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ink/ink3.xml" ContentType="application/inkml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0"/>
  </p:notesMasterIdLst>
  <p:handoutMasterIdLst>
    <p:handoutMasterId r:id="rId71"/>
  </p:handoutMasterIdLst>
  <p:sldIdLst>
    <p:sldId id="274" r:id="rId2"/>
    <p:sldId id="343" r:id="rId3"/>
    <p:sldId id="257" r:id="rId4"/>
    <p:sldId id="4098" r:id="rId5"/>
    <p:sldId id="4099" r:id="rId6"/>
    <p:sldId id="4100" r:id="rId7"/>
    <p:sldId id="4101" r:id="rId8"/>
    <p:sldId id="4102" r:id="rId9"/>
    <p:sldId id="4103" r:id="rId10"/>
    <p:sldId id="4104" r:id="rId11"/>
    <p:sldId id="4105" r:id="rId12"/>
    <p:sldId id="4107" r:id="rId13"/>
    <p:sldId id="4106" r:id="rId14"/>
    <p:sldId id="4108" r:id="rId15"/>
    <p:sldId id="4109" r:id="rId16"/>
    <p:sldId id="4110" r:id="rId17"/>
    <p:sldId id="4111" r:id="rId18"/>
    <p:sldId id="4112" r:id="rId19"/>
    <p:sldId id="4113" r:id="rId20"/>
    <p:sldId id="4114" r:id="rId21"/>
    <p:sldId id="4115" r:id="rId22"/>
    <p:sldId id="4116" r:id="rId23"/>
    <p:sldId id="4117" r:id="rId24"/>
    <p:sldId id="4118" r:id="rId25"/>
    <p:sldId id="4119" r:id="rId26"/>
    <p:sldId id="4120" r:id="rId27"/>
    <p:sldId id="4121" r:id="rId28"/>
    <p:sldId id="4122" r:id="rId29"/>
    <p:sldId id="4096" r:id="rId30"/>
    <p:sldId id="4124" r:id="rId31"/>
    <p:sldId id="4123" r:id="rId32"/>
    <p:sldId id="4125" r:id="rId33"/>
    <p:sldId id="4126" r:id="rId34"/>
    <p:sldId id="4129" r:id="rId35"/>
    <p:sldId id="4127" r:id="rId36"/>
    <p:sldId id="4128" r:id="rId37"/>
    <p:sldId id="4130" r:id="rId38"/>
    <p:sldId id="4131" r:id="rId39"/>
    <p:sldId id="4132" r:id="rId40"/>
    <p:sldId id="4133" r:id="rId41"/>
    <p:sldId id="4134" r:id="rId42"/>
    <p:sldId id="4135" r:id="rId43"/>
    <p:sldId id="4136" r:id="rId44"/>
    <p:sldId id="4137" r:id="rId45"/>
    <p:sldId id="4138" r:id="rId46"/>
    <p:sldId id="4139" r:id="rId47"/>
    <p:sldId id="4140" r:id="rId48"/>
    <p:sldId id="4141" r:id="rId49"/>
    <p:sldId id="4097" r:id="rId50"/>
    <p:sldId id="4142" r:id="rId51"/>
    <p:sldId id="4143" r:id="rId52"/>
    <p:sldId id="4145" r:id="rId53"/>
    <p:sldId id="4153" r:id="rId54"/>
    <p:sldId id="4144" r:id="rId55"/>
    <p:sldId id="4154" r:id="rId56"/>
    <p:sldId id="4155" r:id="rId57"/>
    <p:sldId id="4146" r:id="rId58"/>
    <p:sldId id="4147" r:id="rId59"/>
    <p:sldId id="4156" r:id="rId60"/>
    <p:sldId id="4148" r:id="rId61"/>
    <p:sldId id="4149" r:id="rId62"/>
    <p:sldId id="4151" r:id="rId63"/>
    <p:sldId id="4150" r:id="rId64"/>
    <p:sldId id="4152" r:id="rId65"/>
    <p:sldId id="4157" r:id="rId66"/>
    <p:sldId id="4158" r:id="rId67"/>
    <p:sldId id="4095" r:id="rId68"/>
    <p:sldId id="335" r:id="rId69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F3610D6-F23A-4C5B-9E84-E8D8042C8C4A}">
          <p14:sldIdLst>
            <p14:sldId id="274"/>
            <p14:sldId id="343"/>
            <p14:sldId id="257"/>
            <p14:sldId id="4098"/>
            <p14:sldId id="4099"/>
            <p14:sldId id="4100"/>
            <p14:sldId id="4101"/>
            <p14:sldId id="4102"/>
            <p14:sldId id="4103"/>
            <p14:sldId id="4104"/>
            <p14:sldId id="4105"/>
            <p14:sldId id="4107"/>
            <p14:sldId id="4106"/>
            <p14:sldId id="4108"/>
            <p14:sldId id="4109"/>
            <p14:sldId id="4110"/>
            <p14:sldId id="4111"/>
            <p14:sldId id="4112"/>
            <p14:sldId id="4113"/>
            <p14:sldId id="4114"/>
            <p14:sldId id="4115"/>
            <p14:sldId id="4116"/>
            <p14:sldId id="4117"/>
            <p14:sldId id="4118"/>
            <p14:sldId id="4119"/>
            <p14:sldId id="4120"/>
            <p14:sldId id="4121"/>
            <p14:sldId id="4122"/>
            <p14:sldId id="4096"/>
            <p14:sldId id="4124"/>
            <p14:sldId id="4123"/>
            <p14:sldId id="4125"/>
            <p14:sldId id="4126"/>
            <p14:sldId id="4129"/>
            <p14:sldId id="4127"/>
            <p14:sldId id="4128"/>
            <p14:sldId id="4130"/>
            <p14:sldId id="4131"/>
            <p14:sldId id="4132"/>
            <p14:sldId id="4133"/>
            <p14:sldId id="4134"/>
            <p14:sldId id="4135"/>
            <p14:sldId id="4136"/>
            <p14:sldId id="4137"/>
            <p14:sldId id="4138"/>
            <p14:sldId id="4139"/>
            <p14:sldId id="4140"/>
            <p14:sldId id="4141"/>
            <p14:sldId id="4097"/>
            <p14:sldId id="4142"/>
            <p14:sldId id="4143"/>
            <p14:sldId id="4145"/>
            <p14:sldId id="4153"/>
            <p14:sldId id="4144"/>
            <p14:sldId id="4154"/>
            <p14:sldId id="4155"/>
            <p14:sldId id="4146"/>
            <p14:sldId id="4147"/>
            <p14:sldId id="4156"/>
            <p14:sldId id="4148"/>
            <p14:sldId id="4149"/>
            <p14:sldId id="4151"/>
            <p14:sldId id="4150"/>
            <p14:sldId id="4152"/>
            <p14:sldId id="4157"/>
            <p14:sldId id="4158"/>
            <p14:sldId id="4095"/>
            <p14:sldId id="335"/>
          </p14:sldIdLst>
        </p14:section>
      </p14:sectionLst>
    </p:ext>
    <p:ext uri="{EFAFB233-063F-42B5-8137-9DF3F51BA10A}">
      <p15:sldGuideLst xmlns:p15="http://schemas.microsoft.com/office/powerpoint/2012/main">
        <p15:guide id="1" pos="1568" userDrawn="1">
          <p15:clr>
            <a:srgbClr val="A4A3A4"/>
          </p15:clr>
        </p15:guide>
        <p15:guide id="2" orient="horz" pos="3000" userDrawn="1">
          <p15:clr>
            <a:srgbClr val="A4A3A4"/>
          </p15:clr>
        </p15:guide>
        <p15:guide id="3" orient="horz" pos="384" userDrawn="1">
          <p15:clr>
            <a:srgbClr val="A4A3A4"/>
          </p15:clr>
        </p15:guide>
        <p15:guide id="4" orient="horz" pos="2688" userDrawn="1">
          <p15:clr>
            <a:srgbClr val="A4A3A4"/>
          </p15:clr>
        </p15:guide>
        <p15:guide id="5" orient="horz" pos="2904" userDrawn="1">
          <p15:clr>
            <a:srgbClr val="A4A3A4"/>
          </p15:clr>
        </p15:guide>
        <p15:guide id="6" orient="horz" pos="1680" userDrawn="1">
          <p15:clr>
            <a:srgbClr val="A4A3A4"/>
          </p15:clr>
        </p15:guide>
        <p15:guide id="7" orient="horz" pos="3216" userDrawn="1">
          <p15:clr>
            <a:srgbClr val="A4A3A4"/>
          </p15:clr>
        </p15:guide>
        <p15:guide id="8" orient="horz" pos="3096" userDrawn="1">
          <p15:clr>
            <a:srgbClr val="A4A3A4"/>
          </p15:clr>
        </p15:guide>
        <p15:guide id="9" pos="896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pos="6880" userDrawn="1">
          <p15:clr>
            <a:srgbClr val="A4A3A4"/>
          </p15:clr>
        </p15:guide>
        <p15:guide id="12" pos="2597" userDrawn="1">
          <p15:clr>
            <a:srgbClr val="A4A3A4"/>
          </p15:clr>
        </p15:guide>
        <p15:guide id="13" pos="288" userDrawn="1">
          <p15:clr>
            <a:srgbClr val="A4A3A4"/>
          </p15:clr>
        </p15:guide>
        <p15:guide id="14" orient="horz" pos="2160" userDrawn="1">
          <p15:clr>
            <a:srgbClr val="A4A3A4"/>
          </p15:clr>
        </p15:guide>
        <p15:guide id="15" orient="horz" pos="21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quel User" initials="SU" lastIdx="0" clrIdx="0">
    <p:extLst>
      <p:ext uri="{19B8F6BF-5375-455C-9EA6-DF929625EA0E}">
        <p15:presenceInfo xmlns:p15="http://schemas.microsoft.com/office/powerpoint/2012/main" userId="958da6fd0e6693af" providerId="Windows Live"/>
      </p:ext>
    </p:extLst>
  </p:cmAuthor>
  <p:cmAuthor id="2" name="Smruti Ranjan Sarangi" initials="SRS" lastIdx="1" clrIdx="1">
    <p:extLst>
      <p:ext uri="{19B8F6BF-5375-455C-9EA6-DF929625EA0E}">
        <p15:presenceInfo xmlns:p15="http://schemas.microsoft.com/office/powerpoint/2012/main" userId="S::srsarangi@iitd.ac.in::e0ea421f-ad6a-4d5d-9997-e211934aa2e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1A23"/>
    <a:srgbClr val="9F2241"/>
    <a:srgbClr val="625D9C"/>
    <a:srgbClr val="692146"/>
    <a:srgbClr val="720F11"/>
    <a:srgbClr val="01708C"/>
    <a:srgbClr val="FFB600"/>
    <a:srgbClr val="FFDFCA"/>
    <a:srgbClr val="E2DFCA"/>
    <a:srgbClr val="E7EF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8" autoAdjust="0"/>
    <p:restoredTop sz="94788" autoAdjust="0"/>
  </p:normalViewPr>
  <p:slideViewPr>
    <p:cSldViewPr snapToGrid="0">
      <p:cViewPr varScale="1">
        <p:scale>
          <a:sx n="111" d="100"/>
          <a:sy n="111" d="100"/>
        </p:scale>
        <p:origin x="696" y="96"/>
      </p:cViewPr>
      <p:guideLst>
        <p:guide pos="1568"/>
        <p:guide orient="horz" pos="3000"/>
        <p:guide orient="horz" pos="384"/>
        <p:guide orient="horz" pos="2688"/>
        <p:guide orient="horz" pos="2904"/>
        <p:guide orient="horz" pos="1680"/>
        <p:guide orient="horz" pos="3216"/>
        <p:guide orient="horz" pos="3096"/>
        <p:guide pos="896"/>
        <p:guide pos="3968"/>
        <p:guide pos="6880"/>
        <p:guide pos="2597"/>
        <p:guide pos="288"/>
        <p:guide orient="horz" pos="2160"/>
        <p:guide orient="horz" pos="216"/>
      </p:guideLst>
    </p:cSldViewPr>
  </p:slideViewPr>
  <p:outlineViewPr>
    <p:cViewPr>
      <p:scale>
        <a:sx n="33" d="100"/>
        <a:sy n="33" d="100"/>
      </p:scale>
      <p:origin x="0" y="-14411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8" d="100"/>
        <a:sy n="98" d="100"/>
      </p:scale>
      <p:origin x="0" y="-20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1BEA15-D3C6-4507-B248-435191C064F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EE8EA9-6D8B-470B-A5DE-5F180DB9496D}">
      <dgm:prSet phldrT="[Text]"/>
      <dgm:spPr/>
      <dgm:t>
        <a:bodyPr/>
        <a:lstStyle/>
        <a:p>
          <a:r>
            <a:rPr lang="en-US" dirty="0"/>
            <a:t>In-Order Pipelines</a:t>
          </a:r>
        </a:p>
      </dgm:t>
    </dgm:pt>
    <dgm:pt modelId="{21306F68-D6C6-4462-B00A-04093311B84D}" type="parTrans" cxnId="{0D9DC52E-36C7-43B1-B3BD-1504DAACAC42}">
      <dgm:prSet/>
      <dgm:spPr/>
      <dgm:t>
        <a:bodyPr/>
        <a:lstStyle/>
        <a:p>
          <a:endParaRPr lang="en-US"/>
        </a:p>
      </dgm:t>
    </dgm:pt>
    <dgm:pt modelId="{E80FF618-EA3E-4814-912D-FD9D4192083E}" type="sibTrans" cxnId="{0D9DC52E-36C7-43B1-B3BD-1504DAACAC42}">
      <dgm:prSet/>
      <dgm:spPr/>
      <dgm:t>
        <a:bodyPr/>
        <a:lstStyle/>
        <a:p>
          <a:endParaRPr lang="en-US"/>
        </a:p>
      </dgm:t>
    </dgm:pt>
    <dgm:pt modelId="{FF66C7FC-1317-48A2-9F18-4FF373F33671}">
      <dgm:prSet phldrT="[Text]"/>
      <dgm:spPr/>
      <dgm:t>
        <a:bodyPr/>
        <a:lstStyle/>
        <a:p>
          <a:r>
            <a:rPr lang="en-US" dirty="0"/>
            <a:t>C++ Programming</a:t>
          </a:r>
        </a:p>
      </dgm:t>
    </dgm:pt>
    <dgm:pt modelId="{F1CA91E3-5798-41EB-8078-2C532600CA02}" type="parTrans" cxnId="{8F795158-12DD-4753-9A6B-E3C13E801024}">
      <dgm:prSet/>
      <dgm:spPr/>
      <dgm:t>
        <a:bodyPr/>
        <a:lstStyle/>
        <a:p>
          <a:endParaRPr lang="en-US"/>
        </a:p>
      </dgm:t>
    </dgm:pt>
    <dgm:pt modelId="{6A3BCD12-EAEC-486F-9686-F6DE2C7F6208}" type="sibTrans" cxnId="{8F795158-12DD-4753-9A6B-E3C13E801024}">
      <dgm:prSet/>
      <dgm:spPr/>
      <dgm:t>
        <a:bodyPr/>
        <a:lstStyle/>
        <a:p>
          <a:endParaRPr lang="en-US"/>
        </a:p>
      </dgm:t>
    </dgm:pt>
    <dgm:pt modelId="{66FD4932-921A-475B-ACC5-609AB52F4621}">
      <dgm:prSet phldrT="[Text]"/>
      <dgm:spPr/>
      <dgm:t>
        <a:bodyPr/>
        <a:lstStyle/>
        <a:p>
          <a:r>
            <a:rPr lang="en-US" dirty="0"/>
            <a:t>Basic Parallel Programming</a:t>
          </a:r>
        </a:p>
      </dgm:t>
    </dgm:pt>
    <dgm:pt modelId="{C31BE3F0-DDFB-4E0D-9182-EA52B4E01E61}" type="parTrans" cxnId="{14C907F7-A1A2-4A5E-954B-2F3064E26140}">
      <dgm:prSet/>
      <dgm:spPr/>
      <dgm:t>
        <a:bodyPr/>
        <a:lstStyle/>
        <a:p>
          <a:endParaRPr lang="en-US"/>
        </a:p>
      </dgm:t>
    </dgm:pt>
    <dgm:pt modelId="{DA778B97-BDBA-48BD-82BA-D6B4C5226C9D}" type="sibTrans" cxnId="{14C907F7-A1A2-4A5E-954B-2F3064E26140}">
      <dgm:prSet/>
      <dgm:spPr/>
      <dgm:t>
        <a:bodyPr/>
        <a:lstStyle/>
        <a:p>
          <a:endParaRPr lang="en-US"/>
        </a:p>
      </dgm:t>
    </dgm:pt>
    <dgm:pt modelId="{BA436893-2E62-40FD-9C11-1255A6692959}" type="pres">
      <dgm:prSet presAssocID="{B01BEA15-D3C6-4507-B248-435191C064F5}" presName="Name0" presStyleCnt="0">
        <dgm:presLayoutVars>
          <dgm:chMax val="7"/>
          <dgm:chPref val="7"/>
          <dgm:dir/>
        </dgm:presLayoutVars>
      </dgm:prSet>
      <dgm:spPr/>
    </dgm:pt>
    <dgm:pt modelId="{9A5C98C3-3D60-4912-B319-169E04228D23}" type="pres">
      <dgm:prSet presAssocID="{B01BEA15-D3C6-4507-B248-435191C064F5}" presName="Name1" presStyleCnt="0"/>
      <dgm:spPr/>
    </dgm:pt>
    <dgm:pt modelId="{E9471722-2C88-41E8-A33F-BDBA49D6B41B}" type="pres">
      <dgm:prSet presAssocID="{B01BEA15-D3C6-4507-B248-435191C064F5}" presName="cycle" presStyleCnt="0"/>
      <dgm:spPr/>
    </dgm:pt>
    <dgm:pt modelId="{B97D9F91-0F62-4207-BED7-965DF9E4C597}" type="pres">
      <dgm:prSet presAssocID="{B01BEA15-D3C6-4507-B248-435191C064F5}" presName="srcNode" presStyleLbl="node1" presStyleIdx="0" presStyleCnt="3"/>
      <dgm:spPr/>
    </dgm:pt>
    <dgm:pt modelId="{367821D1-2E9D-40E3-87E7-92E6A56794B6}" type="pres">
      <dgm:prSet presAssocID="{B01BEA15-D3C6-4507-B248-435191C064F5}" presName="conn" presStyleLbl="parChTrans1D2" presStyleIdx="0" presStyleCnt="1"/>
      <dgm:spPr/>
    </dgm:pt>
    <dgm:pt modelId="{6D559F3B-8633-46A8-AED5-8F5A8DBF34C9}" type="pres">
      <dgm:prSet presAssocID="{B01BEA15-D3C6-4507-B248-435191C064F5}" presName="extraNode" presStyleLbl="node1" presStyleIdx="0" presStyleCnt="3"/>
      <dgm:spPr/>
    </dgm:pt>
    <dgm:pt modelId="{7F2FCADE-6B3E-442C-B26F-7D5452A6CFAF}" type="pres">
      <dgm:prSet presAssocID="{B01BEA15-D3C6-4507-B248-435191C064F5}" presName="dstNode" presStyleLbl="node1" presStyleIdx="0" presStyleCnt="3"/>
      <dgm:spPr/>
    </dgm:pt>
    <dgm:pt modelId="{5BFBD5C3-D206-475E-801F-AFDB724D3C4F}" type="pres">
      <dgm:prSet presAssocID="{34EE8EA9-6D8B-470B-A5DE-5F180DB9496D}" presName="text_1" presStyleLbl="node1" presStyleIdx="0" presStyleCnt="3">
        <dgm:presLayoutVars>
          <dgm:bulletEnabled val="1"/>
        </dgm:presLayoutVars>
      </dgm:prSet>
      <dgm:spPr/>
    </dgm:pt>
    <dgm:pt modelId="{BDA78C3C-304F-4C02-95F1-C10CB869E8A8}" type="pres">
      <dgm:prSet presAssocID="{34EE8EA9-6D8B-470B-A5DE-5F180DB9496D}" presName="accent_1" presStyleCnt="0"/>
      <dgm:spPr/>
    </dgm:pt>
    <dgm:pt modelId="{BFEB9DE1-C972-4539-B05C-2190A1E8BE6E}" type="pres">
      <dgm:prSet presAssocID="{34EE8EA9-6D8B-470B-A5DE-5F180DB9496D}" presName="accentRepeatNode" presStyleLbl="solidFgAcc1" presStyleIdx="0" presStyleCnt="3"/>
      <dgm:spPr/>
    </dgm:pt>
    <dgm:pt modelId="{FCE0757C-065B-4DC4-BB90-359B0CB5942E}" type="pres">
      <dgm:prSet presAssocID="{FF66C7FC-1317-48A2-9F18-4FF373F33671}" presName="text_2" presStyleLbl="node1" presStyleIdx="1" presStyleCnt="3">
        <dgm:presLayoutVars>
          <dgm:bulletEnabled val="1"/>
        </dgm:presLayoutVars>
      </dgm:prSet>
      <dgm:spPr/>
    </dgm:pt>
    <dgm:pt modelId="{C4D12082-91F6-48F9-8104-25157F7E6F59}" type="pres">
      <dgm:prSet presAssocID="{FF66C7FC-1317-48A2-9F18-4FF373F33671}" presName="accent_2" presStyleCnt="0"/>
      <dgm:spPr/>
    </dgm:pt>
    <dgm:pt modelId="{566E2B7E-AE68-465C-9F97-E386691333DB}" type="pres">
      <dgm:prSet presAssocID="{FF66C7FC-1317-48A2-9F18-4FF373F33671}" presName="accentRepeatNode" presStyleLbl="solidFgAcc1" presStyleIdx="1" presStyleCnt="3"/>
      <dgm:spPr/>
    </dgm:pt>
    <dgm:pt modelId="{786F17C5-A8EB-4492-985F-A7378CD3F9B2}" type="pres">
      <dgm:prSet presAssocID="{66FD4932-921A-475B-ACC5-609AB52F4621}" presName="text_3" presStyleLbl="node1" presStyleIdx="2" presStyleCnt="3">
        <dgm:presLayoutVars>
          <dgm:bulletEnabled val="1"/>
        </dgm:presLayoutVars>
      </dgm:prSet>
      <dgm:spPr/>
    </dgm:pt>
    <dgm:pt modelId="{C6C7D4A3-8F25-4289-BD3F-847221BA0336}" type="pres">
      <dgm:prSet presAssocID="{66FD4932-921A-475B-ACC5-609AB52F4621}" presName="accent_3" presStyleCnt="0"/>
      <dgm:spPr/>
    </dgm:pt>
    <dgm:pt modelId="{FAF81DD3-295F-43BA-8B58-43F8F7179B40}" type="pres">
      <dgm:prSet presAssocID="{66FD4932-921A-475B-ACC5-609AB52F4621}" presName="accentRepeatNode" presStyleLbl="solidFgAcc1" presStyleIdx="2" presStyleCnt="3"/>
      <dgm:spPr/>
    </dgm:pt>
  </dgm:ptLst>
  <dgm:cxnLst>
    <dgm:cxn modelId="{0D9DC52E-36C7-43B1-B3BD-1504DAACAC42}" srcId="{B01BEA15-D3C6-4507-B248-435191C064F5}" destId="{34EE8EA9-6D8B-470B-A5DE-5F180DB9496D}" srcOrd="0" destOrd="0" parTransId="{21306F68-D6C6-4462-B00A-04093311B84D}" sibTransId="{E80FF618-EA3E-4814-912D-FD9D4192083E}"/>
    <dgm:cxn modelId="{8F795158-12DD-4753-9A6B-E3C13E801024}" srcId="{B01BEA15-D3C6-4507-B248-435191C064F5}" destId="{FF66C7FC-1317-48A2-9F18-4FF373F33671}" srcOrd="1" destOrd="0" parTransId="{F1CA91E3-5798-41EB-8078-2C532600CA02}" sibTransId="{6A3BCD12-EAEC-486F-9686-F6DE2C7F6208}"/>
    <dgm:cxn modelId="{5E8F7482-273C-4665-8112-12C2DE1C354E}" type="presOf" srcId="{E80FF618-EA3E-4814-912D-FD9D4192083E}" destId="{367821D1-2E9D-40E3-87E7-92E6A56794B6}" srcOrd="0" destOrd="0" presId="urn:microsoft.com/office/officeart/2008/layout/VerticalCurvedList"/>
    <dgm:cxn modelId="{11E50096-7BA2-4744-BC91-B6D6108C5CC6}" type="presOf" srcId="{66FD4932-921A-475B-ACC5-609AB52F4621}" destId="{786F17C5-A8EB-4492-985F-A7378CD3F9B2}" srcOrd="0" destOrd="0" presId="urn:microsoft.com/office/officeart/2008/layout/VerticalCurvedList"/>
    <dgm:cxn modelId="{49F4B69E-DBD8-4FE3-B156-5EFC76A9FE74}" type="presOf" srcId="{FF66C7FC-1317-48A2-9F18-4FF373F33671}" destId="{FCE0757C-065B-4DC4-BB90-359B0CB5942E}" srcOrd="0" destOrd="0" presId="urn:microsoft.com/office/officeart/2008/layout/VerticalCurvedList"/>
    <dgm:cxn modelId="{2C0A4DB1-ED8D-484A-A383-1648039EA860}" type="presOf" srcId="{34EE8EA9-6D8B-470B-A5DE-5F180DB9496D}" destId="{5BFBD5C3-D206-475E-801F-AFDB724D3C4F}" srcOrd="0" destOrd="0" presId="urn:microsoft.com/office/officeart/2008/layout/VerticalCurvedList"/>
    <dgm:cxn modelId="{F8B4B4C4-CD8A-49EA-A2F0-A7F31B260727}" type="presOf" srcId="{B01BEA15-D3C6-4507-B248-435191C064F5}" destId="{BA436893-2E62-40FD-9C11-1255A6692959}" srcOrd="0" destOrd="0" presId="urn:microsoft.com/office/officeart/2008/layout/VerticalCurvedList"/>
    <dgm:cxn modelId="{14C907F7-A1A2-4A5E-954B-2F3064E26140}" srcId="{B01BEA15-D3C6-4507-B248-435191C064F5}" destId="{66FD4932-921A-475B-ACC5-609AB52F4621}" srcOrd="2" destOrd="0" parTransId="{C31BE3F0-DDFB-4E0D-9182-EA52B4E01E61}" sibTransId="{DA778B97-BDBA-48BD-82BA-D6B4C5226C9D}"/>
    <dgm:cxn modelId="{A85325BA-891D-43E8-A9A0-510C0C50C209}" type="presParOf" srcId="{BA436893-2E62-40FD-9C11-1255A6692959}" destId="{9A5C98C3-3D60-4912-B319-169E04228D23}" srcOrd="0" destOrd="0" presId="urn:microsoft.com/office/officeart/2008/layout/VerticalCurvedList"/>
    <dgm:cxn modelId="{2BCE614F-E68C-4719-94FE-1647C37C9975}" type="presParOf" srcId="{9A5C98C3-3D60-4912-B319-169E04228D23}" destId="{E9471722-2C88-41E8-A33F-BDBA49D6B41B}" srcOrd="0" destOrd="0" presId="urn:microsoft.com/office/officeart/2008/layout/VerticalCurvedList"/>
    <dgm:cxn modelId="{5B3E5E20-43DD-4D0A-B20F-8BA773239D92}" type="presParOf" srcId="{E9471722-2C88-41E8-A33F-BDBA49D6B41B}" destId="{B97D9F91-0F62-4207-BED7-965DF9E4C597}" srcOrd="0" destOrd="0" presId="urn:microsoft.com/office/officeart/2008/layout/VerticalCurvedList"/>
    <dgm:cxn modelId="{6D2C403E-1F57-4453-B879-83E42DA336FC}" type="presParOf" srcId="{E9471722-2C88-41E8-A33F-BDBA49D6B41B}" destId="{367821D1-2E9D-40E3-87E7-92E6A56794B6}" srcOrd="1" destOrd="0" presId="urn:microsoft.com/office/officeart/2008/layout/VerticalCurvedList"/>
    <dgm:cxn modelId="{3987BD68-54FE-40EA-B534-C29F23E03304}" type="presParOf" srcId="{E9471722-2C88-41E8-A33F-BDBA49D6B41B}" destId="{6D559F3B-8633-46A8-AED5-8F5A8DBF34C9}" srcOrd="2" destOrd="0" presId="urn:microsoft.com/office/officeart/2008/layout/VerticalCurvedList"/>
    <dgm:cxn modelId="{AD42A4F6-5039-44B1-960F-F688FB94566C}" type="presParOf" srcId="{E9471722-2C88-41E8-A33F-BDBA49D6B41B}" destId="{7F2FCADE-6B3E-442C-B26F-7D5452A6CFAF}" srcOrd="3" destOrd="0" presId="urn:microsoft.com/office/officeart/2008/layout/VerticalCurvedList"/>
    <dgm:cxn modelId="{2E4F3863-682E-408D-AFB9-4C9DF5DFE12C}" type="presParOf" srcId="{9A5C98C3-3D60-4912-B319-169E04228D23}" destId="{5BFBD5C3-D206-475E-801F-AFDB724D3C4F}" srcOrd="1" destOrd="0" presId="urn:microsoft.com/office/officeart/2008/layout/VerticalCurvedList"/>
    <dgm:cxn modelId="{8FA06BC5-E3D2-47C2-8904-5D24A8DA51FF}" type="presParOf" srcId="{9A5C98C3-3D60-4912-B319-169E04228D23}" destId="{BDA78C3C-304F-4C02-95F1-C10CB869E8A8}" srcOrd="2" destOrd="0" presId="urn:microsoft.com/office/officeart/2008/layout/VerticalCurvedList"/>
    <dgm:cxn modelId="{F4615A4F-7BAF-474E-AE3B-5ECBC2D7AF58}" type="presParOf" srcId="{BDA78C3C-304F-4C02-95F1-C10CB869E8A8}" destId="{BFEB9DE1-C972-4539-B05C-2190A1E8BE6E}" srcOrd="0" destOrd="0" presId="urn:microsoft.com/office/officeart/2008/layout/VerticalCurvedList"/>
    <dgm:cxn modelId="{D17A7855-3E10-43F1-A7F9-5A3212918710}" type="presParOf" srcId="{9A5C98C3-3D60-4912-B319-169E04228D23}" destId="{FCE0757C-065B-4DC4-BB90-359B0CB5942E}" srcOrd="3" destOrd="0" presId="urn:microsoft.com/office/officeart/2008/layout/VerticalCurvedList"/>
    <dgm:cxn modelId="{5F57B2F7-77A4-47EA-B840-65E36DD540E7}" type="presParOf" srcId="{9A5C98C3-3D60-4912-B319-169E04228D23}" destId="{C4D12082-91F6-48F9-8104-25157F7E6F59}" srcOrd="4" destOrd="0" presId="urn:microsoft.com/office/officeart/2008/layout/VerticalCurvedList"/>
    <dgm:cxn modelId="{39AB2ED4-673D-4D8E-9959-9CB9191C1097}" type="presParOf" srcId="{C4D12082-91F6-48F9-8104-25157F7E6F59}" destId="{566E2B7E-AE68-465C-9F97-E386691333DB}" srcOrd="0" destOrd="0" presId="urn:microsoft.com/office/officeart/2008/layout/VerticalCurvedList"/>
    <dgm:cxn modelId="{4732AB32-2C82-469C-A48B-101E54D7095F}" type="presParOf" srcId="{9A5C98C3-3D60-4912-B319-169E04228D23}" destId="{786F17C5-A8EB-4492-985F-A7378CD3F9B2}" srcOrd="5" destOrd="0" presId="urn:microsoft.com/office/officeart/2008/layout/VerticalCurvedList"/>
    <dgm:cxn modelId="{7090694A-08F2-4714-9C4A-C5B8CECC1345}" type="presParOf" srcId="{9A5C98C3-3D60-4912-B319-169E04228D23}" destId="{C6C7D4A3-8F25-4289-BD3F-847221BA0336}" srcOrd="6" destOrd="0" presId="urn:microsoft.com/office/officeart/2008/layout/VerticalCurvedList"/>
    <dgm:cxn modelId="{08D4D6E9-BA9D-4B60-B960-CFA7A6B969F3}" type="presParOf" srcId="{C6C7D4A3-8F25-4289-BD3F-847221BA0336}" destId="{FAF81DD3-295F-43BA-8B58-43F8F7179B4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08E185-2B0C-46CD-BF82-7C4FBD61284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54CA3FD-FD9F-4914-BB4A-3417DDB86413}">
      <dgm:prSet phldrT="[Text]"/>
      <dgm:spPr/>
      <dgm:t>
        <a:bodyPr/>
        <a:lstStyle/>
        <a:p>
          <a:r>
            <a:rPr lang="en-US" dirty="0"/>
            <a:t>Depth and color buffering</a:t>
          </a:r>
        </a:p>
      </dgm:t>
    </dgm:pt>
    <dgm:pt modelId="{FCAB2E39-9D63-4E5D-86B6-A61EA19D1EF3}" type="parTrans" cxnId="{01692106-9A27-4A87-861D-803711E910AA}">
      <dgm:prSet/>
      <dgm:spPr/>
      <dgm:t>
        <a:bodyPr/>
        <a:lstStyle/>
        <a:p>
          <a:endParaRPr lang="en-US"/>
        </a:p>
      </dgm:t>
    </dgm:pt>
    <dgm:pt modelId="{B1E4B52C-CCD0-442B-A208-79B18AFA02D9}" type="sibTrans" cxnId="{01692106-9A27-4A87-861D-803711E910AA}">
      <dgm:prSet/>
      <dgm:spPr/>
      <dgm:t>
        <a:bodyPr/>
        <a:lstStyle/>
        <a:p>
          <a:endParaRPr lang="en-US"/>
        </a:p>
      </dgm:t>
    </dgm:pt>
    <dgm:pt modelId="{9F2F50EA-7399-4529-B11C-DC31B8D6EF01}">
      <dgm:prSet phldrT="[Text]"/>
      <dgm:spPr/>
      <dgm:t>
        <a:bodyPr/>
        <a:lstStyle/>
        <a:p>
          <a:r>
            <a:rPr lang="en-US" dirty="0"/>
            <a:t>Different fragments have different depths (</a:t>
          </a:r>
          <a:r>
            <a:rPr lang="en-US" dirty="0">
              <a:solidFill>
                <a:srgbClr val="0070C0"/>
              </a:solidFill>
            </a:rPr>
            <a:t>Z-depth</a:t>
          </a:r>
          <a:r>
            <a:rPr lang="en-US" dirty="0"/>
            <a:t>)</a:t>
          </a:r>
        </a:p>
      </dgm:t>
    </dgm:pt>
    <dgm:pt modelId="{12B11AA0-FA81-4191-A2AF-E5E79D42A2C1}" type="parTrans" cxnId="{752301CC-E67E-42E7-82B3-A1B892DF341B}">
      <dgm:prSet/>
      <dgm:spPr/>
      <dgm:t>
        <a:bodyPr/>
        <a:lstStyle/>
        <a:p>
          <a:endParaRPr lang="en-US"/>
        </a:p>
      </dgm:t>
    </dgm:pt>
    <dgm:pt modelId="{06344EB6-DCF4-4B72-AD29-C07A8C64F792}" type="sibTrans" cxnId="{752301CC-E67E-42E7-82B3-A1B892DF341B}">
      <dgm:prSet/>
      <dgm:spPr/>
      <dgm:t>
        <a:bodyPr/>
        <a:lstStyle/>
        <a:p>
          <a:endParaRPr lang="en-US"/>
        </a:p>
      </dgm:t>
    </dgm:pt>
    <dgm:pt modelId="{92EB6D63-88B4-4079-BDBC-4AA34513CE62}">
      <dgm:prSet phldrT="[Text]"/>
      <dgm:spPr/>
      <dgm:t>
        <a:bodyPr/>
        <a:lstStyle/>
        <a:p>
          <a:r>
            <a:rPr lang="en-US" dirty="0"/>
            <a:t>Transparency effects</a:t>
          </a:r>
        </a:p>
      </dgm:t>
    </dgm:pt>
    <dgm:pt modelId="{254D35A0-7FC9-4E95-9480-5FA3B41410FF}" type="parTrans" cxnId="{10CA255A-E337-459C-B810-A553C147F2FD}">
      <dgm:prSet/>
      <dgm:spPr/>
      <dgm:t>
        <a:bodyPr/>
        <a:lstStyle/>
        <a:p>
          <a:endParaRPr lang="en-US"/>
        </a:p>
      </dgm:t>
    </dgm:pt>
    <dgm:pt modelId="{4604A8A7-7143-445A-9DCE-B0116B818DFE}" type="sibTrans" cxnId="{10CA255A-E337-459C-B810-A553C147F2FD}">
      <dgm:prSet/>
      <dgm:spPr/>
      <dgm:t>
        <a:bodyPr/>
        <a:lstStyle/>
        <a:p>
          <a:endParaRPr lang="en-US"/>
        </a:p>
      </dgm:t>
    </dgm:pt>
    <dgm:pt modelId="{7489286B-B5A5-4C8E-8B4C-CA48B177BCBD}">
      <dgm:prSet phldrT="[Text]"/>
      <dgm:spPr/>
      <dgm:t>
        <a:bodyPr/>
        <a:lstStyle/>
        <a:p>
          <a:r>
            <a:rPr lang="en-US" dirty="0"/>
            <a:t>32-bit </a:t>
          </a:r>
          <a:r>
            <a:rPr lang="en-US" dirty="0">
              <a:solidFill>
                <a:schemeClr val="accent1"/>
              </a:solidFill>
            </a:rPr>
            <a:t>color</a:t>
          </a:r>
          <a:r>
            <a:rPr lang="en-US" dirty="0"/>
            <a:t> is represented as RGB and alpha</a:t>
          </a:r>
        </a:p>
      </dgm:t>
    </dgm:pt>
    <dgm:pt modelId="{81D8C3C3-018A-4129-9D3A-0ACA087057D8}" type="parTrans" cxnId="{847F62BE-611F-433B-9019-13682EAFF89D}">
      <dgm:prSet/>
      <dgm:spPr/>
      <dgm:t>
        <a:bodyPr/>
        <a:lstStyle/>
        <a:p>
          <a:endParaRPr lang="en-US"/>
        </a:p>
      </dgm:t>
    </dgm:pt>
    <dgm:pt modelId="{69301195-7E21-4ED8-900D-FB485146D9C7}" type="sibTrans" cxnId="{847F62BE-611F-433B-9019-13682EAFF89D}">
      <dgm:prSet/>
      <dgm:spPr/>
      <dgm:t>
        <a:bodyPr/>
        <a:lstStyle/>
        <a:p>
          <a:endParaRPr lang="en-US"/>
        </a:p>
      </dgm:t>
    </dgm:pt>
    <dgm:pt modelId="{9119F476-EFCE-4225-90D6-E00D0D91C02E}">
      <dgm:prSet phldrT="[Text]"/>
      <dgm:spPr/>
      <dgm:t>
        <a:bodyPr/>
        <a:lstStyle/>
        <a:p>
          <a:r>
            <a:rPr lang="en-US" dirty="0"/>
            <a:t>Based on the Z-depth, </a:t>
          </a:r>
          <a:r>
            <a:rPr lang="en-US" dirty="0">
              <a:solidFill>
                <a:srgbClr val="00B050"/>
              </a:solidFill>
            </a:rPr>
            <a:t>compute</a:t>
          </a:r>
          <a:r>
            <a:rPr lang="en-US" dirty="0"/>
            <a:t> the visibility of the pixels</a:t>
          </a:r>
        </a:p>
      </dgm:t>
    </dgm:pt>
    <dgm:pt modelId="{F5F3F7DB-4B18-4240-B72D-76B537522D99}" type="parTrans" cxnId="{C28F9A8F-6786-4DD0-89C3-8F56F6CA1AD0}">
      <dgm:prSet/>
      <dgm:spPr/>
      <dgm:t>
        <a:bodyPr/>
        <a:lstStyle/>
        <a:p>
          <a:endParaRPr lang="en-US"/>
        </a:p>
      </dgm:t>
    </dgm:pt>
    <dgm:pt modelId="{85253C47-C126-40AA-8C01-879B97683FDB}" type="sibTrans" cxnId="{C28F9A8F-6786-4DD0-89C3-8F56F6CA1AD0}">
      <dgm:prSet/>
      <dgm:spPr/>
      <dgm:t>
        <a:bodyPr/>
        <a:lstStyle/>
        <a:p>
          <a:endParaRPr lang="en-US"/>
        </a:p>
      </dgm:t>
    </dgm:pt>
    <dgm:pt modelId="{42173B2D-F42F-433C-8BC1-C48A276136FA}">
      <dgm:prSet phldrT="[Text]"/>
      <dgm:spPr/>
      <dgm:t>
        <a:bodyPr/>
        <a:lstStyle/>
        <a:p>
          <a:r>
            <a:rPr lang="en-US" dirty="0"/>
            <a:t>RGB </a:t>
          </a:r>
          <a:r>
            <a:rPr lang="en-US" dirty="0">
              <a:sym typeface="Wingdings" panose="05000000000000000000" pitchFamily="2" charset="2"/>
            </a:rPr>
            <a:t> Red, Green, Blue</a:t>
          </a:r>
          <a:endParaRPr lang="en-US" dirty="0"/>
        </a:p>
      </dgm:t>
    </dgm:pt>
    <dgm:pt modelId="{583D26A1-FDEE-4F9D-AF71-51E33E44D7D7}" type="parTrans" cxnId="{D6DF5A87-BE1F-4AE2-80B6-3DD83078E079}">
      <dgm:prSet/>
      <dgm:spPr/>
      <dgm:t>
        <a:bodyPr/>
        <a:lstStyle/>
        <a:p>
          <a:endParaRPr lang="en-US"/>
        </a:p>
      </dgm:t>
    </dgm:pt>
    <dgm:pt modelId="{9B1B5360-84A2-4E7E-B107-559B525CE538}" type="sibTrans" cxnId="{D6DF5A87-BE1F-4AE2-80B6-3DD83078E079}">
      <dgm:prSet/>
      <dgm:spPr/>
      <dgm:t>
        <a:bodyPr/>
        <a:lstStyle/>
        <a:p>
          <a:endParaRPr lang="en-US"/>
        </a:p>
      </dgm:t>
    </dgm:pt>
    <dgm:pt modelId="{A8927BA7-E2E5-455E-9C72-F1D9A0A91BA1}">
      <dgm:prSet phldrT="[Text]"/>
      <dgm:spPr/>
      <dgm:t>
        <a:bodyPr/>
        <a:lstStyle/>
        <a:p>
          <a:r>
            <a:rPr lang="en-US" dirty="0"/>
            <a:t>Alpha </a:t>
          </a:r>
          <a:r>
            <a:rPr lang="en-US" dirty="0">
              <a:sym typeface="Wingdings" panose="05000000000000000000" pitchFamily="2" charset="2"/>
            </a:rPr>
            <a:t> Degree of transparency</a:t>
          </a:r>
          <a:endParaRPr lang="en-US" dirty="0"/>
        </a:p>
      </dgm:t>
    </dgm:pt>
    <dgm:pt modelId="{4CD3E71A-473B-495C-A8F4-BAC737C63217}" type="parTrans" cxnId="{01C7B734-3678-4A20-8337-21C35D9FA48A}">
      <dgm:prSet/>
      <dgm:spPr/>
      <dgm:t>
        <a:bodyPr/>
        <a:lstStyle/>
        <a:p>
          <a:endParaRPr lang="en-US"/>
        </a:p>
      </dgm:t>
    </dgm:pt>
    <dgm:pt modelId="{3C81DA4F-3323-43C5-8EEC-AA19F77CB357}" type="sibTrans" cxnId="{01C7B734-3678-4A20-8337-21C35D9FA48A}">
      <dgm:prSet/>
      <dgm:spPr/>
      <dgm:t>
        <a:bodyPr/>
        <a:lstStyle/>
        <a:p>
          <a:endParaRPr lang="en-US"/>
        </a:p>
      </dgm:t>
    </dgm:pt>
    <dgm:pt modelId="{C61F9B0B-9975-4856-BE02-F7C4DED4264B}">
      <dgm:prSet phldrT="[Text]"/>
      <dgm:spPr/>
      <dgm:t>
        <a:bodyPr/>
        <a:lstStyle/>
        <a:p>
          <a:endParaRPr lang="en-US" dirty="0"/>
        </a:p>
      </dgm:t>
    </dgm:pt>
    <dgm:pt modelId="{FD6B4BC2-2F80-4CE7-89A2-7EE5B89B6663}" type="parTrans" cxnId="{B383B799-64A0-4360-8523-F79F83217DD2}">
      <dgm:prSet/>
      <dgm:spPr/>
      <dgm:t>
        <a:bodyPr/>
        <a:lstStyle/>
        <a:p>
          <a:endParaRPr lang="en-US"/>
        </a:p>
      </dgm:t>
    </dgm:pt>
    <dgm:pt modelId="{5105A708-39FB-4CC8-A10A-FFEE178E5326}" type="sibTrans" cxnId="{B383B799-64A0-4360-8523-F79F83217DD2}">
      <dgm:prSet/>
      <dgm:spPr/>
      <dgm:t>
        <a:bodyPr/>
        <a:lstStyle/>
        <a:p>
          <a:endParaRPr lang="en-US"/>
        </a:p>
      </dgm:t>
    </dgm:pt>
    <dgm:pt modelId="{9F7334B5-B9AE-4A23-8726-15B3932E57BF}">
      <dgm:prSet phldrT="[Text]"/>
      <dgm:spPr/>
      <dgm:t>
        <a:bodyPr/>
        <a:lstStyle/>
        <a:p>
          <a:r>
            <a:rPr lang="en-US" dirty="0"/>
            <a:t>Display translucent objects correctly.</a:t>
          </a:r>
        </a:p>
      </dgm:t>
    </dgm:pt>
    <dgm:pt modelId="{7E0F611D-8BDA-4EDE-B050-E9EE85D00282}" type="parTrans" cxnId="{DEB100DD-8B96-447D-97C8-29D36B261785}">
      <dgm:prSet/>
      <dgm:spPr/>
      <dgm:t>
        <a:bodyPr/>
        <a:lstStyle/>
        <a:p>
          <a:endParaRPr lang="en-US"/>
        </a:p>
      </dgm:t>
    </dgm:pt>
    <dgm:pt modelId="{7A478D38-7EC9-4994-9E8E-000044F77A73}" type="sibTrans" cxnId="{DEB100DD-8B96-447D-97C8-29D36B261785}">
      <dgm:prSet/>
      <dgm:spPr/>
      <dgm:t>
        <a:bodyPr/>
        <a:lstStyle/>
        <a:p>
          <a:endParaRPr lang="en-US"/>
        </a:p>
      </dgm:t>
    </dgm:pt>
    <dgm:pt modelId="{1C802FF9-CEE1-4DDE-B7D2-1B436ABF491A}" type="pres">
      <dgm:prSet presAssocID="{B508E185-2B0C-46CD-BF82-7C4FBD612841}" presName="linear" presStyleCnt="0">
        <dgm:presLayoutVars>
          <dgm:animLvl val="lvl"/>
          <dgm:resizeHandles val="exact"/>
        </dgm:presLayoutVars>
      </dgm:prSet>
      <dgm:spPr/>
    </dgm:pt>
    <dgm:pt modelId="{0CE58C10-D648-4F5B-B776-2C1BB5F2503E}" type="pres">
      <dgm:prSet presAssocID="{754CA3FD-FD9F-4914-BB4A-3417DDB8641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1D38942-8363-4ADE-B54F-F16912BC81E7}" type="pres">
      <dgm:prSet presAssocID="{754CA3FD-FD9F-4914-BB4A-3417DDB86413}" presName="childText" presStyleLbl="revTx" presStyleIdx="0" presStyleCnt="2">
        <dgm:presLayoutVars>
          <dgm:bulletEnabled val="1"/>
        </dgm:presLayoutVars>
      </dgm:prSet>
      <dgm:spPr/>
    </dgm:pt>
    <dgm:pt modelId="{D5BCC63C-8339-4B87-A9CC-8BE20C2AAAA0}" type="pres">
      <dgm:prSet presAssocID="{92EB6D63-88B4-4079-BDBC-4AA34513CE62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7E21C1B-FF1F-4AE2-B333-CC7475DBE432}" type="pres">
      <dgm:prSet presAssocID="{92EB6D63-88B4-4079-BDBC-4AA34513CE62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01692106-9A27-4A87-861D-803711E910AA}" srcId="{B508E185-2B0C-46CD-BF82-7C4FBD612841}" destId="{754CA3FD-FD9F-4914-BB4A-3417DDB86413}" srcOrd="0" destOrd="0" parTransId="{FCAB2E39-9D63-4E5D-86B6-A61EA19D1EF3}" sibTransId="{B1E4B52C-CCD0-442B-A208-79B18AFA02D9}"/>
    <dgm:cxn modelId="{01C7B734-3678-4A20-8337-21C35D9FA48A}" srcId="{92EB6D63-88B4-4079-BDBC-4AA34513CE62}" destId="{A8927BA7-E2E5-455E-9C72-F1D9A0A91BA1}" srcOrd="2" destOrd="0" parTransId="{4CD3E71A-473B-495C-A8F4-BAC737C63217}" sibTransId="{3C81DA4F-3323-43C5-8EEC-AA19F77CB357}"/>
    <dgm:cxn modelId="{FE56045C-9DE4-4AC6-91B2-35CB517F6908}" type="presOf" srcId="{9F7334B5-B9AE-4A23-8726-15B3932E57BF}" destId="{87E21C1B-FF1F-4AE2-B333-CC7475DBE432}" srcOrd="0" destOrd="3" presId="urn:microsoft.com/office/officeart/2005/8/layout/vList2"/>
    <dgm:cxn modelId="{1057E64A-1A4E-4D45-8527-B506A11872B2}" type="presOf" srcId="{A8927BA7-E2E5-455E-9C72-F1D9A0A91BA1}" destId="{87E21C1B-FF1F-4AE2-B333-CC7475DBE432}" srcOrd="0" destOrd="2" presId="urn:microsoft.com/office/officeart/2005/8/layout/vList2"/>
    <dgm:cxn modelId="{3366CA6C-3E39-405A-AF62-61940DC4806C}" type="presOf" srcId="{7489286B-B5A5-4C8E-8B4C-CA48B177BCBD}" destId="{87E21C1B-FF1F-4AE2-B333-CC7475DBE432}" srcOrd="0" destOrd="0" presId="urn:microsoft.com/office/officeart/2005/8/layout/vList2"/>
    <dgm:cxn modelId="{510DA671-ABC0-426A-9E74-0D6D88C7B7E0}" type="presOf" srcId="{92EB6D63-88B4-4079-BDBC-4AA34513CE62}" destId="{D5BCC63C-8339-4B87-A9CC-8BE20C2AAAA0}" srcOrd="0" destOrd="0" presId="urn:microsoft.com/office/officeart/2005/8/layout/vList2"/>
    <dgm:cxn modelId="{10CA255A-E337-459C-B810-A553C147F2FD}" srcId="{B508E185-2B0C-46CD-BF82-7C4FBD612841}" destId="{92EB6D63-88B4-4079-BDBC-4AA34513CE62}" srcOrd="1" destOrd="0" parTransId="{254D35A0-7FC9-4E95-9480-5FA3B41410FF}" sibTransId="{4604A8A7-7143-445A-9DCE-B0116B818DFE}"/>
    <dgm:cxn modelId="{E6C5F580-0EB5-4609-9BF7-261330DF0A14}" type="presOf" srcId="{B508E185-2B0C-46CD-BF82-7C4FBD612841}" destId="{1C802FF9-CEE1-4DDE-B7D2-1B436ABF491A}" srcOrd="0" destOrd="0" presId="urn:microsoft.com/office/officeart/2005/8/layout/vList2"/>
    <dgm:cxn modelId="{D6DF5A87-BE1F-4AE2-80B6-3DD83078E079}" srcId="{92EB6D63-88B4-4079-BDBC-4AA34513CE62}" destId="{42173B2D-F42F-433C-8BC1-C48A276136FA}" srcOrd="1" destOrd="0" parTransId="{583D26A1-FDEE-4F9D-AF71-51E33E44D7D7}" sibTransId="{9B1B5360-84A2-4E7E-B107-559B525CE538}"/>
    <dgm:cxn modelId="{C28F9A8F-6786-4DD0-89C3-8F56F6CA1AD0}" srcId="{754CA3FD-FD9F-4914-BB4A-3417DDB86413}" destId="{9119F476-EFCE-4225-90D6-E00D0D91C02E}" srcOrd="1" destOrd="0" parTransId="{F5F3F7DB-4B18-4240-B72D-76B537522D99}" sibTransId="{85253C47-C126-40AA-8C01-879B97683FDB}"/>
    <dgm:cxn modelId="{B383B799-64A0-4360-8523-F79F83217DD2}" srcId="{92EB6D63-88B4-4079-BDBC-4AA34513CE62}" destId="{C61F9B0B-9975-4856-BE02-F7C4DED4264B}" srcOrd="4" destOrd="0" parTransId="{FD6B4BC2-2F80-4CE7-89A2-7EE5B89B6663}" sibTransId="{5105A708-39FB-4CC8-A10A-FFEE178E5326}"/>
    <dgm:cxn modelId="{D0DF999C-7A7F-4E99-9C65-CE73838B144C}" type="presOf" srcId="{C61F9B0B-9975-4856-BE02-F7C4DED4264B}" destId="{87E21C1B-FF1F-4AE2-B333-CC7475DBE432}" srcOrd="0" destOrd="4" presId="urn:microsoft.com/office/officeart/2005/8/layout/vList2"/>
    <dgm:cxn modelId="{847F62BE-611F-433B-9019-13682EAFF89D}" srcId="{92EB6D63-88B4-4079-BDBC-4AA34513CE62}" destId="{7489286B-B5A5-4C8E-8B4C-CA48B177BCBD}" srcOrd="0" destOrd="0" parTransId="{81D8C3C3-018A-4129-9D3A-0ACA087057D8}" sibTransId="{69301195-7E21-4ED8-900D-FB485146D9C7}"/>
    <dgm:cxn modelId="{4376A9C8-F120-45C3-84C2-1A436DE084AA}" type="presOf" srcId="{9119F476-EFCE-4225-90D6-E00D0D91C02E}" destId="{31D38942-8363-4ADE-B54F-F16912BC81E7}" srcOrd="0" destOrd="1" presId="urn:microsoft.com/office/officeart/2005/8/layout/vList2"/>
    <dgm:cxn modelId="{752301CC-E67E-42E7-82B3-A1B892DF341B}" srcId="{754CA3FD-FD9F-4914-BB4A-3417DDB86413}" destId="{9F2F50EA-7399-4529-B11C-DC31B8D6EF01}" srcOrd="0" destOrd="0" parTransId="{12B11AA0-FA81-4191-A2AF-E5E79D42A2C1}" sibTransId="{06344EB6-DCF4-4B72-AD29-C07A8C64F792}"/>
    <dgm:cxn modelId="{97EED0DA-B77C-4E06-830C-2A4318B1707C}" type="presOf" srcId="{9F2F50EA-7399-4529-B11C-DC31B8D6EF01}" destId="{31D38942-8363-4ADE-B54F-F16912BC81E7}" srcOrd="0" destOrd="0" presId="urn:microsoft.com/office/officeart/2005/8/layout/vList2"/>
    <dgm:cxn modelId="{DEB100DD-8B96-447D-97C8-29D36B261785}" srcId="{92EB6D63-88B4-4079-BDBC-4AA34513CE62}" destId="{9F7334B5-B9AE-4A23-8726-15B3932E57BF}" srcOrd="3" destOrd="0" parTransId="{7E0F611D-8BDA-4EDE-B050-E9EE85D00282}" sibTransId="{7A478D38-7EC9-4994-9E8E-000044F77A73}"/>
    <dgm:cxn modelId="{590C68E1-7567-49CF-83EF-D16C505F7A53}" type="presOf" srcId="{42173B2D-F42F-433C-8BC1-C48A276136FA}" destId="{87E21C1B-FF1F-4AE2-B333-CC7475DBE432}" srcOrd="0" destOrd="1" presId="urn:microsoft.com/office/officeart/2005/8/layout/vList2"/>
    <dgm:cxn modelId="{53B06EFD-3A11-44DE-8713-09E20CB59584}" type="presOf" srcId="{754CA3FD-FD9F-4914-BB4A-3417DDB86413}" destId="{0CE58C10-D648-4F5B-B776-2C1BB5F2503E}" srcOrd="0" destOrd="0" presId="urn:microsoft.com/office/officeart/2005/8/layout/vList2"/>
    <dgm:cxn modelId="{B7CE8009-4CCF-4732-A624-BCF36D8820D9}" type="presParOf" srcId="{1C802FF9-CEE1-4DDE-B7D2-1B436ABF491A}" destId="{0CE58C10-D648-4F5B-B776-2C1BB5F2503E}" srcOrd="0" destOrd="0" presId="urn:microsoft.com/office/officeart/2005/8/layout/vList2"/>
    <dgm:cxn modelId="{7C13E61F-4B4D-4BB0-8BA9-8040B4A60E4E}" type="presParOf" srcId="{1C802FF9-CEE1-4DDE-B7D2-1B436ABF491A}" destId="{31D38942-8363-4ADE-B54F-F16912BC81E7}" srcOrd="1" destOrd="0" presId="urn:microsoft.com/office/officeart/2005/8/layout/vList2"/>
    <dgm:cxn modelId="{B20D7842-338D-4C86-AE2E-DCBB1F8E38CE}" type="presParOf" srcId="{1C802FF9-CEE1-4DDE-B7D2-1B436ABF491A}" destId="{D5BCC63C-8339-4B87-A9CC-8BE20C2AAAA0}" srcOrd="2" destOrd="0" presId="urn:microsoft.com/office/officeart/2005/8/layout/vList2"/>
    <dgm:cxn modelId="{EA167690-1D87-4A7C-81D0-BD067BE8649C}" type="presParOf" srcId="{1C802FF9-CEE1-4DDE-B7D2-1B436ABF491A}" destId="{87E21C1B-FF1F-4AE2-B333-CC7475DBE43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9D0356-BC8E-4DE9-8D73-8BA4AD9E5B3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F3E7BE0-D3F4-42BA-BF40-9081E37D73EE}">
      <dgm:prSet phldrT="[Text]"/>
      <dgm:spPr/>
      <dgm:t>
        <a:bodyPr/>
        <a:lstStyle/>
        <a:p>
          <a:r>
            <a:rPr lang="en-US" dirty="0"/>
            <a:t>1D, 2D, and 3D organizations</a:t>
          </a:r>
        </a:p>
      </dgm:t>
    </dgm:pt>
    <dgm:pt modelId="{D5A9179B-970F-4C68-A376-6CFC6DFB8D06}" type="parTrans" cxnId="{5260D174-6FCA-45F4-AC63-0F76015C1399}">
      <dgm:prSet/>
      <dgm:spPr/>
      <dgm:t>
        <a:bodyPr/>
        <a:lstStyle/>
        <a:p>
          <a:endParaRPr lang="en-US"/>
        </a:p>
      </dgm:t>
    </dgm:pt>
    <dgm:pt modelId="{8C369528-C7D3-4073-9E09-89EA1FF85EB8}" type="sibTrans" cxnId="{5260D174-6FCA-45F4-AC63-0F76015C1399}">
      <dgm:prSet/>
      <dgm:spPr/>
      <dgm:t>
        <a:bodyPr/>
        <a:lstStyle/>
        <a:p>
          <a:endParaRPr lang="en-US"/>
        </a:p>
      </dgm:t>
    </dgm:pt>
    <dgm:pt modelId="{A53756BF-AC29-436D-8967-BC01D32DC772}">
      <dgm:prSet phldrT="[Text]"/>
      <dgm:spPr/>
      <dgm:t>
        <a:bodyPr/>
        <a:lstStyle/>
        <a:p>
          <a:r>
            <a:rPr lang="en-US" dirty="0"/>
            <a:t>Threads have two types of coordinates</a:t>
          </a:r>
        </a:p>
      </dgm:t>
    </dgm:pt>
    <dgm:pt modelId="{D3059586-7352-485A-9268-10204D7FF44B}" type="parTrans" cxnId="{C2628336-82A7-4552-AC2A-9AE9F00FAEEC}">
      <dgm:prSet/>
      <dgm:spPr/>
      <dgm:t>
        <a:bodyPr/>
        <a:lstStyle/>
        <a:p>
          <a:endParaRPr lang="en-US"/>
        </a:p>
      </dgm:t>
    </dgm:pt>
    <dgm:pt modelId="{B8364EE5-FFFE-44F8-A3DC-D048EAFE4BE0}" type="sibTrans" cxnId="{C2628336-82A7-4552-AC2A-9AE9F00FAEEC}">
      <dgm:prSet/>
      <dgm:spPr/>
      <dgm:t>
        <a:bodyPr/>
        <a:lstStyle/>
        <a:p>
          <a:endParaRPr lang="en-US"/>
        </a:p>
      </dgm:t>
    </dgm:pt>
    <dgm:pt modelId="{9FF7C406-E7BD-45B3-8F1D-1871F06DDEBE}">
      <dgm:prSet phldrT="[Text]"/>
      <dgm:spPr/>
      <dgm:t>
        <a:bodyPr/>
        <a:lstStyle/>
        <a:p>
          <a:r>
            <a:rPr lang="en-US" dirty="0"/>
            <a:t>Thread within the block, and block within the grid</a:t>
          </a:r>
        </a:p>
      </dgm:t>
    </dgm:pt>
    <dgm:pt modelId="{121628BD-D101-43E1-B1CC-0A175BB90E76}" type="parTrans" cxnId="{59952E54-A4C1-4FCF-8F24-4FB1400AB1AC}">
      <dgm:prSet/>
      <dgm:spPr/>
      <dgm:t>
        <a:bodyPr/>
        <a:lstStyle/>
        <a:p>
          <a:endParaRPr lang="en-US"/>
        </a:p>
      </dgm:t>
    </dgm:pt>
    <dgm:pt modelId="{EE8806D5-4098-44B2-8FE4-3F67278035F9}" type="sibTrans" cxnId="{59952E54-A4C1-4FCF-8F24-4FB1400AB1AC}">
      <dgm:prSet/>
      <dgm:spPr/>
      <dgm:t>
        <a:bodyPr/>
        <a:lstStyle/>
        <a:p>
          <a:endParaRPr lang="en-US"/>
        </a:p>
      </dgm:t>
    </dgm:pt>
    <dgm:pt modelId="{BD5E802E-7CDD-47F9-BB43-1B9B1A060B9E}" type="pres">
      <dgm:prSet presAssocID="{989D0356-BC8E-4DE9-8D73-8BA4AD9E5B39}" presName="Name0" presStyleCnt="0">
        <dgm:presLayoutVars>
          <dgm:chMax val="7"/>
          <dgm:chPref val="7"/>
          <dgm:dir/>
        </dgm:presLayoutVars>
      </dgm:prSet>
      <dgm:spPr/>
    </dgm:pt>
    <dgm:pt modelId="{F8A52EF3-E715-4D70-936E-9D956E580629}" type="pres">
      <dgm:prSet presAssocID="{989D0356-BC8E-4DE9-8D73-8BA4AD9E5B39}" presName="Name1" presStyleCnt="0"/>
      <dgm:spPr/>
    </dgm:pt>
    <dgm:pt modelId="{6C8F1E7F-C56A-4F2A-AF58-680DECE88828}" type="pres">
      <dgm:prSet presAssocID="{989D0356-BC8E-4DE9-8D73-8BA4AD9E5B39}" presName="cycle" presStyleCnt="0"/>
      <dgm:spPr/>
    </dgm:pt>
    <dgm:pt modelId="{E8E6D517-3F2D-496C-A4A3-818E119922BA}" type="pres">
      <dgm:prSet presAssocID="{989D0356-BC8E-4DE9-8D73-8BA4AD9E5B39}" presName="srcNode" presStyleLbl="node1" presStyleIdx="0" presStyleCnt="3"/>
      <dgm:spPr/>
    </dgm:pt>
    <dgm:pt modelId="{96FDFDA6-1446-4A2F-94BF-BA8B7AA00071}" type="pres">
      <dgm:prSet presAssocID="{989D0356-BC8E-4DE9-8D73-8BA4AD9E5B39}" presName="conn" presStyleLbl="parChTrans1D2" presStyleIdx="0" presStyleCnt="1"/>
      <dgm:spPr/>
    </dgm:pt>
    <dgm:pt modelId="{287C9B62-80F7-443D-9E17-237581EAD943}" type="pres">
      <dgm:prSet presAssocID="{989D0356-BC8E-4DE9-8D73-8BA4AD9E5B39}" presName="extraNode" presStyleLbl="node1" presStyleIdx="0" presStyleCnt="3"/>
      <dgm:spPr/>
    </dgm:pt>
    <dgm:pt modelId="{D09C79B9-CB4B-4ADD-B07B-44BF41167EFC}" type="pres">
      <dgm:prSet presAssocID="{989D0356-BC8E-4DE9-8D73-8BA4AD9E5B39}" presName="dstNode" presStyleLbl="node1" presStyleIdx="0" presStyleCnt="3"/>
      <dgm:spPr/>
    </dgm:pt>
    <dgm:pt modelId="{349504A9-03C7-4EC7-9B2D-6A51C823A019}" type="pres">
      <dgm:prSet presAssocID="{5F3E7BE0-D3F4-42BA-BF40-9081E37D73EE}" presName="text_1" presStyleLbl="node1" presStyleIdx="0" presStyleCnt="3">
        <dgm:presLayoutVars>
          <dgm:bulletEnabled val="1"/>
        </dgm:presLayoutVars>
      </dgm:prSet>
      <dgm:spPr/>
    </dgm:pt>
    <dgm:pt modelId="{B3AE7BCF-1BC3-4AB5-A18D-A744A5DB7231}" type="pres">
      <dgm:prSet presAssocID="{5F3E7BE0-D3F4-42BA-BF40-9081E37D73EE}" presName="accent_1" presStyleCnt="0"/>
      <dgm:spPr/>
    </dgm:pt>
    <dgm:pt modelId="{75F4FEA2-C569-4F92-A66F-D5F27D1EE3C1}" type="pres">
      <dgm:prSet presAssocID="{5F3E7BE0-D3F4-42BA-BF40-9081E37D73EE}" presName="accentRepeatNode" presStyleLbl="solidFgAcc1" presStyleIdx="0" presStyleCnt="3"/>
      <dgm:spPr/>
    </dgm:pt>
    <dgm:pt modelId="{012B1C0A-269B-480F-AB22-6721392093DC}" type="pres">
      <dgm:prSet presAssocID="{A53756BF-AC29-436D-8967-BC01D32DC772}" presName="text_2" presStyleLbl="node1" presStyleIdx="1" presStyleCnt="3">
        <dgm:presLayoutVars>
          <dgm:bulletEnabled val="1"/>
        </dgm:presLayoutVars>
      </dgm:prSet>
      <dgm:spPr/>
    </dgm:pt>
    <dgm:pt modelId="{5D25A7A1-E26B-488B-8CE0-B16BF992A845}" type="pres">
      <dgm:prSet presAssocID="{A53756BF-AC29-436D-8967-BC01D32DC772}" presName="accent_2" presStyleCnt="0"/>
      <dgm:spPr/>
    </dgm:pt>
    <dgm:pt modelId="{F997D3A9-5068-4BCD-BFCB-122094AC0F0E}" type="pres">
      <dgm:prSet presAssocID="{A53756BF-AC29-436D-8967-BC01D32DC772}" presName="accentRepeatNode" presStyleLbl="solidFgAcc1" presStyleIdx="1" presStyleCnt="3"/>
      <dgm:spPr/>
    </dgm:pt>
    <dgm:pt modelId="{0BC08183-B851-4CDB-8897-92147DEAA9E0}" type="pres">
      <dgm:prSet presAssocID="{9FF7C406-E7BD-45B3-8F1D-1871F06DDEBE}" presName="text_3" presStyleLbl="node1" presStyleIdx="2" presStyleCnt="3">
        <dgm:presLayoutVars>
          <dgm:bulletEnabled val="1"/>
        </dgm:presLayoutVars>
      </dgm:prSet>
      <dgm:spPr/>
    </dgm:pt>
    <dgm:pt modelId="{BABBF096-2101-4F51-8A89-D75F2655ADBB}" type="pres">
      <dgm:prSet presAssocID="{9FF7C406-E7BD-45B3-8F1D-1871F06DDEBE}" presName="accent_3" presStyleCnt="0"/>
      <dgm:spPr/>
    </dgm:pt>
    <dgm:pt modelId="{173AB2C1-5CD6-4D99-AFA2-681AA0A2455F}" type="pres">
      <dgm:prSet presAssocID="{9FF7C406-E7BD-45B3-8F1D-1871F06DDEBE}" presName="accentRepeatNode" presStyleLbl="solidFgAcc1" presStyleIdx="2" presStyleCnt="3"/>
      <dgm:spPr/>
    </dgm:pt>
  </dgm:ptLst>
  <dgm:cxnLst>
    <dgm:cxn modelId="{265C5F1E-B990-4585-85A9-85170A095D35}" type="presOf" srcId="{9FF7C406-E7BD-45B3-8F1D-1871F06DDEBE}" destId="{0BC08183-B851-4CDB-8897-92147DEAA9E0}" srcOrd="0" destOrd="0" presId="urn:microsoft.com/office/officeart/2008/layout/VerticalCurvedList"/>
    <dgm:cxn modelId="{EA367628-5571-421D-A616-FFD1FBD97E5A}" type="presOf" srcId="{5F3E7BE0-D3F4-42BA-BF40-9081E37D73EE}" destId="{349504A9-03C7-4EC7-9B2D-6A51C823A019}" srcOrd="0" destOrd="0" presId="urn:microsoft.com/office/officeart/2008/layout/VerticalCurvedList"/>
    <dgm:cxn modelId="{C2628336-82A7-4552-AC2A-9AE9F00FAEEC}" srcId="{989D0356-BC8E-4DE9-8D73-8BA4AD9E5B39}" destId="{A53756BF-AC29-436D-8967-BC01D32DC772}" srcOrd="1" destOrd="0" parTransId="{D3059586-7352-485A-9268-10204D7FF44B}" sibTransId="{B8364EE5-FFFE-44F8-A3DC-D048EAFE4BE0}"/>
    <dgm:cxn modelId="{9B0B713D-2459-44F1-96BD-DF699F5EAE5D}" type="presOf" srcId="{8C369528-C7D3-4073-9E09-89EA1FF85EB8}" destId="{96FDFDA6-1446-4A2F-94BF-BA8B7AA00071}" srcOrd="0" destOrd="0" presId="urn:microsoft.com/office/officeart/2008/layout/VerticalCurvedList"/>
    <dgm:cxn modelId="{59952E54-A4C1-4FCF-8F24-4FB1400AB1AC}" srcId="{989D0356-BC8E-4DE9-8D73-8BA4AD9E5B39}" destId="{9FF7C406-E7BD-45B3-8F1D-1871F06DDEBE}" srcOrd="2" destOrd="0" parTransId="{121628BD-D101-43E1-B1CC-0A175BB90E76}" sibTransId="{EE8806D5-4098-44B2-8FE4-3F67278035F9}"/>
    <dgm:cxn modelId="{5260D174-6FCA-45F4-AC63-0F76015C1399}" srcId="{989D0356-BC8E-4DE9-8D73-8BA4AD9E5B39}" destId="{5F3E7BE0-D3F4-42BA-BF40-9081E37D73EE}" srcOrd="0" destOrd="0" parTransId="{D5A9179B-970F-4C68-A376-6CFC6DFB8D06}" sibTransId="{8C369528-C7D3-4073-9E09-89EA1FF85EB8}"/>
    <dgm:cxn modelId="{A6C1E684-F63E-42A8-8CD6-04F8AB7946BE}" type="presOf" srcId="{A53756BF-AC29-436D-8967-BC01D32DC772}" destId="{012B1C0A-269B-480F-AB22-6721392093DC}" srcOrd="0" destOrd="0" presId="urn:microsoft.com/office/officeart/2008/layout/VerticalCurvedList"/>
    <dgm:cxn modelId="{587692BB-25FC-4A8E-B2CF-078096C2804B}" type="presOf" srcId="{989D0356-BC8E-4DE9-8D73-8BA4AD9E5B39}" destId="{BD5E802E-7CDD-47F9-BB43-1B9B1A060B9E}" srcOrd="0" destOrd="0" presId="urn:microsoft.com/office/officeart/2008/layout/VerticalCurvedList"/>
    <dgm:cxn modelId="{B860F23D-89C9-47BF-8786-EC39E45961BC}" type="presParOf" srcId="{BD5E802E-7CDD-47F9-BB43-1B9B1A060B9E}" destId="{F8A52EF3-E715-4D70-936E-9D956E580629}" srcOrd="0" destOrd="0" presId="urn:microsoft.com/office/officeart/2008/layout/VerticalCurvedList"/>
    <dgm:cxn modelId="{A6470CA9-F984-4E5F-84B2-DE94A236AE92}" type="presParOf" srcId="{F8A52EF3-E715-4D70-936E-9D956E580629}" destId="{6C8F1E7F-C56A-4F2A-AF58-680DECE88828}" srcOrd="0" destOrd="0" presId="urn:microsoft.com/office/officeart/2008/layout/VerticalCurvedList"/>
    <dgm:cxn modelId="{FFEBF9A5-7D2D-47CB-B68B-23DBCF466B72}" type="presParOf" srcId="{6C8F1E7F-C56A-4F2A-AF58-680DECE88828}" destId="{E8E6D517-3F2D-496C-A4A3-818E119922BA}" srcOrd="0" destOrd="0" presId="urn:microsoft.com/office/officeart/2008/layout/VerticalCurvedList"/>
    <dgm:cxn modelId="{9BA79809-FA92-411A-B40C-A2F6A795DBF2}" type="presParOf" srcId="{6C8F1E7F-C56A-4F2A-AF58-680DECE88828}" destId="{96FDFDA6-1446-4A2F-94BF-BA8B7AA00071}" srcOrd="1" destOrd="0" presId="urn:microsoft.com/office/officeart/2008/layout/VerticalCurvedList"/>
    <dgm:cxn modelId="{B5FEAECF-FF56-435F-8228-6B182659546E}" type="presParOf" srcId="{6C8F1E7F-C56A-4F2A-AF58-680DECE88828}" destId="{287C9B62-80F7-443D-9E17-237581EAD943}" srcOrd="2" destOrd="0" presId="urn:microsoft.com/office/officeart/2008/layout/VerticalCurvedList"/>
    <dgm:cxn modelId="{02DE1DF0-BA13-4C64-9B5A-EAAC3C4CCFEC}" type="presParOf" srcId="{6C8F1E7F-C56A-4F2A-AF58-680DECE88828}" destId="{D09C79B9-CB4B-4ADD-B07B-44BF41167EFC}" srcOrd="3" destOrd="0" presId="urn:microsoft.com/office/officeart/2008/layout/VerticalCurvedList"/>
    <dgm:cxn modelId="{31E66BCD-D672-4017-8BC0-272299AA5403}" type="presParOf" srcId="{F8A52EF3-E715-4D70-936E-9D956E580629}" destId="{349504A9-03C7-4EC7-9B2D-6A51C823A019}" srcOrd="1" destOrd="0" presId="urn:microsoft.com/office/officeart/2008/layout/VerticalCurvedList"/>
    <dgm:cxn modelId="{BDA040CA-7FD1-4769-8BFE-E080F560B5C1}" type="presParOf" srcId="{F8A52EF3-E715-4D70-936E-9D956E580629}" destId="{B3AE7BCF-1BC3-4AB5-A18D-A744A5DB7231}" srcOrd="2" destOrd="0" presId="urn:microsoft.com/office/officeart/2008/layout/VerticalCurvedList"/>
    <dgm:cxn modelId="{003E04A1-6BB2-4463-9FF7-34FA8E6E3F9B}" type="presParOf" srcId="{B3AE7BCF-1BC3-4AB5-A18D-A744A5DB7231}" destId="{75F4FEA2-C569-4F92-A66F-D5F27D1EE3C1}" srcOrd="0" destOrd="0" presId="urn:microsoft.com/office/officeart/2008/layout/VerticalCurvedList"/>
    <dgm:cxn modelId="{27328061-3A6F-480B-AE17-1AC4E7EE8EC0}" type="presParOf" srcId="{F8A52EF3-E715-4D70-936E-9D956E580629}" destId="{012B1C0A-269B-480F-AB22-6721392093DC}" srcOrd="3" destOrd="0" presId="urn:microsoft.com/office/officeart/2008/layout/VerticalCurvedList"/>
    <dgm:cxn modelId="{539E5B17-6F31-4056-952E-1D34E49FEDB6}" type="presParOf" srcId="{F8A52EF3-E715-4D70-936E-9D956E580629}" destId="{5D25A7A1-E26B-488B-8CE0-B16BF992A845}" srcOrd="4" destOrd="0" presId="urn:microsoft.com/office/officeart/2008/layout/VerticalCurvedList"/>
    <dgm:cxn modelId="{D7A6B9A9-0779-4339-9594-88A6A9E2FA5E}" type="presParOf" srcId="{5D25A7A1-E26B-488B-8CE0-B16BF992A845}" destId="{F997D3A9-5068-4BCD-BFCB-122094AC0F0E}" srcOrd="0" destOrd="0" presId="urn:microsoft.com/office/officeart/2008/layout/VerticalCurvedList"/>
    <dgm:cxn modelId="{1E2DFC3D-42C8-4775-8A0E-1C6E729B1084}" type="presParOf" srcId="{F8A52EF3-E715-4D70-936E-9D956E580629}" destId="{0BC08183-B851-4CDB-8897-92147DEAA9E0}" srcOrd="5" destOrd="0" presId="urn:microsoft.com/office/officeart/2008/layout/VerticalCurvedList"/>
    <dgm:cxn modelId="{7162EFAA-96CD-47C7-B204-F7E0DBA2DDA3}" type="presParOf" srcId="{F8A52EF3-E715-4D70-936E-9D956E580629}" destId="{BABBF096-2101-4F51-8A89-D75F2655ADBB}" srcOrd="6" destOrd="0" presId="urn:microsoft.com/office/officeart/2008/layout/VerticalCurvedList"/>
    <dgm:cxn modelId="{3CD5470D-7BAC-4525-9C78-523E9FE969B0}" type="presParOf" srcId="{BABBF096-2101-4F51-8A89-D75F2655ADBB}" destId="{173AB2C1-5CD6-4D99-AFA2-681AA0A2455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A24039-1EA9-48CF-842D-A129087DE7F1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6FEB37F1-EE39-40D6-A9D6-D9F96EC43D6C}">
      <dgm:prSet phldrT="[Text]"/>
      <dgm:spPr/>
      <dgm:t>
        <a:bodyPr/>
        <a:lstStyle/>
        <a:p>
          <a:r>
            <a:rPr lang="en-US" dirty="0" err="1"/>
            <a:t>cudaGraphCreate</a:t>
          </a:r>
          <a:endParaRPr lang="en-US" dirty="0"/>
        </a:p>
      </dgm:t>
    </dgm:pt>
    <dgm:pt modelId="{E798E798-5FFA-47D6-8410-D9A90642058C}" type="parTrans" cxnId="{DAA892A6-8D2C-4E92-8A8A-9120D8FB0E6F}">
      <dgm:prSet/>
      <dgm:spPr/>
      <dgm:t>
        <a:bodyPr/>
        <a:lstStyle/>
        <a:p>
          <a:endParaRPr lang="en-US"/>
        </a:p>
      </dgm:t>
    </dgm:pt>
    <dgm:pt modelId="{CCEFE179-54D5-4907-84EA-69AD7BDACC8C}" type="sibTrans" cxnId="{DAA892A6-8D2C-4E92-8A8A-9120D8FB0E6F}">
      <dgm:prSet/>
      <dgm:spPr/>
      <dgm:t>
        <a:bodyPr/>
        <a:lstStyle/>
        <a:p>
          <a:endParaRPr lang="en-US"/>
        </a:p>
      </dgm:t>
    </dgm:pt>
    <dgm:pt modelId="{79CF23F5-A035-40CA-B5FE-2E91AADABD20}">
      <dgm:prSet phldrT="[Text]"/>
      <dgm:spPr/>
      <dgm:t>
        <a:bodyPr/>
        <a:lstStyle/>
        <a:p>
          <a:r>
            <a:rPr lang="en-US" dirty="0" err="1"/>
            <a:t>cudaGraphAddKernelNode</a:t>
          </a:r>
          <a:endParaRPr lang="en-US" dirty="0"/>
        </a:p>
      </dgm:t>
    </dgm:pt>
    <dgm:pt modelId="{2A06DB38-BA30-4157-95E7-CAE61AC8DFF2}" type="parTrans" cxnId="{C40DF669-EA69-49AD-A98C-0F9EC0413072}">
      <dgm:prSet/>
      <dgm:spPr/>
      <dgm:t>
        <a:bodyPr/>
        <a:lstStyle/>
        <a:p>
          <a:endParaRPr lang="en-US"/>
        </a:p>
      </dgm:t>
    </dgm:pt>
    <dgm:pt modelId="{BDE0CB25-EC2F-4B64-9DEE-0A203E99F9C1}" type="sibTrans" cxnId="{C40DF669-EA69-49AD-A98C-0F9EC0413072}">
      <dgm:prSet/>
      <dgm:spPr/>
      <dgm:t>
        <a:bodyPr/>
        <a:lstStyle/>
        <a:p>
          <a:endParaRPr lang="en-US"/>
        </a:p>
      </dgm:t>
    </dgm:pt>
    <dgm:pt modelId="{3659E82A-3DA7-4C8E-8C0E-698E52734C58}">
      <dgm:prSet phldrT="[Text]"/>
      <dgm:spPr/>
      <dgm:t>
        <a:bodyPr/>
        <a:lstStyle/>
        <a:p>
          <a:r>
            <a:rPr lang="en-US" dirty="0" err="1"/>
            <a:t>cudaGraphAddDependencies</a:t>
          </a:r>
          <a:endParaRPr lang="en-US" dirty="0"/>
        </a:p>
      </dgm:t>
    </dgm:pt>
    <dgm:pt modelId="{1550E76B-C4E2-4D46-80C7-D76DAF1DF82C}" type="parTrans" cxnId="{89A5AB43-5936-4494-A744-F81322C0F40D}">
      <dgm:prSet/>
      <dgm:spPr/>
      <dgm:t>
        <a:bodyPr/>
        <a:lstStyle/>
        <a:p>
          <a:endParaRPr lang="en-US"/>
        </a:p>
      </dgm:t>
    </dgm:pt>
    <dgm:pt modelId="{D8DC279B-4013-4870-BE36-4095EE52A884}" type="sibTrans" cxnId="{89A5AB43-5936-4494-A744-F81322C0F40D}">
      <dgm:prSet/>
      <dgm:spPr/>
      <dgm:t>
        <a:bodyPr/>
        <a:lstStyle/>
        <a:p>
          <a:endParaRPr lang="en-US"/>
        </a:p>
      </dgm:t>
    </dgm:pt>
    <dgm:pt modelId="{68D55A0D-3AC4-45D0-90F1-6E8E2A511212}" type="pres">
      <dgm:prSet presAssocID="{04A24039-1EA9-48CF-842D-A129087DE7F1}" presName="compositeShape" presStyleCnt="0">
        <dgm:presLayoutVars>
          <dgm:dir/>
          <dgm:resizeHandles/>
        </dgm:presLayoutVars>
      </dgm:prSet>
      <dgm:spPr/>
    </dgm:pt>
    <dgm:pt modelId="{92F5338B-6228-4313-BBD9-6DCBA1E085AA}" type="pres">
      <dgm:prSet presAssocID="{04A24039-1EA9-48CF-842D-A129087DE7F1}" presName="pyramid" presStyleLbl="node1" presStyleIdx="0" presStyleCnt="1" custLinFactNeighborX="40500" custLinFactNeighborY="-7375"/>
      <dgm:spPr/>
    </dgm:pt>
    <dgm:pt modelId="{5F29D961-2421-44FB-AA10-36361C5BB819}" type="pres">
      <dgm:prSet presAssocID="{04A24039-1EA9-48CF-842D-A129087DE7F1}" presName="theList" presStyleCnt="0"/>
      <dgm:spPr/>
    </dgm:pt>
    <dgm:pt modelId="{DE130A64-17D6-4884-9D17-EC7FD5FA3C82}" type="pres">
      <dgm:prSet presAssocID="{6FEB37F1-EE39-40D6-A9D6-D9F96EC43D6C}" presName="aNode" presStyleLbl="fgAcc1" presStyleIdx="0" presStyleCnt="3">
        <dgm:presLayoutVars>
          <dgm:bulletEnabled val="1"/>
        </dgm:presLayoutVars>
      </dgm:prSet>
      <dgm:spPr/>
    </dgm:pt>
    <dgm:pt modelId="{8D880825-E4BF-4A7B-BB09-BE0EFB390AA6}" type="pres">
      <dgm:prSet presAssocID="{6FEB37F1-EE39-40D6-A9D6-D9F96EC43D6C}" presName="aSpace" presStyleCnt="0"/>
      <dgm:spPr/>
    </dgm:pt>
    <dgm:pt modelId="{291603EC-6275-4F48-B5E9-C020131A8901}" type="pres">
      <dgm:prSet presAssocID="{79CF23F5-A035-40CA-B5FE-2E91AADABD20}" presName="aNode" presStyleLbl="fgAcc1" presStyleIdx="1" presStyleCnt="3">
        <dgm:presLayoutVars>
          <dgm:bulletEnabled val="1"/>
        </dgm:presLayoutVars>
      </dgm:prSet>
      <dgm:spPr/>
    </dgm:pt>
    <dgm:pt modelId="{04E9B387-B8E3-4984-AE7C-174B6DF2405B}" type="pres">
      <dgm:prSet presAssocID="{79CF23F5-A035-40CA-B5FE-2E91AADABD20}" presName="aSpace" presStyleCnt="0"/>
      <dgm:spPr/>
    </dgm:pt>
    <dgm:pt modelId="{A49AA7DD-A214-40DC-B2AD-7F6FBEB5A895}" type="pres">
      <dgm:prSet presAssocID="{3659E82A-3DA7-4C8E-8C0E-698E52734C58}" presName="aNode" presStyleLbl="fgAcc1" presStyleIdx="2" presStyleCnt="3">
        <dgm:presLayoutVars>
          <dgm:bulletEnabled val="1"/>
        </dgm:presLayoutVars>
      </dgm:prSet>
      <dgm:spPr/>
    </dgm:pt>
    <dgm:pt modelId="{4CC58506-0804-4C91-9B58-B31B343BDA6E}" type="pres">
      <dgm:prSet presAssocID="{3659E82A-3DA7-4C8E-8C0E-698E52734C58}" presName="aSpace" presStyleCnt="0"/>
      <dgm:spPr/>
    </dgm:pt>
  </dgm:ptLst>
  <dgm:cxnLst>
    <dgm:cxn modelId="{D9865320-3F7E-42AE-8294-E305059AB117}" type="presOf" srcId="{6FEB37F1-EE39-40D6-A9D6-D9F96EC43D6C}" destId="{DE130A64-17D6-4884-9D17-EC7FD5FA3C82}" srcOrd="0" destOrd="0" presId="urn:microsoft.com/office/officeart/2005/8/layout/pyramid2"/>
    <dgm:cxn modelId="{89A5AB43-5936-4494-A744-F81322C0F40D}" srcId="{04A24039-1EA9-48CF-842D-A129087DE7F1}" destId="{3659E82A-3DA7-4C8E-8C0E-698E52734C58}" srcOrd="2" destOrd="0" parTransId="{1550E76B-C4E2-4D46-80C7-D76DAF1DF82C}" sibTransId="{D8DC279B-4013-4870-BE36-4095EE52A884}"/>
    <dgm:cxn modelId="{C40DF669-EA69-49AD-A98C-0F9EC0413072}" srcId="{04A24039-1EA9-48CF-842D-A129087DE7F1}" destId="{79CF23F5-A035-40CA-B5FE-2E91AADABD20}" srcOrd="1" destOrd="0" parTransId="{2A06DB38-BA30-4157-95E7-CAE61AC8DFF2}" sibTransId="{BDE0CB25-EC2F-4B64-9DEE-0A203E99F9C1}"/>
    <dgm:cxn modelId="{7766A880-C1E5-4791-8744-28BC1650985B}" type="presOf" srcId="{79CF23F5-A035-40CA-B5FE-2E91AADABD20}" destId="{291603EC-6275-4F48-B5E9-C020131A8901}" srcOrd="0" destOrd="0" presId="urn:microsoft.com/office/officeart/2005/8/layout/pyramid2"/>
    <dgm:cxn modelId="{DAA892A6-8D2C-4E92-8A8A-9120D8FB0E6F}" srcId="{04A24039-1EA9-48CF-842D-A129087DE7F1}" destId="{6FEB37F1-EE39-40D6-A9D6-D9F96EC43D6C}" srcOrd="0" destOrd="0" parTransId="{E798E798-5FFA-47D6-8410-D9A90642058C}" sibTransId="{CCEFE179-54D5-4907-84EA-69AD7BDACC8C}"/>
    <dgm:cxn modelId="{1305D6A8-A513-4F0A-B879-99A72E065D62}" type="presOf" srcId="{3659E82A-3DA7-4C8E-8C0E-698E52734C58}" destId="{A49AA7DD-A214-40DC-B2AD-7F6FBEB5A895}" srcOrd="0" destOrd="0" presId="urn:microsoft.com/office/officeart/2005/8/layout/pyramid2"/>
    <dgm:cxn modelId="{9EE45DC9-D316-42C7-A469-37F952A37F01}" type="presOf" srcId="{04A24039-1EA9-48CF-842D-A129087DE7F1}" destId="{68D55A0D-3AC4-45D0-90F1-6E8E2A511212}" srcOrd="0" destOrd="0" presId="urn:microsoft.com/office/officeart/2005/8/layout/pyramid2"/>
    <dgm:cxn modelId="{31AF9D80-47E6-4850-A6E9-758C76A868F3}" type="presParOf" srcId="{68D55A0D-3AC4-45D0-90F1-6E8E2A511212}" destId="{92F5338B-6228-4313-BBD9-6DCBA1E085AA}" srcOrd="0" destOrd="0" presId="urn:microsoft.com/office/officeart/2005/8/layout/pyramid2"/>
    <dgm:cxn modelId="{F48DA558-1A83-40CF-AAEC-C0EDFED905F4}" type="presParOf" srcId="{68D55A0D-3AC4-45D0-90F1-6E8E2A511212}" destId="{5F29D961-2421-44FB-AA10-36361C5BB819}" srcOrd="1" destOrd="0" presId="urn:microsoft.com/office/officeart/2005/8/layout/pyramid2"/>
    <dgm:cxn modelId="{E79597E0-4474-407F-BA00-C569ACCCF1CB}" type="presParOf" srcId="{5F29D961-2421-44FB-AA10-36361C5BB819}" destId="{DE130A64-17D6-4884-9D17-EC7FD5FA3C82}" srcOrd="0" destOrd="0" presId="urn:microsoft.com/office/officeart/2005/8/layout/pyramid2"/>
    <dgm:cxn modelId="{9DFC3815-308D-425F-8656-2808336FAF2D}" type="presParOf" srcId="{5F29D961-2421-44FB-AA10-36361C5BB819}" destId="{8D880825-E4BF-4A7B-BB09-BE0EFB390AA6}" srcOrd="1" destOrd="0" presId="urn:microsoft.com/office/officeart/2005/8/layout/pyramid2"/>
    <dgm:cxn modelId="{6B06439F-1ACE-4EA4-AB8E-B153F3D752BB}" type="presParOf" srcId="{5F29D961-2421-44FB-AA10-36361C5BB819}" destId="{291603EC-6275-4F48-B5E9-C020131A8901}" srcOrd="2" destOrd="0" presId="urn:microsoft.com/office/officeart/2005/8/layout/pyramid2"/>
    <dgm:cxn modelId="{83D2DD58-6460-4048-91BF-426FB1D8A9D2}" type="presParOf" srcId="{5F29D961-2421-44FB-AA10-36361C5BB819}" destId="{04E9B387-B8E3-4984-AE7C-174B6DF2405B}" srcOrd="3" destOrd="0" presId="urn:microsoft.com/office/officeart/2005/8/layout/pyramid2"/>
    <dgm:cxn modelId="{E504F7C4-370C-4CB0-B517-ACA57B00BDDD}" type="presParOf" srcId="{5F29D961-2421-44FB-AA10-36361C5BB819}" destId="{A49AA7DD-A214-40DC-B2AD-7F6FBEB5A895}" srcOrd="4" destOrd="0" presId="urn:microsoft.com/office/officeart/2005/8/layout/pyramid2"/>
    <dgm:cxn modelId="{C4AA4F50-EE4D-4BFC-8CE2-CA6EC92EB04E}" type="presParOf" srcId="{5F29D961-2421-44FB-AA10-36361C5BB819}" destId="{4CC58506-0804-4C91-9B58-B31B343BDA6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821D1-2E9D-40E3-87E7-92E6A56794B6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FBD5C3-D206-475E-801F-AFDB724D3C4F}">
      <dsp:nvSpPr>
        <dsp:cNvPr id="0" name=""/>
        <dsp:cNvSpPr/>
      </dsp:nvSpPr>
      <dsp:spPr>
        <a:xfrm>
          <a:off x="564979" y="406400"/>
          <a:ext cx="5475833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In-Order Pipelines</a:t>
          </a:r>
        </a:p>
      </dsp:txBody>
      <dsp:txXfrm>
        <a:off x="564979" y="406400"/>
        <a:ext cx="5475833" cy="812800"/>
      </dsp:txXfrm>
    </dsp:sp>
    <dsp:sp modelId="{BFEB9DE1-C972-4539-B05C-2190A1E8BE6E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E0757C-065B-4DC4-BB90-359B0CB5942E}">
      <dsp:nvSpPr>
        <dsp:cNvPr id="0" name=""/>
        <dsp:cNvSpPr/>
      </dsp:nvSpPr>
      <dsp:spPr>
        <a:xfrm>
          <a:off x="860432" y="1625599"/>
          <a:ext cx="5180380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C++ Programming</a:t>
          </a:r>
        </a:p>
      </dsp:txBody>
      <dsp:txXfrm>
        <a:off x="860432" y="1625599"/>
        <a:ext cx="5180380" cy="812800"/>
      </dsp:txXfrm>
    </dsp:sp>
    <dsp:sp modelId="{566E2B7E-AE68-465C-9F97-E386691333DB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6F17C5-A8EB-4492-985F-A7378CD3F9B2}">
      <dsp:nvSpPr>
        <dsp:cNvPr id="0" name=""/>
        <dsp:cNvSpPr/>
      </dsp:nvSpPr>
      <dsp:spPr>
        <a:xfrm>
          <a:off x="564979" y="2844800"/>
          <a:ext cx="5475833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Basic Parallel Programming</a:t>
          </a:r>
        </a:p>
      </dsp:txBody>
      <dsp:txXfrm>
        <a:off x="564979" y="2844800"/>
        <a:ext cx="5475833" cy="812800"/>
      </dsp:txXfrm>
    </dsp:sp>
    <dsp:sp modelId="{FAF81DD3-295F-43BA-8B58-43F8F7179B40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E58C10-D648-4F5B-B776-2C1BB5F2503E}">
      <dsp:nvSpPr>
        <dsp:cNvPr id="0" name=""/>
        <dsp:cNvSpPr/>
      </dsp:nvSpPr>
      <dsp:spPr>
        <a:xfrm>
          <a:off x="0" y="2419"/>
          <a:ext cx="7158446" cy="702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Depth and color buffering</a:t>
          </a:r>
        </a:p>
      </dsp:txBody>
      <dsp:txXfrm>
        <a:off x="34269" y="36688"/>
        <a:ext cx="7089908" cy="633462"/>
      </dsp:txXfrm>
    </dsp:sp>
    <dsp:sp modelId="{31D38942-8363-4ADE-B54F-F16912BC81E7}">
      <dsp:nvSpPr>
        <dsp:cNvPr id="0" name=""/>
        <dsp:cNvSpPr/>
      </dsp:nvSpPr>
      <dsp:spPr>
        <a:xfrm>
          <a:off x="0" y="704419"/>
          <a:ext cx="7158446" cy="1366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281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Different fragments have different depths (</a:t>
          </a:r>
          <a:r>
            <a:rPr lang="en-US" sz="2300" kern="1200" dirty="0">
              <a:solidFill>
                <a:srgbClr val="0070C0"/>
              </a:solidFill>
            </a:rPr>
            <a:t>Z-depth</a:t>
          </a:r>
          <a:r>
            <a:rPr lang="en-US" sz="2300" kern="1200" dirty="0"/>
            <a:t>)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Based on the Z-depth, </a:t>
          </a:r>
          <a:r>
            <a:rPr lang="en-US" sz="2300" kern="1200" dirty="0">
              <a:solidFill>
                <a:srgbClr val="00B050"/>
              </a:solidFill>
            </a:rPr>
            <a:t>compute</a:t>
          </a:r>
          <a:r>
            <a:rPr lang="en-US" sz="2300" kern="1200" dirty="0"/>
            <a:t> the visibility of the pixels</a:t>
          </a:r>
        </a:p>
      </dsp:txBody>
      <dsp:txXfrm>
        <a:off x="0" y="704419"/>
        <a:ext cx="7158446" cy="1366200"/>
      </dsp:txXfrm>
    </dsp:sp>
    <dsp:sp modelId="{D5BCC63C-8339-4B87-A9CC-8BE20C2AAAA0}">
      <dsp:nvSpPr>
        <dsp:cNvPr id="0" name=""/>
        <dsp:cNvSpPr/>
      </dsp:nvSpPr>
      <dsp:spPr>
        <a:xfrm>
          <a:off x="0" y="2070620"/>
          <a:ext cx="7158446" cy="702000"/>
        </a:xfrm>
        <a:prstGeom prst="roundRect">
          <a:avLst/>
        </a:prstGeom>
        <a:solidFill>
          <a:schemeClr val="accent2">
            <a:hueOff val="12116377"/>
            <a:satOff val="-74699"/>
            <a:lumOff val="-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Transparency effects</a:t>
          </a:r>
        </a:p>
      </dsp:txBody>
      <dsp:txXfrm>
        <a:off x="34269" y="2104889"/>
        <a:ext cx="7089908" cy="633462"/>
      </dsp:txXfrm>
    </dsp:sp>
    <dsp:sp modelId="{87E21C1B-FF1F-4AE2-B333-CC7475DBE432}">
      <dsp:nvSpPr>
        <dsp:cNvPr id="0" name=""/>
        <dsp:cNvSpPr/>
      </dsp:nvSpPr>
      <dsp:spPr>
        <a:xfrm>
          <a:off x="0" y="2772620"/>
          <a:ext cx="7158446" cy="1863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281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32-bit </a:t>
          </a:r>
          <a:r>
            <a:rPr lang="en-US" sz="2300" kern="1200" dirty="0">
              <a:solidFill>
                <a:schemeClr val="accent1"/>
              </a:solidFill>
            </a:rPr>
            <a:t>color</a:t>
          </a:r>
          <a:r>
            <a:rPr lang="en-US" sz="2300" kern="1200" dirty="0"/>
            <a:t> is represented as RGB and alpha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RGB </a:t>
          </a:r>
          <a:r>
            <a:rPr lang="en-US" sz="2300" kern="1200" dirty="0">
              <a:sym typeface="Wingdings" panose="05000000000000000000" pitchFamily="2" charset="2"/>
            </a:rPr>
            <a:t> Red, Green, Blue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Alpha </a:t>
          </a:r>
          <a:r>
            <a:rPr lang="en-US" sz="2300" kern="1200" dirty="0">
              <a:sym typeface="Wingdings" panose="05000000000000000000" pitchFamily="2" charset="2"/>
            </a:rPr>
            <a:t> Degree of transparency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Display translucent objects correctly.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300" kern="1200" dirty="0"/>
        </a:p>
      </dsp:txBody>
      <dsp:txXfrm>
        <a:off x="0" y="2772620"/>
        <a:ext cx="7158446" cy="1863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DFDA6-1446-4A2F-94BF-BA8B7AA00071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9504A9-03C7-4EC7-9B2D-6A51C823A019}">
      <dsp:nvSpPr>
        <dsp:cNvPr id="0" name=""/>
        <dsp:cNvSpPr/>
      </dsp:nvSpPr>
      <dsp:spPr>
        <a:xfrm>
          <a:off x="604289" y="435133"/>
          <a:ext cx="6193985" cy="8702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1D, 2D, and 3D organizations</a:t>
          </a:r>
        </a:p>
      </dsp:txBody>
      <dsp:txXfrm>
        <a:off x="604289" y="435133"/>
        <a:ext cx="6193985" cy="870267"/>
      </dsp:txXfrm>
    </dsp:sp>
    <dsp:sp modelId="{75F4FEA2-C569-4F92-A66F-D5F27D1EE3C1}">
      <dsp:nvSpPr>
        <dsp:cNvPr id="0" name=""/>
        <dsp:cNvSpPr/>
      </dsp:nvSpPr>
      <dsp:spPr>
        <a:xfrm>
          <a:off x="60372" y="326350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2B1C0A-269B-480F-AB22-6721392093DC}">
      <dsp:nvSpPr>
        <dsp:cNvPr id="0" name=""/>
        <dsp:cNvSpPr/>
      </dsp:nvSpPr>
      <dsp:spPr>
        <a:xfrm>
          <a:off x="920631" y="1740535"/>
          <a:ext cx="5877643" cy="870267"/>
        </a:xfrm>
        <a:prstGeom prst="rect">
          <a:avLst/>
        </a:prstGeom>
        <a:solidFill>
          <a:schemeClr val="accent2">
            <a:hueOff val="6058189"/>
            <a:satOff val="-37349"/>
            <a:lumOff val="-5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Threads have two types of coordinates</a:t>
          </a:r>
        </a:p>
      </dsp:txBody>
      <dsp:txXfrm>
        <a:off x="920631" y="1740535"/>
        <a:ext cx="5877643" cy="870267"/>
      </dsp:txXfrm>
    </dsp:sp>
    <dsp:sp modelId="{F997D3A9-5068-4BCD-BFCB-122094AC0F0E}">
      <dsp:nvSpPr>
        <dsp:cNvPr id="0" name=""/>
        <dsp:cNvSpPr/>
      </dsp:nvSpPr>
      <dsp:spPr>
        <a:xfrm>
          <a:off x="376714" y="1631751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6058189"/>
              <a:satOff val="-37349"/>
              <a:lumOff val="-5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C08183-B851-4CDB-8897-92147DEAA9E0}">
      <dsp:nvSpPr>
        <dsp:cNvPr id="0" name=""/>
        <dsp:cNvSpPr/>
      </dsp:nvSpPr>
      <dsp:spPr>
        <a:xfrm>
          <a:off x="604289" y="3045936"/>
          <a:ext cx="6193985" cy="870267"/>
        </a:xfrm>
        <a:prstGeom prst="rect">
          <a:avLst/>
        </a:prstGeom>
        <a:solidFill>
          <a:schemeClr val="accent2">
            <a:hueOff val="12116377"/>
            <a:satOff val="-74699"/>
            <a:lumOff val="-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Thread within the block, and block within the grid</a:t>
          </a:r>
        </a:p>
      </dsp:txBody>
      <dsp:txXfrm>
        <a:off x="604289" y="3045936"/>
        <a:ext cx="6193985" cy="870267"/>
      </dsp:txXfrm>
    </dsp:sp>
    <dsp:sp modelId="{173AB2C1-5CD6-4D99-AFA2-681AA0A2455F}">
      <dsp:nvSpPr>
        <dsp:cNvPr id="0" name=""/>
        <dsp:cNvSpPr/>
      </dsp:nvSpPr>
      <dsp:spPr>
        <a:xfrm>
          <a:off x="60372" y="2937153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2116377"/>
              <a:satOff val="-74699"/>
              <a:lumOff val="-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F5338B-6228-4313-BBD9-6DCBA1E085AA}">
      <dsp:nvSpPr>
        <dsp:cNvPr id="0" name=""/>
        <dsp:cNvSpPr/>
      </dsp:nvSpPr>
      <dsp:spPr>
        <a:xfrm>
          <a:off x="2875279" y="0"/>
          <a:ext cx="4064000" cy="4064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30A64-17D6-4884-9D17-EC7FD5FA3C82}">
      <dsp:nvSpPr>
        <dsp:cNvPr id="0" name=""/>
        <dsp:cNvSpPr/>
      </dsp:nvSpPr>
      <dsp:spPr>
        <a:xfrm>
          <a:off x="3261359" y="408582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cudaGraphCreate</a:t>
          </a:r>
          <a:endParaRPr lang="en-US" sz="1300" kern="1200" dirty="0"/>
        </a:p>
      </dsp:txBody>
      <dsp:txXfrm>
        <a:off x="3308321" y="455544"/>
        <a:ext cx="2547676" cy="868101"/>
      </dsp:txXfrm>
    </dsp:sp>
    <dsp:sp modelId="{291603EC-6275-4F48-B5E9-C020131A8901}">
      <dsp:nvSpPr>
        <dsp:cNvPr id="0" name=""/>
        <dsp:cNvSpPr/>
      </dsp:nvSpPr>
      <dsp:spPr>
        <a:xfrm>
          <a:off x="3261359" y="1490860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cudaGraphAddKernelNode</a:t>
          </a:r>
          <a:endParaRPr lang="en-US" sz="1300" kern="1200" dirty="0"/>
        </a:p>
      </dsp:txBody>
      <dsp:txXfrm>
        <a:off x="3308321" y="1537822"/>
        <a:ext cx="2547676" cy="868101"/>
      </dsp:txXfrm>
    </dsp:sp>
    <dsp:sp modelId="{A49AA7DD-A214-40DC-B2AD-7F6FBEB5A895}">
      <dsp:nvSpPr>
        <dsp:cNvPr id="0" name=""/>
        <dsp:cNvSpPr/>
      </dsp:nvSpPr>
      <dsp:spPr>
        <a:xfrm>
          <a:off x="3261359" y="2573139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cudaGraphAddDependencies</a:t>
          </a:r>
          <a:endParaRPr lang="en-US" sz="1300" kern="1200" dirty="0"/>
        </a:p>
      </dsp:txBody>
      <dsp:txXfrm>
        <a:off x="3308321" y="2620101"/>
        <a:ext cx="2547676" cy="8681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145" cy="462721"/>
          </a:xfrm>
          <a:prstGeom prst="rect">
            <a:avLst/>
          </a:prstGeom>
        </p:spPr>
        <p:txBody>
          <a:bodyPr vert="horz" lIns="87304" tIns="43652" rIns="87304" bIns="43652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0"/>
            <a:ext cx="3038145" cy="462721"/>
          </a:xfrm>
          <a:prstGeom prst="rect">
            <a:avLst/>
          </a:prstGeom>
        </p:spPr>
        <p:txBody>
          <a:bodyPr vert="horz" lIns="87304" tIns="43652" rIns="87304" bIns="43652" rtlCol="0"/>
          <a:lstStyle>
            <a:lvl1pPr algn="r">
              <a:defRPr sz="1100"/>
            </a:lvl1pPr>
          </a:lstStyle>
          <a:p>
            <a:fld id="{7CF79C4C-9A95-4F23-B503-12D2C6F00E19}" type="datetimeFigureOut">
              <a:rPr lang="en-US" smtClean="0"/>
              <a:t>7/15/2024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3355"/>
            <a:ext cx="3038145" cy="462720"/>
          </a:xfrm>
          <a:prstGeom prst="rect">
            <a:avLst/>
          </a:prstGeom>
        </p:spPr>
        <p:txBody>
          <a:bodyPr vert="horz" lIns="87304" tIns="43652" rIns="87304" bIns="43652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773355"/>
            <a:ext cx="3038145" cy="462720"/>
          </a:xfrm>
          <a:prstGeom prst="rect">
            <a:avLst/>
          </a:prstGeom>
        </p:spPr>
        <p:txBody>
          <a:bodyPr vert="horz" lIns="87304" tIns="43652" rIns="87304" bIns="43652" rtlCol="0" anchor="b"/>
          <a:lstStyle>
            <a:lvl1pPr algn="r">
              <a:defRPr sz="1100"/>
            </a:lvl1pPr>
          </a:lstStyle>
          <a:p>
            <a:fld id="{9BEDD28F-82A9-4FAE-8C69-E41F27D67B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847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2T06:01:50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1 488,'0'0'4929,"0"2"-4929,0 2-56,-5 4-664,0-1-848,-2-3-1297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2T06:02:06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41 488,'0'0'7578,"-31"-40"-7050,29 40-56,-1 0-520,1 0-232,-5 4-936,-9 19 63,-1-4-871,3-2-321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2T06:54:36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53 120,'0'0'7674,"0"-53"-5314,5 86-1256,-5-25-1040,0-2-648,0-1-1200,0 2-2761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3407"/>
          </a:xfrm>
          <a:prstGeom prst="rect">
            <a:avLst/>
          </a:prstGeom>
        </p:spPr>
        <p:txBody>
          <a:bodyPr vert="horz" lIns="92290" tIns="46144" rIns="92290" bIns="461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3407"/>
          </a:xfrm>
          <a:prstGeom prst="rect">
            <a:avLst/>
          </a:prstGeom>
        </p:spPr>
        <p:txBody>
          <a:bodyPr vert="horz" lIns="92290" tIns="46144" rIns="92290" bIns="46144" rtlCol="0"/>
          <a:lstStyle>
            <a:lvl1pPr algn="r">
              <a:defRPr sz="1200"/>
            </a:lvl1pPr>
          </a:lstStyle>
          <a:p>
            <a:fld id="{2BE65169-DB50-4446-8324-0D580DBE95C4}" type="datetimeFigureOut">
              <a:rPr lang="en-US" smtClean="0"/>
              <a:t>7/15/2024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6600" y="1154113"/>
            <a:ext cx="5537200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4" rIns="92290" bIns="461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2"/>
            <a:ext cx="5608320" cy="3636705"/>
          </a:xfrm>
          <a:prstGeom prst="rect">
            <a:avLst/>
          </a:prstGeom>
        </p:spPr>
        <p:txBody>
          <a:bodyPr vert="horz" lIns="92290" tIns="46144" rIns="92290" bIns="461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2290" tIns="46144" rIns="92290" bIns="461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2290" tIns="46144" rIns="92290" bIns="46144" rtlCol="0" anchor="b"/>
          <a:lstStyle>
            <a:lvl1pPr algn="r">
              <a:defRPr sz="1200"/>
            </a:lvl1pPr>
          </a:lstStyle>
          <a:p>
            <a:fld id="{30DC0D4C-FD52-4CA4-A998-31C73A5A5B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821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4287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7583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1800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974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297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2242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7934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7843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6867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2036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567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84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5250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8028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9117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5218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1334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5326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6736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6546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6374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581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970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9586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5904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1516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0634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0861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5920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48912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74443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4926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958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5981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88254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63269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41718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78186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558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07686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08345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74570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677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855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187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891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683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319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5488" y="203829"/>
            <a:ext cx="9753600" cy="914400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 – Divider, 26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5488" y="1252729"/>
            <a:ext cx="7924800" cy="517585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 – 20 pt., Black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9">
            <a:extLst>
              <a:ext uri="{FF2B5EF4-FFF2-40B4-BE49-F238E27FC236}">
                <a16:creationId xmlns:a16="http://schemas.microsoft.com/office/drawing/2014/main" id="{DFDDF79B-EC16-4D64-BB8F-31CA7644D797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F049723-BA81-4AC5-BEAA-3E6F13DAD2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1776685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7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te Conten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 – For TOC/</a:t>
            </a:r>
            <a:br>
              <a:rPr lang="en-US" dirty="0"/>
            </a:br>
            <a:r>
              <a:rPr lang="en-US" dirty="0"/>
              <a:t>Agenda and Lite Text Slide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251" y="1280160"/>
            <a:ext cx="9144000" cy="452596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tabLst/>
              <a:defRPr sz="2000" baseline="0">
                <a:solidFill>
                  <a:schemeClr val="tx2"/>
                </a:solidFill>
              </a:defRPr>
            </a:lvl1pPr>
            <a:lvl2pPr>
              <a:buClrTx/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 [20pt Arial for TOC/Agenda]</a:t>
            </a:r>
          </a:p>
          <a:p>
            <a:pPr lvl="0"/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9">
            <a:extLst>
              <a:ext uri="{FF2B5EF4-FFF2-40B4-BE49-F238E27FC236}">
                <a16:creationId xmlns:a16="http://schemas.microsoft.com/office/drawing/2014/main" id="{BE9A4657-960C-43DE-81AE-18CA143A4380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451AA9ED-A6E2-4AEB-B71F-2979D48ABE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21806051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72" userDrawn="1">
          <p15:clr>
            <a:srgbClr val="FBAE40"/>
          </p15:clr>
        </p15:guide>
        <p15:guide id="2" orient="horz" pos="80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74321"/>
            <a:ext cx="9300353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250" y="1280160"/>
            <a:ext cx="9300353" cy="470789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A6B10B21-A22D-4973-9F22-3C85C87DD1D6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3E23767-0A7E-4F0C-A99E-C1C9090D3F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3464801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72" userDrawn="1">
          <p15:clr>
            <a:srgbClr val="FBAE40"/>
          </p15:clr>
        </p15:guide>
        <p15:guide id="2" orient="horz" pos="80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74320"/>
            <a:ext cx="11248768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251" y="1280160"/>
            <a:ext cx="5486400" cy="470789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229492" y="1280160"/>
            <a:ext cx="5486400" cy="4707890"/>
          </a:xfrm>
        </p:spPr>
        <p:txBody>
          <a:bodyPr/>
          <a:lstStyle>
            <a:lvl1pPr rtl="0"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806E4E2-02E1-49AB-BCC5-A8B1C1D9B871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8EF9E6E-260B-4AEA-92D1-41B528297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2533597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04" userDrawn="1">
          <p15:clr>
            <a:srgbClr val="FBAE40"/>
          </p15:clr>
        </p15:guide>
        <p15:guide id="2" orient="horz" pos="377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74320"/>
            <a:ext cx="5474821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251" y="1280160"/>
            <a:ext cx="5486400" cy="470789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3642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9">
            <a:extLst>
              <a:ext uri="{FF2B5EF4-FFF2-40B4-BE49-F238E27FC236}">
                <a16:creationId xmlns:a16="http://schemas.microsoft.com/office/drawing/2014/main" id="{32FC0A7D-C449-4E7F-9213-3874E5CFF3D0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7F92EB8-4DEE-49B2-B12E-4B88D72421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3346766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04" userDrawn="1">
          <p15:clr>
            <a:srgbClr val="FBAE40"/>
          </p15:clr>
        </p15:guide>
        <p15:guide id="2" orient="horz" pos="377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74321"/>
            <a:ext cx="11255673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251" y="4433570"/>
            <a:ext cx="5486400" cy="1554480"/>
          </a:xfrm>
        </p:spPr>
        <p:txBody>
          <a:bodyPr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1400" b="1">
                <a:solidFill>
                  <a:schemeClr val="tx2"/>
                </a:solidFill>
              </a:defRPr>
            </a:lvl1pPr>
            <a:lvl2pPr>
              <a:buClrTx/>
              <a:defRPr sz="1400">
                <a:solidFill>
                  <a:schemeClr val="tx2"/>
                </a:solidFill>
              </a:defRPr>
            </a:lvl2pPr>
            <a:lvl3pPr marL="230188" indent="-228600">
              <a:spcBef>
                <a:spcPts val="800"/>
              </a:spcBef>
              <a:defRPr sz="1400">
                <a:solidFill>
                  <a:schemeClr val="tx2"/>
                </a:solidFill>
              </a:defRPr>
            </a:lvl3pPr>
            <a:lvl4pPr marL="460375" indent="-228600">
              <a:spcBef>
                <a:spcPts val="800"/>
              </a:spcBef>
              <a:defRPr sz="1400">
                <a:solidFill>
                  <a:schemeClr val="tx2"/>
                </a:solidFill>
              </a:defRPr>
            </a:lvl4pPr>
            <a:lvl5pPr marL="684213" indent="-228600">
              <a:spcBef>
                <a:spcPts val="800"/>
              </a:spcBef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229492" y="4433570"/>
            <a:ext cx="5486400" cy="1554480"/>
          </a:xfrm>
        </p:spPr>
        <p:txBody>
          <a:bodyPr/>
          <a:lstStyle>
            <a:lvl1pPr marL="0" indent="0" rtl="0">
              <a:spcBef>
                <a:spcPts val="800"/>
              </a:spcBef>
              <a:buFont typeface="Arial" panose="020B0604020202020204" pitchFamily="34" charset="0"/>
              <a:buNone/>
              <a:defRPr sz="1400" b="1"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 sz="1400">
                <a:solidFill>
                  <a:schemeClr val="tx2"/>
                </a:solidFill>
              </a:defRPr>
            </a:lvl2pPr>
            <a:lvl3pPr marL="230188" indent="-228600">
              <a:spcBef>
                <a:spcPts val="800"/>
              </a:spcBef>
              <a:buClrTx/>
              <a:defRPr sz="1400">
                <a:solidFill>
                  <a:schemeClr val="tx2"/>
                </a:solidFill>
              </a:defRPr>
            </a:lvl3pPr>
            <a:lvl4pPr marL="460375" indent="-228600">
              <a:spcBef>
                <a:spcPts val="800"/>
              </a:spcBef>
              <a:buClrTx/>
              <a:defRPr sz="1400">
                <a:solidFill>
                  <a:schemeClr val="tx2"/>
                </a:solidFill>
              </a:defRPr>
            </a:lvl4pPr>
            <a:lvl5pPr marL="684213" indent="-228600">
              <a:spcBef>
                <a:spcPts val="800"/>
              </a:spcBef>
              <a:buClrTx/>
              <a:defRPr sz="1400"/>
            </a:lvl5pPr>
            <a:lvl6pPr marL="1141413" indent="-227013">
              <a:defRPr sz="1400"/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Footer Placeholder 9">
            <a:extLst>
              <a:ext uri="{FF2B5EF4-FFF2-40B4-BE49-F238E27FC236}">
                <a16:creationId xmlns:a16="http://schemas.microsoft.com/office/drawing/2014/main" id="{578BD2ED-4CD4-4A08-A1AB-BE9089BBD0EC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63CC9DE-998A-4CE0-9F7E-6227FE125B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1897000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04" userDrawn="1">
          <p15:clr>
            <a:srgbClr val="FBAE40"/>
          </p15:clr>
        </p15:guide>
        <p15:guide id="2" orient="horz" pos="377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"/>
          <p:cNvSpPr>
            <a:spLocks noGrp="1"/>
          </p:cNvSpPr>
          <p:nvPr>
            <p:ph idx="1"/>
          </p:nvPr>
        </p:nvSpPr>
        <p:spPr>
          <a:xfrm>
            <a:off x="1097280" y="3355848"/>
            <a:ext cx="9144000" cy="2632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spcBef>
                <a:spcPts val="0"/>
              </a:spcBef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94DF0F-078F-4C4A-810D-ABEE40A745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1935" y="2163986"/>
            <a:ext cx="1426464" cy="106984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5DDFF34-02EA-D742-9BC0-FE557E6735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185" y="1419046"/>
            <a:ext cx="5058001" cy="914400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Footer Placeholder 9">
            <a:extLst>
              <a:ext uri="{FF2B5EF4-FFF2-40B4-BE49-F238E27FC236}">
                <a16:creationId xmlns:a16="http://schemas.microsoft.com/office/drawing/2014/main" id="{D70A54C8-3BEB-479C-8132-ED850D718912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6852B0C-8397-4528-A540-DECD1AFBFF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0312" y="472528"/>
            <a:ext cx="4783485" cy="189801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68047D7-62BE-4F0D-946F-293638AAFC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3022642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7" userDrawn="1">
          <p15:clr>
            <a:srgbClr val="FBAE40"/>
          </p15:clr>
        </p15:guide>
        <p15:guide id="2" orient="horz" pos="206" userDrawn="1">
          <p15:clr>
            <a:srgbClr val="FBAE40"/>
          </p15:clr>
        </p15:guide>
        <p15:guide id="3" orient="horz" pos="377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75488" y="1371600"/>
            <a:ext cx="11379200" cy="46164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962913" y="274321"/>
            <a:ext cx="9907035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9">
            <a:extLst>
              <a:ext uri="{FF2B5EF4-FFF2-40B4-BE49-F238E27FC236}">
                <a16:creationId xmlns:a16="http://schemas.microsoft.com/office/drawing/2014/main" id="{ABEF75F3-1711-489F-A08C-9328DE9AC7F2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216BB23-582F-4B13-8CFC-A600617B3D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7827309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206" userDrawn="1">
          <p15:clr>
            <a:srgbClr val="FBAE40"/>
          </p15:clr>
        </p15:guide>
        <p15:guide id="2" orient="horz" pos="377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5E569-E98B-4B29-BEE3-9A349CCEA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529EB-4C87-4B1A-A1B7-B7376F706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B443F5-1260-4301-A925-A5D07C75A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11FDC6-C497-47F2-9DE0-FF34A5331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9B1DD-CD0D-4DB6-95CF-9945F4FD4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7297892F-1D9D-4774-8AC6-7E730C2C93C6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743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5488" y="274321"/>
            <a:ext cx="9144000" cy="8229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1280160"/>
            <a:ext cx="9144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E6E250-D1F9-6444-A77C-4DC8C64A97D7}"/>
              </a:ext>
            </a:extLst>
          </p:cNvPr>
          <p:cNvSpPr/>
          <p:nvPr userDrawn="1"/>
        </p:nvSpPr>
        <p:spPr>
          <a:xfrm>
            <a:off x="0" y="6367264"/>
            <a:ext cx="12192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A8145CF-2FEC-4A08-842F-42FF880BED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6373" y="6506848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150288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2" r:id="rId2"/>
    <p:sldLayoutId id="2147483665" r:id="rId3"/>
    <p:sldLayoutId id="2147483666" r:id="rId4"/>
    <p:sldLayoutId id="2147483671" r:id="rId5"/>
    <p:sldLayoutId id="2147483669" r:id="rId6"/>
    <p:sldLayoutId id="2147483676" r:id="rId7"/>
    <p:sldLayoutId id="2147483675" r:id="rId8"/>
    <p:sldLayoutId id="2147483714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30188" indent="-228600" algn="l" defTabSz="914400" rtl="0" eaLnBrk="1" latinLnBrk="0" hangingPunct="1">
        <a:lnSpc>
          <a:spcPct val="100000"/>
        </a:lnSpc>
        <a:spcBef>
          <a:spcPts val="800"/>
        </a:spcBef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460375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55613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59" userDrawn="1">
          <p15:clr>
            <a:srgbClr val="F26B43"/>
          </p15:clr>
        </p15:guide>
        <p15:guide id="2" orient="horz" pos="360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384" userDrawn="1">
          <p15:clr>
            <a:srgbClr val="F26B43"/>
          </p15:clr>
        </p15:guide>
        <p15:guide id="7" pos="7296" userDrawn="1">
          <p15:clr>
            <a:srgbClr val="F26B43"/>
          </p15:clr>
        </p15:guide>
        <p15:guide id="9" orient="horz" pos="4211" userDrawn="1">
          <p15:clr>
            <a:srgbClr val="F26B43"/>
          </p15:clr>
        </p15:guide>
        <p15:guide id="10" pos="11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11.png"/><Relationship Id="rId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ccftech.com/check-fantastic-4k-screenshots-titan-pass-unreal-tournament-map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lpaperflare.com/traintracks-fog-sunrise-distance-country-trees-morning-wallpaper-ebear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9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9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9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9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9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en.wikipedia.org/wiki/Programmable_logic_array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9F5EDC8-17B5-4497-B8A4-3B7F999FAC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30561" y="6528815"/>
            <a:ext cx="5486400" cy="228600"/>
          </a:xfrm>
        </p:spPr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BFC3F6-C247-4AE7-A9D5-93485D644C6F}"/>
              </a:ext>
            </a:extLst>
          </p:cNvPr>
          <p:cNvSpPr txBox="1"/>
          <p:nvPr/>
        </p:nvSpPr>
        <p:spPr>
          <a:xfrm>
            <a:off x="2433421" y="2458933"/>
            <a:ext cx="597631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>
                <a:latin typeface="Caveat" panose="00000500000000000000" pitchFamily="2" charset="0"/>
              </a:rPr>
              <a:t>Chapter 6:</a:t>
            </a:r>
            <a:endParaRPr lang="en-US" sz="6600" dirty="0">
              <a:latin typeface="Caveat" panose="00000500000000000000" pitchFamily="2" charset="0"/>
            </a:endParaRPr>
          </a:p>
          <a:p>
            <a:pPr algn="ctr"/>
            <a:r>
              <a:rPr lang="en-US" sz="6600" dirty="0">
                <a:latin typeface="Caveat" panose="00000500000000000000" pitchFamily="2" charset="0"/>
              </a:rPr>
              <a:t>Graphics Processors	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ABF2B94-53E0-4E91-B880-2811275D8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151" y="475271"/>
            <a:ext cx="3380850" cy="198366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7F515F4-6E82-4AD7-B073-DF3456E1C8B3}"/>
                  </a:ext>
                </a:extLst>
              </p14:cNvPr>
              <p14:cNvContentPartPr/>
              <p14:nvPr/>
            </p14:nvContentPartPr>
            <p14:xfrm>
              <a:off x="13222350" y="4204425"/>
              <a:ext cx="6120" cy="9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7F515F4-6E82-4AD7-B073-DF3456E1C8B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213850" y="4195425"/>
                <a:ext cx="2278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A185E4C-B506-4F24-9523-E2B17595358C}"/>
                  </a:ext>
                </a:extLst>
              </p14:cNvPr>
              <p14:cNvContentPartPr/>
              <p14:nvPr/>
            </p14:nvContentPartPr>
            <p14:xfrm>
              <a:off x="9959190" y="1158105"/>
              <a:ext cx="33480" cy="23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A185E4C-B506-4F24-9523-E2B17595358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950190" y="1149105"/>
                <a:ext cx="51120" cy="4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6477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09929-5F1D-4F54-828C-DCD1C70C9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for GPUs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6BFB4C-0433-4B04-81EC-5C50C4C5B7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10216" y="1881414"/>
            <a:ext cx="8499430" cy="418846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Consider a 1920 x 1080 HD display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Refresh rate</a:t>
            </a:r>
            <a:r>
              <a:rPr lang="en-US" dirty="0"/>
              <a:t>: 60 frames/second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Roughly 125 million pixels have to be </a:t>
            </a:r>
            <a:r>
              <a:rPr lang="en-US" dirty="0">
                <a:solidFill>
                  <a:srgbClr val="00B050"/>
                </a:solidFill>
              </a:rPr>
              <a:t>processed</a:t>
            </a:r>
            <a:r>
              <a:rPr lang="en-US" dirty="0"/>
              <a:t> per second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 3 GHz processor with an IPC of 2 (medium to high ILP) can </a:t>
            </a:r>
            <a:r>
              <a:rPr lang="en-US" dirty="0">
                <a:solidFill>
                  <a:srgbClr val="0070C0"/>
                </a:solidFill>
              </a:rPr>
              <a:t>process</a:t>
            </a:r>
            <a:r>
              <a:rPr lang="en-US" dirty="0"/>
              <a:t> 6 billion instructions per second.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48 instructions per pixel.</a:t>
            </a:r>
          </a:p>
          <a:p>
            <a:pPr marL="573088" lvl="1" indent="-342900"/>
            <a:r>
              <a:rPr lang="en-US" dirty="0">
                <a:solidFill>
                  <a:srgbClr val="FF0000"/>
                </a:solidFill>
              </a:rPr>
              <a:t>Not enough </a:t>
            </a:r>
            <a:r>
              <a:rPr lang="en-US" dirty="0"/>
              <a:t>for most high-intensity </a:t>
            </a:r>
            <a:r>
              <a:rPr lang="en-US" dirty="0">
                <a:solidFill>
                  <a:srgbClr val="7030A0"/>
                </a:solidFill>
              </a:rPr>
              <a:t>games</a:t>
            </a:r>
          </a:p>
          <a:p>
            <a:pPr marL="573088" lvl="1" indent="-342900"/>
            <a:r>
              <a:rPr lang="en-US" dirty="0"/>
              <a:t>Graphics effects</a:t>
            </a:r>
          </a:p>
          <a:p>
            <a:pPr marL="573088" lvl="1" indent="-342900"/>
            <a:r>
              <a:rPr lang="en-US" dirty="0"/>
              <a:t>HD movies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EDB61F-6D42-4F51-A4A3-ECED0057E7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E72D6-765B-4DCE-AB22-BDF97873DD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F1734C-71BC-4E3A-B45C-D06D4F10ABD3}"/>
              </a:ext>
            </a:extLst>
          </p:cNvPr>
          <p:cNvSpPr txBox="1"/>
          <p:nvPr/>
        </p:nvSpPr>
        <p:spPr>
          <a:xfrm>
            <a:off x="2037806" y="1219201"/>
            <a:ext cx="1523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Example:</a:t>
            </a:r>
            <a:endParaRPr lang="en-US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089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D3965-79CC-44E4-9B9B-116D31A09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for GPUs – II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719381-1100-4EFF-9C69-BD3FCA7462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81188" y="4075611"/>
            <a:ext cx="7968207" cy="191243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Earlier systems were simply showing </a:t>
            </a:r>
            <a:r>
              <a:rPr lang="en-US" dirty="0">
                <a:solidFill>
                  <a:srgbClr val="0070C0"/>
                </a:solidFill>
              </a:rPr>
              <a:t>images</a:t>
            </a:r>
            <a:r>
              <a:rPr lang="en-US" dirty="0"/>
              <a:t> on the screen.</a:t>
            </a:r>
          </a:p>
          <a:p>
            <a:pPr marL="573088" lvl="1" indent="-342900"/>
            <a:r>
              <a:rPr lang="en-US" dirty="0"/>
              <a:t>The image was represented as an array of pixels.</a:t>
            </a:r>
          </a:p>
          <a:p>
            <a:pPr marL="573088" lvl="1" indent="-342900"/>
            <a:r>
              <a:rPr lang="en-US" dirty="0"/>
              <a:t>Very </a:t>
            </a:r>
            <a:r>
              <a:rPr lang="en-US" dirty="0">
                <a:solidFill>
                  <a:srgbClr val="C00000"/>
                </a:solidFill>
              </a:rPr>
              <a:t>simple rules </a:t>
            </a:r>
            <a:r>
              <a:rPr lang="en-US" dirty="0"/>
              <a:t>were used to create it.</a:t>
            </a:r>
          </a:p>
          <a:p>
            <a:pPr marL="573088" lvl="1" indent="-342900"/>
            <a:r>
              <a:rPr lang="en-US" dirty="0"/>
              <a:t>It was simply shown on the screen. </a:t>
            </a:r>
          </a:p>
          <a:p>
            <a:pPr marL="573088" lvl="1" indent="-342900"/>
            <a:r>
              <a:rPr lang="en-US" dirty="0"/>
              <a:t>This was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raster</a:t>
            </a:r>
            <a:r>
              <a:rPr lang="en-US" dirty="0"/>
              <a:t> graphics.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83B36E-95C6-4B8C-A79F-4AEEC3E418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C7F9B-3240-430A-A3A2-F6B4E6F57A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693C9D-2E41-4A7C-8F22-7D780295B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3547" y="1097281"/>
            <a:ext cx="7097486" cy="2838994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1023096-2200-4073-AF57-B5025B9B417B}"/>
              </a:ext>
            </a:extLst>
          </p:cNvPr>
          <p:cNvSpPr/>
          <p:nvPr/>
        </p:nvSpPr>
        <p:spPr>
          <a:xfrm>
            <a:off x="2577737" y="3429000"/>
            <a:ext cx="2891246" cy="43760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Vector Graphics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B0146C0-F78B-48FE-A414-F6F8E6F3414E}"/>
              </a:ext>
            </a:extLst>
          </p:cNvPr>
          <p:cNvSpPr/>
          <p:nvPr/>
        </p:nvSpPr>
        <p:spPr>
          <a:xfrm>
            <a:off x="6352903" y="3429000"/>
            <a:ext cx="2891246" cy="43760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Raster Graphics</a:t>
            </a:r>
          </a:p>
        </p:txBody>
      </p:sp>
    </p:spTree>
    <p:extLst>
      <p:ext uri="{BB962C8B-B14F-4D97-AF65-F5344CB8AC3E}">
        <p14:creationId xmlns:p14="http://schemas.microsoft.com/office/powerpoint/2010/main" val="851897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D3965-79CC-44E4-9B9B-116D31A09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for GPUs – II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719381-1100-4EFF-9C69-BD3FCA7462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11897" y="3823062"/>
            <a:ext cx="7968207" cy="236002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 modern systems, images are </a:t>
            </a:r>
            <a:r>
              <a:rPr lang="en-US" dirty="0">
                <a:solidFill>
                  <a:srgbClr val="0070C0"/>
                </a:solidFill>
              </a:rPr>
              <a:t>created</a:t>
            </a:r>
            <a:r>
              <a:rPr lang="en-US" dirty="0"/>
              <a:t> from basic rules</a:t>
            </a:r>
          </a:p>
          <a:p>
            <a:pPr marL="573088" lvl="1" indent="-342900"/>
            <a:r>
              <a:rPr lang="en-US" dirty="0"/>
              <a:t>The programmer </a:t>
            </a:r>
            <a:r>
              <a:rPr lang="en-US" dirty="0">
                <a:solidFill>
                  <a:srgbClr val="E21A23"/>
                </a:solidFill>
              </a:rPr>
              <a:t>creates</a:t>
            </a:r>
            <a:r>
              <a:rPr lang="en-US" dirty="0"/>
              <a:t> high level objects: shades, textures, characters, worlds, etc.</a:t>
            </a:r>
          </a:p>
          <a:p>
            <a:pPr marL="573088" lvl="1" indent="-342900"/>
            <a:r>
              <a:rPr lang="en-US" dirty="0"/>
              <a:t>She specifies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rules of interaction</a:t>
            </a:r>
          </a:p>
          <a:p>
            <a:pPr marL="573088" lvl="1" indent="-342900"/>
            <a:r>
              <a:rPr lang="en-US" dirty="0"/>
              <a:t>The system generates the images: </a:t>
            </a:r>
            <a:r>
              <a:rPr lang="en-US" dirty="0">
                <a:solidFill>
                  <a:srgbClr val="00B050"/>
                </a:solidFill>
              </a:rPr>
              <a:t>vector graphics</a:t>
            </a:r>
          </a:p>
          <a:p>
            <a:pPr marL="573088" lvl="1" indent="-342900"/>
            <a:r>
              <a:rPr lang="en-US" dirty="0">
                <a:solidFill>
                  <a:schemeClr val="tx1"/>
                </a:solidFill>
              </a:rPr>
              <a:t>If we </a:t>
            </a:r>
            <a:r>
              <a:rPr lang="en-US" dirty="0">
                <a:solidFill>
                  <a:srgbClr val="E21A23"/>
                </a:solidFill>
              </a:rPr>
              <a:t>zoom</a:t>
            </a:r>
            <a:r>
              <a:rPr lang="en-US" dirty="0">
                <a:solidFill>
                  <a:schemeClr val="tx1"/>
                </a:solidFill>
              </a:rPr>
              <a:t> the image, clarity is not lost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83B36E-95C6-4B8C-A79F-4AEEC3E418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C7F9B-3240-430A-A3A2-F6B4E6F57A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693C9D-2E41-4A7C-8F22-7D780295B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7718" y="765518"/>
            <a:ext cx="7097486" cy="2838994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1023096-2200-4073-AF57-B5025B9B417B}"/>
              </a:ext>
            </a:extLst>
          </p:cNvPr>
          <p:cNvSpPr/>
          <p:nvPr/>
        </p:nvSpPr>
        <p:spPr>
          <a:xfrm>
            <a:off x="2751908" y="3097237"/>
            <a:ext cx="2891246" cy="43760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Vector Graphics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B0146C0-F78B-48FE-A414-F6F8E6F3414E}"/>
              </a:ext>
            </a:extLst>
          </p:cNvPr>
          <p:cNvSpPr/>
          <p:nvPr/>
        </p:nvSpPr>
        <p:spPr>
          <a:xfrm>
            <a:off x="6527074" y="3097237"/>
            <a:ext cx="2891246" cy="43760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Raster Graphics</a:t>
            </a:r>
          </a:p>
        </p:txBody>
      </p:sp>
    </p:spTree>
    <p:extLst>
      <p:ext uri="{BB962C8B-B14F-4D97-AF65-F5344CB8AC3E}">
        <p14:creationId xmlns:p14="http://schemas.microsoft.com/office/powerpoint/2010/main" val="2981035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ADA5F-1C8B-4046-965E-C9445066D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an Auto-Generated Scene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040234-319D-4536-BD6E-B1620E8FB5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93EC56-F2D1-425E-B694-2713FB3ADF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964E2-118E-4426-9745-E65AFB4A4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pic>
        <p:nvPicPr>
          <p:cNvPr id="9" name="Picture 8" descr="A picture containing rock, mountain, nature, stone&#10;&#10;Description automatically generated">
            <a:extLst>
              <a:ext uri="{FF2B5EF4-FFF2-40B4-BE49-F238E27FC236}">
                <a16:creationId xmlns:a16="http://schemas.microsoft.com/office/drawing/2014/main" id="{E0CF5B7C-8245-4A40-A0B4-FAB7DA8C44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880616" y="982927"/>
            <a:ext cx="8212183" cy="461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445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45C1F-859B-4937-A3A2-3F1EF4896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Processing Requirements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A2F8E9-C961-42DB-97A8-3FF135DA30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42148" y="1097281"/>
            <a:ext cx="7323773" cy="397110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dirty="0">
                <a:solidFill>
                  <a:srgbClr val="00B050"/>
                </a:solidFill>
              </a:rPr>
              <a:t>processing</a:t>
            </a:r>
            <a:r>
              <a:rPr lang="en-US" dirty="0"/>
              <a:t> requirements for games, high-intensity graphics, movies, etc., is huge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Aggressive</a:t>
            </a:r>
            <a:r>
              <a:rPr lang="en-US" dirty="0"/>
              <a:t> OOO processors (even multicore ones) are insufficient.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need </a:t>
            </a:r>
            <a:r>
              <a:rPr lang="en-US" dirty="0">
                <a:solidFill>
                  <a:srgbClr val="0070C0"/>
                </a:solidFill>
              </a:rPr>
              <a:t>shader programs</a:t>
            </a:r>
            <a:r>
              <a:rPr lang="en-US" dirty="0"/>
              <a:t>. </a:t>
            </a:r>
          </a:p>
          <a:p>
            <a:pPr marL="573088" lvl="1" indent="-342900"/>
            <a:r>
              <a:rPr lang="en-US" dirty="0"/>
              <a:t>Custom language to </a:t>
            </a:r>
            <a:r>
              <a:rPr lang="en-US" dirty="0">
                <a:solidFill>
                  <a:srgbClr val="FF0000"/>
                </a:solidFill>
              </a:rPr>
              <a:t>work</a:t>
            </a:r>
            <a:r>
              <a:rPr lang="en-US" dirty="0"/>
              <a:t> on objects, vertices, and pixels</a:t>
            </a:r>
          </a:p>
          <a:p>
            <a:pPr marL="573088" lvl="1" indent="-342900"/>
            <a:r>
              <a:rPr lang="en-US" dirty="0"/>
              <a:t>Apply </a:t>
            </a:r>
            <a:r>
              <a:rPr lang="en-US" dirty="0">
                <a:solidFill>
                  <a:srgbClr val="00B050"/>
                </a:solidFill>
              </a:rPr>
              <a:t>transformations</a:t>
            </a:r>
            <a:r>
              <a:rPr lang="en-US" dirty="0"/>
              <a:t> to images: rotation, skewing, etc.</a:t>
            </a:r>
          </a:p>
          <a:p>
            <a:pPr marL="573088" lvl="1" indent="-342900"/>
            <a:r>
              <a:rPr lang="en-US" dirty="0"/>
              <a:t>Apply </a:t>
            </a:r>
            <a:r>
              <a:rPr lang="en-US" dirty="0">
                <a:solidFill>
                  <a:srgbClr val="0070C0"/>
                </a:solidFill>
              </a:rPr>
              <a:t>effects</a:t>
            </a:r>
            <a:r>
              <a:rPr lang="en-US" dirty="0"/>
              <a:t>: textures, shading, and illumination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CD9FA1-E8EA-432A-861A-BB16C01021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6C067-6743-4E14-AD14-049FFB831E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3925098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32B76-E3BD-49BB-85DB-01B780C58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Illustration of Shader Programs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70FFF9-9414-4A10-9A10-46E82402B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EF1780-B886-4855-BD11-9CF9680F54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62" name="AutoShape 3">
            <a:extLst>
              <a:ext uri="{FF2B5EF4-FFF2-40B4-BE49-F238E27FC236}">
                <a16:creationId xmlns:a16="http://schemas.microsoft.com/office/drawing/2014/main" id="{16B0F717-9230-407B-8BE4-8F6610638DE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4638675" y="1916114"/>
            <a:ext cx="2914650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Rectangle 5">
            <a:extLst>
              <a:ext uri="{FF2B5EF4-FFF2-40B4-BE49-F238E27FC236}">
                <a16:creationId xmlns:a16="http://schemas.microsoft.com/office/drawing/2014/main" id="{20394475-E7B2-46D7-A88E-7ABC8C904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6776" y="3003552"/>
            <a:ext cx="1141413" cy="747713"/>
          </a:xfrm>
          <a:prstGeom prst="rect">
            <a:avLst/>
          </a:prstGeom>
          <a:solidFill>
            <a:srgbClr val="FFE6D5"/>
          </a:solidFill>
          <a:ln w="1428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Rectangle 6">
            <a:extLst>
              <a:ext uri="{FF2B5EF4-FFF2-40B4-BE49-F238E27FC236}">
                <a16:creationId xmlns:a16="http://schemas.microsoft.com/office/drawing/2014/main" id="{66DF56F6-6D3F-45BB-AFC5-4DFC415BF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3650" y="2670177"/>
            <a:ext cx="1162050" cy="398463"/>
          </a:xfrm>
          <a:prstGeom prst="rect">
            <a:avLst/>
          </a:prstGeom>
          <a:solidFill>
            <a:srgbClr val="D5F6FF"/>
          </a:solidFill>
          <a:ln w="1428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7">
            <a:extLst>
              <a:ext uri="{FF2B5EF4-FFF2-40B4-BE49-F238E27FC236}">
                <a16:creationId xmlns:a16="http://schemas.microsoft.com/office/drawing/2014/main" id="{DD2EB1CC-D553-445D-90ED-179194DEF9EC}"/>
              </a:ext>
            </a:extLst>
          </p:cNvPr>
          <p:cNvSpPr>
            <a:spLocks/>
          </p:cNvSpPr>
          <p:nvPr/>
        </p:nvSpPr>
        <p:spPr bwMode="auto">
          <a:xfrm>
            <a:off x="6537326" y="2794002"/>
            <a:ext cx="111125" cy="119063"/>
          </a:xfrm>
          <a:custGeom>
            <a:avLst/>
            <a:gdLst>
              <a:gd name="T0" fmla="*/ 0 w 146"/>
              <a:gd name="T1" fmla="*/ 0 h 156"/>
              <a:gd name="T2" fmla="*/ 146 w 146"/>
              <a:gd name="T3" fmla="*/ 0 h 156"/>
              <a:gd name="T4" fmla="*/ 146 w 146"/>
              <a:gd name="T5" fmla="*/ 18 h 156"/>
              <a:gd name="T6" fmla="*/ 85 w 146"/>
              <a:gd name="T7" fmla="*/ 18 h 156"/>
              <a:gd name="T8" fmla="*/ 85 w 146"/>
              <a:gd name="T9" fmla="*/ 156 h 156"/>
              <a:gd name="T10" fmla="*/ 62 w 146"/>
              <a:gd name="T11" fmla="*/ 156 h 156"/>
              <a:gd name="T12" fmla="*/ 62 w 146"/>
              <a:gd name="T13" fmla="*/ 18 h 156"/>
              <a:gd name="T14" fmla="*/ 0 w 146"/>
              <a:gd name="T15" fmla="*/ 18 h 156"/>
              <a:gd name="T16" fmla="*/ 0 w 146"/>
              <a:gd name="T17" fmla="*/ 0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6" h="156">
                <a:moveTo>
                  <a:pt x="0" y="0"/>
                </a:moveTo>
                <a:lnTo>
                  <a:pt x="146" y="0"/>
                </a:lnTo>
                <a:lnTo>
                  <a:pt x="146" y="18"/>
                </a:lnTo>
                <a:lnTo>
                  <a:pt x="85" y="18"/>
                </a:lnTo>
                <a:lnTo>
                  <a:pt x="85" y="156"/>
                </a:lnTo>
                <a:lnTo>
                  <a:pt x="62" y="156"/>
                </a:lnTo>
                <a:lnTo>
                  <a:pt x="62" y="18"/>
                </a:lnTo>
                <a:lnTo>
                  <a:pt x="0" y="18"/>
                </a:lnTo>
                <a:lnTo>
                  <a:pt x="0" y="0"/>
                </a:lnTo>
                <a:close/>
              </a:path>
            </a:pathLst>
          </a:custGeom>
          <a:solidFill>
            <a:srgbClr val="1C22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8">
            <a:extLst>
              <a:ext uri="{FF2B5EF4-FFF2-40B4-BE49-F238E27FC236}">
                <a16:creationId xmlns:a16="http://schemas.microsoft.com/office/drawing/2014/main" id="{9F58BDAC-9B8B-4DE0-8E06-9403E69B65B9}"/>
              </a:ext>
            </a:extLst>
          </p:cNvPr>
          <p:cNvSpPr>
            <a:spLocks noEditPoints="1"/>
          </p:cNvSpPr>
          <p:nvPr/>
        </p:nvSpPr>
        <p:spPr bwMode="auto">
          <a:xfrm>
            <a:off x="6627813" y="2822577"/>
            <a:ext cx="90488" cy="93663"/>
          </a:xfrm>
          <a:custGeom>
            <a:avLst/>
            <a:gdLst>
              <a:gd name="T0" fmla="*/ 120 w 120"/>
              <a:gd name="T1" fmla="*/ 57 h 123"/>
              <a:gd name="T2" fmla="*/ 120 w 120"/>
              <a:gd name="T3" fmla="*/ 66 h 123"/>
              <a:gd name="T4" fmla="*/ 23 w 120"/>
              <a:gd name="T5" fmla="*/ 66 h 123"/>
              <a:gd name="T6" fmla="*/ 36 w 120"/>
              <a:gd name="T7" fmla="*/ 96 h 123"/>
              <a:gd name="T8" fmla="*/ 69 w 120"/>
              <a:gd name="T9" fmla="*/ 107 h 123"/>
              <a:gd name="T10" fmla="*/ 92 w 120"/>
              <a:gd name="T11" fmla="*/ 104 h 123"/>
              <a:gd name="T12" fmla="*/ 115 w 120"/>
              <a:gd name="T13" fmla="*/ 96 h 123"/>
              <a:gd name="T14" fmla="*/ 115 w 120"/>
              <a:gd name="T15" fmla="*/ 114 h 123"/>
              <a:gd name="T16" fmla="*/ 92 w 120"/>
              <a:gd name="T17" fmla="*/ 121 h 123"/>
              <a:gd name="T18" fmla="*/ 67 w 120"/>
              <a:gd name="T19" fmla="*/ 123 h 123"/>
              <a:gd name="T20" fmla="*/ 18 w 120"/>
              <a:gd name="T21" fmla="*/ 107 h 123"/>
              <a:gd name="T22" fmla="*/ 0 w 120"/>
              <a:gd name="T23" fmla="*/ 63 h 123"/>
              <a:gd name="T24" fmla="*/ 18 w 120"/>
              <a:gd name="T25" fmla="*/ 17 h 123"/>
              <a:gd name="T26" fmla="*/ 64 w 120"/>
              <a:gd name="T27" fmla="*/ 0 h 123"/>
              <a:gd name="T28" fmla="*/ 105 w 120"/>
              <a:gd name="T29" fmla="*/ 15 h 123"/>
              <a:gd name="T30" fmla="*/ 120 w 120"/>
              <a:gd name="T31" fmla="*/ 57 h 123"/>
              <a:gd name="T32" fmla="*/ 99 w 120"/>
              <a:gd name="T33" fmla="*/ 51 h 123"/>
              <a:gd name="T34" fmla="*/ 89 w 120"/>
              <a:gd name="T35" fmla="*/ 26 h 123"/>
              <a:gd name="T36" fmla="*/ 64 w 120"/>
              <a:gd name="T37" fmla="*/ 16 h 123"/>
              <a:gd name="T38" fmla="*/ 36 w 120"/>
              <a:gd name="T39" fmla="*/ 25 h 123"/>
              <a:gd name="T40" fmla="*/ 23 w 120"/>
              <a:gd name="T41" fmla="*/ 51 h 123"/>
              <a:gd name="T42" fmla="*/ 99 w 120"/>
              <a:gd name="T43" fmla="*/ 51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20" h="123">
                <a:moveTo>
                  <a:pt x="120" y="57"/>
                </a:moveTo>
                <a:lnTo>
                  <a:pt x="120" y="66"/>
                </a:lnTo>
                <a:lnTo>
                  <a:pt x="23" y="66"/>
                </a:lnTo>
                <a:cubicBezTo>
                  <a:pt x="24" y="79"/>
                  <a:pt x="28" y="89"/>
                  <a:pt x="36" y="96"/>
                </a:cubicBezTo>
                <a:cubicBezTo>
                  <a:pt x="44" y="103"/>
                  <a:pt x="55" y="107"/>
                  <a:pt x="69" y="107"/>
                </a:cubicBezTo>
                <a:cubicBezTo>
                  <a:pt x="77" y="107"/>
                  <a:pt x="85" y="106"/>
                  <a:pt x="92" y="104"/>
                </a:cubicBezTo>
                <a:cubicBezTo>
                  <a:pt x="100" y="102"/>
                  <a:pt x="108" y="99"/>
                  <a:pt x="115" y="96"/>
                </a:cubicBezTo>
                <a:lnTo>
                  <a:pt x="115" y="114"/>
                </a:lnTo>
                <a:cubicBezTo>
                  <a:pt x="108" y="117"/>
                  <a:pt x="100" y="119"/>
                  <a:pt x="92" y="121"/>
                </a:cubicBezTo>
                <a:cubicBezTo>
                  <a:pt x="84" y="122"/>
                  <a:pt x="76" y="123"/>
                  <a:pt x="67" y="123"/>
                </a:cubicBezTo>
                <a:cubicBezTo>
                  <a:pt x="47" y="123"/>
                  <a:pt x="31" y="118"/>
                  <a:pt x="18" y="107"/>
                </a:cubicBezTo>
                <a:cubicBezTo>
                  <a:pt x="6" y="96"/>
                  <a:pt x="0" y="81"/>
                  <a:pt x="0" y="63"/>
                </a:cubicBezTo>
                <a:cubicBezTo>
                  <a:pt x="0" y="43"/>
                  <a:pt x="6" y="28"/>
                  <a:pt x="18" y="17"/>
                </a:cubicBezTo>
                <a:cubicBezTo>
                  <a:pt x="29" y="6"/>
                  <a:pt x="44" y="0"/>
                  <a:pt x="64" y="0"/>
                </a:cubicBezTo>
                <a:cubicBezTo>
                  <a:pt x="81" y="0"/>
                  <a:pt x="95" y="5"/>
                  <a:pt x="105" y="15"/>
                </a:cubicBezTo>
                <a:cubicBezTo>
                  <a:pt x="115" y="25"/>
                  <a:pt x="120" y="39"/>
                  <a:pt x="120" y="57"/>
                </a:cubicBezTo>
                <a:close/>
                <a:moveTo>
                  <a:pt x="99" y="51"/>
                </a:moveTo>
                <a:cubicBezTo>
                  <a:pt x="99" y="40"/>
                  <a:pt x="96" y="32"/>
                  <a:pt x="89" y="26"/>
                </a:cubicBezTo>
                <a:cubicBezTo>
                  <a:pt x="83" y="19"/>
                  <a:pt x="74" y="16"/>
                  <a:pt x="64" y="16"/>
                </a:cubicBezTo>
                <a:cubicBezTo>
                  <a:pt x="52" y="16"/>
                  <a:pt x="43" y="19"/>
                  <a:pt x="36" y="25"/>
                </a:cubicBezTo>
                <a:cubicBezTo>
                  <a:pt x="28" y="31"/>
                  <a:pt x="24" y="40"/>
                  <a:pt x="23" y="51"/>
                </a:cubicBezTo>
                <a:lnTo>
                  <a:pt x="99" y="51"/>
                </a:lnTo>
                <a:close/>
              </a:path>
            </a:pathLst>
          </a:custGeom>
          <a:solidFill>
            <a:srgbClr val="1C22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Freeform 9">
            <a:extLst>
              <a:ext uri="{FF2B5EF4-FFF2-40B4-BE49-F238E27FC236}">
                <a16:creationId xmlns:a16="http://schemas.microsoft.com/office/drawing/2014/main" id="{04BDC34F-4101-4C1F-B93A-32A0F1B417BE}"/>
              </a:ext>
            </a:extLst>
          </p:cNvPr>
          <p:cNvSpPr>
            <a:spLocks/>
          </p:cNvSpPr>
          <p:nvPr/>
        </p:nvSpPr>
        <p:spPr bwMode="auto">
          <a:xfrm>
            <a:off x="6731000" y="2824163"/>
            <a:ext cx="95250" cy="88900"/>
          </a:xfrm>
          <a:custGeom>
            <a:avLst/>
            <a:gdLst>
              <a:gd name="T0" fmla="*/ 123 w 126"/>
              <a:gd name="T1" fmla="*/ 0 h 117"/>
              <a:gd name="T2" fmla="*/ 77 w 126"/>
              <a:gd name="T3" fmla="*/ 57 h 117"/>
              <a:gd name="T4" fmla="*/ 126 w 126"/>
              <a:gd name="T5" fmla="*/ 117 h 117"/>
              <a:gd name="T6" fmla="*/ 101 w 126"/>
              <a:gd name="T7" fmla="*/ 117 h 117"/>
              <a:gd name="T8" fmla="*/ 63 w 126"/>
              <a:gd name="T9" fmla="*/ 71 h 117"/>
              <a:gd name="T10" fmla="*/ 25 w 126"/>
              <a:gd name="T11" fmla="*/ 117 h 117"/>
              <a:gd name="T12" fmla="*/ 0 w 126"/>
              <a:gd name="T13" fmla="*/ 117 h 117"/>
              <a:gd name="T14" fmla="*/ 51 w 126"/>
              <a:gd name="T15" fmla="*/ 56 h 117"/>
              <a:gd name="T16" fmla="*/ 5 w 126"/>
              <a:gd name="T17" fmla="*/ 0 h 117"/>
              <a:gd name="T18" fmla="*/ 30 w 126"/>
              <a:gd name="T19" fmla="*/ 0 h 117"/>
              <a:gd name="T20" fmla="*/ 64 w 126"/>
              <a:gd name="T21" fmla="*/ 42 h 117"/>
              <a:gd name="T22" fmla="*/ 98 w 126"/>
              <a:gd name="T23" fmla="*/ 0 h 117"/>
              <a:gd name="T24" fmla="*/ 123 w 126"/>
              <a:gd name="T25" fmla="*/ 0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6" h="117">
                <a:moveTo>
                  <a:pt x="123" y="0"/>
                </a:moveTo>
                <a:lnTo>
                  <a:pt x="77" y="57"/>
                </a:lnTo>
                <a:lnTo>
                  <a:pt x="126" y="117"/>
                </a:lnTo>
                <a:lnTo>
                  <a:pt x="101" y="117"/>
                </a:lnTo>
                <a:lnTo>
                  <a:pt x="63" y="71"/>
                </a:lnTo>
                <a:lnTo>
                  <a:pt x="25" y="117"/>
                </a:lnTo>
                <a:lnTo>
                  <a:pt x="0" y="117"/>
                </a:lnTo>
                <a:lnTo>
                  <a:pt x="51" y="56"/>
                </a:lnTo>
                <a:lnTo>
                  <a:pt x="5" y="0"/>
                </a:lnTo>
                <a:lnTo>
                  <a:pt x="30" y="0"/>
                </a:lnTo>
                <a:lnTo>
                  <a:pt x="64" y="42"/>
                </a:lnTo>
                <a:lnTo>
                  <a:pt x="98" y="0"/>
                </a:lnTo>
                <a:lnTo>
                  <a:pt x="123" y="0"/>
                </a:lnTo>
                <a:close/>
              </a:path>
            </a:pathLst>
          </a:custGeom>
          <a:solidFill>
            <a:srgbClr val="1C22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Freeform 10">
            <a:extLst>
              <a:ext uri="{FF2B5EF4-FFF2-40B4-BE49-F238E27FC236}">
                <a16:creationId xmlns:a16="http://schemas.microsoft.com/office/drawing/2014/main" id="{706BD8FC-338F-4E61-9029-F47CA547E54B}"/>
              </a:ext>
            </a:extLst>
          </p:cNvPr>
          <p:cNvSpPr>
            <a:spLocks/>
          </p:cNvSpPr>
          <p:nvPr/>
        </p:nvSpPr>
        <p:spPr bwMode="auto">
          <a:xfrm>
            <a:off x="6837364" y="2798763"/>
            <a:ext cx="60325" cy="114300"/>
          </a:xfrm>
          <a:custGeom>
            <a:avLst/>
            <a:gdLst>
              <a:gd name="T0" fmla="*/ 37 w 80"/>
              <a:gd name="T1" fmla="*/ 0 h 150"/>
              <a:gd name="T2" fmla="*/ 37 w 80"/>
              <a:gd name="T3" fmla="*/ 33 h 150"/>
              <a:gd name="T4" fmla="*/ 80 w 80"/>
              <a:gd name="T5" fmla="*/ 33 h 150"/>
              <a:gd name="T6" fmla="*/ 80 w 80"/>
              <a:gd name="T7" fmla="*/ 48 h 150"/>
              <a:gd name="T8" fmla="*/ 37 w 80"/>
              <a:gd name="T9" fmla="*/ 48 h 150"/>
              <a:gd name="T10" fmla="*/ 37 w 80"/>
              <a:gd name="T11" fmla="*/ 111 h 150"/>
              <a:gd name="T12" fmla="*/ 41 w 80"/>
              <a:gd name="T13" fmla="*/ 130 h 150"/>
              <a:gd name="T14" fmla="*/ 59 w 80"/>
              <a:gd name="T15" fmla="*/ 134 h 150"/>
              <a:gd name="T16" fmla="*/ 80 w 80"/>
              <a:gd name="T17" fmla="*/ 134 h 150"/>
              <a:gd name="T18" fmla="*/ 80 w 80"/>
              <a:gd name="T19" fmla="*/ 150 h 150"/>
              <a:gd name="T20" fmla="*/ 59 w 80"/>
              <a:gd name="T21" fmla="*/ 150 h 150"/>
              <a:gd name="T22" fmla="*/ 25 w 80"/>
              <a:gd name="T23" fmla="*/ 142 h 150"/>
              <a:gd name="T24" fmla="*/ 15 w 80"/>
              <a:gd name="T25" fmla="*/ 111 h 150"/>
              <a:gd name="T26" fmla="*/ 15 w 80"/>
              <a:gd name="T27" fmla="*/ 48 h 150"/>
              <a:gd name="T28" fmla="*/ 0 w 80"/>
              <a:gd name="T29" fmla="*/ 48 h 150"/>
              <a:gd name="T30" fmla="*/ 0 w 80"/>
              <a:gd name="T31" fmla="*/ 33 h 150"/>
              <a:gd name="T32" fmla="*/ 15 w 80"/>
              <a:gd name="T33" fmla="*/ 33 h 150"/>
              <a:gd name="T34" fmla="*/ 15 w 80"/>
              <a:gd name="T35" fmla="*/ 0 h 150"/>
              <a:gd name="T36" fmla="*/ 37 w 80"/>
              <a:gd name="T37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0" h="150">
                <a:moveTo>
                  <a:pt x="37" y="0"/>
                </a:moveTo>
                <a:lnTo>
                  <a:pt x="37" y="33"/>
                </a:lnTo>
                <a:lnTo>
                  <a:pt x="80" y="33"/>
                </a:lnTo>
                <a:lnTo>
                  <a:pt x="80" y="48"/>
                </a:lnTo>
                <a:lnTo>
                  <a:pt x="37" y="48"/>
                </a:lnTo>
                <a:lnTo>
                  <a:pt x="37" y="111"/>
                </a:lnTo>
                <a:cubicBezTo>
                  <a:pt x="37" y="121"/>
                  <a:pt x="38" y="127"/>
                  <a:pt x="41" y="130"/>
                </a:cubicBezTo>
                <a:cubicBezTo>
                  <a:pt x="44" y="133"/>
                  <a:pt x="50" y="134"/>
                  <a:pt x="59" y="134"/>
                </a:cubicBezTo>
                <a:lnTo>
                  <a:pt x="80" y="134"/>
                </a:lnTo>
                <a:lnTo>
                  <a:pt x="80" y="150"/>
                </a:lnTo>
                <a:lnTo>
                  <a:pt x="59" y="150"/>
                </a:lnTo>
                <a:cubicBezTo>
                  <a:pt x="42" y="150"/>
                  <a:pt x="31" y="147"/>
                  <a:pt x="25" y="142"/>
                </a:cubicBezTo>
                <a:cubicBezTo>
                  <a:pt x="18" y="136"/>
                  <a:pt x="15" y="126"/>
                  <a:pt x="15" y="111"/>
                </a:cubicBezTo>
                <a:lnTo>
                  <a:pt x="15" y="48"/>
                </a:lnTo>
                <a:lnTo>
                  <a:pt x="0" y="48"/>
                </a:lnTo>
                <a:lnTo>
                  <a:pt x="0" y="33"/>
                </a:lnTo>
                <a:lnTo>
                  <a:pt x="15" y="33"/>
                </a:lnTo>
                <a:lnTo>
                  <a:pt x="15" y="0"/>
                </a:lnTo>
                <a:lnTo>
                  <a:pt x="37" y="0"/>
                </a:lnTo>
                <a:close/>
              </a:path>
            </a:pathLst>
          </a:custGeom>
          <a:solidFill>
            <a:srgbClr val="1C22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Freeform 11">
            <a:extLst>
              <a:ext uri="{FF2B5EF4-FFF2-40B4-BE49-F238E27FC236}">
                <a16:creationId xmlns:a16="http://schemas.microsoft.com/office/drawing/2014/main" id="{790F895D-4AE6-4FE2-85BA-D149653BB8F6}"/>
              </a:ext>
            </a:extLst>
          </p:cNvPr>
          <p:cNvSpPr>
            <a:spLocks noEditPoints="1"/>
          </p:cNvSpPr>
          <p:nvPr/>
        </p:nvSpPr>
        <p:spPr bwMode="auto">
          <a:xfrm>
            <a:off x="6918326" y="2822577"/>
            <a:ext cx="80963" cy="93663"/>
          </a:xfrm>
          <a:custGeom>
            <a:avLst/>
            <a:gdLst>
              <a:gd name="T0" fmla="*/ 0 w 108"/>
              <a:gd name="T1" fmla="*/ 74 h 123"/>
              <a:gd name="T2" fmla="*/ 0 w 108"/>
              <a:gd name="T3" fmla="*/ 3 h 123"/>
              <a:gd name="T4" fmla="*/ 21 w 108"/>
              <a:gd name="T5" fmla="*/ 3 h 123"/>
              <a:gd name="T6" fmla="*/ 21 w 108"/>
              <a:gd name="T7" fmla="*/ 73 h 123"/>
              <a:gd name="T8" fmla="*/ 29 w 108"/>
              <a:gd name="T9" fmla="*/ 98 h 123"/>
              <a:gd name="T10" fmla="*/ 50 w 108"/>
              <a:gd name="T11" fmla="*/ 106 h 123"/>
              <a:gd name="T12" fmla="*/ 77 w 108"/>
              <a:gd name="T13" fmla="*/ 96 h 123"/>
              <a:gd name="T14" fmla="*/ 87 w 108"/>
              <a:gd name="T15" fmla="*/ 69 h 123"/>
              <a:gd name="T16" fmla="*/ 87 w 108"/>
              <a:gd name="T17" fmla="*/ 3 h 123"/>
              <a:gd name="T18" fmla="*/ 108 w 108"/>
              <a:gd name="T19" fmla="*/ 3 h 123"/>
              <a:gd name="T20" fmla="*/ 108 w 108"/>
              <a:gd name="T21" fmla="*/ 120 h 123"/>
              <a:gd name="T22" fmla="*/ 87 w 108"/>
              <a:gd name="T23" fmla="*/ 120 h 123"/>
              <a:gd name="T24" fmla="*/ 87 w 108"/>
              <a:gd name="T25" fmla="*/ 102 h 123"/>
              <a:gd name="T26" fmla="*/ 69 w 108"/>
              <a:gd name="T27" fmla="*/ 118 h 123"/>
              <a:gd name="T28" fmla="*/ 46 w 108"/>
              <a:gd name="T29" fmla="*/ 123 h 123"/>
              <a:gd name="T30" fmla="*/ 12 w 108"/>
              <a:gd name="T31" fmla="*/ 110 h 123"/>
              <a:gd name="T32" fmla="*/ 0 w 108"/>
              <a:gd name="T33" fmla="*/ 74 h 123"/>
              <a:gd name="T34" fmla="*/ 54 w 108"/>
              <a:gd name="T35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8" h="123">
                <a:moveTo>
                  <a:pt x="0" y="74"/>
                </a:moveTo>
                <a:lnTo>
                  <a:pt x="0" y="3"/>
                </a:lnTo>
                <a:lnTo>
                  <a:pt x="21" y="3"/>
                </a:lnTo>
                <a:lnTo>
                  <a:pt x="21" y="73"/>
                </a:lnTo>
                <a:cubicBezTo>
                  <a:pt x="21" y="84"/>
                  <a:pt x="24" y="92"/>
                  <a:pt x="29" y="98"/>
                </a:cubicBezTo>
                <a:cubicBezTo>
                  <a:pt x="33" y="104"/>
                  <a:pt x="40" y="106"/>
                  <a:pt x="50" y="106"/>
                </a:cubicBezTo>
                <a:cubicBezTo>
                  <a:pt x="61" y="106"/>
                  <a:pt x="71" y="103"/>
                  <a:pt x="77" y="96"/>
                </a:cubicBezTo>
                <a:cubicBezTo>
                  <a:pt x="84" y="90"/>
                  <a:pt x="87" y="81"/>
                  <a:pt x="87" y="69"/>
                </a:cubicBezTo>
                <a:lnTo>
                  <a:pt x="87" y="3"/>
                </a:lnTo>
                <a:lnTo>
                  <a:pt x="108" y="3"/>
                </a:lnTo>
                <a:lnTo>
                  <a:pt x="108" y="120"/>
                </a:lnTo>
                <a:lnTo>
                  <a:pt x="87" y="120"/>
                </a:lnTo>
                <a:lnTo>
                  <a:pt x="87" y="102"/>
                </a:lnTo>
                <a:cubicBezTo>
                  <a:pt x="82" y="109"/>
                  <a:pt x="76" y="114"/>
                  <a:pt x="69" y="118"/>
                </a:cubicBezTo>
                <a:cubicBezTo>
                  <a:pt x="62" y="121"/>
                  <a:pt x="55" y="123"/>
                  <a:pt x="46" y="123"/>
                </a:cubicBezTo>
                <a:cubicBezTo>
                  <a:pt x="31" y="123"/>
                  <a:pt x="19" y="119"/>
                  <a:pt x="12" y="110"/>
                </a:cubicBezTo>
                <a:cubicBezTo>
                  <a:pt x="4" y="102"/>
                  <a:pt x="0" y="90"/>
                  <a:pt x="0" y="74"/>
                </a:cubicBezTo>
                <a:close/>
                <a:moveTo>
                  <a:pt x="54" y="0"/>
                </a:moveTo>
                <a:close/>
              </a:path>
            </a:pathLst>
          </a:custGeom>
          <a:solidFill>
            <a:srgbClr val="1C22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Freeform 12">
            <a:extLst>
              <a:ext uri="{FF2B5EF4-FFF2-40B4-BE49-F238E27FC236}">
                <a16:creationId xmlns:a16="http://schemas.microsoft.com/office/drawing/2014/main" id="{942BF300-679F-4FC6-8B67-6189F465BBF7}"/>
              </a:ext>
            </a:extLst>
          </p:cNvPr>
          <p:cNvSpPr>
            <a:spLocks/>
          </p:cNvSpPr>
          <p:nvPr/>
        </p:nvSpPr>
        <p:spPr bwMode="auto">
          <a:xfrm>
            <a:off x="7034213" y="2822576"/>
            <a:ext cx="57150" cy="90488"/>
          </a:xfrm>
          <a:custGeom>
            <a:avLst/>
            <a:gdLst>
              <a:gd name="T0" fmla="*/ 75 w 75"/>
              <a:gd name="T1" fmla="*/ 21 h 120"/>
              <a:gd name="T2" fmla="*/ 67 w 75"/>
              <a:gd name="T3" fmla="*/ 18 h 120"/>
              <a:gd name="T4" fmla="*/ 58 w 75"/>
              <a:gd name="T5" fmla="*/ 17 h 120"/>
              <a:gd name="T6" fmla="*/ 30 w 75"/>
              <a:gd name="T7" fmla="*/ 28 h 120"/>
              <a:gd name="T8" fmla="*/ 21 w 75"/>
              <a:gd name="T9" fmla="*/ 58 h 120"/>
              <a:gd name="T10" fmla="*/ 21 w 75"/>
              <a:gd name="T11" fmla="*/ 120 h 120"/>
              <a:gd name="T12" fmla="*/ 0 w 75"/>
              <a:gd name="T13" fmla="*/ 120 h 120"/>
              <a:gd name="T14" fmla="*/ 0 w 75"/>
              <a:gd name="T15" fmla="*/ 3 h 120"/>
              <a:gd name="T16" fmla="*/ 21 w 75"/>
              <a:gd name="T17" fmla="*/ 3 h 120"/>
              <a:gd name="T18" fmla="*/ 21 w 75"/>
              <a:gd name="T19" fmla="*/ 21 h 120"/>
              <a:gd name="T20" fmla="*/ 38 w 75"/>
              <a:gd name="T21" fmla="*/ 5 h 120"/>
              <a:gd name="T22" fmla="*/ 64 w 75"/>
              <a:gd name="T23" fmla="*/ 0 h 120"/>
              <a:gd name="T24" fmla="*/ 69 w 75"/>
              <a:gd name="T25" fmla="*/ 0 h 120"/>
              <a:gd name="T26" fmla="*/ 75 w 75"/>
              <a:gd name="T27" fmla="*/ 1 h 120"/>
              <a:gd name="T28" fmla="*/ 75 w 75"/>
              <a:gd name="T29" fmla="*/ 21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5" h="120">
                <a:moveTo>
                  <a:pt x="75" y="21"/>
                </a:moveTo>
                <a:cubicBezTo>
                  <a:pt x="73" y="20"/>
                  <a:pt x="70" y="19"/>
                  <a:pt x="67" y="18"/>
                </a:cubicBezTo>
                <a:cubicBezTo>
                  <a:pt x="65" y="17"/>
                  <a:pt x="61" y="17"/>
                  <a:pt x="58" y="17"/>
                </a:cubicBezTo>
                <a:cubicBezTo>
                  <a:pt x="46" y="17"/>
                  <a:pt x="37" y="21"/>
                  <a:pt x="30" y="28"/>
                </a:cubicBezTo>
                <a:cubicBezTo>
                  <a:pt x="24" y="35"/>
                  <a:pt x="21" y="45"/>
                  <a:pt x="21" y="58"/>
                </a:cubicBezTo>
                <a:lnTo>
                  <a:pt x="21" y="120"/>
                </a:lnTo>
                <a:lnTo>
                  <a:pt x="0" y="120"/>
                </a:lnTo>
                <a:lnTo>
                  <a:pt x="0" y="3"/>
                </a:lnTo>
                <a:lnTo>
                  <a:pt x="21" y="3"/>
                </a:lnTo>
                <a:lnTo>
                  <a:pt x="21" y="21"/>
                </a:lnTo>
                <a:cubicBezTo>
                  <a:pt x="25" y="14"/>
                  <a:pt x="31" y="9"/>
                  <a:pt x="38" y="5"/>
                </a:cubicBezTo>
                <a:cubicBezTo>
                  <a:pt x="45" y="2"/>
                  <a:pt x="54" y="0"/>
                  <a:pt x="64" y="0"/>
                </a:cubicBezTo>
                <a:cubicBezTo>
                  <a:pt x="66" y="0"/>
                  <a:pt x="67" y="0"/>
                  <a:pt x="69" y="0"/>
                </a:cubicBezTo>
                <a:cubicBezTo>
                  <a:pt x="71" y="0"/>
                  <a:pt x="73" y="1"/>
                  <a:pt x="75" y="1"/>
                </a:cubicBezTo>
                <a:lnTo>
                  <a:pt x="75" y="21"/>
                </a:lnTo>
                <a:close/>
              </a:path>
            </a:pathLst>
          </a:custGeom>
          <a:solidFill>
            <a:srgbClr val="1C22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Freeform 13">
            <a:extLst>
              <a:ext uri="{FF2B5EF4-FFF2-40B4-BE49-F238E27FC236}">
                <a16:creationId xmlns:a16="http://schemas.microsoft.com/office/drawing/2014/main" id="{CA888784-817C-4ABF-A3CF-0F47BEF64078}"/>
              </a:ext>
            </a:extLst>
          </p:cNvPr>
          <p:cNvSpPr>
            <a:spLocks noEditPoints="1"/>
          </p:cNvSpPr>
          <p:nvPr/>
        </p:nvSpPr>
        <p:spPr bwMode="auto">
          <a:xfrm>
            <a:off x="7096126" y="2822577"/>
            <a:ext cx="92075" cy="93663"/>
          </a:xfrm>
          <a:custGeom>
            <a:avLst/>
            <a:gdLst>
              <a:gd name="T0" fmla="*/ 120 w 120"/>
              <a:gd name="T1" fmla="*/ 57 h 123"/>
              <a:gd name="T2" fmla="*/ 120 w 120"/>
              <a:gd name="T3" fmla="*/ 66 h 123"/>
              <a:gd name="T4" fmla="*/ 23 w 120"/>
              <a:gd name="T5" fmla="*/ 66 h 123"/>
              <a:gd name="T6" fmla="*/ 36 w 120"/>
              <a:gd name="T7" fmla="*/ 96 h 123"/>
              <a:gd name="T8" fmla="*/ 69 w 120"/>
              <a:gd name="T9" fmla="*/ 107 h 123"/>
              <a:gd name="T10" fmla="*/ 92 w 120"/>
              <a:gd name="T11" fmla="*/ 104 h 123"/>
              <a:gd name="T12" fmla="*/ 115 w 120"/>
              <a:gd name="T13" fmla="*/ 96 h 123"/>
              <a:gd name="T14" fmla="*/ 115 w 120"/>
              <a:gd name="T15" fmla="*/ 114 h 123"/>
              <a:gd name="T16" fmla="*/ 92 w 120"/>
              <a:gd name="T17" fmla="*/ 121 h 123"/>
              <a:gd name="T18" fmla="*/ 67 w 120"/>
              <a:gd name="T19" fmla="*/ 123 h 123"/>
              <a:gd name="T20" fmla="*/ 18 w 120"/>
              <a:gd name="T21" fmla="*/ 107 h 123"/>
              <a:gd name="T22" fmla="*/ 0 w 120"/>
              <a:gd name="T23" fmla="*/ 63 h 123"/>
              <a:gd name="T24" fmla="*/ 17 w 120"/>
              <a:gd name="T25" fmla="*/ 17 h 123"/>
              <a:gd name="T26" fmla="*/ 64 w 120"/>
              <a:gd name="T27" fmla="*/ 0 h 123"/>
              <a:gd name="T28" fmla="*/ 105 w 120"/>
              <a:gd name="T29" fmla="*/ 15 h 123"/>
              <a:gd name="T30" fmla="*/ 120 w 120"/>
              <a:gd name="T31" fmla="*/ 57 h 123"/>
              <a:gd name="T32" fmla="*/ 99 w 120"/>
              <a:gd name="T33" fmla="*/ 51 h 123"/>
              <a:gd name="T34" fmla="*/ 89 w 120"/>
              <a:gd name="T35" fmla="*/ 26 h 123"/>
              <a:gd name="T36" fmla="*/ 64 w 120"/>
              <a:gd name="T37" fmla="*/ 16 h 123"/>
              <a:gd name="T38" fmla="*/ 35 w 120"/>
              <a:gd name="T39" fmla="*/ 25 h 123"/>
              <a:gd name="T40" fmla="*/ 23 w 120"/>
              <a:gd name="T41" fmla="*/ 51 h 123"/>
              <a:gd name="T42" fmla="*/ 99 w 120"/>
              <a:gd name="T43" fmla="*/ 51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20" h="123">
                <a:moveTo>
                  <a:pt x="120" y="57"/>
                </a:moveTo>
                <a:lnTo>
                  <a:pt x="120" y="66"/>
                </a:lnTo>
                <a:lnTo>
                  <a:pt x="23" y="66"/>
                </a:lnTo>
                <a:cubicBezTo>
                  <a:pt x="23" y="79"/>
                  <a:pt x="28" y="89"/>
                  <a:pt x="36" y="96"/>
                </a:cubicBezTo>
                <a:cubicBezTo>
                  <a:pt x="44" y="103"/>
                  <a:pt x="55" y="107"/>
                  <a:pt x="69" y="107"/>
                </a:cubicBezTo>
                <a:cubicBezTo>
                  <a:pt x="77" y="107"/>
                  <a:pt x="85" y="106"/>
                  <a:pt x="92" y="104"/>
                </a:cubicBezTo>
                <a:cubicBezTo>
                  <a:pt x="100" y="102"/>
                  <a:pt x="108" y="99"/>
                  <a:pt x="115" y="96"/>
                </a:cubicBezTo>
                <a:lnTo>
                  <a:pt x="115" y="114"/>
                </a:lnTo>
                <a:cubicBezTo>
                  <a:pt x="108" y="117"/>
                  <a:pt x="100" y="119"/>
                  <a:pt x="92" y="121"/>
                </a:cubicBezTo>
                <a:cubicBezTo>
                  <a:pt x="84" y="122"/>
                  <a:pt x="76" y="123"/>
                  <a:pt x="67" y="123"/>
                </a:cubicBezTo>
                <a:cubicBezTo>
                  <a:pt x="47" y="123"/>
                  <a:pt x="30" y="118"/>
                  <a:pt x="18" y="107"/>
                </a:cubicBezTo>
                <a:cubicBezTo>
                  <a:pt x="6" y="96"/>
                  <a:pt x="0" y="81"/>
                  <a:pt x="0" y="63"/>
                </a:cubicBezTo>
                <a:cubicBezTo>
                  <a:pt x="0" y="43"/>
                  <a:pt x="6" y="28"/>
                  <a:pt x="17" y="17"/>
                </a:cubicBezTo>
                <a:cubicBezTo>
                  <a:pt x="29" y="6"/>
                  <a:pt x="44" y="0"/>
                  <a:pt x="64" y="0"/>
                </a:cubicBezTo>
                <a:cubicBezTo>
                  <a:pt x="81" y="0"/>
                  <a:pt x="95" y="5"/>
                  <a:pt x="105" y="15"/>
                </a:cubicBezTo>
                <a:cubicBezTo>
                  <a:pt x="115" y="25"/>
                  <a:pt x="120" y="39"/>
                  <a:pt x="120" y="57"/>
                </a:cubicBezTo>
                <a:close/>
                <a:moveTo>
                  <a:pt x="99" y="51"/>
                </a:moveTo>
                <a:cubicBezTo>
                  <a:pt x="99" y="40"/>
                  <a:pt x="95" y="32"/>
                  <a:pt x="89" y="26"/>
                </a:cubicBezTo>
                <a:cubicBezTo>
                  <a:pt x="83" y="19"/>
                  <a:pt x="74" y="16"/>
                  <a:pt x="64" y="16"/>
                </a:cubicBezTo>
                <a:cubicBezTo>
                  <a:pt x="52" y="16"/>
                  <a:pt x="43" y="19"/>
                  <a:pt x="35" y="25"/>
                </a:cubicBezTo>
                <a:cubicBezTo>
                  <a:pt x="28" y="31"/>
                  <a:pt x="24" y="40"/>
                  <a:pt x="23" y="51"/>
                </a:cubicBezTo>
                <a:lnTo>
                  <a:pt x="99" y="51"/>
                </a:lnTo>
                <a:close/>
              </a:path>
            </a:pathLst>
          </a:custGeom>
          <a:solidFill>
            <a:srgbClr val="1C22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14">
            <a:extLst>
              <a:ext uri="{FF2B5EF4-FFF2-40B4-BE49-F238E27FC236}">
                <a16:creationId xmlns:a16="http://schemas.microsoft.com/office/drawing/2014/main" id="{E701C902-02D6-4AB4-8AD9-D837A225F0A6}"/>
              </a:ext>
            </a:extLst>
          </p:cNvPr>
          <p:cNvSpPr>
            <a:spLocks/>
          </p:cNvSpPr>
          <p:nvPr/>
        </p:nvSpPr>
        <p:spPr bwMode="auto">
          <a:xfrm>
            <a:off x="7207251" y="2822577"/>
            <a:ext cx="74613" cy="93663"/>
          </a:xfrm>
          <a:custGeom>
            <a:avLst/>
            <a:gdLst>
              <a:gd name="T0" fmla="*/ 92 w 99"/>
              <a:gd name="T1" fmla="*/ 6 h 123"/>
              <a:gd name="T2" fmla="*/ 92 w 99"/>
              <a:gd name="T3" fmla="*/ 24 h 123"/>
              <a:gd name="T4" fmla="*/ 74 w 99"/>
              <a:gd name="T5" fmla="*/ 18 h 123"/>
              <a:gd name="T6" fmla="*/ 54 w 99"/>
              <a:gd name="T7" fmla="*/ 16 h 123"/>
              <a:gd name="T8" fmla="*/ 30 w 99"/>
              <a:gd name="T9" fmla="*/ 20 h 123"/>
              <a:gd name="T10" fmla="*/ 22 w 99"/>
              <a:gd name="T11" fmla="*/ 34 h 123"/>
              <a:gd name="T12" fmla="*/ 28 w 99"/>
              <a:gd name="T13" fmla="*/ 44 h 123"/>
              <a:gd name="T14" fmla="*/ 50 w 99"/>
              <a:gd name="T15" fmla="*/ 51 h 123"/>
              <a:gd name="T16" fmla="*/ 58 w 99"/>
              <a:gd name="T17" fmla="*/ 53 h 123"/>
              <a:gd name="T18" fmla="*/ 90 w 99"/>
              <a:gd name="T19" fmla="*/ 65 h 123"/>
              <a:gd name="T20" fmla="*/ 99 w 99"/>
              <a:gd name="T21" fmla="*/ 88 h 123"/>
              <a:gd name="T22" fmla="*/ 85 w 99"/>
              <a:gd name="T23" fmla="*/ 114 h 123"/>
              <a:gd name="T24" fmla="*/ 46 w 99"/>
              <a:gd name="T25" fmla="*/ 123 h 123"/>
              <a:gd name="T26" fmla="*/ 24 w 99"/>
              <a:gd name="T27" fmla="*/ 121 h 123"/>
              <a:gd name="T28" fmla="*/ 0 w 99"/>
              <a:gd name="T29" fmla="*/ 116 h 123"/>
              <a:gd name="T30" fmla="*/ 0 w 99"/>
              <a:gd name="T31" fmla="*/ 96 h 123"/>
              <a:gd name="T32" fmla="*/ 24 w 99"/>
              <a:gd name="T33" fmla="*/ 104 h 123"/>
              <a:gd name="T34" fmla="*/ 46 w 99"/>
              <a:gd name="T35" fmla="*/ 107 h 123"/>
              <a:gd name="T36" fmla="*/ 69 w 99"/>
              <a:gd name="T37" fmla="*/ 102 h 123"/>
              <a:gd name="T38" fmla="*/ 77 w 99"/>
              <a:gd name="T39" fmla="*/ 89 h 123"/>
              <a:gd name="T40" fmla="*/ 72 w 99"/>
              <a:gd name="T41" fmla="*/ 77 h 123"/>
              <a:gd name="T42" fmla="*/ 46 w 99"/>
              <a:gd name="T43" fmla="*/ 69 h 123"/>
              <a:gd name="T44" fmla="*/ 39 w 99"/>
              <a:gd name="T45" fmla="*/ 67 h 123"/>
              <a:gd name="T46" fmla="*/ 10 w 99"/>
              <a:gd name="T47" fmla="*/ 56 h 123"/>
              <a:gd name="T48" fmla="*/ 1 w 99"/>
              <a:gd name="T49" fmla="*/ 34 h 123"/>
              <a:gd name="T50" fmla="*/ 14 w 99"/>
              <a:gd name="T51" fmla="*/ 9 h 123"/>
              <a:gd name="T52" fmla="*/ 51 w 99"/>
              <a:gd name="T53" fmla="*/ 0 h 123"/>
              <a:gd name="T54" fmla="*/ 73 w 99"/>
              <a:gd name="T55" fmla="*/ 2 h 123"/>
              <a:gd name="T56" fmla="*/ 92 w 99"/>
              <a:gd name="T57" fmla="*/ 6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99" h="123">
                <a:moveTo>
                  <a:pt x="92" y="6"/>
                </a:moveTo>
                <a:lnTo>
                  <a:pt x="92" y="24"/>
                </a:lnTo>
                <a:cubicBezTo>
                  <a:pt x="86" y="22"/>
                  <a:pt x="80" y="20"/>
                  <a:pt x="74" y="18"/>
                </a:cubicBezTo>
                <a:cubicBezTo>
                  <a:pt x="67" y="17"/>
                  <a:pt x="60" y="16"/>
                  <a:pt x="54" y="16"/>
                </a:cubicBezTo>
                <a:cubicBezTo>
                  <a:pt x="43" y="16"/>
                  <a:pt x="35" y="18"/>
                  <a:pt x="30" y="20"/>
                </a:cubicBezTo>
                <a:cubicBezTo>
                  <a:pt x="25" y="23"/>
                  <a:pt x="22" y="28"/>
                  <a:pt x="22" y="34"/>
                </a:cubicBezTo>
                <a:cubicBezTo>
                  <a:pt x="22" y="38"/>
                  <a:pt x="24" y="42"/>
                  <a:pt x="28" y="44"/>
                </a:cubicBezTo>
                <a:cubicBezTo>
                  <a:pt x="31" y="47"/>
                  <a:pt x="39" y="49"/>
                  <a:pt x="50" y="51"/>
                </a:cubicBezTo>
                <a:lnTo>
                  <a:pt x="58" y="53"/>
                </a:lnTo>
                <a:cubicBezTo>
                  <a:pt x="73" y="56"/>
                  <a:pt x="83" y="60"/>
                  <a:pt x="90" y="65"/>
                </a:cubicBezTo>
                <a:cubicBezTo>
                  <a:pt x="96" y="71"/>
                  <a:pt x="99" y="78"/>
                  <a:pt x="99" y="88"/>
                </a:cubicBezTo>
                <a:cubicBezTo>
                  <a:pt x="99" y="99"/>
                  <a:pt x="94" y="107"/>
                  <a:pt x="85" y="114"/>
                </a:cubicBezTo>
                <a:cubicBezTo>
                  <a:pt x="75" y="120"/>
                  <a:pt x="62" y="123"/>
                  <a:pt x="46" y="123"/>
                </a:cubicBezTo>
                <a:cubicBezTo>
                  <a:pt x="39" y="123"/>
                  <a:pt x="32" y="122"/>
                  <a:pt x="24" y="121"/>
                </a:cubicBezTo>
                <a:cubicBezTo>
                  <a:pt x="17" y="120"/>
                  <a:pt x="9" y="118"/>
                  <a:pt x="0" y="116"/>
                </a:cubicBezTo>
                <a:lnTo>
                  <a:pt x="0" y="96"/>
                </a:lnTo>
                <a:cubicBezTo>
                  <a:pt x="8" y="100"/>
                  <a:pt x="16" y="102"/>
                  <a:pt x="24" y="104"/>
                </a:cubicBezTo>
                <a:cubicBezTo>
                  <a:pt x="31" y="106"/>
                  <a:pt x="39" y="107"/>
                  <a:pt x="46" y="107"/>
                </a:cubicBezTo>
                <a:cubicBezTo>
                  <a:pt x="56" y="107"/>
                  <a:pt x="64" y="105"/>
                  <a:pt x="69" y="102"/>
                </a:cubicBezTo>
                <a:cubicBezTo>
                  <a:pt x="75" y="99"/>
                  <a:pt x="77" y="95"/>
                  <a:pt x="77" y="89"/>
                </a:cubicBezTo>
                <a:cubicBezTo>
                  <a:pt x="77" y="84"/>
                  <a:pt x="75" y="80"/>
                  <a:pt x="72" y="77"/>
                </a:cubicBezTo>
                <a:cubicBezTo>
                  <a:pt x="68" y="74"/>
                  <a:pt x="59" y="72"/>
                  <a:pt x="46" y="69"/>
                </a:cubicBezTo>
                <a:lnTo>
                  <a:pt x="39" y="67"/>
                </a:lnTo>
                <a:cubicBezTo>
                  <a:pt x="25" y="65"/>
                  <a:pt x="16" y="61"/>
                  <a:pt x="10" y="56"/>
                </a:cubicBezTo>
                <a:cubicBezTo>
                  <a:pt x="4" y="51"/>
                  <a:pt x="1" y="44"/>
                  <a:pt x="1" y="34"/>
                </a:cubicBezTo>
                <a:cubicBezTo>
                  <a:pt x="1" y="23"/>
                  <a:pt x="6" y="15"/>
                  <a:pt x="14" y="9"/>
                </a:cubicBezTo>
                <a:cubicBezTo>
                  <a:pt x="23" y="3"/>
                  <a:pt x="35" y="0"/>
                  <a:pt x="51" y="0"/>
                </a:cubicBezTo>
                <a:cubicBezTo>
                  <a:pt x="59" y="0"/>
                  <a:pt x="66" y="0"/>
                  <a:pt x="73" y="2"/>
                </a:cubicBezTo>
                <a:cubicBezTo>
                  <a:pt x="80" y="3"/>
                  <a:pt x="86" y="4"/>
                  <a:pt x="92" y="6"/>
                </a:cubicBezTo>
                <a:close/>
              </a:path>
            </a:pathLst>
          </a:custGeom>
          <a:solidFill>
            <a:srgbClr val="1C22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Rectangle 15">
            <a:extLst>
              <a:ext uri="{FF2B5EF4-FFF2-40B4-BE49-F238E27FC236}">
                <a16:creationId xmlns:a16="http://schemas.microsoft.com/office/drawing/2014/main" id="{D0A79312-E395-425D-9C2D-728718F87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189" y="1928813"/>
            <a:ext cx="1173163" cy="755650"/>
          </a:xfrm>
          <a:prstGeom prst="rect">
            <a:avLst/>
          </a:prstGeom>
          <a:solidFill>
            <a:srgbClr val="D0E69E"/>
          </a:solidFill>
          <a:ln w="1428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Freeform 16">
            <a:extLst>
              <a:ext uri="{FF2B5EF4-FFF2-40B4-BE49-F238E27FC236}">
                <a16:creationId xmlns:a16="http://schemas.microsoft.com/office/drawing/2014/main" id="{4601622A-41A4-4062-A41D-E2BBF44C87C9}"/>
              </a:ext>
            </a:extLst>
          </p:cNvPr>
          <p:cNvSpPr>
            <a:spLocks/>
          </p:cNvSpPr>
          <p:nvPr/>
        </p:nvSpPr>
        <p:spPr bwMode="auto">
          <a:xfrm>
            <a:off x="4873626" y="3197227"/>
            <a:ext cx="92075" cy="123825"/>
          </a:xfrm>
          <a:custGeom>
            <a:avLst/>
            <a:gdLst>
              <a:gd name="T0" fmla="*/ 111 w 121"/>
              <a:gd name="T1" fmla="*/ 8 h 162"/>
              <a:gd name="T2" fmla="*/ 111 w 121"/>
              <a:gd name="T3" fmla="*/ 28 h 162"/>
              <a:gd name="T4" fmla="*/ 86 w 121"/>
              <a:gd name="T5" fmla="*/ 20 h 162"/>
              <a:gd name="T6" fmla="*/ 63 w 121"/>
              <a:gd name="T7" fmla="*/ 17 h 162"/>
              <a:gd name="T8" fmla="*/ 33 w 121"/>
              <a:gd name="T9" fmla="*/ 24 h 162"/>
              <a:gd name="T10" fmla="*/ 23 w 121"/>
              <a:gd name="T11" fmla="*/ 43 h 162"/>
              <a:gd name="T12" fmla="*/ 30 w 121"/>
              <a:gd name="T13" fmla="*/ 58 h 162"/>
              <a:gd name="T14" fmla="*/ 56 w 121"/>
              <a:gd name="T15" fmla="*/ 67 h 162"/>
              <a:gd name="T16" fmla="*/ 70 w 121"/>
              <a:gd name="T17" fmla="*/ 69 h 162"/>
              <a:gd name="T18" fmla="*/ 108 w 121"/>
              <a:gd name="T19" fmla="*/ 85 h 162"/>
              <a:gd name="T20" fmla="*/ 121 w 121"/>
              <a:gd name="T21" fmla="*/ 116 h 162"/>
              <a:gd name="T22" fmla="*/ 104 w 121"/>
              <a:gd name="T23" fmla="*/ 150 h 162"/>
              <a:gd name="T24" fmla="*/ 55 w 121"/>
              <a:gd name="T25" fmla="*/ 162 h 162"/>
              <a:gd name="T26" fmla="*/ 29 w 121"/>
              <a:gd name="T27" fmla="*/ 159 h 162"/>
              <a:gd name="T28" fmla="*/ 0 w 121"/>
              <a:gd name="T29" fmla="*/ 152 h 162"/>
              <a:gd name="T30" fmla="*/ 0 w 121"/>
              <a:gd name="T31" fmla="*/ 130 h 162"/>
              <a:gd name="T32" fmla="*/ 28 w 121"/>
              <a:gd name="T33" fmla="*/ 141 h 162"/>
              <a:gd name="T34" fmla="*/ 55 w 121"/>
              <a:gd name="T35" fmla="*/ 145 h 162"/>
              <a:gd name="T36" fmla="*/ 86 w 121"/>
              <a:gd name="T37" fmla="*/ 138 h 162"/>
              <a:gd name="T38" fmla="*/ 97 w 121"/>
              <a:gd name="T39" fmla="*/ 117 h 162"/>
              <a:gd name="T40" fmla="*/ 89 w 121"/>
              <a:gd name="T41" fmla="*/ 99 h 162"/>
              <a:gd name="T42" fmla="*/ 63 w 121"/>
              <a:gd name="T43" fmla="*/ 90 h 162"/>
              <a:gd name="T44" fmla="*/ 49 w 121"/>
              <a:gd name="T45" fmla="*/ 87 h 162"/>
              <a:gd name="T46" fmla="*/ 11 w 121"/>
              <a:gd name="T47" fmla="*/ 72 h 162"/>
              <a:gd name="T48" fmla="*/ 0 w 121"/>
              <a:gd name="T49" fmla="*/ 44 h 162"/>
              <a:gd name="T50" fmla="*/ 16 w 121"/>
              <a:gd name="T51" fmla="*/ 12 h 162"/>
              <a:gd name="T52" fmla="*/ 60 w 121"/>
              <a:gd name="T53" fmla="*/ 0 h 162"/>
              <a:gd name="T54" fmla="*/ 85 w 121"/>
              <a:gd name="T55" fmla="*/ 2 h 162"/>
              <a:gd name="T56" fmla="*/ 111 w 121"/>
              <a:gd name="T57" fmla="*/ 8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1" h="162">
                <a:moveTo>
                  <a:pt x="111" y="8"/>
                </a:moveTo>
                <a:lnTo>
                  <a:pt x="111" y="28"/>
                </a:lnTo>
                <a:cubicBezTo>
                  <a:pt x="102" y="24"/>
                  <a:pt x="93" y="22"/>
                  <a:pt x="86" y="20"/>
                </a:cubicBezTo>
                <a:cubicBezTo>
                  <a:pt x="78" y="18"/>
                  <a:pt x="70" y="17"/>
                  <a:pt x="63" y="17"/>
                </a:cubicBezTo>
                <a:cubicBezTo>
                  <a:pt x="50" y="17"/>
                  <a:pt x="40" y="19"/>
                  <a:pt x="33" y="24"/>
                </a:cubicBezTo>
                <a:cubicBezTo>
                  <a:pt x="27" y="28"/>
                  <a:pt x="23" y="34"/>
                  <a:pt x="23" y="43"/>
                </a:cubicBezTo>
                <a:cubicBezTo>
                  <a:pt x="23" y="50"/>
                  <a:pt x="25" y="55"/>
                  <a:pt x="30" y="58"/>
                </a:cubicBezTo>
                <a:cubicBezTo>
                  <a:pt x="35" y="62"/>
                  <a:pt x="43" y="65"/>
                  <a:pt x="56" y="67"/>
                </a:cubicBezTo>
                <a:lnTo>
                  <a:pt x="70" y="69"/>
                </a:lnTo>
                <a:cubicBezTo>
                  <a:pt x="87" y="72"/>
                  <a:pt x="100" y="78"/>
                  <a:pt x="108" y="85"/>
                </a:cubicBezTo>
                <a:cubicBezTo>
                  <a:pt x="117" y="93"/>
                  <a:pt x="121" y="103"/>
                  <a:pt x="121" y="116"/>
                </a:cubicBezTo>
                <a:cubicBezTo>
                  <a:pt x="121" y="131"/>
                  <a:pt x="115" y="142"/>
                  <a:pt x="104" y="150"/>
                </a:cubicBezTo>
                <a:cubicBezTo>
                  <a:pt x="93" y="158"/>
                  <a:pt x="77" y="162"/>
                  <a:pt x="55" y="162"/>
                </a:cubicBezTo>
                <a:cubicBezTo>
                  <a:pt x="47" y="162"/>
                  <a:pt x="38" y="161"/>
                  <a:pt x="29" y="159"/>
                </a:cubicBezTo>
                <a:cubicBezTo>
                  <a:pt x="20" y="158"/>
                  <a:pt x="10" y="155"/>
                  <a:pt x="0" y="152"/>
                </a:cubicBezTo>
                <a:lnTo>
                  <a:pt x="0" y="130"/>
                </a:lnTo>
                <a:cubicBezTo>
                  <a:pt x="10" y="135"/>
                  <a:pt x="19" y="139"/>
                  <a:pt x="28" y="141"/>
                </a:cubicBezTo>
                <a:cubicBezTo>
                  <a:pt x="37" y="143"/>
                  <a:pt x="46" y="145"/>
                  <a:pt x="55" y="145"/>
                </a:cubicBezTo>
                <a:cubicBezTo>
                  <a:pt x="68" y="145"/>
                  <a:pt x="79" y="142"/>
                  <a:pt x="86" y="138"/>
                </a:cubicBezTo>
                <a:cubicBezTo>
                  <a:pt x="93" y="133"/>
                  <a:pt x="97" y="126"/>
                  <a:pt x="97" y="117"/>
                </a:cubicBezTo>
                <a:cubicBezTo>
                  <a:pt x="97" y="110"/>
                  <a:pt x="94" y="104"/>
                  <a:pt x="89" y="99"/>
                </a:cubicBezTo>
                <a:cubicBezTo>
                  <a:pt x="84" y="95"/>
                  <a:pt x="75" y="92"/>
                  <a:pt x="63" y="90"/>
                </a:cubicBezTo>
                <a:lnTo>
                  <a:pt x="49" y="87"/>
                </a:lnTo>
                <a:cubicBezTo>
                  <a:pt x="32" y="84"/>
                  <a:pt x="19" y="79"/>
                  <a:pt x="11" y="72"/>
                </a:cubicBezTo>
                <a:cubicBezTo>
                  <a:pt x="4" y="66"/>
                  <a:pt x="0" y="56"/>
                  <a:pt x="0" y="44"/>
                </a:cubicBezTo>
                <a:cubicBezTo>
                  <a:pt x="0" y="31"/>
                  <a:pt x="5" y="20"/>
                  <a:pt x="16" y="12"/>
                </a:cubicBezTo>
                <a:cubicBezTo>
                  <a:pt x="27" y="4"/>
                  <a:pt x="41" y="0"/>
                  <a:pt x="60" y="0"/>
                </a:cubicBezTo>
                <a:cubicBezTo>
                  <a:pt x="68" y="0"/>
                  <a:pt x="76" y="0"/>
                  <a:pt x="85" y="2"/>
                </a:cubicBezTo>
                <a:cubicBezTo>
                  <a:pt x="93" y="3"/>
                  <a:pt x="102" y="5"/>
                  <a:pt x="111" y="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17">
            <a:extLst>
              <a:ext uri="{FF2B5EF4-FFF2-40B4-BE49-F238E27FC236}">
                <a16:creationId xmlns:a16="http://schemas.microsoft.com/office/drawing/2014/main" id="{2CF8F751-77D8-400E-BC24-071CA0861B59}"/>
              </a:ext>
            </a:extLst>
          </p:cNvPr>
          <p:cNvSpPr>
            <a:spLocks/>
          </p:cNvSpPr>
          <p:nvPr/>
        </p:nvSpPr>
        <p:spPr bwMode="auto">
          <a:xfrm>
            <a:off x="4992688" y="3195639"/>
            <a:ext cx="82550" cy="123825"/>
          </a:xfrm>
          <a:custGeom>
            <a:avLst/>
            <a:gdLst>
              <a:gd name="T0" fmla="*/ 108 w 108"/>
              <a:gd name="T1" fmla="*/ 92 h 163"/>
              <a:gd name="T2" fmla="*/ 108 w 108"/>
              <a:gd name="T3" fmla="*/ 163 h 163"/>
              <a:gd name="T4" fmla="*/ 87 w 108"/>
              <a:gd name="T5" fmla="*/ 163 h 163"/>
              <a:gd name="T6" fmla="*/ 87 w 108"/>
              <a:gd name="T7" fmla="*/ 93 h 163"/>
              <a:gd name="T8" fmla="*/ 79 w 108"/>
              <a:gd name="T9" fmla="*/ 68 h 163"/>
              <a:gd name="T10" fmla="*/ 58 w 108"/>
              <a:gd name="T11" fmla="*/ 60 h 163"/>
              <a:gd name="T12" fmla="*/ 31 w 108"/>
              <a:gd name="T13" fmla="*/ 69 h 163"/>
              <a:gd name="T14" fmla="*/ 21 w 108"/>
              <a:gd name="T15" fmla="*/ 97 h 163"/>
              <a:gd name="T16" fmla="*/ 21 w 108"/>
              <a:gd name="T17" fmla="*/ 163 h 163"/>
              <a:gd name="T18" fmla="*/ 0 w 108"/>
              <a:gd name="T19" fmla="*/ 163 h 163"/>
              <a:gd name="T20" fmla="*/ 0 w 108"/>
              <a:gd name="T21" fmla="*/ 0 h 163"/>
              <a:gd name="T22" fmla="*/ 21 w 108"/>
              <a:gd name="T23" fmla="*/ 0 h 163"/>
              <a:gd name="T24" fmla="*/ 21 w 108"/>
              <a:gd name="T25" fmla="*/ 64 h 163"/>
              <a:gd name="T26" fmla="*/ 39 w 108"/>
              <a:gd name="T27" fmla="*/ 48 h 163"/>
              <a:gd name="T28" fmla="*/ 63 w 108"/>
              <a:gd name="T29" fmla="*/ 43 h 163"/>
              <a:gd name="T30" fmla="*/ 96 w 108"/>
              <a:gd name="T31" fmla="*/ 55 h 163"/>
              <a:gd name="T32" fmla="*/ 108 w 108"/>
              <a:gd name="T33" fmla="*/ 92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8" h="163">
                <a:moveTo>
                  <a:pt x="108" y="92"/>
                </a:moveTo>
                <a:lnTo>
                  <a:pt x="108" y="163"/>
                </a:lnTo>
                <a:lnTo>
                  <a:pt x="87" y="163"/>
                </a:lnTo>
                <a:lnTo>
                  <a:pt x="87" y="93"/>
                </a:lnTo>
                <a:cubicBezTo>
                  <a:pt x="87" y="82"/>
                  <a:pt x="84" y="73"/>
                  <a:pt x="79" y="68"/>
                </a:cubicBezTo>
                <a:cubicBezTo>
                  <a:pt x="75" y="62"/>
                  <a:pt x="67" y="60"/>
                  <a:pt x="58" y="60"/>
                </a:cubicBezTo>
                <a:cubicBezTo>
                  <a:pt x="46" y="60"/>
                  <a:pt x="37" y="63"/>
                  <a:pt x="31" y="69"/>
                </a:cubicBezTo>
                <a:cubicBezTo>
                  <a:pt x="24" y="76"/>
                  <a:pt x="21" y="85"/>
                  <a:pt x="21" y="97"/>
                </a:cubicBezTo>
                <a:lnTo>
                  <a:pt x="21" y="163"/>
                </a:lnTo>
                <a:lnTo>
                  <a:pt x="0" y="163"/>
                </a:lnTo>
                <a:lnTo>
                  <a:pt x="0" y="0"/>
                </a:lnTo>
                <a:lnTo>
                  <a:pt x="21" y="0"/>
                </a:lnTo>
                <a:lnTo>
                  <a:pt x="21" y="64"/>
                </a:lnTo>
                <a:cubicBezTo>
                  <a:pt x="26" y="57"/>
                  <a:pt x="32" y="52"/>
                  <a:pt x="39" y="48"/>
                </a:cubicBezTo>
                <a:cubicBezTo>
                  <a:pt x="46" y="45"/>
                  <a:pt x="54" y="43"/>
                  <a:pt x="63" y="43"/>
                </a:cubicBezTo>
                <a:cubicBezTo>
                  <a:pt x="77" y="43"/>
                  <a:pt x="89" y="47"/>
                  <a:pt x="96" y="55"/>
                </a:cubicBezTo>
                <a:cubicBezTo>
                  <a:pt x="104" y="64"/>
                  <a:pt x="108" y="76"/>
                  <a:pt x="108" y="9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18">
            <a:extLst>
              <a:ext uri="{FF2B5EF4-FFF2-40B4-BE49-F238E27FC236}">
                <a16:creationId xmlns:a16="http://schemas.microsoft.com/office/drawing/2014/main" id="{7F3529B4-0D71-4DC0-A702-9A5B1D46F4EC}"/>
              </a:ext>
            </a:extLst>
          </p:cNvPr>
          <p:cNvSpPr>
            <a:spLocks noEditPoints="1"/>
          </p:cNvSpPr>
          <p:nvPr/>
        </p:nvSpPr>
        <p:spPr bwMode="auto">
          <a:xfrm>
            <a:off x="5100638" y="3227389"/>
            <a:ext cx="84138" cy="93663"/>
          </a:xfrm>
          <a:custGeom>
            <a:avLst/>
            <a:gdLst>
              <a:gd name="T0" fmla="*/ 67 w 109"/>
              <a:gd name="T1" fmla="*/ 61 h 123"/>
              <a:gd name="T2" fmla="*/ 31 w 109"/>
              <a:gd name="T3" fmla="*/ 66 h 123"/>
              <a:gd name="T4" fmla="*/ 21 w 109"/>
              <a:gd name="T5" fmla="*/ 84 h 123"/>
              <a:gd name="T6" fmla="*/ 29 w 109"/>
              <a:gd name="T7" fmla="*/ 101 h 123"/>
              <a:gd name="T8" fmla="*/ 49 w 109"/>
              <a:gd name="T9" fmla="*/ 107 h 123"/>
              <a:gd name="T10" fmla="*/ 77 w 109"/>
              <a:gd name="T11" fmla="*/ 95 h 123"/>
              <a:gd name="T12" fmla="*/ 88 w 109"/>
              <a:gd name="T13" fmla="*/ 65 h 123"/>
              <a:gd name="T14" fmla="*/ 88 w 109"/>
              <a:gd name="T15" fmla="*/ 61 h 123"/>
              <a:gd name="T16" fmla="*/ 67 w 109"/>
              <a:gd name="T17" fmla="*/ 61 h 123"/>
              <a:gd name="T18" fmla="*/ 109 w 109"/>
              <a:gd name="T19" fmla="*/ 53 h 123"/>
              <a:gd name="T20" fmla="*/ 109 w 109"/>
              <a:gd name="T21" fmla="*/ 120 h 123"/>
              <a:gd name="T22" fmla="*/ 88 w 109"/>
              <a:gd name="T23" fmla="*/ 120 h 123"/>
              <a:gd name="T24" fmla="*/ 88 w 109"/>
              <a:gd name="T25" fmla="*/ 102 h 123"/>
              <a:gd name="T26" fmla="*/ 70 w 109"/>
              <a:gd name="T27" fmla="*/ 118 h 123"/>
              <a:gd name="T28" fmla="*/ 43 w 109"/>
              <a:gd name="T29" fmla="*/ 123 h 123"/>
              <a:gd name="T30" fmla="*/ 12 w 109"/>
              <a:gd name="T31" fmla="*/ 113 h 123"/>
              <a:gd name="T32" fmla="*/ 0 w 109"/>
              <a:gd name="T33" fmla="*/ 86 h 123"/>
              <a:gd name="T34" fmla="*/ 15 w 109"/>
              <a:gd name="T35" fmla="*/ 56 h 123"/>
              <a:gd name="T36" fmla="*/ 58 w 109"/>
              <a:gd name="T37" fmla="*/ 46 h 123"/>
              <a:gd name="T38" fmla="*/ 88 w 109"/>
              <a:gd name="T39" fmla="*/ 46 h 123"/>
              <a:gd name="T40" fmla="*/ 88 w 109"/>
              <a:gd name="T41" fmla="*/ 44 h 123"/>
              <a:gd name="T42" fmla="*/ 78 w 109"/>
              <a:gd name="T43" fmla="*/ 23 h 123"/>
              <a:gd name="T44" fmla="*/ 51 w 109"/>
              <a:gd name="T45" fmla="*/ 16 h 123"/>
              <a:gd name="T46" fmla="*/ 30 w 109"/>
              <a:gd name="T47" fmla="*/ 19 h 123"/>
              <a:gd name="T48" fmla="*/ 10 w 109"/>
              <a:gd name="T49" fmla="*/ 26 h 123"/>
              <a:gd name="T50" fmla="*/ 10 w 109"/>
              <a:gd name="T51" fmla="*/ 8 h 123"/>
              <a:gd name="T52" fmla="*/ 32 w 109"/>
              <a:gd name="T53" fmla="*/ 2 h 123"/>
              <a:gd name="T54" fmla="*/ 54 w 109"/>
              <a:gd name="T55" fmla="*/ 0 h 123"/>
              <a:gd name="T56" fmla="*/ 95 w 109"/>
              <a:gd name="T57" fmla="*/ 13 h 123"/>
              <a:gd name="T58" fmla="*/ 109 w 109"/>
              <a:gd name="T59" fmla="*/ 53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09" h="123">
                <a:moveTo>
                  <a:pt x="67" y="61"/>
                </a:moveTo>
                <a:cubicBezTo>
                  <a:pt x="50" y="61"/>
                  <a:pt x="38" y="63"/>
                  <a:pt x="31" y="66"/>
                </a:cubicBezTo>
                <a:cubicBezTo>
                  <a:pt x="25" y="70"/>
                  <a:pt x="21" y="76"/>
                  <a:pt x="21" y="84"/>
                </a:cubicBezTo>
                <a:cubicBezTo>
                  <a:pt x="21" y="91"/>
                  <a:pt x="24" y="97"/>
                  <a:pt x="29" y="101"/>
                </a:cubicBezTo>
                <a:cubicBezTo>
                  <a:pt x="34" y="105"/>
                  <a:pt x="41" y="107"/>
                  <a:pt x="49" y="107"/>
                </a:cubicBezTo>
                <a:cubicBezTo>
                  <a:pt x="61" y="107"/>
                  <a:pt x="70" y="103"/>
                  <a:pt x="77" y="95"/>
                </a:cubicBezTo>
                <a:cubicBezTo>
                  <a:pt x="85" y="88"/>
                  <a:pt x="88" y="78"/>
                  <a:pt x="88" y="65"/>
                </a:cubicBezTo>
                <a:lnTo>
                  <a:pt x="88" y="61"/>
                </a:lnTo>
                <a:lnTo>
                  <a:pt x="67" y="61"/>
                </a:lnTo>
                <a:close/>
                <a:moveTo>
                  <a:pt x="109" y="53"/>
                </a:moveTo>
                <a:lnTo>
                  <a:pt x="109" y="120"/>
                </a:lnTo>
                <a:lnTo>
                  <a:pt x="88" y="120"/>
                </a:lnTo>
                <a:lnTo>
                  <a:pt x="88" y="102"/>
                </a:lnTo>
                <a:cubicBezTo>
                  <a:pt x="83" y="109"/>
                  <a:pt x="77" y="114"/>
                  <a:pt x="70" y="118"/>
                </a:cubicBezTo>
                <a:cubicBezTo>
                  <a:pt x="63" y="121"/>
                  <a:pt x="54" y="123"/>
                  <a:pt x="43" y="123"/>
                </a:cubicBezTo>
                <a:cubicBezTo>
                  <a:pt x="30" y="123"/>
                  <a:pt x="20" y="120"/>
                  <a:pt x="12" y="113"/>
                </a:cubicBezTo>
                <a:cubicBezTo>
                  <a:pt x="4" y="106"/>
                  <a:pt x="0" y="97"/>
                  <a:pt x="0" y="86"/>
                </a:cubicBezTo>
                <a:cubicBezTo>
                  <a:pt x="0" y="73"/>
                  <a:pt x="5" y="63"/>
                  <a:pt x="15" y="56"/>
                </a:cubicBezTo>
                <a:cubicBezTo>
                  <a:pt x="25" y="49"/>
                  <a:pt x="39" y="46"/>
                  <a:pt x="58" y="46"/>
                </a:cubicBezTo>
                <a:lnTo>
                  <a:pt x="88" y="46"/>
                </a:lnTo>
                <a:lnTo>
                  <a:pt x="88" y="44"/>
                </a:lnTo>
                <a:cubicBezTo>
                  <a:pt x="88" y="35"/>
                  <a:pt x="85" y="28"/>
                  <a:pt x="78" y="23"/>
                </a:cubicBezTo>
                <a:cubicBezTo>
                  <a:pt x="72" y="19"/>
                  <a:pt x="63" y="16"/>
                  <a:pt x="51" y="16"/>
                </a:cubicBezTo>
                <a:cubicBezTo>
                  <a:pt x="44" y="16"/>
                  <a:pt x="37" y="17"/>
                  <a:pt x="30" y="19"/>
                </a:cubicBezTo>
                <a:cubicBezTo>
                  <a:pt x="23" y="20"/>
                  <a:pt x="16" y="23"/>
                  <a:pt x="10" y="26"/>
                </a:cubicBezTo>
                <a:lnTo>
                  <a:pt x="10" y="8"/>
                </a:lnTo>
                <a:cubicBezTo>
                  <a:pt x="17" y="5"/>
                  <a:pt x="25" y="3"/>
                  <a:pt x="32" y="2"/>
                </a:cubicBezTo>
                <a:cubicBezTo>
                  <a:pt x="40" y="0"/>
                  <a:pt x="47" y="0"/>
                  <a:pt x="54" y="0"/>
                </a:cubicBezTo>
                <a:cubicBezTo>
                  <a:pt x="72" y="0"/>
                  <a:pt x="86" y="4"/>
                  <a:pt x="95" y="13"/>
                </a:cubicBezTo>
                <a:cubicBezTo>
                  <a:pt x="105" y="22"/>
                  <a:pt x="109" y="35"/>
                  <a:pt x="109" y="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19">
            <a:extLst>
              <a:ext uri="{FF2B5EF4-FFF2-40B4-BE49-F238E27FC236}">
                <a16:creationId xmlns:a16="http://schemas.microsoft.com/office/drawing/2014/main" id="{AF95E510-34B7-4C98-B7A6-E5528E2AA1D6}"/>
              </a:ext>
            </a:extLst>
          </p:cNvPr>
          <p:cNvSpPr>
            <a:spLocks noEditPoints="1"/>
          </p:cNvSpPr>
          <p:nvPr/>
        </p:nvSpPr>
        <p:spPr bwMode="auto">
          <a:xfrm>
            <a:off x="5210175" y="3195639"/>
            <a:ext cx="88900" cy="125413"/>
          </a:xfrm>
          <a:custGeom>
            <a:avLst/>
            <a:gdLst>
              <a:gd name="T0" fmla="*/ 94 w 115"/>
              <a:gd name="T1" fmla="*/ 63 h 166"/>
              <a:gd name="T2" fmla="*/ 94 w 115"/>
              <a:gd name="T3" fmla="*/ 0 h 166"/>
              <a:gd name="T4" fmla="*/ 115 w 115"/>
              <a:gd name="T5" fmla="*/ 0 h 166"/>
              <a:gd name="T6" fmla="*/ 115 w 115"/>
              <a:gd name="T7" fmla="*/ 163 h 166"/>
              <a:gd name="T8" fmla="*/ 94 w 115"/>
              <a:gd name="T9" fmla="*/ 163 h 166"/>
              <a:gd name="T10" fmla="*/ 94 w 115"/>
              <a:gd name="T11" fmla="*/ 145 h 166"/>
              <a:gd name="T12" fmla="*/ 77 w 115"/>
              <a:gd name="T13" fmla="*/ 161 h 166"/>
              <a:gd name="T14" fmla="*/ 53 w 115"/>
              <a:gd name="T15" fmla="*/ 166 h 166"/>
              <a:gd name="T16" fmla="*/ 15 w 115"/>
              <a:gd name="T17" fmla="*/ 149 h 166"/>
              <a:gd name="T18" fmla="*/ 0 w 115"/>
              <a:gd name="T19" fmla="*/ 104 h 166"/>
              <a:gd name="T20" fmla="*/ 15 w 115"/>
              <a:gd name="T21" fmla="*/ 60 h 166"/>
              <a:gd name="T22" fmla="*/ 53 w 115"/>
              <a:gd name="T23" fmla="*/ 43 h 166"/>
              <a:gd name="T24" fmla="*/ 77 w 115"/>
              <a:gd name="T25" fmla="*/ 48 h 166"/>
              <a:gd name="T26" fmla="*/ 94 w 115"/>
              <a:gd name="T27" fmla="*/ 63 h 166"/>
              <a:gd name="T28" fmla="*/ 22 w 115"/>
              <a:gd name="T29" fmla="*/ 104 h 166"/>
              <a:gd name="T30" fmla="*/ 31 w 115"/>
              <a:gd name="T31" fmla="*/ 138 h 166"/>
              <a:gd name="T32" fmla="*/ 58 w 115"/>
              <a:gd name="T33" fmla="*/ 150 h 166"/>
              <a:gd name="T34" fmla="*/ 84 w 115"/>
              <a:gd name="T35" fmla="*/ 138 h 166"/>
              <a:gd name="T36" fmla="*/ 94 w 115"/>
              <a:gd name="T37" fmla="*/ 104 h 166"/>
              <a:gd name="T38" fmla="*/ 84 w 115"/>
              <a:gd name="T39" fmla="*/ 71 h 166"/>
              <a:gd name="T40" fmla="*/ 58 w 115"/>
              <a:gd name="T41" fmla="*/ 59 h 166"/>
              <a:gd name="T42" fmla="*/ 31 w 115"/>
              <a:gd name="T43" fmla="*/ 71 h 166"/>
              <a:gd name="T44" fmla="*/ 22 w 115"/>
              <a:gd name="T45" fmla="*/ 104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15" h="166">
                <a:moveTo>
                  <a:pt x="94" y="63"/>
                </a:moveTo>
                <a:lnTo>
                  <a:pt x="94" y="0"/>
                </a:lnTo>
                <a:lnTo>
                  <a:pt x="115" y="0"/>
                </a:lnTo>
                <a:lnTo>
                  <a:pt x="115" y="163"/>
                </a:lnTo>
                <a:lnTo>
                  <a:pt x="94" y="163"/>
                </a:lnTo>
                <a:lnTo>
                  <a:pt x="94" y="145"/>
                </a:lnTo>
                <a:cubicBezTo>
                  <a:pt x="90" y="152"/>
                  <a:pt x="84" y="157"/>
                  <a:pt x="77" y="161"/>
                </a:cubicBezTo>
                <a:cubicBezTo>
                  <a:pt x="70" y="164"/>
                  <a:pt x="62" y="166"/>
                  <a:pt x="53" y="166"/>
                </a:cubicBezTo>
                <a:cubicBezTo>
                  <a:pt x="37" y="166"/>
                  <a:pt x="24" y="160"/>
                  <a:pt x="15" y="149"/>
                </a:cubicBezTo>
                <a:cubicBezTo>
                  <a:pt x="5" y="138"/>
                  <a:pt x="0" y="123"/>
                  <a:pt x="0" y="104"/>
                </a:cubicBezTo>
                <a:cubicBezTo>
                  <a:pt x="0" y="86"/>
                  <a:pt x="5" y="71"/>
                  <a:pt x="15" y="60"/>
                </a:cubicBezTo>
                <a:cubicBezTo>
                  <a:pt x="24" y="48"/>
                  <a:pt x="37" y="43"/>
                  <a:pt x="53" y="43"/>
                </a:cubicBezTo>
                <a:cubicBezTo>
                  <a:pt x="62" y="43"/>
                  <a:pt x="70" y="44"/>
                  <a:pt x="77" y="48"/>
                </a:cubicBezTo>
                <a:cubicBezTo>
                  <a:pt x="84" y="51"/>
                  <a:pt x="90" y="56"/>
                  <a:pt x="94" y="63"/>
                </a:cubicBezTo>
                <a:close/>
                <a:moveTo>
                  <a:pt x="22" y="104"/>
                </a:moveTo>
                <a:cubicBezTo>
                  <a:pt x="22" y="118"/>
                  <a:pt x="25" y="130"/>
                  <a:pt x="31" y="138"/>
                </a:cubicBezTo>
                <a:cubicBezTo>
                  <a:pt x="38" y="146"/>
                  <a:pt x="47" y="150"/>
                  <a:pt x="58" y="150"/>
                </a:cubicBezTo>
                <a:cubicBezTo>
                  <a:pt x="69" y="150"/>
                  <a:pt x="78" y="146"/>
                  <a:pt x="84" y="138"/>
                </a:cubicBezTo>
                <a:cubicBezTo>
                  <a:pt x="91" y="130"/>
                  <a:pt x="94" y="118"/>
                  <a:pt x="94" y="104"/>
                </a:cubicBezTo>
                <a:cubicBezTo>
                  <a:pt x="94" y="90"/>
                  <a:pt x="91" y="79"/>
                  <a:pt x="84" y="71"/>
                </a:cubicBezTo>
                <a:cubicBezTo>
                  <a:pt x="78" y="63"/>
                  <a:pt x="69" y="59"/>
                  <a:pt x="58" y="59"/>
                </a:cubicBezTo>
                <a:cubicBezTo>
                  <a:pt x="47" y="59"/>
                  <a:pt x="38" y="63"/>
                  <a:pt x="31" y="71"/>
                </a:cubicBezTo>
                <a:cubicBezTo>
                  <a:pt x="25" y="79"/>
                  <a:pt x="22" y="90"/>
                  <a:pt x="22" y="10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Freeform 20">
            <a:extLst>
              <a:ext uri="{FF2B5EF4-FFF2-40B4-BE49-F238E27FC236}">
                <a16:creationId xmlns:a16="http://schemas.microsoft.com/office/drawing/2014/main" id="{34437B02-0330-462B-A5B0-FBDDE514A5E0}"/>
              </a:ext>
            </a:extLst>
          </p:cNvPr>
          <p:cNvSpPr>
            <a:spLocks noEditPoints="1"/>
          </p:cNvSpPr>
          <p:nvPr/>
        </p:nvSpPr>
        <p:spPr bwMode="auto">
          <a:xfrm>
            <a:off x="5324476" y="3227389"/>
            <a:ext cx="92075" cy="93663"/>
          </a:xfrm>
          <a:custGeom>
            <a:avLst/>
            <a:gdLst>
              <a:gd name="T0" fmla="*/ 120 w 120"/>
              <a:gd name="T1" fmla="*/ 56 h 123"/>
              <a:gd name="T2" fmla="*/ 120 w 120"/>
              <a:gd name="T3" fmla="*/ 66 h 123"/>
              <a:gd name="T4" fmla="*/ 22 w 120"/>
              <a:gd name="T5" fmla="*/ 66 h 123"/>
              <a:gd name="T6" fmla="*/ 35 w 120"/>
              <a:gd name="T7" fmla="*/ 96 h 123"/>
              <a:gd name="T8" fmla="*/ 68 w 120"/>
              <a:gd name="T9" fmla="*/ 107 h 123"/>
              <a:gd name="T10" fmla="*/ 92 w 120"/>
              <a:gd name="T11" fmla="*/ 104 h 123"/>
              <a:gd name="T12" fmla="*/ 115 w 120"/>
              <a:gd name="T13" fmla="*/ 96 h 123"/>
              <a:gd name="T14" fmla="*/ 115 w 120"/>
              <a:gd name="T15" fmla="*/ 114 h 123"/>
              <a:gd name="T16" fmla="*/ 91 w 120"/>
              <a:gd name="T17" fmla="*/ 121 h 123"/>
              <a:gd name="T18" fmla="*/ 67 w 120"/>
              <a:gd name="T19" fmla="*/ 123 h 123"/>
              <a:gd name="T20" fmla="*/ 18 w 120"/>
              <a:gd name="T21" fmla="*/ 107 h 123"/>
              <a:gd name="T22" fmla="*/ 0 w 120"/>
              <a:gd name="T23" fmla="*/ 62 h 123"/>
              <a:gd name="T24" fmla="*/ 17 w 120"/>
              <a:gd name="T25" fmla="*/ 17 h 123"/>
              <a:gd name="T26" fmla="*/ 63 w 120"/>
              <a:gd name="T27" fmla="*/ 0 h 123"/>
              <a:gd name="T28" fmla="*/ 104 w 120"/>
              <a:gd name="T29" fmla="*/ 15 h 123"/>
              <a:gd name="T30" fmla="*/ 120 w 120"/>
              <a:gd name="T31" fmla="*/ 56 h 123"/>
              <a:gd name="T32" fmla="*/ 98 w 120"/>
              <a:gd name="T33" fmla="*/ 51 h 123"/>
              <a:gd name="T34" fmla="*/ 89 w 120"/>
              <a:gd name="T35" fmla="*/ 26 h 123"/>
              <a:gd name="T36" fmla="*/ 63 w 120"/>
              <a:gd name="T37" fmla="*/ 16 h 123"/>
              <a:gd name="T38" fmla="*/ 35 w 120"/>
              <a:gd name="T39" fmla="*/ 25 h 123"/>
              <a:gd name="T40" fmla="*/ 23 w 120"/>
              <a:gd name="T41" fmla="*/ 51 h 123"/>
              <a:gd name="T42" fmla="*/ 98 w 120"/>
              <a:gd name="T43" fmla="*/ 51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20" h="123">
                <a:moveTo>
                  <a:pt x="120" y="56"/>
                </a:moveTo>
                <a:lnTo>
                  <a:pt x="120" y="66"/>
                </a:lnTo>
                <a:lnTo>
                  <a:pt x="22" y="66"/>
                </a:lnTo>
                <a:cubicBezTo>
                  <a:pt x="23" y="79"/>
                  <a:pt x="27" y="89"/>
                  <a:pt x="35" y="96"/>
                </a:cubicBezTo>
                <a:cubicBezTo>
                  <a:pt x="43" y="103"/>
                  <a:pt x="54" y="107"/>
                  <a:pt x="68" y="107"/>
                </a:cubicBezTo>
                <a:cubicBezTo>
                  <a:pt x="76" y="107"/>
                  <a:pt x="84" y="106"/>
                  <a:pt x="92" y="104"/>
                </a:cubicBezTo>
                <a:cubicBezTo>
                  <a:pt x="99" y="102"/>
                  <a:pt x="107" y="99"/>
                  <a:pt x="115" y="96"/>
                </a:cubicBezTo>
                <a:lnTo>
                  <a:pt x="115" y="114"/>
                </a:lnTo>
                <a:cubicBezTo>
                  <a:pt x="107" y="117"/>
                  <a:pt x="99" y="119"/>
                  <a:pt x="91" y="121"/>
                </a:cubicBezTo>
                <a:cubicBezTo>
                  <a:pt x="83" y="122"/>
                  <a:pt x="75" y="123"/>
                  <a:pt x="67" y="123"/>
                </a:cubicBezTo>
                <a:cubicBezTo>
                  <a:pt x="46" y="123"/>
                  <a:pt x="30" y="117"/>
                  <a:pt x="18" y="107"/>
                </a:cubicBezTo>
                <a:cubicBezTo>
                  <a:pt x="6" y="96"/>
                  <a:pt x="0" y="81"/>
                  <a:pt x="0" y="62"/>
                </a:cubicBezTo>
                <a:cubicBezTo>
                  <a:pt x="0" y="43"/>
                  <a:pt x="6" y="28"/>
                  <a:pt x="17" y="17"/>
                </a:cubicBezTo>
                <a:cubicBezTo>
                  <a:pt x="28" y="5"/>
                  <a:pt x="44" y="0"/>
                  <a:pt x="63" y="0"/>
                </a:cubicBezTo>
                <a:cubicBezTo>
                  <a:pt x="81" y="0"/>
                  <a:pt x="94" y="5"/>
                  <a:pt x="104" y="15"/>
                </a:cubicBezTo>
                <a:cubicBezTo>
                  <a:pt x="115" y="25"/>
                  <a:pt x="120" y="39"/>
                  <a:pt x="120" y="56"/>
                </a:cubicBezTo>
                <a:close/>
                <a:moveTo>
                  <a:pt x="98" y="51"/>
                </a:moveTo>
                <a:cubicBezTo>
                  <a:pt x="98" y="40"/>
                  <a:pt x="95" y="32"/>
                  <a:pt x="89" y="26"/>
                </a:cubicBezTo>
                <a:cubicBezTo>
                  <a:pt x="82" y="19"/>
                  <a:pt x="74" y="16"/>
                  <a:pt x="63" y="16"/>
                </a:cubicBezTo>
                <a:cubicBezTo>
                  <a:pt x="52" y="16"/>
                  <a:pt x="42" y="19"/>
                  <a:pt x="35" y="25"/>
                </a:cubicBezTo>
                <a:cubicBezTo>
                  <a:pt x="28" y="31"/>
                  <a:pt x="24" y="40"/>
                  <a:pt x="23" y="51"/>
                </a:cubicBezTo>
                <a:lnTo>
                  <a:pt x="98" y="5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21">
            <a:extLst>
              <a:ext uri="{FF2B5EF4-FFF2-40B4-BE49-F238E27FC236}">
                <a16:creationId xmlns:a16="http://schemas.microsoft.com/office/drawing/2014/main" id="{CD98FB41-7D5A-483E-BC7D-173937369F10}"/>
              </a:ext>
            </a:extLst>
          </p:cNvPr>
          <p:cNvSpPr>
            <a:spLocks/>
          </p:cNvSpPr>
          <p:nvPr/>
        </p:nvSpPr>
        <p:spPr bwMode="auto">
          <a:xfrm>
            <a:off x="5441950" y="3227389"/>
            <a:ext cx="57150" cy="92075"/>
          </a:xfrm>
          <a:custGeom>
            <a:avLst/>
            <a:gdLst>
              <a:gd name="T0" fmla="*/ 75 w 75"/>
              <a:gd name="T1" fmla="*/ 21 h 120"/>
              <a:gd name="T2" fmla="*/ 67 w 75"/>
              <a:gd name="T3" fmla="*/ 18 h 120"/>
              <a:gd name="T4" fmla="*/ 58 w 75"/>
              <a:gd name="T5" fmla="*/ 17 h 120"/>
              <a:gd name="T6" fmla="*/ 31 w 75"/>
              <a:gd name="T7" fmla="*/ 28 h 120"/>
              <a:gd name="T8" fmla="*/ 21 w 75"/>
              <a:gd name="T9" fmla="*/ 58 h 120"/>
              <a:gd name="T10" fmla="*/ 21 w 75"/>
              <a:gd name="T11" fmla="*/ 120 h 120"/>
              <a:gd name="T12" fmla="*/ 0 w 75"/>
              <a:gd name="T13" fmla="*/ 120 h 120"/>
              <a:gd name="T14" fmla="*/ 0 w 75"/>
              <a:gd name="T15" fmla="*/ 3 h 120"/>
              <a:gd name="T16" fmla="*/ 21 w 75"/>
              <a:gd name="T17" fmla="*/ 3 h 120"/>
              <a:gd name="T18" fmla="*/ 21 w 75"/>
              <a:gd name="T19" fmla="*/ 21 h 120"/>
              <a:gd name="T20" fmla="*/ 38 w 75"/>
              <a:gd name="T21" fmla="*/ 5 h 120"/>
              <a:gd name="T22" fmla="*/ 64 w 75"/>
              <a:gd name="T23" fmla="*/ 0 h 120"/>
              <a:gd name="T24" fmla="*/ 69 w 75"/>
              <a:gd name="T25" fmla="*/ 0 h 120"/>
              <a:gd name="T26" fmla="*/ 75 w 75"/>
              <a:gd name="T27" fmla="*/ 1 h 120"/>
              <a:gd name="T28" fmla="*/ 75 w 75"/>
              <a:gd name="T29" fmla="*/ 21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5" h="120">
                <a:moveTo>
                  <a:pt x="75" y="21"/>
                </a:moveTo>
                <a:cubicBezTo>
                  <a:pt x="73" y="19"/>
                  <a:pt x="70" y="18"/>
                  <a:pt x="67" y="18"/>
                </a:cubicBezTo>
                <a:cubicBezTo>
                  <a:pt x="65" y="17"/>
                  <a:pt x="62" y="17"/>
                  <a:pt x="58" y="17"/>
                </a:cubicBezTo>
                <a:cubicBezTo>
                  <a:pt x="46" y="17"/>
                  <a:pt x="37" y="21"/>
                  <a:pt x="31" y="28"/>
                </a:cubicBezTo>
                <a:cubicBezTo>
                  <a:pt x="24" y="35"/>
                  <a:pt x="21" y="45"/>
                  <a:pt x="21" y="58"/>
                </a:cubicBezTo>
                <a:lnTo>
                  <a:pt x="21" y="120"/>
                </a:lnTo>
                <a:lnTo>
                  <a:pt x="0" y="120"/>
                </a:lnTo>
                <a:lnTo>
                  <a:pt x="0" y="3"/>
                </a:lnTo>
                <a:lnTo>
                  <a:pt x="21" y="3"/>
                </a:lnTo>
                <a:lnTo>
                  <a:pt x="21" y="21"/>
                </a:lnTo>
                <a:cubicBezTo>
                  <a:pt x="25" y="14"/>
                  <a:pt x="31" y="8"/>
                  <a:pt x="38" y="5"/>
                </a:cubicBezTo>
                <a:cubicBezTo>
                  <a:pt x="46" y="2"/>
                  <a:pt x="54" y="0"/>
                  <a:pt x="64" y="0"/>
                </a:cubicBezTo>
                <a:cubicBezTo>
                  <a:pt x="66" y="0"/>
                  <a:pt x="68" y="0"/>
                  <a:pt x="69" y="0"/>
                </a:cubicBezTo>
                <a:cubicBezTo>
                  <a:pt x="71" y="0"/>
                  <a:pt x="73" y="0"/>
                  <a:pt x="75" y="1"/>
                </a:cubicBezTo>
                <a:lnTo>
                  <a:pt x="75" y="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Freeform 22">
            <a:extLst>
              <a:ext uri="{FF2B5EF4-FFF2-40B4-BE49-F238E27FC236}">
                <a16:creationId xmlns:a16="http://schemas.microsoft.com/office/drawing/2014/main" id="{290044E5-B227-4B07-9092-CB0A47087F8A}"/>
              </a:ext>
            </a:extLst>
          </p:cNvPr>
          <p:cNvSpPr>
            <a:spLocks noEditPoints="1"/>
          </p:cNvSpPr>
          <p:nvPr/>
        </p:nvSpPr>
        <p:spPr bwMode="auto">
          <a:xfrm>
            <a:off x="4878389" y="3432177"/>
            <a:ext cx="87313" cy="125413"/>
          </a:xfrm>
          <a:custGeom>
            <a:avLst/>
            <a:gdLst>
              <a:gd name="T0" fmla="*/ 21 w 115"/>
              <a:gd name="T1" fmla="*/ 102 h 164"/>
              <a:gd name="T2" fmla="*/ 21 w 115"/>
              <a:gd name="T3" fmla="*/ 164 h 164"/>
              <a:gd name="T4" fmla="*/ 0 w 115"/>
              <a:gd name="T5" fmla="*/ 164 h 164"/>
              <a:gd name="T6" fmla="*/ 0 w 115"/>
              <a:gd name="T7" fmla="*/ 3 h 164"/>
              <a:gd name="T8" fmla="*/ 21 w 115"/>
              <a:gd name="T9" fmla="*/ 3 h 164"/>
              <a:gd name="T10" fmla="*/ 21 w 115"/>
              <a:gd name="T11" fmla="*/ 20 h 164"/>
              <a:gd name="T12" fmla="*/ 38 w 115"/>
              <a:gd name="T13" fmla="*/ 5 h 164"/>
              <a:gd name="T14" fmla="*/ 62 w 115"/>
              <a:gd name="T15" fmla="*/ 0 h 164"/>
              <a:gd name="T16" fmla="*/ 100 w 115"/>
              <a:gd name="T17" fmla="*/ 17 h 164"/>
              <a:gd name="T18" fmla="*/ 115 w 115"/>
              <a:gd name="T19" fmla="*/ 61 h 164"/>
              <a:gd name="T20" fmla="*/ 100 w 115"/>
              <a:gd name="T21" fmla="*/ 106 h 164"/>
              <a:gd name="T22" fmla="*/ 62 w 115"/>
              <a:gd name="T23" fmla="*/ 123 h 164"/>
              <a:gd name="T24" fmla="*/ 38 w 115"/>
              <a:gd name="T25" fmla="*/ 118 h 164"/>
              <a:gd name="T26" fmla="*/ 21 w 115"/>
              <a:gd name="T27" fmla="*/ 102 h 164"/>
              <a:gd name="T28" fmla="*/ 93 w 115"/>
              <a:gd name="T29" fmla="*/ 61 h 164"/>
              <a:gd name="T30" fmla="*/ 83 w 115"/>
              <a:gd name="T31" fmla="*/ 28 h 164"/>
              <a:gd name="T32" fmla="*/ 57 w 115"/>
              <a:gd name="T33" fmla="*/ 16 h 164"/>
              <a:gd name="T34" fmla="*/ 31 w 115"/>
              <a:gd name="T35" fmla="*/ 28 h 164"/>
              <a:gd name="T36" fmla="*/ 21 w 115"/>
              <a:gd name="T37" fmla="*/ 61 h 164"/>
              <a:gd name="T38" fmla="*/ 31 w 115"/>
              <a:gd name="T39" fmla="*/ 95 h 164"/>
              <a:gd name="T40" fmla="*/ 57 w 115"/>
              <a:gd name="T41" fmla="*/ 107 h 164"/>
              <a:gd name="T42" fmla="*/ 83 w 115"/>
              <a:gd name="T43" fmla="*/ 95 h 164"/>
              <a:gd name="T44" fmla="*/ 93 w 115"/>
              <a:gd name="T45" fmla="*/ 61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15" h="164">
                <a:moveTo>
                  <a:pt x="21" y="102"/>
                </a:moveTo>
                <a:lnTo>
                  <a:pt x="21" y="164"/>
                </a:lnTo>
                <a:lnTo>
                  <a:pt x="0" y="164"/>
                </a:lnTo>
                <a:lnTo>
                  <a:pt x="0" y="3"/>
                </a:lnTo>
                <a:lnTo>
                  <a:pt x="21" y="3"/>
                </a:lnTo>
                <a:lnTo>
                  <a:pt x="21" y="20"/>
                </a:lnTo>
                <a:cubicBezTo>
                  <a:pt x="25" y="13"/>
                  <a:pt x="31" y="8"/>
                  <a:pt x="38" y="5"/>
                </a:cubicBezTo>
                <a:cubicBezTo>
                  <a:pt x="45" y="1"/>
                  <a:pt x="53" y="0"/>
                  <a:pt x="62" y="0"/>
                </a:cubicBezTo>
                <a:cubicBezTo>
                  <a:pt x="78" y="0"/>
                  <a:pt x="91" y="5"/>
                  <a:pt x="100" y="17"/>
                </a:cubicBezTo>
                <a:cubicBezTo>
                  <a:pt x="110" y="28"/>
                  <a:pt x="115" y="43"/>
                  <a:pt x="115" y="61"/>
                </a:cubicBezTo>
                <a:cubicBezTo>
                  <a:pt x="115" y="80"/>
                  <a:pt x="110" y="94"/>
                  <a:pt x="100" y="106"/>
                </a:cubicBezTo>
                <a:cubicBezTo>
                  <a:pt x="91" y="117"/>
                  <a:pt x="78" y="123"/>
                  <a:pt x="62" y="123"/>
                </a:cubicBezTo>
                <a:cubicBezTo>
                  <a:pt x="53" y="123"/>
                  <a:pt x="45" y="121"/>
                  <a:pt x="38" y="118"/>
                </a:cubicBezTo>
                <a:cubicBezTo>
                  <a:pt x="31" y="114"/>
                  <a:pt x="25" y="109"/>
                  <a:pt x="21" y="102"/>
                </a:cubicBezTo>
                <a:close/>
                <a:moveTo>
                  <a:pt x="93" y="61"/>
                </a:moveTo>
                <a:cubicBezTo>
                  <a:pt x="93" y="47"/>
                  <a:pt x="90" y="36"/>
                  <a:pt x="83" y="28"/>
                </a:cubicBezTo>
                <a:cubicBezTo>
                  <a:pt x="77" y="20"/>
                  <a:pt x="68" y="16"/>
                  <a:pt x="57" y="16"/>
                </a:cubicBezTo>
                <a:cubicBezTo>
                  <a:pt x="46" y="16"/>
                  <a:pt x="37" y="20"/>
                  <a:pt x="31" y="28"/>
                </a:cubicBezTo>
                <a:cubicBezTo>
                  <a:pt x="24" y="36"/>
                  <a:pt x="21" y="47"/>
                  <a:pt x="21" y="61"/>
                </a:cubicBezTo>
                <a:cubicBezTo>
                  <a:pt x="21" y="75"/>
                  <a:pt x="24" y="87"/>
                  <a:pt x="31" y="95"/>
                </a:cubicBezTo>
                <a:cubicBezTo>
                  <a:pt x="37" y="103"/>
                  <a:pt x="46" y="107"/>
                  <a:pt x="57" y="107"/>
                </a:cubicBezTo>
                <a:cubicBezTo>
                  <a:pt x="68" y="107"/>
                  <a:pt x="77" y="103"/>
                  <a:pt x="83" y="95"/>
                </a:cubicBezTo>
                <a:cubicBezTo>
                  <a:pt x="90" y="87"/>
                  <a:pt x="93" y="75"/>
                  <a:pt x="93" y="6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23">
            <a:extLst>
              <a:ext uri="{FF2B5EF4-FFF2-40B4-BE49-F238E27FC236}">
                <a16:creationId xmlns:a16="http://schemas.microsoft.com/office/drawing/2014/main" id="{89FF0C9B-9521-4464-970F-9B2C09FB64C0}"/>
              </a:ext>
            </a:extLst>
          </p:cNvPr>
          <p:cNvSpPr>
            <a:spLocks/>
          </p:cNvSpPr>
          <p:nvPr/>
        </p:nvSpPr>
        <p:spPr bwMode="auto">
          <a:xfrm>
            <a:off x="4992688" y="3432177"/>
            <a:ext cx="57150" cy="92075"/>
          </a:xfrm>
          <a:custGeom>
            <a:avLst/>
            <a:gdLst>
              <a:gd name="T0" fmla="*/ 75 w 75"/>
              <a:gd name="T1" fmla="*/ 21 h 120"/>
              <a:gd name="T2" fmla="*/ 67 w 75"/>
              <a:gd name="T3" fmla="*/ 18 h 120"/>
              <a:gd name="T4" fmla="*/ 58 w 75"/>
              <a:gd name="T5" fmla="*/ 17 h 120"/>
              <a:gd name="T6" fmla="*/ 30 w 75"/>
              <a:gd name="T7" fmla="*/ 28 h 120"/>
              <a:gd name="T8" fmla="*/ 21 w 75"/>
              <a:gd name="T9" fmla="*/ 58 h 120"/>
              <a:gd name="T10" fmla="*/ 21 w 75"/>
              <a:gd name="T11" fmla="*/ 120 h 120"/>
              <a:gd name="T12" fmla="*/ 0 w 75"/>
              <a:gd name="T13" fmla="*/ 120 h 120"/>
              <a:gd name="T14" fmla="*/ 0 w 75"/>
              <a:gd name="T15" fmla="*/ 3 h 120"/>
              <a:gd name="T16" fmla="*/ 21 w 75"/>
              <a:gd name="T17" fmla="*/ 3 h 120"/>
              <a:gd name="T18" fmla="*/ 21 w 75"/>
              <a:gd name="T19" fmla="*/ 21 h 120"/>
              <a:gd name="T20" fmla="*/ 38 w 75"/>
              <a:gd name="T21" fmla="*/ 5 h 120"/>
              <a:gd name="T22" fmla="*/ 64 w 75"/>
              <a:gd name="T23" fmla="*/ 0 h 120"/>
              <a:gd name="T24" fmla="*/ 69 w 75"/>
              <a:gd name="T25" fmla="*/ 0 h 120"/>
              <a:gd name="T26" fmla="*/ 75 w 75"/>
              <a:gd name="T27" fmla="*/ 1 h 120"/>
              <a:gd name="T28" fmla="*/ 75 w 75"/>
              <a:gd name="T29" fmla="*/ 21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5" h="120">
                <a:moveTo>
                  <a:pt x="75" y="21"/>
                </a:moveTo>
                <a:cubicBezTo>
                  <a:pt x="73" y="19"/>
                  <a:pt x="70" y="18"/>
                  <a:pt x="67" y="18"/>
                </a:cubicBezTo>
                <a:cubicBezTo>
                  <a:pt x="65" y="17"/>
                  <a:pt x="62" y="17"/>
                  <a:pt x="58" y="17"/>
                </a:cubicBezTo>
                <a:cubicBezTo>
                  <a:pt x="46" y="17"/>
                  <a:pt x="37" y="20"/>
                  <a:pt x="30" y="28"/>
                </a:cubicBezTo>
                <a:cubicBezTo>
                  <a:pt x="24" y="35"/>
                  <a:pt x="21" y="45"/>
                  <a:pt x="21" y="58"/>
                </a:cubicBezTo>
                <a:lnTo>
                  <a:pt x="21" y="120"/>
                </a:lnTo>
                <a:lnTo>
                  <a:pt x="0" y="120"/>
                </a:lnTo>
                <a:lnTo>
                  <a:pt x="0" y="3"/>
                </a:lnTo>
                <a:lnTo>
                  <a:pt x="21" y="3"/>
                </a:lnTo>
                <a:lnTo>
                  <a:pt x="21" y="21"/>
                </a:lnTo>
                <a:cubicBezTo>
                  <a:pt x="25" y="14"/>
                  <a:pt x="31" y="8"/>
                  <a:pt x="38" y="5"/>
                </a:cubicBezTo>
                <a:cubicBezTo>
                  <a:pt x="45" y="1"/>
                  <a:pt x="54" y="0"/>
                  <a:pt x="64" y="0"/>
                </a:cubicBezTo>
                <a:cubicBezTo>
                  <a:pt x="66" y="0"/>
                  <a:pt x="67" y="0"/>
                  <a:pt x="69" y="0"/>
                </a:cubicBezTo>
                <a:cubicBezTo>
                  <a:pt x="71" y="0"/>
                  <a:pt x="73" y="0"/>
                  <a:pt x="75" y="1"/>
                </a:cubicBezTo>
                <a:lnTo>
                  <a:pt x="75" y="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Freeform 24">
            <a:extLst>
              <a:ext uri="{FF2B5EF4-FFF2-40B4-BE49-F238E27FC236}">
                <a16:creationId xmlns:a16="http://schemas.microsoft.com/office/drawing/2014/main" id="{757466FA-FD30-4D90-A5B5-86F99BC737A5}"/>
              </a:ext>
            </a:extLst>
          </p:cNvPr>
          <p:cNvSpPr>
            <a:spLocks noEditPoints="1"/>
          </p:cNvSpPr>
          <p:nvPr/>
        </p:nvSpPr>
        <p:spPr bwMode="auto">
          <a:xfrm>
            <a:off x="5056188" y="3432177"/>
            <a:ext cx="90488" cy="93663"/>
          </a:xfrm>
          <a:custGeom>
            <a:avLst/>
            <a:gdLst>
              <a:gd name="T0" fmla="*/ 60 w 119"/>
              <a:gd name="T1" fmla="*/ 16 h 123"/>
              <a:gd name="T2" fmla="*/ 33 w 119"/>
              <a:gd name="T3" fmla="*/ 28 h 123"/>
              <a:gd name="T4" fmla="*/ 23 w 119"/>
              <a:gd name="T5" fmla="*/ 61 h 123"/>
              <a:gd name="T6" fmla="*/ 33 w 119"/>
              <a:gd name="T7" fmla="*/ 94 h 123"/>
              <a:gd name="T8" fmla="*/ 60 w 119"/>
              <a:gd name="T9" fmla="*/ 106 h 123"/>
              <a:gd name="T10" fmla="*/ 87 w 119"/>
              <a:gd name="T11" fmla="*/ 94 h 123"/>
              <a:gd name="T12" fmla="*/ 96 w 119"/>
              <a:gd name="T13" fmla="*/ 61 h 123"/>
              <a:gd name="T14" fmla="*/ 87 w 119"/>
              <a:gd name="T15" fmla="*/ 28 h 123"/>
              <a:gd name="T16" fmla="*/ 60 w 119"/>
              <a:gd name="T17" fmla="*/ 16 h 123"/>
              <a:gd name="T18" fmla="*/ 60 w 119"/>
              <a:gd name="T19" fmla="*/ 0 h 123"/>
              <a:gd name="T20" fmla="*/ 103 w 119"/>
              <a:gd name="T21" fmla="*/ 16 h 123"/>
              <a:gd name="T22" fmla="*/ 119 w 119"/>
              <a:gd name="T23" fmla="*/ 61 h 123"/>
              <a:gd name="T24" fmla="*/ 103 w 119"/>
              <a:gd name="T25" fmla="*/ 106 h 123"/>
              <a:gd name="T26" fmla="*/ 60 w 119"/>
              <a:gd name="T27" fmla="*/ 123 h 123"/>
              <a:gd name="T28" fmla="*/ 16 w 119"/>
              <a:gd name="T29" fmla="*/ 106 h 123"/>
              <a:gd name="T30" fmla="*/ 0 w 119"/>
              <a:gd name="T31" fmla="*/ 61 h 123"/>
              <a:gd name="T32" fmla="*/ 16 w 119"/>
              <a:gd name="T33" fmla="*/ 16 h 123"/>
              <a:gd name="T34" fmla="*/ 60 w 119"/>
              <a:gd name="T35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9" h="123">
                <a:moveTo>
                  <a:pt x="60" y="16"/>
                </a:moveTo>
                <a:cubicBezTo>
                  <a:pt x="48" y="16"/>
                  <a:pt x="39" y="20"/>
                  <a:pt x="33" y="28"/>
                </a:cubicBezTo>
                <a:cubicBezTo>
                  <a:pt x="26" y="36"/>
                  <a:pt x="23" y="47"/>
                  <a:pt x="23" y="61"/>
                </a:cubicBezTo>
                <a:cubicBezTo>
                  <a:pt x="23" y="75"/>
                  <a:pt x="26" y="86"/>
                  <a:pt x="33" y="94"/>
                </a:cubicBezTo>
                <a:cubicBezTo>
                  <a:pt x="39" y="102"/>
                  <a:pt x="48" y="106"/>
                  <a:pt x="60" y="106"/>
                </a:cubicBezTo>
                <a:cubicBezTo>
                  <a:pt x="71" y="106"/>
                  <a:pt x="80" y="102"/>
                  <a:pt x="87" y="94"/>
                </a:cubicBezTo>
                <a:cubicBezTo>
                  <a:pt x="93" y="86"/>
                  <a:pt x="96" y="75"/>
                  <a:pt x="96" y="61"/>
                </a:cubicBezTo>
                <a:cubicBezTo>
                  <a:pt x="96" y="47"/>
                  <a:pt x="93" y="36"/>
                  <a:pt x="87" y="28"/>
                </a:cubicBezTo>
                <a:cubicBezTo>
                  <a:pt x="80" y="20"/>
                  <a:pt x="71" y="16"/>
                  <a:pt x="60" y="16"/>
                </a:cubicBezTo>
                <a:close/>
                <a:moveTo>
                  <a:pt x="60" y="0"/>
                </a:moveTo>
                <a:cubicBezTo>
                  <a:pt x="78" y="0"/>
                  <a:pt x="93" y="5"/>
                  <a:pt x="103" y="16"/>
                </a:cubicBezTo>
                <a:cubicBezTo>
                  <a:pt x="114" y="27"/>
                  <a:pt x="119" y="42"/>
                  <a:pt x="119" y="61"/>
                </a:cubicBezTo>
                <a:cubicBezTo>
                  <a:pt x="119" y="80"/>
                  <a:pt x="114" y="95"/>
                  <a:pt x="103" y="106"/>
                </a:cubicBezTo>
                <a:cubicBezTo>
                  <a:pt x="93" y="117"/>
                  <a:pt x="78" y="123"/>
                  <a:pt x="60" y="123"/>
                </a:cubicBezTo>
                <a:cubicBezTo>
                  <a:pt x="41" y="123"/>
                  <a:pt x="27" y="117"/>
                  <a:pt x="16" y="106"/>
                </a:cubicBezTo>
                <a:cubicBezTo>
                  <a:pt x="6" y="95"/>
                  <a:pt x="0" y="80"/>
                  <a:pt x="0" y="61"/>
                </a:cubicBezTo>
                <a:cubicBezTo>
                  <a:pt x="0" y="42"/>
                  <a:pt x="6" y="27"/>
                  <a:pt x="16" y="16"/>
                </a:cubicBezTo>
                <a:cubicBezTo>
                  <a:pt x="27" y="5"/>
                  <a:pt x="41" y="0"/>
                  <a:pt x="6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25">
            <a:extLst>
              <a:ext uri="{FF2B5EF4-FFF2-40B4-BE49-F238E27FC236}">
                <a16:creationId xmlns:a16="http://schemas.microsoft.com/office/drawing/2014/main" id="{F32CACA7-8774-4DEE-BAAC-B787FE08D0DE}"/>
              </a:ext>
            </a:extLst>
          </p:cNvPr>
          <p:cNvSpPr>
            <a:spLocks noEditPoints="1"/>
          </p:cNvSpPr>
          <p:nvPr/>
        </p:nvSpPr>
        <p:spPr bwMode="auto">
          <a:xfrm>
            <a:off x="5167314" y="3432177"/>
            <a:ext cx="87313" cy="125413"/>
          </a:xfrm>
          <a:custGeom>
            <a:avLst/>
            <a:gdLst>
              <a:gd name="T0" fmla="*/ 94 w 115"/>
              <a:gd name="T1" fmla="*/ 60 h 164"/>
              <a:gd name="T2" fmla="*/ 84 w 115"/>
              <a:gd name="T3" fmla="*/ 27 h 164"/>
              <a:gd name="T4" fmla="*/ 58 w 115"/>
              <a:gd name="T5" fmla="*/ 16 h 164"/>
              <a:gd name="T6" fmla="*/ 31 w 115"/>
              <a:gd name="T7" fmla="*/ 27 h 164"/>
              <a:gd name="T8" fmla="*/ 22 w 115"/>
              <a:gd name="T9" fmla="*/ 60 h 164"/>
              <a:gd name="T10" fmla="*/ 31 w 115"/>
              <a:gd name="T11" fmla="*/ 92 h 164"/>
              <a:gd name="T12" fmla="*/ 58 w 115"/>
              <a:gd name="T13" fmla="*/ 104 h 164"/>
              <a:gd name="T14" fmla="*/ 84 w 115"/>
              <a:gd name="T15" fmla="*/ 92 h 164"/>
              <a:gd name="T16" fmla="*/ 94 w 115"/>
              <a:gd name="T17" fmla="*/ 60 h 164"/>
              <a:gd name="T18" fmla="*/ 115 w 115"/>
              <a:gd name="T19" fmla="*/ 105 h 164"/>
              <a:gd name="T20" fmla="*/ 101 w 115"/>
              <a:gd name="T21" fmla="*/ 150 h 164"/>
              <a:gd name="T22" fmla="*/ 56 w 115"/>
              <a:gd name="T23" fmla="*/ 164 h 164"/>
              <a:gd name="T24" fmla="*/ 35 w 115"/>
              <a:gd name="T25" fmla="*/ 163 h 164"/>
              <a:gd name="T26" fmla="*/ 15 w 115"/>
              <a:gd name="T27" fmla="*/ 158 h 164"/>
              <a:gd name="T28" fmla="*/ 15 w 115"/>
              <a:gd name="T29" fmla="*/ 139 h 164"/>
              <a:gd name="T30" fmla="*/ 34 w 115"/>
              <a:gd name="T31" fmla="*/ 146 h 164"/>
              <a:gd name="T32" fmla="*/ 52 w 115"/>
              <a:gd name="T33" fmla="*/ 148 h 164"/>
              <a:gd name="T34" fmla="*/ 84 w 115"/>
              <a:gd name="T35" fmla="*/ 138 h 164"/>
              <a:gd name="T36" fmla="*/ 94 w 115"/>
              <a:gd name="T37" fmla="*/ 109 h 164"/>
              <a:gd name="T38" fmla="*/ 94 w 115"/>
              <a:gd name="T39" fmla="*/ 99 h 164"/>
              <a:gd name="T40" fmla="*/ 77 w 115"/>
              <a:gd name="T41" fmla="*/ 115 h 164"/>
              <a:gd name="T42" fmla="*/ 53 w 115"/>
              <a:gd name="T43" fmla="*/ 120 h 164"/>
              <a:gd name="T44" fmla="*/ 14 w 115"/>
              <a:gd name="T45" fmla="*/ 103 h 164"/>
              <a:gd name="T46" fmla="*/ 0 w 115"/>
              <a:gd name="T47" fmla="*/ 60 h 164"/>
              <a:gd name="T48" fmla="*/ 14 w 115"/>
              <a:gd name="T49" fmla="*/ 16 h 164"/>
              <a:gd name="T50" fmla="*/ 53 w 115"/>
              <a:gd name="T51" fmla="*/ 0 h 164"/>
              <a:gd name="T52" fmla="*/ 77 w 115"/>
              <a:gd name="T53" fmla="*/ 5 h 164"/>
              <a:gd name="T54" fmla="*/ 94 w 115"/>
              <a:gd name="T55" fmla="*/ 20 h 164"/>
              <a:gd name="T56" fmla="*/ 94 w 115"/>
              <a:gd name="T57" fmla="*/ 3 h 164"/>
              <a:gd name="T58" fmla="*/ 115 w 115"/>
              <a:gd name="T59" fmla="*/ 3 h 164"/>
              <a:gd name="T60" fmla="*/ 115 w 115"/>
              <a:gd name="T61" fmla="*/ 105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15" h="164">
                <a:moveTo>
                  <a:pt x="94" y="60"/>
                </a:moveTo>
                <a:cubicBezTo>
                  <a:pt x="94" y="46"/>
                  <a:pt x="91" y="35"/>
                  <a:pt x="84" y="27"/>
                </a:cubicBezTo>
                <a:cubicBezTo>
                  <a:pt x="78" y="20"/>
                  <a:pt x="69" y="16"/>
                  <a:pt x="58" y="16"/>
                </a:cubicBezTo>
                <a:cubicBezTo>
                  <a:pt x="46" y="16"/>
                  <a:pt x="38" y="20"/>
                  <a:pt x="31" y="27"/>
                </a:cubicBezTo>
                <a:cubicBezTo>
                  <a:pt x="25" y="35"/>
                  <a:pt x="22" y="46"/>
                  <a:pt x="22" y="60"/>
                </a:cubicBezTo>
                <a:cubicBezTo>
                  <a:pt x="22" y="74"/>
                  <a:pt x="25" y="84"/>
                  <a:pt x="31" y="92"/>
                </a:cubicBezTo>
                <a:cubicBezTo>
                  <a:pt x="38" y="100"/>
                  <a:pt x="46" y="104"/>
                  <a:pt x="58" y="104"/>
                </a:cubicBezTo>
                <a:cubicBezTo>
                  <a:pt x="69" y="104"/>
                  <a:pt x="78" y="100"/>
                  <a:pt x="84" y="92"/>
                </a:cubicBezTo>
                <a:cubicBezTo>
                  <a:pt x="91" y="84"/>
                  <a:pt x="94" y="74"/>
                  <a:pt x="94" y="60"/>
                </a:cubicBezTo>
                <a:close/>
                <a:moveTo>
                  <a:pt x="115" y="105"/>
                </a:moveTo>
                <a:cubicBezTo>
                  <a:pt x="115" y="125"/>
                  <a:pt x="110" y="140"/>
                  <a:pt x="101" y="150"/>
                </a:cubicBezTo>
                <a:cubicBezTo>
                  <a:pt x="91" y="159"/>
                  <a:pt x="76" y="164"/>
                  <a:pt x="56" y="164"/>
                </a:cubicBezTo>
                <a:cubicBezTo>
                  <a:pt x="48" y="164"/>
                  <a:pt x="41" y="164"/>
                  <a:pt x="35" y="163"/>
                </a:cubicBezTo>
                <a:cubicBezTo>
                  <a:pt x="28" y="162"/>
                  <a:pt x="22" y="160"/>
                  <a:pt x="15" y="158"/>
                </a:cubicBezTo>
                <a:lnTo>
                  <a:pt x="15" y="139"/>
                </a:lnTo>
                <a:cubicBezTo>
                  <a:pt x="22" y="142"/>
                  <a:pt x="28" y="145"/>
                  <a:pt x="34" y="146"/>
                </a:cubicBezTo>
                <a:cubicBezTo>
                  <a:pt x="40" y="148"/>
                  <a:pt x="46" y="148"/>
                  <a:pt x="52" y="148"/>
                </a:cubicBezTo>
                <a:cubicBezTo>
                  <a:pt x="66" y="148"/>
                  <a:pt x="77" y="145"/>
                  <a:pt x="84" y="138"/>
                </a:cubicBezTo>
                <a:cubicBezTo>
                  <a:pt x="91" y="132"/>
                  <a:pt x="94" y="122"/>
                  <a:pt x="94" y="109"/>
                </a:cubicBezTo>
                <a:lnTo>
                  <a:pt x="94" y="99"/>
                </a:lnTo>
                <a:cubicBezTo>
                  <a:pt x="90" y="106"/>
                  <a:pt x="84" y="111"/>
                  <a:pt x="77" y="115"/>
                </a:cubicBezTo>
                <a:cubicBezTo>
                  <a:pt x="70" y="118"/>
                  <a:pt x="62" y="120"/>
                  <a:pt x="53" y="120"/>
                </a:cubicBezTo>
                <a:cubicBezTo>
                  <a:pt x="37" y="120"/>
                  <a:pt x="24" y="114"/>
                  <a:pt x="14" y="103"/>
                </a:cubicBezTo>
                <a:cubicBezTo>
                  <a:pt x="5" y="92"/>
                  <a:pt x="0" y="78"/>
                  <a:pt x="0" y="60"/>
                </a:cubicBezTo>
                <a:cubicBezTo>
                  <a:pt x="0" y="42"/>
                  <a:pt x="5" y="27"/>
                  <a:pt x="14" y="16"/>
                </a:cubicBezTo>
                <a:cubicBezTo>
                  <a:pt x="24" y="5"/>
                  <a:pt x="37" y="0"/>
                  <a:pt x="53" y="0"/>
                </a:cubicBezTo>
                <a:cubicBezTo>
                  <a:pt x="62" y="0"/>
                  <a:pt x="70" y="1"/>
                  <a:pt x="77" y="5"/>
                </a:cubicBezTo>
                <a:cubicBezTo>
                  <a:pt x="84" y="8"/>
                  <a:pt x="90" y="13"/>
                  <a:pt x="94" y="20"/>
                </a:cubicBezTo>
                <a:lnTo>
                  <a:pt x="94" y="3"/>
                </a:lnTo>
                <a:lnTo>
                  <a:pt x="115" y="3"/>
                </a:lnTo>
                <a:lnTo>
                  <a:pt x="115" y="10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Freeform 26">
            <a:extLst>
              <a:ext uri="{FF2B5EF4-FFF2-40B4-BE49-F238E27FC236}">
                <a16:creationId xmlns:a16="http://schemas.microsoft.com/office/drawing/2014/main" id="{CA2A91BE-1734-4B74-AC11-36D31AF52D44}"/>
              </a:ext>
            </a:extLst>
          </p:cNvPr>
          <p:cNvSpPr>
            <a:spLocks/>
          </p:cNvSpPr>
          <p:nvPr/>
        </p:nvSpPr>
        <p:spPr bwMode="auto">
          <a:xfrm>
            <a:off x="5286375" y="3432177"/>
            <a:ext cx="58738" cy="92075"/>
          </a:xfrm>
          <a:custGeom>
            <a:avLst/>
            <a:gdLst>
              <a:gd name="T0" fmla="*/ 76 w 76"/>
              <a:gd name="T1" fmla="*/ 21 h 120"/>
              <a:gd name="T2" fmla="*/ 68 w 76"/>
              <a:gd name="T3" fmla="*/ 18 h 120"/>
              <a:gd name="T4" fmla="*/ 59 w 76"/>
              <a:gd name="T5" fmla="*/ 17 h 120"/>
              <a:gd name="T6" fmla="*/ 31 w 76"/>
              <a:gd name="T7" fmla="*/ 28 h 120"/>
              <a:gd name="T8" fmla="*/ 21 w 76"/>
              <a:gd name="T9" fmla="*/ 58 h 120"/>
              <a:gd name="T10" fmla="*/ 21 w 76"/>
              <a:gd name="T11" fmla="*/ 120 h 120"/>
              <a:gd name="T12" fmla="*/ 0 w 76"/>
              <a:gd name="T13" fmla="*/ 120 h 120"/>
              <a:gd name="T14" fmla="*/ 0 w 76"/>
              <a:gd name="T15" fmla="*/ 3 h 120"/>
              <a:gd name="T16" fmla="*/ 21 w 76"/>
              <a:gd name="T17" fmla="*/ 3 h 120"/>
              <a:gd name="T18" fmla="*/ 21 w 76"/>
              <a:gd name="T19" fmla="*/ 21 h 120"/>
              <a:gd name="T20" fmla="*/ 39 w 76"/>
              <a:gd name="T21" fmla="*/ 5 h 120"/>
              <a:gd name="T22" fmla="*/ 65 w 76"/>
              <a:gd name="T23" fmla="*/ 0 h 120"/>
              <a:gd name="T24" fmla="*/ 70 w 76"/>
              <a:gd name="T25" fmla="*/ 0 h 120"/>
              <a:gd name="T26" fmla="*/ 76 w 76"/>
              <a:gd name="T27" fmla="*/ 1 h 120"/>
              <a:gd name="T28" fmla="*/ 76 w 76"/>
              <a:gd name="T29" fmla="*/ 21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6" h="120">
                <a:moveTo>
                  <a:pt x="76" y="21"/>
                </a:moveTo>
                <a:cubicBezTo>
                  <a:pt x="73" y="19"/>
                  <a:pt x="71" y="18"/>
                  <a:pt x="68" y="18"/>
                </a:cubicBezTo>
                <a:cubicBezTo>
                  <a:pt x="65" y="17"/>
                  <a:pt x="62" y="17"/>
                  <a:pt x="59" y="17"/>
                </a:cubicBezTo>
                <a:cubicBezTo>
                  <a:pt x="47" y="17"/>
                  <a:pt x="38" y="20"/>
                  <a:pt x="31" y="28"/>
                </a:cubicBezTo>
                <a:cubicBezTo>
                  <a:pt x="25" y="35"/>
                  <a:pt x="21" y="45"/>
                  <a:pt x="21" y="58"/>
                </a:cubicBezTo>
                <a:lnTo>
                  <a:pt x="21" y="120"/>
                </a:lnTo>
                <a:lnTo>
                  <a:pt x="0" y="120"/>
                </a:lnTo>
                <a:lnTo>
                  <a:pt x="0" y="3"/>
                </a:lnTo>
                <a:lnTo>
                  <a:pt x="21" y="3"/>
                </a:lnTo>
                <a:lnTo>
                  <a:pt x="21" y="21"/>
                </a:lnTo>
                <a:cubicBezTo>
                  <a:pt x="26" y="14"/>
                  <a:pt x="32" y="8"/>
                  <a:pt x="39" y="5"/>
                </a:cubicBezTo>
                <a:cubicBezTo>
                  <a:pt x="46" y="1"/>
                  <a:pt x="55" y="0"/>
                  <a:pt x="65" y="0"/>
                </a:cubicBezTo>
                <a:cubicBezTo>
                  <a:pt x="66" y="0"/>
                  <a:pt x="68" y="0"/>
                  <a:pt x="70" y="0"/>
                </a:cubicBezTo>
                <a:cubicBezTo>
                  <a:pt x="72" y="0"/>
                  <a:pt x="74" y="0"/>
                  <a:pt x="76" y="1"/>
                </a:cubicBezTo>
                <a:lnTo>
                  <a:pt x="76" y="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Freeform 27">
            <a:extLst>
              <a:ext uri="{FF2B5EF4-FFF2-40B4-BE49-F238E27FC236}">
                <a16:creationId xmlns:a16="http://schemas.microsoft.com/office/drawing/2014/main" id="{E8FFBEAD-4ECE-4C9A-95C3-5C92E6E86CDA}"/>
              </a:ext>
            </a:extLst>
          </p:cNvPr>
          <p:cNvSpPr>
            <a:spLocks noEditPoints="1"/>
          </p:cNvSpPr>
          <p:nvPr/>
        </p:nvSpPr>
        <p:spPr bwMode="auto">
          <a:xfrm>
            <a:off x="5356225" y="3432177"/>
            <a:ext cx="82550" cy="93663"/>
          </a:xfrm>
          <a:custGeom>
            <a:avLst/>
            <a:gdLst>
              <a:gd name="T0" fmla="*/ 67 w 109"/>
              <a:gd name="T1" fmla="*/ 61 h 123"/>
              <a:gd name="T2" fmla="*/ 31 w 109"/>
              <a:gd name="T3" fmla="*/ 66 h 123"/>
              <a:gd name="T4" fmla="*/ 21 w 109"/>
              <a:gd name="T5" fmla="*/ 84 h 123"/>
              <a:gd name="T6" fmla="*/ 29 w 109"/>
              <a:gd name="T7" fmla="*/ 101 h 123"/>
              <a:gd name="T8" fmla="*/ 49 w 109"/>
              <a:gd name="T9" fmla="*/ 107 h 123"/>
              <a:gd name="T10" fmla="*/ 77 w 109"/>
              <a:gd name="T11" fmla="*/ 95 h 123"/>
              <a:gd name="T12" fmla="*/ 88 w 109"/>
              <a:gd name="T13" fmla="*/ 65 h 123"/>
              <a:gd name="T14" fmla="*/ 88 w 109"/>
              <a:gd name="T15" fmla="*/ 61 h 123"/>
              <a:gd name="T16" fmla="*/ 67 w 109"/>
              <a:gd name="T17" fmla="*/ 61 h 123"/>
              <a:gd name="T18" fmla="*/ 109 w 109"/>
              <a:gd name="T19" fmla="*/ 53 h 123"/>
              <a:gd name="T20" fmla="*/ 109 w 109"/>
              <a:gd name="T21" fmla="*/ 120 h 123"/>
              <a:gd name="T22" fmla="*/ 88 w 109"/>
              <a:gd name="T23" fmla="*/ 120 h 123"/>
              <a:gd name="T24" fmla="*/ 88 w 109"/>
              <a:gd name="T25" fmla="*/ 102 h 123"/>
              <a:gd name="T26" fmla="*/ 70 w 109"/>
              <a:gd name="T27" fmla="*/ 118 h 123"/>
              <a:gd name="T28" fmla="*/ 43 w 109"/>
              <a:gd name="T29" fmla="*/ 123 h 123"/>
              <a:gd name="T30" fmla="*/ 12 w 109"/>
              <a:gd name="T31" fmla="*/ 113 h 123"/>
              <a:gd name="T32" fmla="*/ 0 w 109"/>
              <a:gd name="T33" fmla="*/ 86 h 123"/>
              <a:gd name="T34" fmla="*/ 15 w 109"/>
              <a:gd name="T35" fmla="*/ 56 h 123"/>
              <a:gd name="T36" fmla="*/ 58 w 109"/>
              <a:gd name="T37" fmla="*/ 46 h 123"/>
              <a:gd name="T38" fmla="*/ 88 w 109"/>
              <a:gd name="T39" fmla="*/ 46 h 123"/>
              <a:gd name="T40" fmla="*/ 88 w 109"/>
              <a:gd name="T41" fmla="*/ 44 h 123"/>
              <a:gd name="T42" fmla="*/ 78 w 109"/>
              <a:gd name="T43" fmla="*/ 23 h 123"/>
              <a:gd name="T44" fmla="*/ 51 w 109"/>
              <a:gd name="T45" fmla="*/ 16 h 123"/>
              <a:gd name="T46" fmla="*/ 30 w 109"/>
              <a:gd name="T47" fmla="*/ 18 h 123"/>
              <a:gd name="T48" fmla="*/ 10 w 109"/>
              <a:gd name="T49" fmla="*/ 26 h 123"/>
              <a:gd name="T50" fmla="*/ 10 w 109"/>
              <a:gd name="T51" fmla="*/ 8 h 123"/>
              <a:gd name="T52" fmla="*/ 32 w 109"/>
              <a:gd name="T53" fmla="*/ 2 h 123"/>
              <a:gd name="T54" fmla="*/ 54 w 109"/>
              <a:gd name="T55" fmla="*/ 0 h 123"/>
              <a:gd name="T56" fmla="*/ 96 w 109"/>
              <a:gd name="T57" fmla="*/ 13 h 123"/>
              <a:gd name="T58" fmla="*/ 109 w 109"/>
              <a:gd name="T59" fmla="*/ 53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09" h="123">
                <a:moveTo>
                  <a:pt x="67" y="61"/>
                </a:moveTo>
                <a:cubicBezTo>
                  <a:pt x="50" y="61"/>
                  <a:pt x="38" y="63"/>
                  <a:pt x="31" y="66"/>
                </a:cubicBezTo>
                <a:cubicBezTo>
                  <a:pt x="25" y="70"/>
                  <a:pt x="21" y="76"/>
                  <a:pt x="21" y="84"/>
                </a:cubicBezTo>
                <a:cubicBezTo>
                  <a:pt x="21" y="91"/>
                  <a:pt x="24" y="97"/>
                  <a:pt x="29" y="101"/>
                </a:cubicBezTo>
                <a:cubicBezTo>
                  <a:pt x="34" y="105"/>
                  <a:pt x="41" y="107"/>
                  <a:pt x="49" y="107"/>
                </a:cubicBezTo>
                <a:cubicBezTo>
                  <a:pt x="61" y="107"/>
                  <a:pt x="70" y="103"/>
                  <a:pt x="77" y="95"/>
                </a:cubicBezTo>
                <a:cubicBezTo>
                  <a:pt x="85" y="88"/>
                  <a:pt x="88" y="78"/>
                  <a:pt x="88" y="65"/>
                </a:cubicBezTo>
                <a:lnTo>
                  <a:pt x="88" y="61"/>
                </a:lnTo>
                <a:lnTo>
                  <a:pt x="67" y="61"/>
                </a:lnTo>
                <a:close/>
                <a:moveTo>
                  <a:pt x="109" y="53"/>
                </a:moveTo>
                <a:lnTo>
                  <a:pt x="109" y="120"/>
                </a:lnTo>
                <a:lnTo>
                  <a:pt x="88" y="120"/>
                </a:lnTo>
                <a:lnTo>
                  <a:pt x="88" y="102"/>
                </a:lnTo>
                <a:cubicBezTo>
                  <a:pt x="83" y="109"/>
                  <a:pt x="77" y="114"/>
                  <a:pt x="70" y="118"/>
                </a:cubicBezTo>
                <a:cubicBezTo>
                  <a:pt x="63" y="121"/>
                  <a:pt x="54" y="123"/>
                  <a:pt x="43" y="123"/>
                </a:cubicBezTo>
                <a:cubicBezTo>
                  <a:pt x="30" y="123"/>
                  <a:pt x="20" y="119"/>
                  <a:pt x="12" y="113"/>
                </a:cubicBezTo>
                <a:cubicBezTo>
                  <a:pt x="4" y="106"/>
                  <a:pt x="0" y="97"/>
                  <a:pt x="0" y="86"/>
                </a:cubicBezTo>
                <a:cubicBezTo>
                  <a:pt x="0" y="72"/>
                  <a:pt x="5" y="62"/>
                  <a:pt x="15" y="56"/>
                </a:cubicBezTo>
                <a:cubicBezTo>
                  <a:pt x="25" y="49"/>
                  <a:pt x="39" y="46"/>
                  <a:pt x="58" y="46"/>
                </a:cubicBezTo>
                <a:lnTo>
                  <a:pt x="88" y="46"/>
                </a:lnTo>
                <a:lnTo>
                  <a:pt x="88" y="44"/>
                </a:lnTo>
                <a:cubicBezTo>
                  <a:pt x="88" y="35"/>
                  <a:pt x="85" y="28"/>
                  <a:pt x="78" y="23"/>
                </a:cubicBezTo>
                <a:cubicBezTo>
                  <a:pt x="72" y="18"/>
                  <a:pt x="63" y="16"/>
                  <a:pt x="51" y="16"/>
                </a:cubicBezTo>
                <a:cubicBezTo>
                  <a:pt x="44" y="16"/>
                  <a:pt x="37" y="17"/>
                  <a:pt x="30" y="18"/>
                </a:cubicBezTo>
                <a:cubicBezTo>
                  <a:pt x="23" y="20"/>
                  <a:pt x="16" y="22"/>
                  <a:pt x="10" y="26"/>
                </a:cubicBezTo>
                <a:lnTo>
                  <a:pt x="10" y="8"/>
                </a:lnTo>
                <a:cubicBezTo>
                  <a:pt x="17" y="5"/>
                  <a:pt x="25" y="3"/>
                  <a:pt x="32" y="2"/>
                </a:cubicBezTo>
                <a:cubicBezTo>
                  <a:pt x="40" y="0"/>
                  <a:pt x="47" y="0"/>
                  <a:pt x="54" y="0"/>
                </a:cubicBezTo>
                <a:cubicBezTo>
                  <a:pt x="72" y="0"/>
                  <a:pt x="86" y="4"/>
                  <a:pt x="96" y="13"/>
                </a:cubicBezTo>
                <a:cubicBezTo>
                  <a:pt x="105" y="22"/>
                  <a:pt x="109" y="35"/>
                  <a:pt x="109" y="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Freeform 28">
            <a:extLst>
              <a:ext uri="{FF2B5EF4-FFF2-40B4-BE49-F238E27FC236}">
                <a16:creationId xmlns:a16="http://schemas.microsoft.com/office/drawing/2014/main" id="{BBAB1B3C-71EF-48A9-886F-B0A9DAFBF882}"/>
              </a:ext>
            </a:extLst>
          </p:cNvPr>
          <p:cNvSpPr>
            <a:spLocks/>
          </p:cNvSpPr>
          <p:nvPr/>
        </p:nvSpPr>
        <p:spPr bwMode="auto">
          <a:xfrm>
            <a:off x="5470526" y="3432177"/>
            <a:ext cx="144463" cy="92075"/>
          </a:xfrm>
          <a:custGeom>
            <a:avLst/>
            <a:gdLst>
              <a:gd name="T0" fmla="*/ 102 w 189"/>
              <a:gd name="T1" fmla="*/ 25 h 120"/>
              <a:gd name="T2" fmla="*/ 121 w 189"/>
              <a:gd name="T3" fmla="*/ 6 h 120"/>
              <a:gd name="T4" fmla="*/ 147 w 189"/>
              <a:gd name="T5" fmla="*/ 0 h 120"/>
              <a:gd name="T6" fmla="*/ 178 w 189"/>
              <a:gd name="T7" fmla="*/ 13 h 120"/>
              <a:gd name="T8" fmla="*/ 189 w 189"/>
              <a:gd name="T9" fmla="*/ 49 h 120"/>
              <a:gd name="T10" fmla="*/ 189 w 189"/>
              <a:gd name="T11" fmla="*/ 120 h 120"/>
              <a:gd name="T12" fmla="*/ 168 w 189"/>
              <a:gd name="T13" fmla="*/ 120 h 120"/>
              <a:gd name="T14" fmla="*/ 168 w 189"/>
              <a:gd name="T15" fmla="*/ 50 h 120"/>
              <a:gd name="T16" fmla="*/ 161 w 189"/>
              <a:gd name="T17" fmla="*/ 25 h 120"/>
              <a:gd name="T18" fmla="*/ 141 w 189"/>
              <a:gd name="T19" fmla="*/ 16 h 120"/>
              <a:gd name="T20" fmla="*/ 115 w 189"/>
              <a:gd name="T21" fmla="*/ 26 h 120"/>
              <a:gd name="T22" fmla="*/ 105 w 189"/>
              <a:gd name="T23" fmla="*/ 53 h 120"/>
              <a:gd name="T24" fmla="*/ 105 w 189"/>
              <a:gd name="T25" fmla="*/ 120 h 120"/>
              <a:gd name="T26" fmla="*/ 84 w 189"/>
              <a:gd name="T27" fmla="*/ 120 h 120"/>
              <a:gd name="T28" fmla="*/ 84 w 189"/>
              <a:gd name="T29" fmla="*/ 50 h 120"/>
              <a:gd name="T30" fmla="*/ 77 w 189"/>
              <a:gd name="T31" fmla="*/ 25 h 120"/>
              <a:gd name="T32" fmla="*/ 57 w 189"/>
              <a:gd name="T33" fmla="*/ 16 h 120"/>
              <a:gd name="T34" fmla="*/ 31 w 189"/>
              <a:gd name="T35" fmla="*/ 26 h 120"/>
              <a:gd name="T36" fmla="*/ 22 w 189"/>
              <a:gd name="T37" fmla="*/ 53 h 120"/>
              <a:gd name="T38" fmla="*/ 22 w 189"/>
              <a:gd name="T39" fmla="*/ 120 h 120"/>
              <a:gd name="T40" fmla="*/ 0 w 189"/>
              <a:gd name="T41" fmla="*/ 120 h 120"/>
              <a:gd name="T42" fmla="*/ 0 w 189"/>
              <a:gd name="T43" fmla="*/ 3 h 120"/>
              <a:gd name="T44" fmla="*/ 22 w 189"/>
              <a:gd name="T45" fmla="*/ 3 h 120"/>
              <a:gd name="T46" fmla="*/ 22 w 189"/>
              <a:gd name="T47" fmla="*/ 21 h 120"/>
              <a:gd name="T48" fmla="*/ 39 w 189"/>
              <a:gd name="T49" fmla="*/ 5 h 120"/>
              <a:gd name="T50" fmla="*/ 63 w 189"/>
              <a:gd name="T51" fmla="*/ 0 h 120"/>
              <a:gd name="T52" fmla="*/ 87 w 189"/>
              <a:gd name="T53" fmla="*/ 6 h 120"/>
              <a:gd name="T54" fmla="*/ 102 w 189"/>
              <a:gd name="T55" fmla="*/ 25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89" h="120">
                <a:moveTo>
                  <a:pt x="102" y="25"/>
                </a:moveTo>
                <a:cubicBezTo>
                  <a:pt x="107" y="16"/>
                  <a:pt x="113" y="10"/>
                  <a:pt x="121" y="6"/>
                </a:cubicBezTo>
                <a:cubicBezTo>
                  <a:pt x="128" y="2"/>
                  <a:pt x="137" y="0"/>
                  <a:pt x="147" y="0"/>
                </a:cubicBezTo>
                <a:cubicBezTo>
                  <a:pt x="160" y="0"/>
                  <a:pt x="171" y="4"/>
                  <a:pt x="178" y="13"/>
                </a:cubicBezTo>
                <a:cubicBezTo>
                  <a:pt x="185" y="21"/>
                  <a:pt x="189" y="33"/>
                  <a:pt x="189" y="49"/>
                </a:cubicBezTo>
                <a:lnTo>
                  <a:pt x="189" y="120"/>
                </a:lnTo>
                <a:lnTo>
                  <a:pt x="168" y="120"/>
                </a:lnTo>
                <a:lnTo>
                  <a:pt x="168" y="50"/>
                </a:lnTo>
                <a:cubicBezTo>
                  <a:pt x="168" y="38"/>
                  <a:pt x="165" y="30"/>
                  <a:pt x="161" y="25"/>
                </a:cubicBezTo>
                <a:cubicBezTo>
                  <a:pt x="157" y="19"/>
                  <a:pt x="150" y="16"/>
                  <a:pt x="141" y="16"/>
                </a:cubicBezTo>
                <a:cubicBezTo>
                  <a:pt x="130" y="16"/>
                  <a:pt x="121" y="20"/>
                  <a:pt x="115" y="26"/>
                </a:cubicBezTo>
                <a:cubicBezTo>
                  <a:pt x="109" y="33"/>
                  <a:pt x="105" y="42"/>
                  <a:pt x="105" y="53"/>
                </a:cubicBezTo>
                <a:lnTo>
                  <a:pt x="105" y="120"/>
                </a:lnTo>
                <a:lnTo>
                  <a:pt x="84" y="120"/>
                </a:lnTo>
                <a:lnTo>
                  <a:pt x="84" y="50"/>
                </a:lnTo>
                <a:cubicBezTo>
                  <a:pt x="84" y="38"/>
                  <a:pt x="82" y="30"/>
                  <a:pt x="77" y="25"/>
                </a:cubicBezTo>
                <a:cubicBezTo>
                  <a:pt x="73" y="19"/>
                  <a:pt x="66" y="16"/>
                  <a:pt x="57" y="16"/>
                </a:cubicBezTo>
                <a:cubicBezTo>
                  <a:pt x="46" y="16"/>
                  <a:pt x="38" y="20"/>
                  <a:pt x="31" y="26"/>
                </a:cubicBezTo>
                <a:cubicBezTo>
                  <a:pt x="25" y="33"/>
                  <a:pt x="22" y="42"/>
                  <a:pt x="22" y="53"/>
                </a:cubicBezTo>
                <a:lnTo>
                  <a:pt x="22" y="120"/>
                </a:lnTo>
                <a:lnTo>
                  <a:pt x="0" y="120"/>
                </a:lnTo>
                <a:lnTo>
                  <a:pt x="0" y="3"/>
                </a:lnTo>
                <a:lnTo>
                  <a:pt x="22" y="3"/>
                </a:lnTo>
                <a:lnTo>
                  <a:pt x="22" y="21"/>
                </a:lnTo>
                <a:cubicBezTo>
                  <a:pt x="27" y="14"/>
                  <a:pt x="32" y="8"/>
                  <a:pt x="39" y="5"/>
                </a:cubicBezTo>
                <a:cubicBezTo>
                  <a:pt x="46" y="1"/>
                  <a:pt x="54" y="0"/>
                  <a:pt x="63" y="0"/>
                </a:cubicBezTo>
                <a:cubicBezTo>
                  <a:pt x="73" y="0"/>
                  <a:pt x="81" y="2"/>
                  <a:pt x="87" y="6"/>
                </a:cubicBezTo>
                <a:cubicBezTo>
                  <a:pt x="94" y="10"/>
                  <a:pt x="99" y="17"/>
                  <a:pt x="102" y="2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Rectangle 29">
            <a:extLst>
              <a:ext uri="{FF2B5EF4-FFF2-40B4-BE49-F238E27FC236}">
                <a16:creationId xmlns:a16="http://schemas.microsoft.com/office/drawing/2014/main" id="{6943303D-DD1F-4094-ABA3-B6FC95BA0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4726" y="2009777"/>
            <a:ext cx="17463" cy="1190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Freeform 30">
            <a:extLst>
              <a:ext uri="{FF2B5EF4-FFF2-40B4-BE49-F238E27FC236}">
                <a16:creationId xmlns:a16="http://schemas.microsoft.com/office/drawing/2014/main" id="{DF3EF480-C44C-4250-ABD6-5E6758AFB4B7}"/>
              </a:ext>
            </a:extLst>
          </p:cNvPr>
          <p:cNvSpPr>
            <a:spLocks/>
          </p:cNvSpPr>
          <p:nvPr/>
        </p:nvSpPr>
        <p:spPr bwMode="auto">
          <a:xfrm>
            <a:off x="4835525" y="2036764"/>
            <a:ext cx="84138" cy="92075"/>
          </a:xfrm>
          <a:custGeom>
            <a:avLst/>
            <a:gdLst>
              <a:gd name="T0" fmla="*/ 109 w 109"/>
              <a:gd name="T1" fmla="*/ 49 h 120"/>
              <a:gd name="T2" fmla="*/ 109 w 109"/>
              <a:gd name="T3" fmla="*/ 120 h 120"/>
              <a:gd name="T4" fmla="*/ 87 w 109"/>
              <a:gd name="T5" fmla="*/ 120 h 120"/>
              <a:gd name="T6" fmla="*/ 87 w 109"/>
              <a:gd name="T7" fmla="*/ 50 h 120"/>
              <a:gd name="T8" fmla="*/ 80 w 109"/>
              <a:gd name="T9" fmla="*/ 25 h 120"/>
              <a:gd name="T10" fmla="*/ 59 w 109"/>
              <a:gd name="T11" fmla="*/ 17 h 120"/>
              <a:gd name="T12" fmla="*/ 32 w 109"/>
              <a:gd name="T13" fmla="*/ 27 h 120"/>
              <a:gd name="T14" fmla="*/ 22 w 109"/>
              <a:gd name="T15" fmla="*/ 54 h 120"/>
              <a:gd name="T16" fmla="*/ 22 w 109"/>
              <a:gd name="T17" fmla="*/ 120 h 120"/>
              <a:gd name="T18" fmla="*/ 0 w 109"/>
              <a:gd name="T19" fmla="*/ 120 h 120"/>
              <a:gd name="T20" fmla="*/ 0 w 109"/>
              <a:gd name="T21" fmla="*/ 3 h 120"/>
              <a:gd name="T22" fmla="*/ 22 w 109"/>
              <a:gd name="T23" fmla="*/ 3 h 120"/>
              <a:gd name="T24" fmla="*/ 22 w 109"/>
              <a:gd name="T25" fmla="*/ 21 h 120"/>
              <a:gd name="T26" fmla="*/ 40 w 109"/>
              <a:gd name="T27" fmla="*/ 5 h 120"/>
              <a:gd name="T28" fmla="*/ 64 w 109"/>
              <a:gd name="T29" fmla="*/ 0 h 120"/>
              <a:gd name="T30" fmla="*/ 97 w 109"/>
              <a:gd name="T31" fmla="*/ 13 h 120"/>
              <a:gd name="T32" fmla="*/ 109 w 109"/>
              <a:gd name="T33" fmla="*/ 49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9" h="120">
                <a:moveTo>
                  <a:pt x="109" y="49"/>
                </a:moveTo>
                <a:lnTo>
                  <a:pt x="109" y="120"/>
                </a:lnTo>
                <a:lnTo>
                  <a:pt x="87" y="120"/>
                </a:lnTo>
                <a:lnTo>
                  <a:pt x="87" y="50"/>
                </a:lnTo>
                <a:cubicBezTo>
                  <a:pt x="87" y="39"/>
                  <a:pt x="85" y="31"/>
                  <a:pt x="80" y="25"/>
                </a:cubicBezTo>
                <a:cubicBezTo>
                  <a:pt x="75" y="20"/>
                  <a:pt x="68" y="17"/>
                  <a:pt x="59" y="17"/>
                </a:cubicBezTo>
                <a:cubicBezTo>
                  <a:pt x="47" y="17"/>
                  <a:pt x="38" y="20"/>
                  <a:pt x="32" y="27"/>
                </a:cubicBezTo>
                <a:cubicBezTo>
                  <a:pt x="25" y="33"/>
                  <a:pt x="22" y="43"/>
                  <a:pt x="22" y="54"/>
                </a:cubicBezTo>
                <a:lnTo>
                  <a:pt x="22" y="120"/>
                </a:lnTo>
                <a:lnTo>
                  <a:pt x="0" y="120"/>
                </a:lnTo>
                <a:lnTo>
                  <a:pt x="0" y="3"/>
                </a:lnTo>
                <a:lnTo>
                  <a:pt x="22" y="3"/>
                </a:lnTo>
                <a:lnTo>
                  <a:pt x="22" y="21"/>
                </a:lnTo>
                <a:cubicBezTo>
                  <a:pt x="27" y="14"/>
                  <a:pt x="33" y="9"/>
                  <a:pt x="40" y="5"/>
                </a:cubicBezTo>
                <a:cubicBezTo>
                  <a:pt x="47" y="2"/>
                  <a:pt x="55" y="0"/>
                  <a:pt x="64" y="0"/>
                </a:cubicBezTo>
                <a:cubicBezTo>
                  <a:pt x="78" y="0"/>
                  <a:pt x="90" y="4"/>
                  <a:pt x="97" y="13"/>
                </a:cubicBezTo>
                <a:cubicBezTo>
                  <a:pt x="105" y="21"/>
                  <a:pt x="109" y="33"/>
                  <a:pt x="109" y="4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 31">
            <a:extLst>
              <a:ext uri="{FF2B5EF4-FFF2-40B4-BE49-F238E27FC236}">
                <a16:creationId xmlns:a16="http://schemas.microsoft.com/office/drawing/2014/main" id="{C775E52A-057B-431F-AD6D-B644F518CDD6}"/>
              </a:ext>
            </a:extLst>
          </p:cNvPr>
          <p:cNvSpPr>
            <a:spLocks noEditPoints="1"/>
          </p:cNvSpPr>
          <p:nvPr/>
        </p:nvSpPr>
        <p:spPr bwMode="auto">
          <a:xfrm>
            <a:off x="4949825" y="2036763"/>
            <a:ext cx="88900" cy="127000"/>
          </a:xfrm>
          <a:custGeom>
            <a:avLst/>
            <a:gdLst>
              <a:gd name="T0" fmla="*/ 22 w 116"/>
              <a:gd name="T1" fmla="*/ 103 h 165"/>
              <a:gd name="T2" fmla="*/ 22 w 116"/>
              <a:gd name="T3" fmla="*/ 165 h 165"/>
              <a:gd name="T4" fmla="*/ 0 w 116"/>
              <a:gd name="T5" fmla="*/ 165 h 165"/>
              <a:gd name="T6" fmla="*/ 0 w 116"/>
              <a:gd name="T7" fmla="*/ 3 h 165"/>
              <a:gd name="T8" fmla="*/ 22 w 116"/>
              <a:gd name="T9" fmla="*/ 3 h 165"/>
              <a:gd name="T10" fmla="*/ 22 w 116"/>
              <a:gd name="T11" fmla="*/ 21 h 165"/>
              <a:gd name="T12" fmla="*/ 39 w 116"/>
              <a:gd name="T13" fmla="*/ 5 h 165"/>
              <a:gd name="T14" fmla="*/ 63 w 116"/>
              <a:gd name="T15" fmla="*/ 0 h 165"/>
              <a:gd name="T16" fmla="*/ 101 w 116"/>
              <a:gd name="T17" fmla="*/ 17 h 165"/>
              <a:gd name="T18" fmla="*/ 116 w 116"/>
              <a:gd name="T19" fmla="*/ 62 h 165"/>
              <a:gd name="T20" fmla="*/ 101 w 116"/>
              <a:gd name="T21" fmla="*/ 106 h 165"/>
              <a:gd name="T22" fmla="*/ 63 w 116"/>
              <a:gd name="T23" fmla="*/ 123 h 165"/>
              <a:gd name="T24" fmla="*/ 39 w 116"/>
              <a:gd name="T25" fmla="*/ 118 h 165"/>
              <a:gd name="T26" fmla="*/ 22 w 116"/>
              <a:gd name="T27" fmla="*/ 103 h 165"/>
              <a:gd name="T28" fmla="*/ 94 w 116"/>
              <a:gd name="T29" fmla="*/ 62 h 165"/>
              <a:gd name="T30" fmla="*/ 84 w 116"/>
              <a:gd name="T31" fmla="*/ 28 h 165"/>
              <a:gd name="T32" fmla="*/ 58 w 116"/>
              <a:gd name="T33" fmla="*/ 16 h 165"/>
              <a:gd name="T34" fmla="*/ 31 w 116"/>
              <a:gd name="T35" fmla="*/ 28 h 165"/>
              <a:gd name="T36" fmla="*/ 22 w 116"/>
              <a:gd name="T37" fmla="*/ 62 h 165"/>
              <a:gd name="T38" fmla="*/ 31 w 116"/>
              <a:gd name="T39" fmla="*/ 95 h 165"/>
              <a:gd name="T40" fmla="*/ 58 w 116"/>
              <a:gd name="T41" fmla="*/ 107 h 165"/>
              <a:gd name="T42" fmla="*/ 84 w 116"/>
              <a:gd name="T43" fmla="*/ 95 h 165"/>
              <a:gd name="T44" fmla="*/ 94 w 116"/>
              <a:gd name="T45" fmla="*/ 62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16" h="165">
                <a:moveTo>
                  <a:pt x="22" y="103"/>
                </a:moveTo>
                <a:lnTo>
                  <a:pt x="22" y="165"/>
                </a:lnTo>
                <a:lnTo>
                  <a:pt x="0" y="165"/>
                </a:lnTo>
                <a:lnTo>
                  <a:pt x="0" y="3"/>
                </a:lnTo>
                <a:lnTo>
                  <a:pt x="22" y="3"/>
                </a:lnTo>
                <a:lnTo>
                  <a:pt x="22" y="21"/>
                </a:lnTo>
                <a:cubicBezTo>
                  <a:pt x="26" y="14"/>
                  <a:pt x="32" y="9"/>
                  <a:pt x="39" y="5"/>
                </a:cubicBezTo>
                <a:cubicBezTo>
                  <a:pt x="45" y="2"/>
                  <a:pt x="54" y="0"/>
                  <a:pt x="63" y="0"/>
                </a:cubicBezTo>
                <a:cubicBezTo>
                  <a:pt x="79" y="0"/>
                  <a:pt x="91" y="6"/>
                  <a:pt x="101" y="17"/>
                </a:cubicBezTo>
                <a:cubicBezTo>
                  <a:pt x="111" y="28"/>
                  <a:pt x="116" y="43"/>
                  <a:pt x="116" y="62"/>
                </a:cubicBezTo>
                <a:cubicBezTo>
                  <a:pt x="116" y="80"/>
                  <a:pt x="111" y="95"/>
                  <a:pt x="101" y="106"/>
                </a:cubicBezTo>
                <a:cubicBezTo>
                  <a:pt x="91" y="118"/>
                  <a:pt x="79" y="123"/>
                  <a:pt x="63" y="123"/>
                </a:cubicBezTo>
                <a:cubicBezTo>
                  <a:pt x="54" y="123"/>
                  <a:pt x="45" y="122"/>
                  <a:pt x="39" y="118"/>
                </a:cubicBezTo>
                <a:cubicBezTo>
                  <a:pt x="32" y="115"/>
                  <a:pt x="26" y="110"/>
                  <a:pt x="22" y="103"/>
                </a:cubicBezTo>
                <a:close/>
                <a:moveTo>
                  <a:pt x="94" y="62"/>
                </a:moveTo>
                <a:cubicBezTo>
                  <a:pt x="94" y="48"/>
                  <a:pt x="91" y="36"/>
                  <a:pt x="84" y="28"/>
                </a:cubicBezTo>
                <a:cubicBezTo>
                  <a:pt x="78" y="20"/>
                  <a:pt x="69" y="16"/>
                  <a:pt x="58" y="16"/>
                </a:cubicBezTo>
                <a:cubicBezTo>
                  <a:pt x="47" y="16"/>
                  <a:pt x="38" y="20"/>
                  <a:pt x="31" y="28"/>
                </a:cubicBezTo>
                <a:cubicBezTo>
                  <a:pt x="25" y="36"/>
                  <a:pt x="22" y="48"/>
                  <a:pt x="22" y="62"/>
                </a:cubicBezTo>
                <a:cubicBezTo>
                  <a:pt x="22" y="76"/>
                  <a:pt x="25" y="87"/>
                  <a:pt x="31" y="95"/>
                </a:cubicBezTo>
                <a:cubicBezTo>
                  <a:pt x="38" y="103"/>
                  <a:pt x="47" y="107"/>
                  <a:pt x="58" y="107"/>
                </a:cubicBezTo>
                <a:cubicBezTo>
                  <a:pt x="69" y="107"/>
                  <a:pt x="78" y="103"/>
                  <a:pt x="84" y="95"/>
                </a:cubicBezTo>
                <a:cubicBezTo>
                  <a:pt x="91" y="87"/>
                  <a:pt x="94" y="76"/>
                  <a:pt x="94" y="6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Freeform 32">
            <a:extLst>
              <a:ext uri="{FF2B5EF4-FFF2-40B4-BE49-F238E27FC236}">
                <a16:creationId xmlns:a16="http://schemas.microsoft.com/office/drawing/2014/main" id="{34ADF576-9234-4B90-8C28-CBA9D471C96C}"/>
              </a:ext>
            </a:extLst>
          </p:cNvPr>
          <p:cNvSpPr>
            <a:spLocks noEditPoints="1"/>
          </p:cNvSpPr>
          <p:nvPr/>
        </p:nvSpPr>
        <p:spPr bwMode="auto">
          <a:xfrm>
            <a:off x="5064125" y="2036764"/>
            <a:ext cx="82550" cy="93663"/>
          </a:xfrm>
          <a:custGeom>
            <a:avLst/>
            <a:gdLst>
              <a:gd name="T0" fmla="*/ 0 w 108"/>
              <a:gd name="T1" fmla="*/ 74 h 123"/>
              <a:gd name="T2" fmla="*/ 0 w 108"/>
              <a:gd name="T3" fmla="*/ 3 h 123"/>
              <a:gd name="T4" fmla="*/ 21 w 108"/>
              <a:gd name="T5" fmla="*/ 3 h 123"/>
              <a:gd name="T6" fmla="*/ 21 w 108"/>
              <a:gd name="T7" fmla="*/ 73 h 123"/>
              <a:gd name="T8" fmla="*/ 28 w 108"/>
              <a:gd name="T9" fmla="*/ 98 h 123"/>
              <a:gd name="T10" fmla="*/ 50 w 108"/>
              <a:gd name="T11" fmla="*/ 106 h 123"/>
              <a:gd name="T12" fmla="*/ 77 w 108"/>
              <a:gd name="T13" fmla="*/ 97 h 123"/>
              <a:gd name="T14" fmla="*/ 87 w 108"/>
              <a:gd name="T15" fmla="*/ 69 h 123"/>
              <a:gd name="T16" fmla="*/ 87 w 108"/>
              <a:gd name="T17" fmla="*/ 3 h 123"/>
              <a:gd name="T18" fmla="*/ 108 w 108"/>
              <a:gd name="T19" fmla="*/ 3 h 123"/>
              <a:gd name="T20" fmla="*/ 108 w 108"/>
              <a:gd name="T21" fmla="*/ 120 h 123"/>
              <a:gd name="T22" fmla="*/ 87 w 108"/>
              <a:gd name="T23" fmla="*/ 120 h 123"/>
              <a:gd name="T24" fmla="*/ 87 w 108"/>
              <a:gd name="T25" fmla="*/ 102 h 123"/>
              <a:gd name="T26" fmla="*/ 69 w 108"/>
              <a:gd name="T27" fmla="*/ 118 h 123"/>
              <a:gd name="T28" fmla="*/ 45 w 108"/>
              <a:gd name="T29" fmla="*/ 123 h 123"/>
              <a:gd name="T30" fmla="*/ 11 w 108"/>
              <a:gd name="T31" fmla="*/ 111 h 123"/>
              <a:gd name="T32" fmla="*/ 0 w 108"/>
              <a:gd name="T33" fmla="*/ 74 h 123"/>
              <a:gd name="T34" fmla="*/ 53 w 108"/>
              <a:gd name="T35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8" h="123">
                <a:moveTo>
                  <a:pt x="0" y="74"/>
                </a:moveTo>
                <a:lnTo>
                  <a:pt x="0" y="3"/>
                </a:lnTo>
                <a:lnTo>
                  <a:pt x="21" y="3"/>
                </a:lnTo>
                <a:lnTo>
                  <a:pt x="21" y="73"/>
                </a:lnTo>
                <a:cubicBezTo>
                  <a:pt x="21" y="84"/>
                  <a:pt x="24" y="93"/>
                  <a:pt x="28" y="98"/>
                </a:cubicBezTo>
                <a:cubicBezTo>
                  <a:pt x="33" y="104"/>
                  <a:pt x="40" y="106"/>
                  <a:pt x="50" y="106"/>
                </a:cubicBezTo>
                <a:cubicBezTo>
                  <a:pt x="61" y="106"/>
                  <a:pt x="70" y="103"/>
                  <a:pt x="77" y="97"/>
                </a:cubicBezTo>
                <a:cubicBezTo>
                  <a:pt x="84" y="90"/>
                  <a:pt x="87" y="81"/>
                  <a:pt x="87" y="69"/>
                </a:cubicBezTo>
                <a:lnTo>
                  <a:pt x="87" y="3"/>
                </a:lnTo>
                <a:lnTo>
                  <a:pt x="108" y="3"/>
                </a:lnTo>
                <a:lnTo>
                  <a:pt x="108" y="120"/>
                </a:lnTo>
                <a:lnTo>
                  <a:pt x="87" y="120"/>
                </a:lnTo>
                <a:lnTo>
                  <a:pt x="87" y="102"/>
                </a:lnTo>
                <a:cubicBezTo>
                  <a:pt x="82" y="109"/>
                  <a:pt x="76" y="115"/>
                  <a:pt x="69" y="118"/>
                </a:cubicBezTo>
                <a:cubicBezTo>
                  <a:pt x="62" y="122"/>
                  <a:pt x="54" y="123"/>
                  <a:pt x="45" y="123"/>
                </a:cubicBezTo>
                <a:cubicBezTo>
                  <a:pt x="30" y="123"/>
                  <a:pt x="19" y="119"/>
                  <a:pt x="11" y="111"/>
                </a:cubicBezTo>
                <a:cubicBezTo>
                  <a:pt x="4" y="102"/>
                  <a:pt x="0" y="90"/>
                  <a:pt x="0" y="74"/>
                </a:cubicBezTo>
                <a:close/>
                <a:moveTo>
                  <a:pt x="53" y="0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33">
            <a:extLst>
              <a:ext uri="{FF2B5EF4-FFF2-40B4-BE49-F238E27FC236}">
                <a16:creationId xmlns:a16="http://schemas.microsoft.com/office/drawing/2014/main" id="{99100652-5E02-4298-BB1D-98BBB1D717DC}"/>
              </a:ext>
            </a:extLst>
          </p:cNvPr>
          <p:cNvSpPr>
            <a:spLocks/>
          </p:cNvSpPr>
          <p:nvPr/>
        </p:nvSpPr>
        <p:spPr bwMode="auto">
          <a:xfrm>
            <a:off x="5167314" y="2014538"/>
            <a:ext cx="61913" cy="114300"/>
          </a:xfrm>
          <a:custGeom>
            <a:avLst/>
            <a:gdLst>
              <a:gd name="T0" fmla="*/ 37 w 81"/>
              <a:gd name="T1" fmla="*/ 0 h 150"/>
              <a:gd name="T2" fmla="*/ 37 w 81"/>
              <a:gd name="T3" fmla="*/ 33 h 150"/>
              <a:gd name="T4" fmla="*/ 81 w 81"/>
              <a:gd name="T5" fmla="*/ 33 h 150"/>
              <a:gd name="T6" fmla="*/ 81 w 81"/>
              <a:gd name="T7" fmla="*/ 48 h 150"/>
              <a:gd name="T8" fmla="*/ 37 w 81"/>
              <a:gd name="T9" fmla="*/ 48 h 150"/>
              <a:gd name="T10" fmla="*/ 37 w 81"/>
              <a:gd name="T11" fmla="*/ 112 h 150"/>
              <a:gd name="T12" fmla="*/ 41 w 81"/>
              <a:gd name="T13" fmla="*/ 130 h 150"/>
              <a:gd name="T14" fmla="*/ 59 w 81"/>
              <a:gd name="T15" fmla="*/ 134 h 150"/>
              <a:gd name="T16" fmla="*/ 81 w 81"/>
              <a:gd name="T17" fmla="*/ 134 h 150"/>
              <a:gd name="T18" fmla="*/ 81 w 81"/>
              <a:gd name="T19" fmla="*/ 150 h 150"/>
              <a:gd name="T20" fmla="*/ 59 w 81"/>
              <a:gd name="T21" fmla="*/ 150 h 150"/>
              <a:gd name="T22" fmla="*/ 25 w 81"/>
              <a:gd name="T23" fmla="*/ 142 h 150"/>
              <a:gd name="T24" fmla="*/ 16 w 81"/>
              <a:gd name="T25" fmla="*/ 112 h 150"/>
              <a:gd name="T26" fmla="*/ 16 w 81"/>
              <a:gd name="T27" fmla="*/ 48 h 150"/>
              <a:gd name="T28" fmla="*/ 0 w 81"/>
              <a:gd name="T29" fmla="*/ 48 h 150"/>
              <a:gd name="T30" fmla="*/ 0 w 81"/>
              <a:gd name="T31" fmla="*/ 33 h 150"/>
              <a:gd name="T32" fmla="*/ 16 w 81"/>
              <a:gd name="T33" fmla="*/ 33 h 150"/>
              <a:gd name="T34" fmla="*/ 16 w 81"/>
              <a:gd name="T35" fmla="*/ 0 h 150"/>
              <a:gd name="T36" fmla="*/ 37 w 81"/>
              <a:gd name="T37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1" h="150">
                <a:moveTo>
                  <a:pt x="37" y="0"/>
                </a:moveTo>
                <a:lnTo>
                  <a:pt x="37" y="33"/>
                </a:lnTo>
                <a:lnTo>
                  <a:pt x="81" y="33"/>
                </a:lnTo>
                <a:lnTo>
                  <a:pt x="81" y="48"/>
                </a:lnTo>
                <a:lnTo>
                  <a:pt x="37" y="48"/>
                </a:lnTo>
                <a:lnTo>
                  <a:pt x="37" y="112"/>
                </a:lnTo>
                <a:cubicBezTo>
                  <a:pt x="37" y="121"/>
                  <a:pt x="38" y="127"/>
                  <a:pt x="41" y="130"/>
                </a:cubicBezTo>
                <a:cubicBezTo>
                  <a:pt x="44" y="133"/>
                  <a:pt x="50" y="134"/>
                  <a:pt x="59" y="134"/>
                </a:cubicBezTo>
                <a:lnTo>
                  <a:pt x="81" y="134"/>
                </a:lnTo>
                <a:lnTo>
                  <a:pt x="81" y="150"/>
                </a:lnTo>
                <a:lnTo>
                  <a:pt x="59" y="150"/>
                </a:lnTo>
                <a:cubicBezTo>
                  <a:pt x="43" y="150"/>
                  <a:pt x="31" y="147"/>
                  <a:pt x="25" y="142"/>
                </a:cubicBezTo>
                <a:cubicBezTo>
                  <a:pt x="19" y="136"/>
                  <a:pt x="16" y="126"/>
                  <a:pt x="16" y="112"/>
                </a:cubicBezTo>
                <a:lnTo>
                  <a:pt x="16" y="48"/>
                </a:lnTo>
                <a:lnTo>
                  <a:pt x="0" y="48"/>
                </a:lnTo>
                <a:lnTo>
                  <a:pt x="0" y="33"/>
                </a:lnTo>
                <a:lnTo>
                  <a:pt x="16" y="33"/>
                </a:lnTo>
                <a:lnTo>
                  <a:pt x="16" y="0"/>
                </a:lnTo>
                <a:lnTo>
                  <a:pt x="3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Freeform 34">
            <a:extLst>
              <a:ext uri="{FF2B5EF4-FFF2-40B4-BE49-F238E27FC236}">
                <a16:creationId xmlns:a16="http://schemas.microsoft.com/office/drawing/2014/main" id="{F50C653D-818D-4425-BC0F-1D1670D07C46}"/>
              </a:ext>
            </a:extLst>
          </p:cNvPr>
          <p:cNvSpPr>
            <a:spLocks noEditPoints="1"/>
          </p:cNvSpPr>
          <p:nvPr/>
        </p:nvSpPr>
        <p:spPr bwMode="auto">
          <a:xfrm>
            <a:off x="5300664" y="2005014"/>
            <a:ext cx="87313" cy="125413"/>
          </a:xfrm>
          <a:custGeom>
            <a:avLst/>
            <a:gdLst>
              <a:gd name="T0" fmla="*/ 94 w 115"/>
              <a:gd name="T1" fmla="*/ 64 h 166"/>
              <a:gd name="T2" fmla="*/ 94 w 115"/>
              <a:gd name="T3" fmla="*/ 0 h 166"/>
              <a:gd name="T4" fmla="*/ 115 w 115"/>
              <a:gd name="T5" fmla="*/ 0 h 166"/>
              <a:gd name="T6" fmla="*/ 115 w 115"/>
              <a:gd name="T7" fmla="*/ 163 h 166"/>
              <a:gd name="T8" fmla="*/ 94 w 115"/>
              <a:gd name="T9" fmla="*/ 163 h 166"/>
              <a:gd name="T10" fmla="*/ 94 w 115"/>
              <a:gd name="T11" fmla="*/ 146 h 166"/>
              <a:gd name="T12" fmla="*/ 77 w 115"/>
              <a:gd name="T13" fmla="*/ 161 h 166"/>
              <a:gd name="T14" fmla="*/ 53 w 115"/>
              <a:gd name="T15" fmla="*/ 166 h 166"/>
              <a:gd name="T16" fmla="*/ 14 w 115"/>
              <a:gd name="T17" fmla="*/ 149 h 166"/>
              <a:gd name="T18" fmla="*/ 0 w 115"/>
              <a:gd name="T19" fmla="*/ 105 h 166"/>
              <a:gd name="T20" fmla="*/ 14 w 115"/>
              <a:gd name="T21" fmla="*/ 60 h 166"/>
              <a:gd name="T22" fmla="*/ 53 w 115"/>
              <a:gd name="T23" fmla="*/ 43 h 166"/>
              <a:gd name="T24" fmla="*/ 77 w 115"/>
              <a:gd name="T25" fmla="*/ 48 h 166"/>
              <a:gd name="T26" fmla="*/ 94 w 115"/>
              <a:gd name="T27" fmla="*/ 64 h 166"/>
              <a:gd name="T28" fmla="*/ 22 w 115"/>
              <a:gd name="T29" fmla="*/ 105 h 166"/>
              <a:gd name="T30" fmla="*/ 31 w 115"/>
              <a:gd name="T31" fmla="*/ 138 h 166"/>
              <a:gd name="T32" fmla="*/ 58 w 115"/>
              <a:gd name="T33" fmla="*/ 150 h 166"/>
              <a:gd name="T34" fmla="*/ 84 w 115"/>
              <a:gd name="T35" fmla="*/ 138 h 166"/>
              <a:gd name="T36" fmla="*/ 94 w 115"/>
              <a:gd name="T37" fmla="*/ 105 h 166"/>
              <a:gd name="T38" fmla="*/ 84 w 115"/>
              <a:gd name="T39" fmla="*/ 71 h 166"/>
              <a:gd name="T40" fmla="*/ 58 w 115"/>
              <a:gd name="T41" fmla="*/ 59 h 166"/>
              <a:gd name="T42" fmla="*/ 31 w 115"/>
              <a:gd name="T43" fmla="*/ 71 h 166"/>
              <a:gd name="T44" fmla="*/ 22 w 115"/>
              <a:gd name="T45" fmla="*/ 105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15" h="166">
                <a:moveTo>
                  <a:pt x="94" y="64"/>
                </a:moveTo>
                <a:lnTo>
                  <a:pt x="94" y="0"/>
                </a:lnTo>
                <a:lnTo>
                  <a:pt x="115" y="0"/>
                </a:lnTo>
                <a:lnTo>
                  <a:pt x="115" y="163"/>
                </a:lnTo>
                <a:lnTo>
                  <a:pt x="94" y="163"/>
                </a:lnTo>
                <a:lnTo>
                  <a:pt x="94" y="146"/>
                </a:lnTo>
                <a:cubicBezTo>
                  <a:pt x="90" y="153"/>
                  <a:pt x="84" y="158"/>
                  <a:pt x="77" y="161"/>
                </a:cubicBezTo>
                <a:cubicBezTo>
                  <a:pt x="70" y="165"/>
                  <a:pt x="62" y="166"/>
                  <a:pt x="53" y="166"/>
                </a:cubicBezTo>
                <a:cubicBezTo>
                  <a:pt x="37" y="166"/>
                  <a:pt x="24" y="161"/>
                  <a:pt x="14" y="149"/>
                </a:cubicBezTo>
                <a:cubicBezTo>
                  <a:pt x="5" y="138"/>
                  <a:pt x="0" y="123"/>
                  <a:pt x="0" y="105"/>
                </a:cubicBezTo>
                <a:cubicBezTo>
                  <a:pt x="0" y="86"/>
                  <a:pt x="5" y="71"/>
                  <a:pt x="14" y="60"/>
                </a:cubicBezTo>
                <a:cubicBezTo>
                  <a:pt x="24" y="49"/>
                  <a:pt x="37" y="43"/>
                  <a:pt x="53" y="43"/>
                </a:cubicBezTo>
                <a:cubicBezTo>
                  <a:pt x="62" y="43"/>
                  <a:pt x="70" y="45"/>
                  <a:pt x="77" y="48"/>
                </a:cubicBezTo>
                <a:cubicBezTo>
                  <a:pt x="84" y="52"/>
                  <a:pt x="90" y="57"/>
                  <a:pt x="94" y="64"/>
                </a:cubicBezTo>
                <a:close/>
                <a:moveTo>
                  <a:pt x="22" y="105"/>
                </a:moveTo>
                <a:cubicBezTo>
                  <a:pt x="22" y="119"/>
                  <a:pt x="25" y="130"/>
                  <a:pt x="31" y="138"/>
                </a:cubicBezTo>
                <a:cubicBezTo>
                  <a:pt x="38" y="146"/>
                  <a:pt x="47" y="150"/>
                  <a:pt x="58" y="150"/>
                </a:cubicBezTo>
                <a:cubicBezTo>
                  <a:pt x="69" y="150"/>
                  <a:pt x="78" y="146"/>
                  <a:pt x="84" y="138"/>
                </a:cubicBezTo>
                <a:cubicBezTo>
                  <a:pt x="91" y="130"/>
                  <a:pt x="94" y="119"/>
                  <a:pt x="94" y="105"/>
                </a:cubicBezTo>
                <a:cubicBezTo>
                  <a:pt x="94" y="91"/>
                  <a:pt x="91" y="79"/>
                  <a:pt x="84" y="71"/>
                </a:cubicBezTo>
                <a:cubicBezTo>
                  <a:pt x="78" y="63"/>
                  <a:pt x="69" y="59"/>
                  <a:pt x="58" y="59"/>
                </a:cubicBezTo>
                <a:cubicBezTo>
                  <a:pt x="47" y="59"/>
                  <a:pt x="38" y="63"/>
                  <a:pt x="31" y="71"/>
                </a:cubicBezTo>
                <a:cubicBezTo>
                  <a:pt x="25" y="79"/>
                  <a:pt x="22" y="91"/>
                  <a:pt x="22" y="10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Freeform 35">
            <a:extLst>
              <a:ext uri="{FF2B5EF4-FFF2-40B4-BE49-F238E27FC236}">
                <a16:creationId xmlns:a16="http://schemas.microsoft.com/office/drawing/2014/main" id="{B7C65F10-D3FA-44D0-9BE6-D8BE87BA0032}"/>
              </a:ext>
            </a:extLst>
          </p:cNvPr>
          <p:cNvSpPr>
            <a:spLocks noEditPoints="1"/>
          </p:cNvSpPr>
          <p:nvPr/>
        </p:nvSpPr>
        <p:spPr bwMode="auto">
          <a:xfrm>
            <a:off x="5414963" y="2036764"/>
            <a:ext cx="84138" cy="93663"/>
          </a:xfrm>
          <a:custGeom>
            <a:avLst/>
            <a:gdLst>
              <a:gd name="T0" fmla="*/ 67 w 109"/>
              <a:gd name="T1" fmla="*/ 61 h 123"/>
              <a:gd name="T2" fmla="*/ 31 w 109"/>
              <a:gd name="T3" fmla="*/ 67 h 123"/>
              <a:gd name="T4" fmla="*/ 21 w 109"/>
              <a:gd name="T5" fmla="*/ 85 h 123"/>
              <a:gd name="T6" fmla="*/ 28 w 109"/>
              <a:gd name="T7" fmla="*/ 101 h 123"/>
              <a:gd name="T8" fmla="*/ 49 w 109"/>
              <a:gd name="T9" fmla="*/ 107 h 123"/>
              <a:gd name="T10" fmla="*/ 77 w 109"/>
              <a:gd name="T11" fmla="*/ 96 h 123"/>
              <a:gd name="T12" fmla="*/ 88 w 109"/>
              <a:gd name="T13" fmla="*/ 66 h 123"/>
              <a:gd name="T14" fmla="*/ 88 w 109"/>
              <a:gd name="T15" fmla="*/ 61 h 123"/>
              <a:gd name="T16" fmla="*/ 67 w 109"/>
              <a:gd name="T17" fmla="*/ 61 h 123"/>
              <a:gd name="T18" fmla="*/ 109 w 109"/>
              <a:gd name="T19" fmla="*/ 53 h 123"/>
              <a:gd name="T20" fmla="*/ 109 w 109"/>
              <a:gd name="T21" fmla="*/ 120 h 123"/>
              <a:gd name="T22" fmla="*/ 88 w 109"/>
              <a:gd name="T23" fmla="*/ 120 h 123"/>
              <a:gd name="T24" fmla="*/ 88 w 109"/>
              <a:gd name="T25" fmla="*/ 102 h 123"/>
              <a:gd name="T26" fmla="*/ 70 w 109"/>
              <a:gd name="T27" fmla="*/ 118 h 123"/>
              <a:gd name="T28" fmla="*/ 43 w 109"/>
              <a:gd name="T29" fmla="*/ 123 h 123"/>
              <a:gd name="T30" fmla="*/ 11 w 109"/>
              <a:gd name="T31" fmla="*/ 113 h 123"/>
              <a:gd name="T32" fmla="*/ 0 w 109"/>
              <a:gd name="T33" fmla="*/ 86 h 123"/>
              <a:gd name="T34" fmla="*/ 14 w 109"/>
              <a:gd name="T35" fmla="*/ 56 h 123"/>
              <a:gd name="T36" fmla="*/ 58 w 109"/>
              <a:gd name="T37" fmla="*/ 46 h 123"/>
              <a:gd name="T38" fmla="*/ 88 w 109"/>
              <a:gd name="T39" fmla="*/ 46 h 123"/>
              <a:gd name="T40" fmla="*/ 88 w 109"/>
              <a:gd name="T41" fmla="*/ 44 h 123"/>
              <a:gd name="T42" fmla="*/ 78 w 109"/>
              <a:gd name="T43" fmla="*/ 24 h 123"/>
              <a:gd name="T44" fmla="*/ 51 w 109"/>
              <a:gd name="T45" fmla="*/ 16 h 123"/>
              <a:gd name="T46" fmla="*/ 29 w 109"/>
              <a:gd name="T47" fmla="*/ 19 h 123"/>
              <a:gd name="T48" fmla="*/ 9 w 109"/>
              <a:gd name="T49" fmla="*/ 26 h 123"/>
              <a:gd name="T50" fmla="*/ 9 w 109"/>
              <a:gd name="T51" fmla="*/ 8 h 123"/>
              <a:gd name="T52" fmla="*/ 32 w 109"/>
              <a:gd name="T53" fmla="*/ 2 h 123"/>
              <a:gd name="T54" fmla="*/ 53 w 109"/>
              <a:gd name="T55" fmla="*/ 0 h 123"/>
              <a:gd name="T56" fmla="*/ 95 w 109"/>
              <a:gd name="T57" fmla="*/ 13 h 123"/>
              <a:gd name="T58" fmla="*/ 109 w 109"/>
              <a:gd name="T59" fmla="*/ 53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09" h="123">
                <a:moveTo>
                  <a:pt x="67" y="61"/>
                </a:moveTo>
                <a:cubicBezTo>
                  <a:pt x="49" y="61"/>
                  <a:pt x="38" y="63"/>
                  <a:pt x="31" y="67"/>
                </a:cubicBezTo>
                <a:cubicBezTo>
                  <a:pt x="24" y="70"/>
                  <a:pt x="21" y="76"/>
                  <a:pt x="21" y="85"/>
                </a:cubicBezTo>
                <a:cubicBezTo>
                  <a:pt x="21" y="92"/>
                  <a:pt x="24" y="97"/>
                  <a:pt x="28" y="101"/>
                </a:cubicBezTo>
                <a:cubicBezTo>
                  <a:pt x="33" y="105"/>
                  <a:pt x="40" y="107"/>
                  <a:pt x="49" y="107"/>
                </a:cubicBezTo>
                <a:cubicBezTo>
                  <a:pt x="61" y="107"/>
                  <a:pt x="70" y="103"/>
                  <a:pt x="77" y="96"/>
                </a:cubicBezTo>
                <a:cubicBezTo>
                  <a:pt x="84" y="88"/>
                  <a:pt x="88" y="78"/>
                  <a:pt x="88" y="66"/>
                </a:cubicBezTo>
                <a:lnTo>
                  <a:pt x="88" y="61"/>
                </a:lnTo>
                <a:lnTo>
                  <a:pt x="67" y="61"/>
                </a:lnTo>
                <a:close/>
                <a:moveTo>
                  <a:pt x="109" y="53"/>
                </a:moveTo>
                <a:lnTo>
                  <a:pt x="109" y="120"/>
                </a:lnTo>
                <a:lnTo>
                  <a:pt x="88" y="120"/>
                </a:lnTo>
                <a:lnTo>
                  <a:pt x="88" y="102"/>
                </a:lnTo>
                <a:cubicBezTo>
                  <a:pt x="83" y="110"/>
                  <a:pt x="77" y="115"/>
                  <a:pt x="70" y="118"/>
                </a:cubicBezTo>
                <a:cubicBezTo>
                  <a:pt x="62" y="122"/>
                  <a:pt x="54" y="123"/>
                  <a:pt x="43" y="123"/>
                </a:cubicBezTo>
                <a:cubicBezTo>
                  <a:pt x="30" y="123"/>
                  <a:pt x="19" y="120"/>
                  <a:pt x="11" y="113"/>
                </a:cubicBezTo>
                <a:cubicBezTo>
                  <a:pt x="4" y="106"/>
                  <a:pt x="0" y="97"/>
                  <a:pt x="0" y="86"/>
                </a:cubicBezTo>
                <a:cubicBezTo>
                  <a:pt x="0" y="73"/>
                  <a:pt x="5" y="63"/>
                  <a:pt x="14" y="56"/>
                </a:cubicBezTo>
                <a:cubicBezTo>
                  <a:pt x="24" y="50"/>
                  <a:pt x="39" y="46"/>
                  <a:pt x="58" y="46"/>
                </a:cubicBezTo>
                <a:lnTo>
                  <a:pt x="88" y="46"/>
                </a:lnTo>
                <a:lnTo>
                  <a:pt x="88" y="44"/>
                </a:lnTo>
                <a:cubicBezTo>
                  <a:pt x="88" y="35"/>
                  <a:pt x="85" y="29"/>
                  <a:pt x="78" y="24"/>
                </a:cubicBezTo>
                <a:cubicBezTo>
                  <a:pt x="72" y="19"/>
                  <a:pt x="63" y="16"/>
                  <a:pt x="51" y="16"/>
                </a:cubicBezTo>
                <a:cubicBezTo>
                  <a:pt x="44" y="16"/>
                  <a:pt x="36" y="17"/>
                  <a:pt x="29" y="19"/>
                </a:cubicBezTo>
                <a:cubicBezTo>
                  <a:pt x="22" y="20"/>
                  <a:pt x="16" y="23"/>
                  <a:pt x="9" y="26"/>
                </a:cubicBezTo>
                <a:lnTo>
                  <a:pt x="9" y="8"/>
                </a:lnTo>
                <a:cubicBezTo>
                  <a:pt x="17" y="6"/>
                  <a:pt x="25" y="4"/>
                  <a:pt x="32" y="2"/>
                </a:cubicBezTo>
                <a:cubicBezTo>
                  <a:pt x="39" y="1"/>
                  <a:pt x="46" y="0"/>
                  <a:pt x="53" y="0"/>
                </a:cubicBezTo>
                <a:cubicBezTo>
                  <a:pt x="72" y="0"/>
                  <a:pt x="86" y="5"/>
                  <a:pt x="95" y="13"/>
                </a:cubicBezTo>
                <a:cubicBezTo>
                  <a:pt x="104" y="22"/>
                  <a:pt x="109" y="35"/>
                  <a:pt x="109" y="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Freeform 36">
            <a:extLst>
              <a:ext uri="{FF2B5EF4-FFF2-40B4-BE49-F238E27FC236}">
                <a16:creationId xmlns:a16="http://schemas.microsoft.com/office/drawing/2014/main" id="{66518B7A-0CDB-489C-B24E-31DE334E2DF7}"/>
              </a:ext>
            </a:extLst>
          </p:cNvPr>
          <p:cNvSpPr>
            <a:spLocks/>
          </p:cNvSpPr>
          <p:nvPr/>
        </p:nvSpPr>
        <p:spPr bwMode="auto">
          <a:xfrm>
            <a:off x="5519739" y="2014538"/>
            <a:ext cx="61913" cy="114300"/>
          </a:xfrm>
          <a:custGeom>
            <a:avLst/>
            <a:gdLst>
              <a:gd name="T0" fmla="*/ 37 w 80"/>
              <a:gd name="T1" fmla="*/ 0 h 150"/>
              <a:gd name="T2" fmla="*/ 37 w 80"/>
              <a:gd name="T3" fmla="*/ 33 h 150"/>
              <a:gd name="T4" fmla="*/ 80 w 80"/>
              <a:gd name="T5" fmla="*/ 33 h 150"/>
              <a:gd name="T6" fmla="*/ 80 w 80"/>
              <a:gd name="T7" fmla="*/ 48 h 150"/>
              <a:gd name="T8" fmla="*/ 37 w 80"/>
              <a:gd name="T9" fmla="*/ 48 h 150"/>
              <a:gd name="T10" fmla="*/ 37 w 80"/>
              <a:gd name="T11" fmla="*/ 112 h 150"/>
              <a:gd name="T12" fmla="*/ 41 w 80"/>
              <a:gd name="T13" fmla="*/ 130 h 150"/>
              <a:gd name="T14" fmla="*/ 59 w 80"/>
              <a:gd name="T15" fmla="*/ 134 h 150"/>
              <a:gd name="T16" fmla="*/ 80 w 80"/>
              <a:gd name="T17" fmla="*/ 134 h 150"/>
              <a:gd name="T18" fmla="*/ 80 w 80"/>
              <a:gd name="T19" fmla="*/ 150 h 150"/>
              <a:gd name="T20" fmla="*/ 59 w 80"/>
              <a:gd name="T21" fmla="*/ 150 h 150"/>
              <a:gd name="T22" fmla="*/ 25 w 80"/>
              <a:gd name="T23" fmla="*/ 142 h 150"/>
              <a:gd name="T24" fmla="*/ 15 w 80"/>
              <a:gd name="T25" fmla="*/ 112 h 150"/>
              <a:gd name="T26" fmla="*/ 15 w 80"/>
              <a:gd name="T27" fmla="*/ 48 h 150"/>
              <a:gd name="T28" fmla="*/ 0 w 80"/>
              <a:gd name="T29" fmla="*/ 48 h 150"/>
              <a:gd name="T30" fmla="*/ 0 w 80"/>
              <a:gd name="T31" fmla="*/ 33 h 150"/>
              <a:gd name="T32" fmla="*/ 15 w 80"/>
              <a:gd name="T33" fmla="*/ 33 h 150"/>
              <a:gd name="T34" fmla="*/ 15 w 80"/>
              <a:gd name="T35" fmla="*/ 0 h 150"/>
              <a:gd name="T36" fmla="*/ 37 w 80"/>
              <a:gd name="T37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0" h="150">
                <a:moveTo>
                  <a:pt x="37" y="0"/>
                </a:moveTo>
                <a:lnTo>
                  <a:pt x="37" y="33"/>
                </a:lnTo>
                <a:lnTo>
                  <a:pt x="80" y="33"/>
                </a:lnTo>
                <a:lnTo>
                  <a:pt x="80" y="48"/>
                </a:lnTo>
                <a:lnTo>
                  <a:pt x="37" y="48"/>
                </a:lnTo>
                <a:lnTo>
                  <a:pt x="37" y="112"/>
                </a:lnTo>
                <a:cubicBezTo>
                  <a:pt x="37" y="121"/>
                  <a:pt x="38" y="127"/>
                  <a:pt x="41" y="130"/>
                </a:cubicBezTo>
                <a:cubicBezTo>
                  <a:pt x="44" y="133"/>
                  <a:pt x="50" y="134"/>
                  <a:pt x="59" y="134"/>
                </a:cubicBezTo>
                <a:lnTo>
                  <a:pt x="80" y="134"/>
                </a:lnTo>
                <a:lnTo>
                  <a:pt x="80" y="150"/>
                </a:lnTo>
                <a:lnTo>
                  <a:pt x="59" y="150"/>
                </a:lnTo>
                <a:cubicBezTo>
                  <a:pt x="42" y="150"/>
                  <a:pt x="31" y="147"/>
                  <a:pt x="25" y="142"/>
                </a:cubicBezTo>
                <a:cubicBezTo>
                  <a:pt x="19" y="136"/>
                  <a:pt x="15" y="126"/>
                  <a:pt x="15" y="112"/>
                </a:cubicBezTo>
                <a:lnTo>
                  <a:pt x="15" y="48"/>
                </a:lnTo>
                <a:lnTo>
                  <a:pt x="0" y="48"/>
                </a:lnTo>
                <a:lnTo>
                  <a:pt x="0" y="33"/>
                </a:lnTo>
                <a:lnTo>
                  <a:pt x="15" y="33"/>
                </a:lnTo>
                <a:lnTo>
                  <a:pt x="15" y="0"/>
                </a:lnTo>
                <a:lnTo>
                  <a:pt x="3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Freeform 37">
            <a:extLst>
              <a:ext uri="{FF2B5EF4-FFF2-40B4-BE49-F238E27FC236}">
                <a16:creationId xmlns:a16="http://schemas.microsoft.com/office/drawing/2014/main" id="{0F65B84A-D662-46D8-A036-12774FFF84B4}"/>
              </a:ext>
            </a:extLst>
          </p:cNvPr>
          <p:cNvSpPr>
            <a:spLocks noEditPoints="1"/>
          </p:cNvSpPr>
          <p:nvPr/>
        </p:nvSpPr>
        <p:spPr bwMode="auto">
          <a:xfrm>
            <a:off x="5595938" y="2036764"/>
            <a:ext cx="84138" cy="93663"/>
          </a:xfrm>
          <a:custGeom>
            <a:avLst/>
            <a:gdLst>
              <a:gd name="T0" fmla="*/ 67 w 110"/>
              <a:gd name="T1" fmla="*/ 61 h 123"/>
              <a:gd name="T2" fmla="*/ 32 w 110"/>
              <a:gd name="T3" fmla="*/ 67 h 123"/>
              <a:gd name="T4" fmla="*/ 22 w 110"/>
              <a:gd name="T5" fmla="*/ 85 h 123"/>
              <a:gd name="T6" fmla="*/ 29 w 110"/>
              <a:gd name="T7" fmla="*/ 101 h 123"/>
              <a:gd name="T8" fmla="*/ 49 w 110"/>
              <a:gd name="T9" fmla="*/ 107 h 123"/>
              <a:gd name="T10" fmla="*/ 78 w 110"/>
              <a:gd name="T11" fmla="*/ 96 h 123"/>
              <a:gd name="T12" fmla="*/ 88 w 110"/>
              <a:gd name="T13" fmla="*/ 66 h 123"/>
              <a:gd name="T14" fmla="*/ 88 w 110"/>
              <a:gd name="T15" fmla="*/ 61 h 123"/>
              <a:gd name="T16" fmla="*/ 67 w 110"/>
              <a:gd name="T17" fmla="*/ 61 h 123"/>
              <a:gd name="T18" fmla="*/ 110 w 110"/>
              <a:gd name="T19" fmla="*/ 53 h 123"/>
              <a:gd name="T20" fmla="*/ 110 w 110"/>
              <a:gd name="T21" fmla="*/ 120 h 123"/>
              <a:gd name="T22" fmla="*/ 88 w 110"/>
              <a:gd name="T23" fmla="*/ 120 h 123"/>
              <a:gd name="T24" fmla="*/ 88 w 110"/>
              <a:gd name="T25" fmla="*/ 102 h 123"/>
              <a:gd name="T26" fmla="*/ 70 w 110"/>
              <a:gd name="T27" fmla="*/ 118 h 123"/>
              <a:gd name="T28" fmla="*/ 44 w 110"/>
              <a:gd name="T29" fmla="*/ 123 h 123"/>
              <a:gd name="T30" fmla="*/ 12 w 110"/>
              <a:gd name="T31" fmla="*/ 113 h 123"/>
              <a:gd name="T32" fmla="*/ 0 w 110"/>
              <a:gd name="T33" fmla="*/ 86 h 123"/>
              <a:gd name="T34" fmla="*/ 15 w 110"/>
              <a:gd name="T35" fmla="*/ 56 h 123"/>
              <a:gd name="T36" fmla="*/ 59 w 110"/>
              <a:gd name="T37" fmla="*/ 46 h 123"/>
              <a:gd name="T38" fmla="*/ 88 w 110"/>
              <a:gd name="T39" fmla="*/ 46 h 123"/>
              <a:gd name="T40" fmla="*/ 88 w 110"/>
              <a:gd name="T41" fmla="*/ 44 h 123"/>
              <a:gd name="T42" fmla="*/ 79 w 110"/>
              <a:gd name="T43" fmla="*/ 24 h 123"/>
              <a:gd name="T44" fmla="*/ 52 w 110"/>
              <a:gd name="T45" fmla="*/ 16 h 123"/>
              <a:gd name="T46" fmla="*/ 30 w 110"/>
              <a:gd name="T47" fmla="*/ 19 h 123"/>
              <a:gd name="T48" fmla="*/ 10 w 110"/>
              <a:gd name="T49" fmla="*/ 26 h 123"/>
              <a:gd name="T50" fmla="*/ 10 w 110"/>
              <a:gd name="T51" fmla="*/ 8 h 123"/>
              <a:gd name="T52" fmla="*/ 33 w 110"/>
              <a:gd name="T53" fmla="*/ 2 h 123"/>
              <a:gd name="T54" fmla="*/ 54 w 110"/>
              <a:gd name="T55" fmla="*/ 0 h 123"/>
              <a:gd name="T56" fmla="*/ 96 w 110"/>
              <a:gd name="T57" fmla="*/ 13 h 123"/>
              <a:gd name="T58" fmla="*/ 110 w 110"/>
              <a:gd name="T59" fmla="*/ 53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10" h="123">
                <a:moveTo>
                  <a:pt x="67" y="61"/>
                </a:moveTo>
                <a:cubicBezTo>
                  <a:pt x="50" y="61"/>
                  <a:pt x="38" y="63"/>
                  <a:pt x="32" y="67"/>
                </a:cubicBezTo>
                <a:cubicBezTo>
                  <a:pt x="25" y="70"/>
                  <a:pt x="22" y="76"/>
                  <a:pt x="22" y="85"/>
                </a:cubicBezTo>
                <a:cubicBezTo>
                  <a:pt x="22" y="92"/>
                  <a:pt x="24" y="97"/>
                  <a:pt x="29" y="101"/>
                </a:cubicBezTo>
                <a:cubicBezTo>
                  <a:pt x="34" y="105"/>
                  <a:pt x="41" y="107"/>
                  <a:pt x="49" y="107"/>
                </a:cubicBezTo>
                <a:cubicBezTo>
                  <a:pt x="61" y="107"/>
                  <a:pt x="71" y="103"/>
                  <a:pt x="78" y="96"/>
                </a:cubicBezTo>
                <a:cubicBezTo>
                  <a:pt x="85" y="88"/>
                  <a:pt x="88" y="78"/>
                  <a:pt x="88" y="66"/>
                </a:cubicBezTo>
                <a:lnTo>
                  <a:pt x="88" y="61"/>
                </a:lnTo>
                <a:lnTo>
                  <a:pt x="67" y="61"/>
                </a:lnTo>
                <a:close/>
                <a:moveTo>
                  <a:pt x="110" y="53"/>
                </a:moveTo>
                <a:lnTo>
                  <a:pt x="110" y="120"/>
                </a:lnTo>
                <a:lnTo>
                  <a:pt x="88" y="120"/>
                </a:lnTo>
                <a:lnTo>
                  <a:pt x="88" y="102"/>
                </a:lnTo>
                <a:cubicBezTo>
                  <a:pt x="83" y="110"/>
                  <a:pt x="77" y="115"/>
                  <a:pt x="70" y="118"/>
                </a:cubicBezTo>
                <a:cubicBezTo>
                  <a:pt x="63" y="122"/>
                  <a:pt x="54" y="123"/>
                  <a:pt x="44" y="123"/>
                </a:cubicBezTo>
                <a:cubicBezTo>
                  <a:pt x="30" y="123"/>
                  <a:pt x="20" y="120"/>
                  <a:pt x="12" y="113"/>
                </a:cubicBezTo>
                <a:cubicBezTo>
                  <a:pt x="4" y="106"/>
                  <a:pt x="0" y="97"/>
                  <a:pt x="0" y="86"/>
                </a:cubicBezTo>
                <a:cubicBezTo>
                  <a:pt x="0" y="73"/>
                  <a:pt x="5" y="63"/>
                  <a:pt x="15" y="56"/>
                </a:cubicBezTo>
                <a:cubicBezTo>
                  <a:pt x="25" y="50"/>
                  <a:pt x="39" y="46"/>
                  <a:pt x="59" y="46"/>
                </a:cubicBezTo>
                <a:lnTo>
                  <a:pt x="88" y="46"/>
                </a:lnTo>
                <a:lnTo>
                  <a:pt x="88" y="44"/>
                </a:lnTo>
                <a:cubicBezTo>
                  <a:pt x="88" y="35"/>
                  <a:pt x="85" y="29"/>
                  <a:pt x="79" y="24"/>
                </a:cubicBezTo>
                <a:cubicBezTo>
                  <a:pt x="72" y="19"/>
                  <a:pt x="63" y="16"/>
                  <a:pt x="52" y="16"/>
                </a:cubicBezTo>
                <a:cubicBezTo>
                  <a:pt x="44" y="16"/>
                  <a:pt x="37" y="17"/>
                  <a:pt x="30" y="19"/>
                </a:cubicBezTo>
                <a:cubicBezTo>
                  <a:pt x="23" y="20"/>
                  <a:pt x="16" y="23"/>
                  <a:pt x="10" y="26"/>
                </a:cubicBezTo>
                <a:lnTo>
                  <a:pt x="10" y="8"/>
                </a:lnTo>
                <a:cubicBezTo>
                  <a:pt x="18" y="6"/>
                  <a:pt x="25" y="4"/>
                  <a:pt x="33" y="2"/>
                </a:cubicBezTo>
                <a:cubicBezTo>
                  <a:pt x="40" y="1"/>
                  <a:pt x="47" y="0"/>
                  <a:pt x="54" y="0"/>
                </a:cubicBezTo>
                <a:cubicBezTo>
                  <a:pt x="73" y="0"/>
                  <a:pt x="86" y="5"/>
                  <a:pt x="96" y="13"/>
                </a:cubicBezTo>
                <a:cubicBezTo>
                  <a:pt x="105" y="22"/>
                  <a:pt x="110" y="35"/>
                  <a:pt x="110" y="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Freeform 38">
            <a:extLst>
              <a:ext uri="{FF2B5EF4-FFF2-40B4-BE49-F238E27FC236}">
                <a16:creationId xmlns:a16="http://schemas.microsoft.com/office/drawing/2014/main" id="{A4E8FAE1-4103-4FA3-A882-5CCAF81FA36D}"/>
              </a:ext>
            </a:extLst>
          </p:cNvPr>
          <p:cNvSpPr>
            <a:spLocks/>
          </p:cNvSpPr>
          <p:nvPr/>
        </p:nvSpPr>
        <p:spPr bwMode="auto">
          <a:xfrm>
            <a:off x="4783138" y="2208213"/>
            <a:ext cx="39688" cy="146050"/>
          </a:xfrm>
          <a:custGeom>
            <a:avLst/>
            <a:gdLst>
              <a:gd name="T0" fmla="*/ 53 w 53"/>
              <a:gd name="T1" fmla="*/ 0 h 191"/>
              <a:gd name="T2" fmla="*/ 30 w 53"/>
              <a:gd name="T3" fmla="*/ 48 h 191"/>
              <a:gd name="T4" fmla="*/ 22 w 53"/>
              <a:gd name="T5" fmla="*/ 96 h 191"/>
              <a:gd name="T6" fmla="*/ 30 w 53"/>
              <a:gd name="T7" fmla="*/ 144 h 191"/>
              <a:gd name="T8" fmla="*/ 53 w 53"/>
              <a:gd name="T9" fmla="*/ 191 h 191"/>
              <a:gd name="T10" fmla="*/ 34 w 53"/>
              <a:gd name="T11" fmla="*/ 191 h 191"/>
              <a:gd name="T12" fmla="*/ 8 w 53"/>
              <a:gd name="T13" fmla="*/ 143 h 191"/>
              <a:gd name="T14" fmla="*/ 0 w 53"/>
              <a:gd name="T15" fmla="*/ 96 h 191"/>
              <a:gd name="T16" fmla="*/ 8 w 53"/>
              <a:gd name="T17" fmla="*/ 49 h 191"/>
              <a:gd name="T18" fmla="*/ 34 w 53"/>
              <a:gd name="T19" fmla="*/ 0 h 191"/>
              <a:gd name="T20" fmla="*/ 53 w 53"/>
              <a:gd name="T21" fmla="*/ 0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3" h="191">
                <a:moveTo>
                  <a:pt x="53" y="0"/>
                </a:moveTo>
                <a:cubicBezTo>
                  <a:pt x="42" y="17"/>
                  <a:pt x="35" y="32"/>
                  <a:pt x="30" y="48"/>
                </a:cubicBezTo>
                <a:cubicBezTo>
                  <a:pt x="25" y="64"/>
                  <a:pt x="22" y="80"/>
                  <a:pt x="22" y="96"/>
                </a:cubicBezTo>
                <a:cubicBezTo>
                  <a:pt x="22" y="112"/>
                  <a:pt x="25" y="128"/>
                  <a:pt x="30" y="144"/>
                </a:cubicBezTo>
                <a:cubicBezTo>
                  <a:pt x="35" y="159"/>
                  <a:pt x="42" y="175"/>
                  <a:pt x="53" y="191"/>
                </a:cubicBezTo>
                <a:lnTo>
                  <a:pt x="34" y="191"/>
                </a:lnTo>
                <a:cubicBezTo>
                  <a:pt x="23" y="175"/>
                  <a:pt x="14" y="159"/>
                  <a:pt x="8" y="143"/>
                </a:cubicBezTo>
                <a:cubicBezTo>
                  <a:pt x="2" y="127"/>
                  <a:pt x="0" y="111"/>
                  <a:pt x="0" y="96"/>
                </a:cubicBezTo>
                <a:cubicBezTo>
                  <a:pt x="0" y="80"/>
                  <a:pt x="2" y="65"/>
                  <a:pt x="8" y="49"/>
                </a:cubicBezTo>
                <a:cubicBezTo>
                  <a:pt x="14" y="33"/>
                  <a:pt x="22" y="17"/>
                  <a:pt x="34" y="0"/>
                </a:cubicBezTo>
                <a:lnTo>
                  <a:pt x="5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Freeform 39">
            <a:extLst>
              <a:ext uri="{FF2B5EF4-FFF2-40B4-BE49-F238E27FC236}">
                <a16:creationId xmlns:a16="http://schemas.microsoft.com/office/drawing/2014/main" id="{9507E162-FDD7-4050-9068-CA8A0E7B1D11}"/>
              </a:ext>
            </a:extLst>
          </p:cNvPr>
          <p:cNvSpPr>
            <a:spLocks noEditPoints="1"/>
          </p:cNvSpPr>
          <p:nvPr/>
        </p:nvSpPr>
        <p:spPr bwMode="auto">
          <a:xfrm>
            <a:off x="4852988" y="2241552"/>
            <a:ext cx="88900" cy="125413"/>
          </a:xfrm>
          <a:custGeom>
            <a:avLst/>
            <a:gdLst>
              <a:gd name="T0" fmla="*/ 21 w 116"/>
              <a:gd name="T1" fmla="*/ 103 h 165"/>
              <a:gd name="T2" fmla="*/ 21 w 116"/>
              <a:gd name="T3" fmla="*/ 165 h 165"/>
              <a:gd name="T4" fmla="*/ 0 w 116"/>
              <a:gd name="T5" fmla="*/ 165 h 165"/>
              <a:gd name="T6" fmla="*/ 0 w 116"/>
              <a:gd name="T7" fmla="*/ 3 h 165"/>
              <a:gd name="T8" fmla="*/ 21 w 116"/>
              <a:gd name="T9" fmla="*/ 3 h 165"/>
              <a:gd name="T10" fmla="*/ 21 w 116"/>
              <a:gd name="T11" fmla="*/ 21 h 165"/>
              <a:gd name="T12" fmla="*/ 38 w 116"/>
              <a:gd name="T13" fmla="*/ 5 h 165"/>
              <a:gd name="T14" fmla="*/ 63 w 116"/>
              <a:gd name="T15" fmla="*/ 0 h 165"/>
              <a:gd name="T16" fmla="*/ 101 w 116"/>
              <a:gd name="T17" fmla="*/ 17 h 165"/>
              <a:gd name="T18" fmla="*/ 116 w 116"/>
              <a:gd name="T19" fmla="*/ 62 h 165"/>
              <a:gd name="T20" fmla="*/ 101 w 116"/>
              <a:gd name="T21" fmla="*/ 106 h 165"/>
              <a:gd name="T22" fmla="*/ 63 w 116"/>
              <a:gd name="T23" fmla="*/ 123 h 165"/>
              <a:gd name="T24" fmla="*/ 38 w 116"/>
              <a:gd name="T25" fmla="*/ 118 h 165"/>
              <a:gd name="T26" fmla="*/ 21 w 116"/>
              <a:gd name="T27" fmla="*/ 103 h 165"/>
              <a:gd name="T28" fmla="*/ 94 w 116"/>
              <a:gd name="T29" fmla="*/ 62 h 165"/>
              <a:gd name="T30" fmla="*/ 84 w 116"/>
              <a:gd name="T31" fmla="*/ 28 h 165"/>
              <a:gd name="T32" fmla="*/ 57 w 116"/>
              <a:gd name="T33" fmla="*/ 16 h 165"/>
              <a:gd name="T34" fmla="*/ 31 w 116"/>
              <a:gd name="T35" fmla="*/ 28 h 165"/>
              <a:gd name="T36" fmla="*/ 21 w 116"/>
              <a:gd name="T37" fmla="*/ 62 h 165"/>
              <a:gd name="T38" fmla="*/ 31 w 116"/>
              <a:gd name="T39" fmla="*/ 95 h 165"/>
              <a:gd name="T40" fmla="*/ 57 w 116"/>
              <a:gd name="T41" fmla="*/ 107 h 165"/>
              <a:gd name="T42" fmla="*/ 84 w 116"/>
              <a:gd name="T43" fmla="*/ 95 h 165"/>
              <a:gd name="T44" fmla="*/ 94 w 116"/>
              <a:gd name="T45" fmla="*/ 62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16" h="165">
                <a:moveTo>
                  <a:pt x="21" y="103"/>
                </a:moveTo>
                <a:lnTo>
                  <a:pt x="21" y="165"/>
                </a:lnTo>
                <a:lnTo>
                  <a:pt x="0" y="165"/>
                </a:lnTo>
                <a:lnTo>
                  <a:pt x="0" y="3"/>
                </a:lnTo>
                <a:lnTo>
                  <a:pt x="21" y="3"/>
                </a:lnTo>
                <a:lnTo>
                  <a:pt x="21" y="21"/>
                </a:lnTo>
                <a:cubicBezTo>
                  <a:pt x="26" y="14"/>
                  <a:pt x="31" y="9"/>
                  <a:pt x="38" y="5"/>
                </a:cubicBezTo>
                <a:cubicBezTo>
                  <a:pt x="45" y="2"/>
                  <a:pt x="53" y="0"/>
                  <a:pt x="63" y="0"/>
                </a:cubicBezTo>
                <a:cubicBezTo>
                  <a:pt x="78" y="0"/>
                  <a:pt x="91" y="6"/>
                  <a:pt x="101" y="17"/>
                </a:cubicBezTo>
                <a:cubicBezTo>
                  <a:pt x="111" y="28"/>
                  <a:pt x="116" y="43"/>
                  <a:pt x="116" y="62"/>
                </a:cubicBezTo>
                <a:cubicBezTo>
                  <a:pt x="116" y="80"/>
                  <a:pt x="111" y="95"/>
                  <a:pt x="101" y="106"/>
                </a:cubicBezTo>
                <a:cubicBezTo>
                  <a:pt x="91" y="117"/>
                  <a:pt x="78" y="123"/>
                  <a:pt x="63" y="123"/>
                </a:cubicBezTo>
                <a:cubicBezTo>
                  <a:pt x="53" y="123"/>
                  <a:pt x="45" y="121"/>
                  <a:pt x="38" y="118"/>
                </a:cubicBezTo>
                <a:cubicBezTo>
                  <a:pt x="31" y="115"/>
                  <a:pt x="26" y="109"/>
                  <a:pt x="21" y="103"/>
                </a:cubicBezTo>
                <a:close/>
                <a:moveTo>
                  <a:pt x="94" y="62"/>
                </a:moveTo>
                <a:cubicBezTo>
                  <a:pt x="94" y="47"/>
                  <a:pt x="90" y="36"/>
                  <a:pt x="84" y="28"/>
                </a:cubicBezTo>
                <a:cubicBezTo>
                  <a:pt x="77" y="20"/>
                  <a:pt x="69" y="16"/>
                  <a:pt x="57" y="16"/>
                </a:cubicBezTo>
                <a:cubicBezTo>
                  <a:pt x="46" y="16"/>
                  <a:pt x="37" y="20"/>
                  <a:pt x="31" y="28"/>
                </a:cubicBezTo>
                <a:cubicBezTo>
                  <a:pt x="25" y="36"/>
                  <a:pt x="21" y="47"/>
                  <a:pt x="21" y="62"/>
                </a:cubicBezTo>
                <a:cubicBezTo>
                  <a:pt x="21" y="76"/>
                  <a:pt x="25" y="87"/>
                  <a:pt x="31" y="95"/>
                </a:cubicBezTo>
                <a:cubicBezTo>
                  <a:pt x="37" y="103"/>
                  <a:pt x="46" y="107"/>
                  <a:pt x="57" y="107"/>
                </a:cubicBezTo>
                <a:cubicBezTo>
                  <a:pt x="69" y="107"/>
                  <a:pt x="77" y="103"/>
                  <a:pt x="84" y="95"/>
                </a:cubicBezTo>
                <a:cubicBezTo>
                  <a:pt x="90" y="87"/>
                  <a:pt x="94" y="76"/>
                  <a:pt x="94" y="6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Freeform 40">
            <a:extLst>
              <a:ext uri="{FF2B5EF4-FFF2-40B4-BE49-F238E27FC236}">
                <a16:creationId xmlns:a16="http://schemas.microsoft.com/office/drawing/2014/main" id="{3B94E3D9-1101-4AA4-A758-312345DE5D68}"/>
              </a:ext>
            </a:extLst>
          </p:cNvPr>
          <p:cNvSpPr>
            <a:spLocks noEditPoints="1"/>
          </p:cNvSpPr>
          <p:nvPr/>
        </p:nvSpPr>
        <p:spPr bwMode="auto">
          <a:xfrm>
            <a:off x="4968876" y="2208214"/>
            <a:ext cx="15875" cy="125413"/>
          </a:xfrm>
          <a:custGeom>
            <a:avLst/>
            <a:gdLst>
              <a:gd name="T0" fmla="*/ 0 w 21"/>
              <a:gd name="T1" fmla="*/ 46 h 163"/>
              <a:gd name="T2" fmla="*/ 21 w 21"/>
              <a:gd name="T3" fmla="*/ 46 h 163"/>
              <a:gd name="T4" fmla="*/ 21 w 21"/>
              <a:gd name="T5" fmla="*/ 163 h 163"/>
              <a:gd name="T6" fmla="*/ 0 w 21"/>
              <a:gd name="T7" fmla="*/ 163 h 163"/>
              <a:gd name="T8" fmla="*/ 0 w 21"/>
              <a:gd name="T9" fmla="*/ 46 h 163"/>
              <a:gd name="T10" fmla="*/ 0 w 21"/>
              <a:gd name="T11" fmla="*/ 0 h 163"/>
              <a:gd name="T12" fmla="*/ 21 w 21"/>
              <a:gd name="T13" fmla="*/ 0 h 163"/>
              <a:gd name="T14" fmla="*/ 21 w 21"/>
              <a:gd name="T15" fmla="*/ 25 h 163"/>
              <a:gd name="T16" fmla="*/ 0 w 21"/>
              <a:gd name="T17" fmla="*/ 25 h 163"/>
              <a:gd name="T18" fmla="*/ 0 w 21"/>
              <a:gd name="T19" fmla="*/ 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" h="163">
                <a:moveTo>
                  <a:pt x="0" y="46"/>
                </a:moveTo>
                <a:lnTo>
                  <a:pt x="21" y="46"/>
                </a:lnTo>
                <a:lnTo>
                  <a:pt x="21" y="163"/>
                </a:lnTo>
                <a:lnTo>
                  <a:pt x="0" y="163"/>
                </a:lnTo>
                <a:lnTo>
                  <a:pt x="0" y="46"/>
                </a:lnTo>
                <a:close/>
                <a:moveTo>
                  <a:pt x="0" y="0"/>
                </a:moveTo>
                <a:lnTo>
                  <a:pt x="21" y="0"/>
                </a:lnTo>
                <a:lnTo>
                  <a:pt x="21" y="25"/>
                </a:lnTo>
                <a:lnTo>
                  <a:pt x="0" y="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Freeform 41">
            <a:extLst>
              <a:ext uri="{FF2B5EF4-FFF2-40B4-BE49-F238E27FC236}">
                <a16:creationId xmlns:a16="http://schemas.microsoft.com/office/drawing/2014/main" id="{2C51E361-19D9-4001-B2F3-F642953E5E94}"/>
              </a:ext>
            </a:extLst>
          </p:cNvPr>
          <p:cNvSpPr>
            <a:spLocks/>
          </p:cNvSpPr>
          <p:nvPr/>
        </p:nvSpPr>
        <p:spPr bwMode="auto">
          <a:xfrm>
            <a:off x="5006975" y="2244726"/>
            <a:ext cx="95250" cy="88900"/>
          </a:xfrm>
          <a:custGeom>
            <a:avLst/>
            <a:gdLst>
              <a:gd name="T0" fmla="*/ 123 w 125"/>
              <a:gd name="T1" fmla="*/ 0 h 117"/>
              <a:gd name="T2" fmla="*/ 76 w 125"/>
              <a:gd name="T3" fmla="*/ 57 h 117"/>
              <a:gd name="T4" fmla="*/ 125 w 125"/>
              <a:gd name="T5" fmla="*/ 117 h 117"/>
              <a:gd name="T6" fmla="*/ 100 w 125"/>
              <a:gd name="T7" fmla="*/ 117 h 117"/>
              <a:gd name="T8" fmla="*/ 62 w 125"/>
              <a:gd name="T9" fmla="*/ 71 h 117"/>
              <a:gd name="T10" fmla="*/ 25 w 125"/>
              <a:gd name="T11" fmla="*/ 117 h 117"/>
              <a:gd name="T12" fmla="*/ 0 w 125"/>
              <a:gd name="T13" fmla="*/ 117 h 117"/>
              <a:gd name="T14" fmla="*/ 50 w 125"/>
              <a:gd name="T15" fmla="*/ 56 h 117"/>
              <a:gd name="T16" fmla="*/ 4 w 125"/>
              <a:gd name="T17" fmla="*/ 0 h 117"/>
              <a:gd name="T18" fmla="*/ 29 w 125"/>
              <a:gd name="T19" fmla="*/ 0 h 117"/>
              <a:gd name="T20" fmla="*/ 63 w 125"/>
              <a:gd name="T21" fmla="*/ 42 h 117"/>
              <a:gd name="T22" fmla="*/ 98 w 125"/>
              <a:gd name="T23" fmla="*/ 0 h 117"/>
              <a:gd name="T24" fmla="*/ 123 w 125"/>
              <a:gd name="T25" fmla="*/ 0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5" h="117">
                <a:moveTo>
                  <a:pt x="123" y="0"/>
                </a:moveTo>
                <a:lnTo>
                  <a:pt x="76" y="57"/>
                </a:lnTo>
                <a:lnTo>
                  <a:pt x="125" y="117"/>
                </a:lnTo>
                <a:lnTo>
                  <a:pt x="100" y="117"/>
                </a:lnTo>
                <a:lnTo>
                  <a:pt x="62" y="71"/>
                </a:lnTo>
                <a:lnTo>
                  <a:pt x="25" y="117"/>
                </a:lnTo>
                <a:lnTo>
                  <a:pt x="0" y="117"/>
                </a:lnTo>
                <a:lnTo>
                  <a:pt x="50" y="56"/>
                </a:lnTo>
                <a:lnTo>
                  <a:pt x="4" y="0"/>
                </a:lnTo>
                <a:lnTo>
                  <a:pt x="29" y="0"/>
                </a:lnTo>
                <a:lnTo>
                  <a:pt x="63" y="42"/>
                </a:lnTo>
                <a:lnTo>
                  <a:pt x="98" y="0"/>
                </a:lnTo>
                <a:lnTo>
                  <a:pt x="12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Freeform 42">
            <a:extLst>
              <a:ext uri="{FF2B5EF4-FFF2-40B4-BE49-F238E27FC236}">
                <a16:creationId xmlns:a16="http://schemas.microsoft.com/office/drawing/2014/main" id="{2AF852C8-76DC-4A92-9303-9EDBD00A88CF}"/>
              </a:ext>
            </a:extLst>
          </p:cNvPr>
          <p:cNvSpPr>
            <a:spLocks noEditPoints="1"/>
          </p:cNvSpPr>
          <p:nvPr/>
        </p:nvSpPr>
        <p:spPr bwMode="auto">
          <a:xfrm>
            <a:off x="5111751" y="2241552"/>
            <a:ext cx="92075" cy="93663"/>
          </a:xfrm>
          <a:custGeom>
            <a:avLst/>
            <a:gdLst>
              <a:gd name="T0" fmla="*/ 120 w 120"/>
              <a:gd name="T1" fmla="*/ 57 h 123"/>
              <a:gd name="T2" fmla="*/ 120 w 120"/>
              <a:gd name="T3" fmla="*/ 66 h 123"/>
              <a:gd name="T4" fmla="*/ 23 w 120"/>
              <a:gd name="T5" fmla="*/ 66 h 123"/>
              <a:gd name="T6" fmla="*/ 36 w 120"/>
              <a:gd name="T7" fmla="*/ 96 h 123"/>
              <a:gd name="T8" fmla="*/ 69 w 120"/>
              <a:gd name="T9" fmla="*/ 107 h 123"/>
              <a:gd name="T10" fmla="*/ 92 w 120"/>
              <a:gd name="T11" fmla="*/ 104 h 123"/>
              <a:gd name="T12" fmla="*/ 115 w 120"/>
              <a:gd name="T13" fmla="*/ 96 h 123"/>
              <a:gd name="T14" fmla="*/ 115 w 120"/>
              <a:gd name="T15" fmla="*/ 114 h 123"/>
              <a:gd name="T16" fmla="*/ 92 w 120"/>
              <a:gd name="T17" fmla="*/ 121 h 123"/>
              <a:gd name="T18" fmla="*/ 67 w 120"/>
              <a:gd name="T19" fmla="*/ 123 h 123"/>
              <a:gd name="T20" fmla="*/ 18 w 120"/>
              <a:gd name="T21" fmla="*/ 107 h 123"/>
              <a:gd name="T22" fmla="*/ 0 w 120"/>
              <a:gd name="T23" fmla="*/ 63 h 123"/>
              <a:gd name="T24" fmla="*/ 18 w 120"/>
              <a:gd name="T25" fmla="*/ 17 h 123"/>
              <a:gd name="T26" fmla="*/ 64 w 120"/>
              <a:gd name="T27" fmla="*/ 0 h 123"/>
              <a:gd name="T28" fmla="*/ 105 w 120"/>
              <a:gd name="T29" fmla="*/ 15 h 123"/>
              <a:gd name="T30" fmla="*/ 120 w 120"/>
              <a:gd name="T31" fmla="*/ 57 h 123"/>
              <a:gd name="T32" fmla="*/ 99 w 120"/>
              <a:gd name="T33" fmla="*/ 51 h 123"/>
              <a:gd name="T34" fmla="*/ 89 w 120"/>
              <a:gd name="T35" fmla="*/ 26 h 123"/>
              <a:gd name="T36" fmla="*/ 64 w 120"/>
              <a:gd name="T37" fmla="*/ 16 h 123"/>
              <a:gd name="T38" fmla="*/ 36 w 120"/>
              <a:gd name="T39" fmla="*/ 25 h 123"/>
              <a:gd name="T40" fmla="*/ 23 w 120"/>
              <a:gd name="T41" fmla="*/ 51 h 123"/>
              <a:gd name="T42" fmla="*/ 99 w 120"/>
              <a:gd name="T43" fmla="*/ 51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20" h="123">
                <a:moveTo>
                  <a:pt x="120" y="57"/>
                </a:moveTo>
                <a:lnTo>
                  <a:pt x="120" y="66"/>
                </a:lnTo>
                <a:lnTo>
                  <a:pt x="23" y="66"/>
                </a:lnTo>
                <a:cubicBezTo>
                  <a:pt x="24" y="79"/>
                  <a:pt x="28" y="89"/>
                  <a:pt x="36" y="96"/>
                </a:cubicBezTo>
                <a:cubicBezTo>
                  <a:pt x="44" y="103"/>
                  <a:pt x="55" y="107"/>
                  <a:pt x="69" y="107"/>
                </a:cubicBezTo>
                <a:cubicBezTo>
                  <a:pt x="77" y="107"/>
                  <a:pt x="85" y="106"/>
                  <a:pt x="92" y="104"/>
                </a:cubicBezTo>
                <a:cubicBezTo>
                  <a:pt x="100" y="102"/>
                  <a:pt x="108" y="100"/>
                  <a:pt x="115" y="96"/>
                </a:cubicBezTo>
                <a:lnTo>
                  <a:pt x="115" y="114"/>
                </a:lnTo>
                <a:cubicBezTo>
                  <a:pt x="108" y="117"/>
                  <a:pt x="100" y="119"/>
                  <a:pt x="92" y="121"/>
                </a:cubicBezTo>
                <a:cubicBezTo>
                  <a:pt x="84" y="122"/>
                  <a:pt x="76" y="123"/>
                  <a:pt x="67" y="123"/>
                </a:cubicBezTo>
                <a:cubicBezTo>
                  <a:pt x="47" y="123"/>
                  <a:pt x="31" y="118"/>
                  <a:pt x="18" y="107"/>
                </a:cubicBezTo>
                <a:cubicBezTo>
                  <a:pt x="6" y="96"/>
                  <a:pt x="0" y="81"/>
                  <a:pt x="0" y="63"/>
                </a:cubicBezTo>
                <a:cubicBezTo>
                  <a:pt x="0" y="43"/>
                  <a:pt x="6" y="28"/>
                  <a:pt x="18" y="17"/>
                </a:cubicBezTo>
                <a:cubicBezTo>
                  <a:pt x="29" y="6"/>
                  <a:pt x="44" y="0"/>
                  <a:pt x="64" y="0"/>
                </a:cubicBezTo>
                <a:cubicBezTo>
                  <a:pt x="81" y="0"/>
                  <a:pt x="95" y="5"/>
                  <a:pt x="105" y="15"/>
                </a:cubicBezTo>
                <a:cubicBezTo>
                  <a:pt x="115" y="25"/>
                  <a:pt x="120" y="39"/>
                  <a:pt x="120" y="57"/>
                </a:cubicBezTo>
                <a:close/>
                <a:moveTo>
                  <a:pt x="99" y="51"/>
                </a:moveTo>
                <a:cubicBezTo>
                  <a:pt x="99" y="40"/>
                  <a:pt x="96" y="32"/>
                  <a:pt x="89" y="26"/>
                </a:cubicBezTo>
                <a:cubicBezTo>
                  <a:pt x="83" y="20"/>
                  <a:pt x="74" y="16"/>
                  <a:pt x="64" y="16"/>
                </a:cubicBezTo>
                <a:cubicBezTo>
                  <a:pt x="52" y="16"/>
                  <a:pt x="43" y="19"/>
                  <a:pt x="36" y="25"/>
                </a:cubicBezTo>
                <a:cubicBezTo>
                  <a:pt x="28" y="32"/>
                  <a:pt x="24" y="40"/>
                  <a:pt x="23" y="51"/>
                </a:cubicBezTo>
                <a:lnTo>
                  <a:pt x="99" y="5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Rectangle 43">
            <a:extLst>
              <a:ext uri="{FF2B5EF4-FFF2-40B4-BE49-F238E27FC236}">
                <a16:creationId xmlns:a16="http://schemas.microsoft.com/office/drawing/2014/main" id="{37FFCE28-E51B-4FF1-891C-473471F2D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9226" y="2208214"/>
            <a:ext cx="15875" cy="1254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Freeform 44">
            <a:extLst>
              <a:ext uri="{FF2B5EF4-FFF2-40B4-BE49-F238E27FC236}">
                <a16:creationId xmlns:a16="http://schemas.microsoft.com/office/drawing/2014/main" id="{3B7AA220-DEB8-44CC-9D39-F03E72F81C7E}"/>
              </a:ext>
            </a:extLst>
          </p:cNvPr>
          <p:cNvSpPr>
            <a:spLocks/>
          </p:cNvSpPr>
          <p:nvPr/>
        </p:nvSpPr>
        <p:spPr bwMode="auto">
          <a:xfrm>
            <a:off x="5272088" y="2241552"/>
            <a:ext cx="76200" cy="93663"/>
          </a:xfrm>
          <a:custGeom>
            <a:avLst/>
            <a:gdLst>
              <a:gd name="T0" fmla="*/ 92 w 99"/>
              <a:gd name="T1" fmla="*/ 6 h 123"/>
              <a:gd name="T2" fmla="*/ 92 w 99"/>
              <a:gd name="T3" fmla="*/ 25 h 123"/>
              <a:gd name="T4" fmla="*/ 73 w 99"/>
              <a:gd name="T5" fmla="*/ 18 h 123"/>
              <a:gd name="T6" fmla="*/ 53 w 99"/>
              <a:gd name="T7" fmla="*/ 16 h 123"/>
              <a:gd name="T8" fmla="*/ 29 w 99"/>
              <a:gd name="T9" fmla="*/ 21 h 123"/>
              <a:gd name="T10" fmla="*/ 22 w 99"/>
              <a:gd name="T11" fmla="*/ 34 h 123"/>
              <a:gd name="T12" fmla="*/ 27 w 99"/>
              <a:gd name="T13" fmla="*/ 44 h 123"/>
              <a:gd name="T14" fmla="*/ 50 w 99"/>
              <a:gd name="T15" fmla="*/ 52 h 123"/>
              <a:gd name="T16" fmla="*/ 57 w 99"/>
              <a:gd name="T17" fmla="*/ 53 h 123"/>
              <a:gd name="T18" fmla="*/ 89 w 99"/>
              <a:gd name="T19" fmla="*/ 65 h 123"/>
              <a:gd name="T20" fmla="*/ 99 w 99"/>
              <a:gd name="T21" fmla="*/ 88 h 123"/>
              <a:gd name="T22" fmla="*/ 85 w 99"/>
              <a:gd name="T23" fmla="*/ 114 h 123"/>
              <a:gd name="T24" fmla="*/ 45 w 99"/>
              <a:gd name="T25" fmla="*/ 123 h 123"/>
              <a:gd name="T26" fmla="*/ 24 w 99"/>
              <a:gd name="T27" fmla="*/ 121 h 123"/>
              <a:gd name="T28" fmla="*/ 0 w 99"/>
              <a:gd name="T29" fmla="*/ 116 h 123"/>
              <a:gd name="T30" fmla="*/ 0 w 99"/>
              <a:gd name="T31" fmla="*/ 96 h 123"/>
              <a:gd name="T32" fmla="*/ 23 w 99"/>
              <a:gd name="T33" fmla="*/ 104 h 123"/>
              <a:gd name="T34" fmla="*/ 46 w 99"/>
              <a:gd name="T35" fmla="*/ 107 h 123"/>
              <a:gd name="T36" fmla="*/ 69 w 99"/>
              <a:gd name="T37" fmla="*/ 102 h 123"/>
              <a:gd name="T38" fmla="*/ 77 w 99"/>
              <a:gd name="T39" fmla="*/ 89 h 123"/>
              <a:gd name="T40" fmla="*/ 71 w 99"/>
              <a:gd name="T41" fmla="*/ 77 h 123"/>
              <a:gd name="T42" fmla="*/ 46 w 99"/>
              <a:gd name="T43" fmla="*/ 69 h 123"/>
              <a:gd name="T44" fmla="*/ 38 w 99"/>
              <a:gd name="T45" fmla="*/ 68 h 123"/>
              <a:gd name="T46" fmla="*/ 10 w 99"/>
              <a:gd name="T47" fmla="*/ 56 h 123"/>
              <a:gd name="T48" fmla="*/ 1 w 99"/>
              <a:gd name="T49" fmla="*/ 35 h 123"/>
              <a:gd name="T50" fmla="*/ 14 w 99"/>
              <a:gd name="T51" fmla="*/ 9 h 123"/>
              <a:gd name="T52" fmla="*/ 51 w 99"/>
              <a:gd name="T53" fmla="*/ 0 h 123"/>
              <a:gd name="T54" fmla="*/ 73 w 99"/>
              <a:gd name="T55" fmla="*/ 2 h 123"/>
              <a:gd name="T56" fmla="*/ 92 w 99"/>
              <a:gd name="T57" fmla="*/ 6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99" h="123">
                <a:moveTo>
                  <a:pt x="92" y="6"/>
                </a:moveTo>
                <a:lnTo>
                  <a:pt x="92" y="25"/>
                </a:lnTo>
                <a:cubicBezTo>
                  <a:pt x="86" y="22"/>
                  <a:pt x="80" y="20"/>
                  <a:pt x="73" y="18"/>
                </a:cubicBezTo>
                <a:cubicBezTo>
                  <a:pt x="67" y="17"/>
                  <a:pt x="60" y="16"/>
                  <a:pt x="53" y="16"/>
                </a:cubicBezTo>
                <a:cubicBezTo>
                  <a:pt x="43" y="16"/>
                  <a:pt x="35" y="18"/>
                  <a:pt x="29" y="21"/>
                </a:cubicBezTo>
                <a:cubicBezTo>
                  <a:pt x="24" y="23"/>
                  <a:pt x="22" y="28"/>
                  <a:pt x="22" y="34"/>
                </a:cubicBezTo>
                <a:cubicBezTo>
                  <a:pt x="22" y="38"/>
                  <a:pt x="23" y="42"/>
                  <a:pt x="27" y="44"/>
                </a:cubicBezTo>
                <a:cubicBezTo>
                  <a:pt x="31" y="47"/>
                  <a:pt x="39" y="49"/>
                  <a:pt x="50" y="52"/>
                </a:cubicBezTo>
                <a:lnTo>
                  <a:pt x="57" y="53"/>
                </a:lnTo>
                <a:cubicBezTo>
                  <a:pt x="72" y="56"/>
                  <a:pt x="83" y="60"/>
                  <a:pt x="89" y="65"/>
                </a:cubicBezTo>
                <a:cubicBezTo>
                  <a:pt x="96" y="71"/>
                  <a:pt x="99" y="78"/>
                  <a:pt x="99" y="88"/>
                </a:cubicBezTo>
                <a:cubicBezTo>
                  <a:pt x="99" y="99"/>
                  <a:pt x="94" y="107"/>
                  <a:pt x="85" y="114"/>
                </a:cubicBezTo>
                <a:cubicBezTo>
                  <a:pt x="75" y="120"/>
                  <a:pt x="62" y="123"/>
                  <a:pt x="45" y="123"/>
                </a:cubicBezTo>
                <a:cubicBezTo>
                  <a:pt x="38" y="123"/>
                  <a:pt x="31" y="122"/>
                  <a:pt x="24" y="121"/>
                </a:cubicBezTo>
                <a:cubicBezTo>
                  <a:pt x="16" y="120"/>
                  <a:pt x="8" y="118"/>
                  <a:pt x="0" y="116"/>
                </a:cubicBezTo>
                <a:lnTo>
                  <a:pt x="0" y="96"/>
                </a:lnTo>
                <a:cubicBezTo>
                  <a:pt x="8" y="100"/>
                  <a:pt x="16" y="102"/>
                  <a:pt x="23" y="104"/>
                </a:cubicBezTo>
                <a:cubicBezTo>
                  <a:pt x="31" y="106"/>
                  <a:pt x="38" y="107"/>
                  <a:pt x="46" y="107"/>
                </a:cubicBezTo>
                <a:cubicBezTo>
                  <a:pt x="56" y="107"/>
                  <a:pt x="64" y="105"/>
                  <a:pt x="69" y="102"/>
                </a:cubicBezTo>
                <a:cubicBezTo>
                  <a:pt x="74" y="99"/>
                  <a:pt x="77" y="95"/>
                  <a:pt x="77" y="89"/>
                </a:cubicBezTo>
                <a:cubicBezTo>
                  <a:pt x="77" y="84"/>
                  <a:pt x="75" y="80"/>
                  <a:pt x="71" y="77"/>
                </a:cubicBezTo>
                <a:cubicBezTo>
                  <a:pt x="67" y="74"/>
                  <a:pt x="59" y="72"/>
                  <a:pt x="46" y="69"/>
                </a:cubicBezTo>
                <a:lnTo>
                  <a:pt x="38" y="68"/>
                </a:lnTo>
                <a:cubicBezTo>
                  <a:pt x="25" y="65"/>
                  <a:pt x="16" y="61"/>
                  <a:pt x="10" y="56"/>
                </a:cubicBezTo>
                <a:cubicBezTo>
                  <a:pt x="4" y="51"/>
                  <a:pt x="1" y="44"/>
                  <a:pt x="1" y="35"/>
                </a:cubicBezTo>
                <a:cubicBezTo>
                  <a:pt x="1" y="24"/>
                  <a:pt x="5" y="15"/>
                  <a:pt x="14" y="9"/>
                </a:cubicBezTo>
                <a:cubicBezTo>
                  <a:pt x="23" y="3"/>
                  <a:pt x="35" y="0"/>
                  <a:pt x="51" y="0"/>
                </a:cubicBezTo>
                <a:cubicBezTo>
                  <a:pt x="58" y="0"/>
                  <a:pt x="66" y="1"/>
                  <a:pt x="73" y="2"/>
                </a:cubicBezTo>
                <a:cubicBezTo>
                  <a:pt x="80" y="3"/>
                  <a:pt x="86" y="4"/>
                  <a:pt x="92" y="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Freeform 45">
            <a:extLst>
              <a:ext uri="{FF2B5EF4-FFF2-40B4-BE49-F238E27FC236}">
                <a16:creationId xmlns:a16="http://schemas.microsoft.com/office/drawing/2014/main" id="{63119E9D-B2C2-45FF-BC91-21D5AFCE65D3}"/>
              </a:ext>
            </a:extLst>
          </p:cNvPr>
          <p:cNvSpPr>
            <a:spLocks/>
          </p:cNvSpPr>
          <p:nvPr/>
        </p:nvSpPr>
        <p:spPr bwMode="auto">
          <a:xfrm>
            <a:off x="5356226" y="2214563"/>
            <a:ext cx="60325" cy="133350"/>
          </a:xfrm>
          <a:custGeom>
            <a:avLst/>
            <a:gdLst>
              <a:gd name="T0" fmla="*/ 60 w 80"/>
              <a:gd name="T1" fmla="*/ 0 h 176"/>
              <a:gd name="T2" fmla="*/ 80 w 80"/>
              <a:gd name="T3" fmla="*/ 0 h 176"/>
              <a:gd name="T4" fmla="*/ 20 w 80"/>
              <a:gd name="T5" fmla="*/ 176 h 176"/>
              <a:gd name="T6" fmla="*/ 0 w 80"/>
              <a:gd name="T7" fmla="*/ 176 h 176"/>
              <a:gd name="T8" fmla="*/ 60 w 80"/>
              <a:gd name="T9" fmla="*/ 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" h="176">
                <a:moveTo>
                  <a:pt x="60" y="0"/>
                </a:moveTo>
                <a:lnTo>
                  <a:pt x="80" y="0"/>
                </a:lnTo>
                <a:lnTo>
                  <a:pt x="20" y="176"/>
                </a:lnTo>
                <a:lnTo>
                  <a:pt x="0" y="176"/>
                </a:lnTo>
                <a:lnTo>
                  <a:pt x="6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Freeform 46">
            <a:extLst>
              <a:ext uri="{FF2B5EF4-FFF2-40B4-BE49-F238E27FC236}">
                <a16:creationId xmlns:a16="http://schemas.microsoft.com/office/drawing/2014/main" id="{F3EB0F1B-AB9C-47B5-A387-095B46ABDF01}"/>
              </a:ext>
            </a:extLst>
          </p:cNvPr>
          <p:cNvSpPr>
            <a:spLocks/>
          </p:cNvSpPr>
          <p:nvPr/>
        </p:nvSpPr>
        <p:spPr bwMode="auto">
          <a:xfrm>
            <a:off x="4886325" y="2447926"/>
            <a:ext cx="95250" cy="88900"/>
          </a:xfrm>
          <a:custGeom>
            <a:avLst/>
            <a:gdLst>
              <a:gd name="T0" fmla="*/ 0 w 125"/>
              <a:gd name="T1" fmla="*/ 0 h 117"/>
              <a:gd name="T2" fmla="*/ 22 w 125"/>
              <a:gd name="T3" fmla="*/ 0 h 117"/>
              <a:gd name="T4" fmla="*/ 63 w 125"/>
              <a:gd name="T5" fmla="*/ 98 h 117"/>
              <a:gd name="T6" fmla="*/ 103 w 125"/>
              <a:gd name="T7" fmla="*/ 0 h 117"/>
              <a:gd name="T8" fmla="*/ 125 w 125"/>
              <a:gd name="T9" fmla="*/ 0 h 117"/>
              <a:gd name="T10" fmla="*/ 77 w 125"/>
              <a:gd name="T11" fmla="*/ 117 h 117"/>
              <a:gd name="T12" fmla="*/ 48 w 125"/>
              <a:gd name="T13" fmla="*/ 117 h 117"/>
              <a:gd name="T14" fmla="*/ 0 w 125"/>
              <a:gd name="T15" fmla="*/ 0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5" h="117">
                <a:moveTo>
                  <a:pt x="0" y="0"/>
                </a:moveTo>
                <a:lnTo>
                  <a:pt x="22" y="0"/>
                </a:lnTo>
                <a:lnTo>
                  <a:pt x="63" y="98"/>
                </a:lnTo>
                <a:lnTo>
                  <a:pt x="103" y="0"/>
                </a:lnTo>
                <a:lnTo>
                  <a:pt x="125" y="0"/>
                </a:lnTo>
                <a:lnTo>
                  <a:pt x="77" y="117"/>
                </a:lnTo>
                <a:lnTo>
                  <a:pt x="48" y="11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Freeform 47">
            <a:extLst>
              <a:ext uri="{FF2B5EF4-FFF2-40B4-BE49-F238E27FC236}">
                <a16:creationId xmlns:a16="http://schemas.microsoft.com/office/drawing/2014/main" id="{F22C4F1F-A48E-4A52-A1FD-49A57A82B416}"/>
              </a:ext>
            </a:extLst>
          </p:cNvPr>
          <p:cNvSpPr>
            <a:spLocks noEditPoints="1"/>
          </p:cNvSpPr>
          <p:nvPr/>
        </p:nvSpPr>
        <p:spPr bwMode="auto">
          <a:xfrm>
            <a:off x="4997451" y="2446339"/>
            <a:ext cx="92075" cy="93663"/>
          </a:xfrm>
          <a:custGeom>
            <a:avLst/>
            <a:gdLst>
              <a:gd name="T0" fmla="*/ 119 w 119"/>
              <a:gd name="T1" fmla="*/ 57 h 123"/>
              <a:gd name="T2" fmla="*/ 119 w 119"/>
              <a:gd name="T3" fmla="*/ 66 h 123"/>
              <a:gd name="T4" fmla="*/ 22 w 119"/>
              <a:gd name="T5" fmla="*/ 66 h 123"/>
              <a:gd name="T6" fmla="*/ 35 w 119"/>
              <a:gd name="T7" fmla="*/ 96 h 123"/>
              <a:gd name="T8" fmla="*/ 68 w 119"/>
              <a:gd name="T9" fmla="*/ 107 h 123"/>
              <a:gd name="T10" fmla="*/ 91 w 119"/>
              <a:gd name="T11" fmla="*/ 104 h 123"/>
              <a:gd name="T12" fmla="*/ 114 w 119"/>
              <a:gd name="T13" fmla="*/ 96 h 123"/>
              <a:gd name="T14" fmla="*/ 114 w 119"/>
              <a:gd name="T15" fmla="*/ 114 h 123"/>
              <a:gd name="T16" fmla="*/ 91 w 119"/>
              <a:gd name="T17" fmla="*/ 121 h 123"/>
              <a:gd name="T18" fmla="*/ 67 w 119"/>
              <a:gd name="T19" fmla="*/ 123 h 123"/>
              <a:gd name="T20" fmla="*/ 18 w 119"/>
              <a:gd name="T21" fmla="*/ 107 h 123"/>
              <a:gd name="T22" fmla="*/ 0 w 119"/>
              <a:gd name="T23" fmla="*/ 63 h 123"/>
              <a:gd name="T24" fmla="*/ 17 w 119"/>
              <a:gd name="T25" fmla="*/ 17 h 123"/>
              <a:gd name="T26" fmla="*/ 63 w 119"/>
              <a:gd name="T27" fmla="*/ 0 h 123"/>
              <a:gd name="T28" fmla="*/ 104 w 119"/>
              <a:gd name="T29" fmla="*/ 15 h 123"/>
              <a:gd name="T30" fmla="*/ 119 w 119"/>
              <a:gd name="T31" fmla="*/ 57 h 123"/>
              <a:gd name="T32" fmla="*/ 98 w 119"/>
              <a:gd name="T33" fmla="*/ 51 h 123"/>
              <a:gd name="T34" fmla="*/ 88 w 119"/>
              <a:gd name="T35" fmla="*/ 26 h 123"/>
              <a:gd name="T36" fmla="*/ 63 w 119"/>
              <a:gd name="T37" fmla="*/ 16 h 123"/>
              <a:gd name="T38" fmla="*/ 35 w 119"/>
              <a:gd name="T39" fmla="*/ 25 h 123"/>
              <a:gd name="T40" fmla="*/ 22 w 119"/>
              <a:gd name="T41" fmla="*/ 51 h 123"/>
              <a:gd name="T42" fmla="*/ 98 w 119"/>
              <a:gd name="T43" fmla="*/ 51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19" h="123">
                <a:moveTo>
                  <a:pt x="119" y="57"/>
                </a:moveTo>
                <a:lnTo>
                  <a:pt x="119" y="66"/>
                </a:lnTo>
                <a:lnTo>
                  <a:pt x="22" y="66"/>
                </a:lnTo>
                <a:cubicBezTo>
                  <a:pt x="23" y="79"/>
                  <a:pt x="27" y="89"/>
                  <a:pt x="35" y="96"/>
                </a:cubicBezTo>
                <a:cubicBezTo>
                  <a:pt x="43" y="103"/>
                  <a:pt x="54" y="107"/>
                  <a:pt x="68" y="107"/>
                </a:cubicBezTo>
                <a:cubicBezTo>
                  <a:pt x="76" y="107"/>
                  <a:pt x="84" y="106"/>
                  <a:pt x="91" y="104"/>
                </a:cubicBezTo>
                <a:cubicBezTo>
                  <a:pt x="99" y="102"/>
                  <a:pt x="107" y="99"/>
                  <a:pt x="114" y="96"/>
                </a:cubicBezTo>
                <a:lnTo>
                  <a:pt x="114" y="114"/>
                </a:lnTo>
                <a:cubicBezTo>
                  <a:pt x="107" y="117"/>
                  <a:pt x="99" y="119"/>
                  <a:pt x="91" y="121"/>
                </a:cubicBezTo>
                <a:cubicBezTo>
                  <a:pt x="83" y="122"/>
                  <a:pt x="75" y="123"/>
                  <a:pt x="67" y="123"/>
                </a:cubicBezTo>
                <a:cubicBezTo>
                  <a:pt x="46" y="123"/>
                  <a:pt x="30" y="118"/>
                  <a:pt x="18" y="107"/>
                </a:cubicBezTo>
                <a:cubicBezTo>
                  <a:pt x="6" y="96"/>
                  <a:pt x="0" y="81"/>
                  <a:pt x="0" y="63"/>
                </a:cubicBezTo>
                <a:cubicBezTo>
                  <a:pt x="0" y="43"/>
                  <a:pt x="5" y="28"/>
                  <a:pt x="17" y="17"/>
                </a:cubicBezTo>
                <a:cubicBezTo>
                  <a:pt x="28" y="6"/>
                  <a:pt x="43" y="0"/>
                  <a:pt x="63" y="0"/>
                </a:cubicBezTo>
                <a:cubicBezTo>
                  <a:pt x="80" y="0"/>
                  <a:pt x="94" y="5"/>
                  <a:pt x="104" y="15"/>
                </a:cubicBezTo>
                <a:cubicBezTo>
                  <a:pt x="114" y="25"/>
                  <a:pt x="119" y="39"/>
                  <a:pt x="119" y="57"/>
                </a:cubicBezTo>
                <a:close/>
                <a:moveTo>
                  <a:pt x="98" y="51"/>
                </a:moveTo>
                <a:cubicBezTo>
                  <a:pt x="98" y="40"/>
                  <a:pt x="95" y="32"/>
                  <a:pt x="88" y="26"/>
                </a:cubicBezTo>
                <a:cubicBezTo>
                  <a:pt x="82" y="19"/>
                  <a:pt x="74" y="16"/>
                  <a:pt x="63" y="16"/>
                </a:cubicBezTo>
                <a:cubicBezTo>
                  <a:pt x="51" y="16"/>
                  <a:pt x="42" y="19"/>
                  <a:pt x="35" y="25"/>
                </a:cubicBezTo>
                <a:cubicBezTo>
                  <a:pt x="28" y="31"/>
                  <a:pt x="23" y="40"/>
                  <a:pt x="22" y="51"/>
                </a:cubicBezTo>
                <a:lnTo>
                  <a:pt x="98" y="5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Freeform 48">
            <a:extLst>
              <a:ext uri="{FF2B5EF4-FFF2-40B4-BE49-F238E27FC236}">
                <a16:creationId xmlns:a16="http://schemas.microsoft.com/office/drawing/2014/main" id="{F89681A1-34C7-4BE3-B65A-5390B124AD36}"/>
              </a:ext>
            </a:extLst>
          </p:cNvPr>
          <p:cNvSpPr>
            <a:spLocks/>
          </p:cNvSpPr>
          <p:nvPr/>
        </p:nvSpPr>
        <p:spPr bwMode="auto">
          <a:xfrm>
            <a:off x="5114925" y="2446338"/>
            <a:ext cx="57150" cy="90488"/>
          </a:xfrm>
          <a:custGeom>
            <a:avLst/>
            <a:gdLst>
              <a:gd name="T0" fmla="*/ 76 w 76"/>
              <a:gd name="T1" fmla="*/ 21 h 120"/>
              <a:gd name="T2" fmla="*/ 68 w 76"/>
              <a:gd name="T3" fmla="*/ 18 h 120"/>
              <a:gd name="T4" fmla="*/ 59 w 76"/>
              <a:gd name="T5" fmla="*/ 17 h 120"/>
              <a:gd name="T6" fmla="*/ 31 w 76"/>
              <a:gd name="T7" fmla="*/ 28 h 120"/>
              <a:gd name="T8" fmla="*/ 22 w 76"/>
              <a:gd name="T9" fmla="*/ 58 h 120"/>
              <a:gd name="T10" fmla="*/ 22 w 76"/>
              <a:gd name="T11" fmla="*/ 120 h 120"/>
              <a:gd name="T12" fmla="*/ 0 w 76"/>
              <a:gd name="T13" fmla="*/ 120 h 120"/>
              <a:gd name="T14" fmla="*/ 0 w 76"/>
              <a:gd name="T15" fmla="*/ 3 h 120"/>
              <a:gd name="T16" fmla="*/ 22 w 76"/>
              <a:gd name="T17" fmla="*/ 3 h 120"/>
              <a:gd name="T18" fmla="*/ 22 w 76"/>
              <a:gd name="T19" fmla="*/ 21 h 120"/>
              <a:gd name="T20" fmla="*/ 39 w 76"/>
              <a:gd name="T21" fmla="*/ 5 h 120"/>
              <a:gd name="T22" fmla="*/ 65 w 76"/>
              <a:gd name="T23" fmla="*/ 0 h 120"/>
              <a:gd name="T24" fmla="*/ 70 w 76"/>
              <a:gd name="T25" fmla="*/ 0 h 120"/>
              <a:gd name="T26" fmla="*/ 76 w 76"/>
              <a:gd name="T27" fmla="*/ 1 h 120"/>
              <a:gd name="T28" fmla="*/ 76 w 76"/>
              <a:gd name="T29" fmla="*/ 21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6" h="120">
                <a:moveTo>
                  <a:pt x="76" y="21"/>
                </a:moveTo>
                <a:cubicBezTo>
                  <a:pt x="74" y="20"/>
                  <a:pt x="71" y="19"/>
                  <a:pt x="68" y="18"/>
                </a:cubicBezTo>
                <a:cubicBezTo>
                  <a:pt x="65" y="17"/>
                  <a:pt x="62" y="17"/>
                  <a:pt x="59" y="17"/>
                </a:cubicBezTo>
                <a:cubicBezTo>
                  <a:pt x="47" y="17"/>
                  <a:pt x="38" y="21"/>
                  <a:pt x="31" y="28"/>
                </a:cubicBezTo>
                <a:cubicBezTo>
                  <a:pt x="25" y="35"/>
                  <a:pt x="22" y="45"/>
                  <a:pt x="22" y="58"/>
                </a:cubicBezTo>
                <a:lnTo>
                  <a:pt x="22" y="120"/>
                </a:lnTo>
                <a:lnTo>
                  <a:pt x="0" y="120"/>
                </a:lnTo>
                <a:lnTo>
                  <a:pt x="0" y="3"/>
                </a:lnTo>
                <a:lnTo>
                  <a:pt x="22" y="3"/>
                </a:lnTo>
                <a:lnTo>
                  <a:pt x="22" y="21"/>
                </a:lnTo>
                <a:cubicBezTo>
                  <a:pt x="26" y="14"/>
                  <a:pt x="32" y="9"/>
                  <a:pt x="39" y="5"/>
                </a:cubicBezTo>
                <a:cubicBezTo>
                  <a:pt x="46" y="2"/>
                  <a:pt x="55" y="0"/>
                  <a:pt x="65" y="0"/>
                </a:cubicBezTo>
                <a:cubicBezTo>
                  <a:pt x="67" y="0"/>
                  <a:pt x="68" y="0"/>
                  <a:pt x="70" y="0"/>
                </a:cubicBezTo>
                <a:cubicBezTo>
                  <a:pt x="72" y="0"/>
                  <a:pt x="74" y="1"/>
                  <a:pt x="76" y="1"/>
                </a:cubicBezTo>
                <a:lnTo>
                  <a:pt x="76" y="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Freeform 49">
            <a:extLst>
              <a:ext uri="{FF2B5EF4-FFF2-40B4-BE49-F238E27FC236}">
                <a16:creationId xmlns:a16="http://schemas.microsoft.com/office/drawing/2014/main" id="{DE5DC80E-3B1E-4722-AC37-060D0052C6E0}"/>
              </a:ext>
            </a:extLst>
          </p:cNvPr>
          <p:cNvSpPr>
            <a:spLocks/>
          </p:cNvSpPr>
          <p:nvPr/>
        </p:nvSpPr>
        <p:spPr bwMode="auto">
          <a:xfrm>
            <a:off x="5178426" y="2422526"/>
            <a:ext cx="60325" cy="114300"/>
          </a:xfrm>
          <a:custGeom>
            <a:avLst/>
            <a:gdLst>
              <a:gd name="T0" fmla="*/ 36 w 80"/>
              <a:gd name="T1" fmla="*/ 0 h 151"/>
              <a:gd name="T2" fmla="*/ 36 w 80"/>
              <a:gd name="T3" fmla="*/ 34 h 151"/>
              <a:gd name="T4" fmla="*/ 80 w 80"/>
              <a:gd name="T5" fmla="*/ 34 h 151"/>
              <a:gd name="T6" fmla="*/ 80 w 80"/>
              <a:gd name="T7" fmla="*/ 49 h 151"/>
              <a:gd name="T8" fmla="*/ 36 w 80"/>
              <a:gd name="T9" fmla="*/ 49 h 151"/>
              <a:gd name="T10" fmla="*/ 36 w 80"/>
              <a:gd name="T11" fmla="*/ 112 h 151"/>
              <a:gd name="T12" fmla="*/ 41 w 80"/>
              <a:gd name="T13" fmla="*/ 131 h 151"/>
              <a:gd name="T14" fmla="*/ 58 w 80"/>
              <a:gd name="T15" fmla="*/ 135 h 151"/>
              <a:gd name="T16" fmla="*/ 80 w 80"/>
              <a:gd name="T17" fmla="*/ 135 h 151"/>
              <a:gd name="T18" fmla="*/ 80 w 80"/>
              <a:gd name="T19" fmla="*/ 151 h 151"/>
              <a:gd name="T20" fmla="*/ 58 w 80"/>
              <a:gd name="T21" fmla="*/ 151 h 151"/>
              <a:gd name="T22" fmla="*/ 24 w 80"/>
              <a:gd name="T23" fmla="*/ 143 h 151"/>
              <a:gd name="T24" fmla="*/ 15 w 80"/>
              <a:gd name="T25" fmla="*/ 112 h 151"/>
              <a:gd name="T26" fmla="*/ 15 w 80"/>
              <a:gd name="T27" fmla="*/ 49 h 151"/>
              <a:gd name="T28" fmla="*/ 0 w 80"/>
              <a:gd name="T29" fmla="*/ 49 h 151"/>
              <a:gd name="T30" fmla="*/ 0 w 80"/>
              <a:gd name="T31" fmla="*/ 34 h 151"/>
              <a:gd name="T32" fmla="*/ 15 w 80"/>
              <a:gd name="T33" fmla="*/ 34 h 151"/>
              <a:gd name="T34" fmla="*/ 15 w 80"/>
              <a:gd name="T35" fmla="*/ 0 h 151"/>
              <a:gd name="T36" fmla="*/ 36 w 80"/>
              <a:gd name="T37" fmla="*/ 0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0" h="151">
                <a:moveTo>
                  <a:pt x="36" y="0"/>
                </a:moveTo>
                <a:lnTo>
                  <a:pt x="36" y="34"/>
                </a:lnTo>
                <a:lnTo>
                  <a:pt x="80" y="34"/>
                </a:lnTo>
                <a:lnTo>
                  <a:pt x="80" y="49"/>
                </a:lnTo>
                <a:lnTo>
                  <a:pt x="36" y="49"/>
                </a:lnTo>
                <a:lnTo>
                  <a:pt x="36" y="112"/>
                </a:lnTo>
                <a:cubicBezTo>
                  <a:pt x="36" y="122"/>
                  <a:pt x="38" y="128"/>
                  <a:pt x="41" y="131"/>
                </a:cubicBezTo>
                <a:cubicBezTo>
                  <a:pt x="44" y="134"/>
                  <a:pt x="49" y="135"/>
                  <a:pt x="58" y="135"/>
                </a:cubicBezTo>
                <a:lnTo>
                  <a:pt x="80" y="135"/>
                </a:lnTo>
                <a:lnTo>
                  <a:pt x="80" y="151"/>
                </a:lnTo>
                <a:lnTo>
                  <a:pt x="58" y="151"/>
                </a:lnTo>
                <a:cubicBezTo>
                  <a:pt x="42" y="151"/>
                  <a:pt x="31" y="148"/>
                  <a:pt x="24" y="143"/>
                </a:cubicBezTo>
                <a:cubicBezTo>
                  <a:pt x="18" y="137"/>
                  <a:pt x="15" y="127"/>
                  <a:pt x="15" y="112"/>
                </a:cubicBezTo>
                <a:lnTo>
                  <a:pt x="15" y="49"/>
                </a:lnTo>
                <a:lnTo>
                  <a:pt x="0" y="49"/>
                </a:lnTo>
                <a:lnTo>
                  <a:pt x="0" y="34"/>
                </a:lnTo>
                <a:lnTo>
                  <a:pt x="15" y="34"/>
                </a:lnTo>
                <a:lnTo>
                  <a:pt x="15" y="0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Freeform 50">
            <a:extLst>
              <a:ext uri="{FF2B5EF4-FFF2-40B4-BE49-F238E27FC236}">
                <a16:creationId xmlns:a16="http://schemas.microsoft.com/office/drawing/2014/main" id="{5C6517D7-B479-4734-96E9-78CFE373313F}"/>
              </a:ext>
            </a:extLst>
          </p:cNvPr>
          <p:cNvSpPr>
            <a:spLocks noEditPoints="1"/>
          </p:cNvSpPr>
          <p:nvPr/>
        </p:nvSpPr>
        <p:spPr bwMode="auto">
          <a:xfrm>
            <a:off x="5260976" y="2413002"/>
            <a:ext cx="15875" cy="123825"/>
          </a:xfrm>
          <a:custGeom>
            <a:avLst/>
            <a:gdLst>
              <a:gd name="T0" fmla="*/ 0 w 21"/>
              <a:gd name="T1" fmla="*/ 46 h 163"/>
              <a:gd name="T2" fmla="*/ 21 w 21"/>
              <a:gd name="T3" fmla="*/ 46 h 163"/>
              <a:gd name="T4" fmla="*/ 21 w 21"/>
              <a:gd name="T5" fmla="*/ 163 h 163"/>
              <a:gd name="T6" fmla="*/ 0 w 21"/>
              <a:gd name="T7" fmla="*/ 163 h 163"/>
              <a:gd name="T8" fmla="*/ 0 w 21"/>
              <a:gd name="T9" fmla="*/ 46 h 163"/>
              <a:gd name="T10" fmla="*/ 0 w 21"/>
              <a:gd name="T11" fmla="*/ 0 h 163"/>
              <a:gd name="T12" fmla="*/ 21 w 21"/>
              <a:gd name="T13" fmla="*/ 0 h 163"/>
              <a:gd name="T14" fmla="*/ 21 w 21"/>
              <a:gd name="T15" fmla="*/ 25 h 163"/>
              <a:gd name="T16" fmla="*/ 0 w 21"/>
              <a:gd name="T17" fmla="*/ 25 h 163"/>
              <a:gd name="T18" fmla="*/ 0 w 21"/>
              <a:gd name="T19" fmla="*/ 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" h="163">
                <a:moveTo>
                  <a:pt x="0" y="46"/>
                </a:moveTo>
                <a:lnTo>
                  <a:pt x="21" y="46"/>
                </a:lnTo>
                <a:lnTo>
                  <a:pt x="21" y="163"/>
                </a:lnTo>
                <a:lnTo>
                  <a:pt x="0" y="163"/>
                </a:lnTo>
                <a:lnTo>
                  <a:pt x="0" y="46"/>
                </a:lnTo>
                <a:close/>
                <a:moveTo>
                  <a:pt x="0" y="0"/>
                </a:moveTo>
                <a:lnTo>
                  <a:pt x="21" y="0"/>
                </a:lnTo>
                <a:lnTo>
                  <a:pt x="21" y="25"/>
                </a:lnTo>
                <a:lnTo>
                  <a:pt x="0" y="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Freeform 51">
            <a:extLst>
              <a:ext uri="{FF2B5EF4-FFF2-40B4-BE49-F238E27FC236}">
                <a16:creationId xmlns:a16="http://schemas.microsoft.com/office/drawing/2014/main" id="{FF5798AA-9A25-4217-A417-343986519080}"/>
              </a:ext>
            </a:extLst>
          </p:cNvPr>
          <p:cNvSpPr>
            <a:spLocks/>
          </p:cNvSpPr>
          <p:nvPr/>
        </p:nvSpPr>
        <p:spPr bwMode="auto">
          <a:xfrm>
            <a:off x="5302251" y="2446339"/>
            <a:ext cx="79375" cy="93663"/>
          </a:xfrm>
          <a:custGeom>
            <a:avLst/>
            <a:gdLst>
              <a:gd name="T0" fmla="*/ 103 w 103"/>
              <a:gd name="T1" fmla="*/ 7 h 123"/>
              <a:gd name="T2" fmla="*/ 103 w 103"/>
              <a:gd name="T3" fmla="*/ 25 h 123"/>
              <a:gd name="T4" fmla="*/ 85 w 103"/>
              <a:gd name="T5" fmla="*/ 19 h 123"/>
              <a:gd name="T6" fmla="*/ 66 w 103"/>
              <a:gd name="T7" fmla="*/ 16 h 123"/>
              <a:gd name="T8" fmla="*/ 34 w 103"/>
              <a:gd name="T9" fmla="*/ 28 h 123"/>
              <a:gd name="T10" fmla="*/ 23 w 103"/>
              <a:gd name="T11" fmla="*/ 61 h 123"/>
              <a:gd name="T12" fmla="*/ 34 w 103"/>
              <a:gd name="T13" fmla="*/ 95 h 123"/>
              <a:gd name="T14" fmla="*/ 66 w 103"/>
              <a:gd name="T15" fmla="*/ 107 h 123"/>
              <a:gd name="T16" fmla="*/ 85 w 103"/>
              <a:gd name="T17" fmla="*/ 104 h 123"/>
              <a:gd name="T18" fmla="*/ 103 w 103"/>
              <a:gd name="T19" fmla="*/ 98 h 123"/>
              <a:gd name="T20" fmla="*/ 103 w 103"/>
              <a:gd name="T21" fmla="*/ 115 h 123"/>
              <a:gd name="T22" fmla="*/ 84 w 103"/>
              <a:gd name="T23" fmla="*/ 121 h 123"/>
              <a:gd name="T24" fmla="*/ 64 w 103"/>
              <a:gd name="T25" fmla="*/ 123 h 123"/>
              <a:gd name="T26" fmla="*/ 18 w 103"/>
              <a:gd name="T27" fmla="*/ 106 h 123"/>
              <a:gd name="T28" fmla="*/ 0 w 103"/>
              <a:gd name="T29" fmla="*/ 61 h 123"/>
              <a:gd name="T30" fmla="*/ 18 w 103"/>
              <a:gd name="T31" fmla="*/ 16 h 123"/>
              <a:gd name="T32" fmla="*/ 65 w 103"/>
              <a:gd name="T33" fmla="*/ 0 h 123"/>
              <a:gd name="T34" fmla="*/ 85 w 103"/>
              <a:gd name="T35" fmla="*/ 2 h 123"/>
              <a:gd name="T36" fmla="*/ 103 w 103"/>
              <a:gd name="T37" fmla="*/ 7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03" h="123">
                <a:moveTo>
                  <a:pt x="103" y="7"/>
                </a:moveTo>
                <a:lnTo>
                  <a:pt x="103" y="25"/>
                </a:lnTo>
                <a:cubicBezTo>
                  <a:pt x="97" y="22"/>
                  <a:pt x="91" y="20"/>
                  <a:pt x="85" y="19"/>
                </a:cubicBezTo>
                <a:cubicBezTo>
                  <a:pt x="79" y="17"/>
                  <a:pt x="72" y="16"/>
                  <a:pt x="66" y="16"/>
                </a:cubicBezTo>
                <a:cubicBezTo>
                  <a:pt x="53" y="16"/>
                  <a:pt x="42" y="20"/>
                  <a:pt x="34" y="28"/>
                </a:cubicBezTo>
                <a:cubicBezTo>
                  <a:pt x="27" y="36"/>
                  <a:pt x="23" y="47"/>
                  <a:pt x="23" y="61"/>
                </a:cubicBezTo>
                <a:cubicBezTo>
                  <a:pt x="23" y="76"/>
                  <a:pt x="27" y="87"/>
                  <a:pt x="34" y="95"/>
                </a:cubicBezTo>
                <a:cubicBezTo>
                  <a:pt x="42" y="103"/>
                  <a:pt x="53" y="107"/>
                  <a:pt x="66" y="107"/>
                </a:cubicBezTo>
                <a:cubicBezTo>
                  <a:pt x="72" y="107"/>
                  <a:pt x="79" y="106"/>
                  <a:pt x="85" y="104"/>
                </a:cubicBezTo>
                <a:cubicBezTo>
                  <a:pt x="91" y="103"/>
                  <a:pt x="97" y="101"/>
                  <a:pt x="103" y="98"/>
                </a:cubicBezTo>
                <a:lnTo>
                  <a:pt x="103" y="115"/>
                </a:lnTo>
                <a:cubicBezTo>
                  <a:pt x="97" y="118"/>
                  <a:pt x="91" y="120"/>
                  <a:pt x="84" y="121"/>
                </a:cubicBezTo>
                <a:cubicBezTo>
                  <a:pt x="78" y="122"/>
                  <a:pt x="71" y="123"/>
                  <a:pt x="64" y="123"/>
                </a:cubicBezTo>
                <a:cubicBezTo>
                  <a:pt x="45" y="123"/>
                  <a:pt x="29" y="117"/>
                  <a:pt x="18" y="106"/>
                </a:cubicBezTo>
                <a:cubicBezTo>
                  <a:pt x="6" y="95"/>
                  <a:pt x="0" y="80"/>
                  <a:pt x="0" y="61"/>
                </a:cubicBezTo>
                <a:cubicBezTo>
                  <a:pt x="0" y="42"/>
                  <a:pt x="6" y="27"/>
                  <a:pt x="18" y="16"/>
                </a:cubicBezTo>
                <a:cubicBezTo>
                  <a:pt x="29" y="5"/>
                  <a:pt x="45" y="0"/>
                  <a:pt x="65" y="0"/>
                </a:cubicBezTo>
                <a:cubicBezTo>
                  <a:pt x="72" y="0"/>
                  <a:pt x="78" y="1"/>
                  <a:pt x="85" y="2"/>
                </a:cubicBezTo>
                <a:cubicBezTo>
                  <a:pt x="91" y="3"/>
                  <a:pt x="97" y="5"/>
                  <a:pt x="103" y="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Freeform 52">
            <a:extLst>
              <a:ext uri="{FF2B5EF4-FFF2-40B4-BE49-F238E27FC236}">
                <a16:creationId xmlns:a16="http://schemas.microsoft.com/office/drawing/2014/main" id="{9D513135-5EDF-4170-8701-37F1CD4589D8}"/>
              </a:ext>
            </a:extLst>
          </p:cNvPr>
          <p:cNvSpPr>
            <a:spLocks noEditPoints="1"/>
          </p:cNvSpPr>
          <p:nvPr/>
        </p:nvSpPr>
        <p:spPr bwMode="auto">
          <a:xfrm>
            <a:off x="5402263" y="2446339"/>
            <a:ext cx="90488" cy="93663"/>
          </a:xfrm>
          <a:custGeom>
            <a:avLst/>
            <a:gdLst>
              <a:gd name="T0" fmla="*/ 119 w 119"/>
              <a:gd name="T1" fmla="*/ 57 h 123"/>
              <a:gd name="T2" fmla="*/ 119 w 119"/>
              <a:gd name="T3" fmla="*/ 66 h 123"/>
              <a:gd name="T4" fmla="*/ 22 w 119"/>
              <a:gd name="T5" fmla="*/ 66 h 123"/>
              <a:gd name="T6" fmla="*/ 35 w 119"/>
              <a:gd name="T7" fmla="*/ 96 h 123"/>
              <a:gd name="T8" fmla="*/ 68 w 119"/>
              <a:gd name="T9" fmla="*/ 107 h 123"/>
              <a:gd name="T10" fmla="*/ 91 w 119"/>
              <a:gd name="T11" fmla="*/ 104 h 123"/>
              <a:gd name="T12" fmla="*/ 114 w 119"/>
              <a:gd name="T13" fmla="*/ 96 h 123"/>
              <a:gd name="T14" fmla="*/ 114 w 119"/>
              <a:gd name="T15" fmla="*/ 114 h 123"/>
              <a:gd name="T16" fmla="*/ 91 w 119"/>
              <a:gd name="T17" fmla="*/ 121 h 123"/>
              <a:gd name="T18" fmla="*/ 67 w 119"/>
              <a:gd name="T19" fmla="*/ 123 h 123"/>
              <a:gd name="T20" fmla="*/ 18 w 119"/>
              <a:gd name="T21" fmla="*/ 107 h 123"/>
              <a:gd name="T22" fmla="*/ 0 w 119"/>
              <a:gd name="T23" fmla="*/ 63 h 123"/>
              <a:gd name="T24" fmla="*/ 17 w 119"/>
              <a:gd name="T25" fmla="*/ 17 h 123"/>
              <a:gd name="T26" fmla="*/ 63 w 119"/>
              <a:gd name="T27" fmla="*/ 0 h 123"/>
              <a:gd name="T28" fmla="*/ 104 w 119"/>
              <a:gd name="T29" fmla="*/ 15 h 123"/>
              <a:gd name="T30" fmla="*/ 119 w 119"/>
              <a:gd name="T31" fmla="*/ 57 h 123"/>
              <a:gd name="T32" fmla="*/ 98 w 119"/>
              <a:gd name="T33" fmla="*/ 51 h 123"/>
              <a:gd name="T34" fmla="*/ 88 w 119"/>
              <a:gd name="T35" fmla="*/ 26 h 123"/>
              <a:gd name="T36" fmla="*/ 63 w 119"/>
              <a:gd name="T37" fmla="*/ 16 h 123"/>
              <a:gd name="T38" fmla="*/ 35 w 119"/>
              <a:gd name="T39" fmla="*/ 25 h 123"/>
              <a:gd name="T40" fmla="*/ 22 w 119"/>
              <a:gd name="T41" fmla="*/ 51 h 123"/>
              <a:gd name="T42" fmla="*/ 98 w 119"/>
              <a:gd name="T43" fmla="*/ 51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19" h="123">
                <a:moveTo>
                  <a:pt x="119" y="57"/>
                </a:moveTo>
                <a:lnTo>
                  <a:pt x="119" y="66"/>
                </a:lnTo>
                <a:lnTo>
                  <a:pt x="22" y="66"/>
                </a:lnTo>
                <a:cubicBezTo>
                  <a:pt x="23" y="79"/>
                  <a:pt x="27" y="89"/>
                  <a:pt x="35" y="96"/>
                </a:cubicBezTo>
                <a:cubicBezTo>
                  <a:pt x="43" y="103"/>
                  <a:pt x="54" y="107"/>
                  <a:pt x="68" y="107"/>
                </a:cubicBezTo>
                <a:cubicBezTo>
                  <a:pt x="76" y="107"/>
                  <a:pt x="84" y="106"/>
                  <a:pt x="91" y="104"/>
                </a:cubicBezTo>
                <a:cubicBezTo>
                  <a:pt x="99" y="102"/>
                  <a:pt x="107" y="99"/>
                  <a:pt x="114" y="96"/>
                </a:cubicBezTo>
                <a:lnTo>
                  <a:pt x="114" y="114"/>
                </a:lnTo>
                <a:cubicBezTo>
                  <a:pt x="107" y="117"/>
                  <a:pt x="99" y="119"/>
                  <a:pt x="91" y="121"/>
                </a:cubicBezTo>
                <a:cubicBezTo>
                  <a:pt x="83" y="122"/>
                  <a:pt x="75" y="123"/>
                  <a:pt x="67" y="123"/>
                </a:cubicBezTo>
                <a:cubicBezTo>
                  <a:pt x="46" y="123"/>
                  <a:pt x="30" y="118"/>
                  <a:pt x="18" y="107"/>
                </a:cubicBezTo>
                <a:cubicBezTo>
                  <a:pt x="6" y="96"/>
                  <a:pt x="0" y="81"/>
                  <a:pt x="0" y="63"/>
                </a:cubicBezTo>
                <a:cubicBezTo>
                  <a:pt x="0" y="43"/>
                  <a:pt x="5" y="28"/>
                  <a:pt x="17" y="17"/>
                </a:cubicBezTo>
                <a:cubicBezTo>
                  <a:pt x="28" y="6"/>
                  <a:pt x="43" y="0"/>
                  <a:pt x="63" y="0"/>
                </a:cubicBezTo>
                <a:cubicBezTo>
                  <a:pt x="80" y="0"/>
                  <a:pt x="94" y="5"/>
                  <a:pt x="104" y="15"/>
                </a:cubicBezTo>
                <a:cubicBezTo>
                  <a:pt x="114" y="25"/>
                  <a:pt x="119" y="39"/>
                  <a:pt x="119" y="57"/>
                </a:cubicBezTo>
                <a:close/>
                <a:moveTo>
                  <a:pt x="98" y="51"/>
                </a:moveTo>
                <a:cubicBezTo>
                  <a:pt x="98" y="40"/>
                  <a:pt x="95" y="32"/>
                  <a:pt x="88" y="26"/>
                </a:cubicBezTo>
                <a:cubicBezTo>
                  <a:pt x="82" y="19"/>
                  <a:pt x="74" y="16"/>
                  <a:pt x="63" y="16"/>
                </a:cubicBezTo>
                <a:cubicBezTo>
                  <a:pt x="51" y="16"/>
                  <a:pt x="42" y="19"/>
                  <a:pt x="35" y="25"/>
                </a:cubicBezTo>
                <a:cubicBezTo>
                  <a:pt x="28" y="31"/>
                  <a:pt x="23" y="40"/>
                  <a:pt x="22" y="51"/>
                </a:cubicBezTo>
                <a:lnTo>
                  <a:pt x="98" y="5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Freeform 53">
            <a:extLst>
              <a:ext uri="{FF2B5EF4-FFF2-40B4-BE49-F238E27FC236}">
                <a16:creationId xmlns:a16="http://schemas.microsoft.com/office/drawing/2014/main" id="{07A92838-E0A6-4947-87D8-AA81892D4B25}"/>
              </a:ext>
            </a:extLst>
          </p:cNvPr>
          <p:cNvSpPr>
            <a:spLocks/>
          </p:cNvSpPr>
          <p:nvPr/>
        </p:nvSpPr>
        <p:spPr bwMode="auto">
          <a:xfrm>
            <a:off x="5513389" y="2446339"/>
            <a:ext cx="74613" cy="93663"/>
          </a:xfrm>
          <a:custGeom>
            <a:avLst/>
            <a:gdLst>
              <a:gd name="T0" fmla="*/ 91 w 98"/>
              <a:gd name="T1" fmla="*/ 6 h 123"/>
              <a:gd name="T2" fmla="*/ 91 w 98"/>
              <a:gd name="T3" fmla="*/ 24 h 123"/>
              <a:gd name="T4" fmla="*/ 73 w 98"/>
              <a:gd name="T5" fmla="*/ 18 h 123"/>
              <a:gd name="T6" fmla="*/ 53 w 98"/>
              <a:gd name="T7" fmla="*/ 16 h 123"/>
              <a:gd name="T8" fmla="*/ 29 w 98"/>
              <a:gd name="T9" fmla="*/ 20 h 123"/>
              <a:gd name="T10" fmla="*/ 21 w 98"/>
              <a:gd name="T11" fmla="*/ 34 h 123"/>
              <a:gd name="T12" fmla="*/ 27 w 98"/>
              <a:gd name="T13" fmla="*/ 44 h 123"/>
              <a:gd name="T14" fmla="*/ 49 w 98"/>
              <a:gd name="T15" fmla="*/ 51 h 123"/>
              <a:gd name="T16" fmla="*/ 57 w 98"/>
              <a:gd name="T17" fmla="*/ 53 h 123"/>
              <a:gd name="T18" fmla="*/ 89 w 98"/>
              <a:gd name="T19" fmla="*/ 65 h 123"/>
              <a:gd name="T20" fmla="*/ 98 w 98"/>
              <a:gd name="T21" fmla="*/ 88 h 123"/>
              <a:gd name="T22" fmla="*/ 84 w 98"/>
              <a:gd name="T23" fmla="*/ 113 h 123"/>
              <a:gd name="T24" fmla="*/ 45 w 98"/>
              <a:gd name="T25" fmla="*/ 123 h 123"/>
              <a:gd name="T26" fmla="*/ 23 w 98"/>
              <a:gd name="T27" fmla="*/ 121 h 123"/>
              <a:gd name="T28" fmla="*/ 0 w 98"/>
              <a:gd name="T29" fmla="*/ 116 h 123"/>
              <a:gd name="T30" fmla="*/ 0 w 98"/>
              <a:gd name="T31" fmla="*/ 96 h 123"/>
              <a:gd name="T32" fmla="*/ 23 w 98"/>
              <a:gd name="T33" fmla="*/ 104 h 123"/>
              <a:gd name="T34" fmla="*/ 45 w 98"/>
              <a:gd name="T35" fmla="*/ 107 h 123"/>
              <a:gd name="T36" fmla="*/ 68 w 98"/>
              <a:gd name="T37" fmla="*/ 102 h 123"/>
              <a:gd name="T38" fmla="*/ 77 w 98"/>
              <a:gd name="T39" fmla="*/ 89 h 123"/>
              <a:gd name="T40" fmla="*/ 71 w 98"/>
              <a:gd name="T41" fmla="*/ 77 h 123"/>
              <a:gd name="T42" fmla="*/ 45 w 98"/>
              <a:gd name="T43" fmla="*/ 69 h 123"/>
              <a:gd name="T44" fmla="*/ 38 w 98"/>
              <a:gd name="T45" fmla="*/ 67 h 123"/>
              <a:gd name="T46" fmla="*/ 9 w 98"/>
              <a:gd name="T47" fmla="*/ 56 h 123"/>
              <a:gd name="T48" fmla="*/ 1 w 98"/>
              <a:gd name="T49" fmla="*/ 34 h 123"/>
              <a:gd name="T50" fmla="*/ 13 w 98"/>
              <a:gd name="T51" fmla="*/ 9 h 123"/>
              <a:gd name="T52" fmla="*/ 50 w 98"/>
              <a:gd name="T53" fmla="*/ 0 h 123"/>
              <a:gd name="T54" fmla="*/ 72 w 98"/>
              <a:gd name="T55" fmla="*/ 2 h 123"/>
              <a:gd name="T56" fmla="*/ 91 w 98"/>
              <a:gd name="T57" fmla="*/ 6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98" h="123">
                <a:moveTo>
                  <a:pt x="91" y="6"/>
                </a:moveTo>
                <a:lnTo>
                  <a:pt x="91" y="24"/>
                </a:lnTo>
                <a:cubicBezTo>
                  <a:pt x="85" y="22"/>
                  <a:pt x="79" y="20"/>
                  <a:pt x="73" y="18"/>
                </a:cubicBezTo>
                <a:cubicBezTo>
                  <a:pt x="66" y="17"/>
                  <a:pt x="60" y="16"/>
                  <a:pt x="53" y="16"/>
                </a:cubicBezTo>
                <a:cubicBezTo>
                  <a:pt x="42" y="16"/>
                  <a:pt x="34" y="18"/>
                  <a:pt x="29" y="20"/>
                </a:cubicBezTo>
                <a:cubicBezTo>
                  <a:pt x="24" y="23"/>
                  <a:pt x="21" y="28"/>
                  <a:pt x="21" y="34"/>
                </a:cubicBezTo>
                <a:cubicBezTo>
                  <a:pt x="21" y="38"/>
                  <a:pt x="23" y="42"/>
                  <a:pt x="27" y="44"/>
                </a:cubicBezTo>
                <a:cubicBezTo>
                  <a:pt x="31" y="47"/>
                  <a:pt x="38" y="49"/>
                  <a:pt x="49" y="51"/>
                </a:cubicBezTo>
                <a:lnTo>
                  <a:pt x="57" y="53"/>
                </a:lnTo>
                <a:cubicBezTo>
                  <a:pt x="72" y="56"/>
                  <a:pt x="82" y="60"/>
                  <a:pt x="89" y="65"/>
                </a:cubicBezTo>
                <a:cubicBezTo>
                  <a:pt x="95" y="71"/>
                  <a:pt x="98" y="78"/>
                  <a:pt x="98" y="88"/>
                </a:cubicBezTo>
                <a:cubicBezTo>
                  <a:pt x="98" y="99"/>
                  <a:pt x="94" y="107"/>
                  <a:pt x="84" y="113"/>
                </a:cubicBezTo>
                <a:cubicBezTo>
                  <a:pt x="75" y="120"/>
                  <a:pt x="62" y="123"/>
                  <a:pt x="45" y="123"/>
                </a:cubicBezTo>
                <a:cubicBezTo>
                  <a:pt x="38" y="123"/>
                  <a:pt x="31" y="122"/>
                  <a:pt x="23" y="121"/>
                </a:cubicBezTo>
                <a:cubicBezTo>
                  <a:pt x="16" y="120"/>
                  <a:pt x="8" y="118"/>
                  <a:pt x="0" y="116"/>
                </a:cubicBezTo>
                <a:lnTo>
                  <a:pt x="0" y="96"/>
                </a:lnTo>
                <a:cubicBezTo>
                  <a:pt x="7" y="100"/>
                  <a:pt x="15" y="102"/>
                  <a:pt x="23" y="104"/>
                </a:cubicBezTo>
                <a:cubicBezTo>
                  <a:pt x="30" y="106"/>
                  <a:pt x="38" y="107"/>
                  <a:pt x="45" y="107"/>
                </a:cubicBezTo>
                <a:cubicBezTo>
                  <a:pt x="55" y="107"/>
                  <a:pt x="63" y="105"/>
                  <a:pt x="68" y="102"/>
                </a:cubicBezTo>
                <a:cubicBezTo>
                  <a:pt x="74" y="99"/>
                  <a:pt x="77" y="95"/>
                  <a:pt x="77" y="89"/>
                </a:cubicBezTo>
                <a:cubicBezTo>
                  <a:pt x="77" y="84"/>
                  <a:pt x="75" y="80"/>
                  <a:pt x="71" y="77"/>
                </a:cubicBezTo>
                <a:cubicBezTo>
                  <a:pt x="67" y="74"/>
                  <a:pt x="58" y="72"/>
                  <a:pt x="45" y="69"/>
                </a:cubicBezTo>
                <a:lnTo>
                  <a:pt x="38" y="67"/>
                </a:lnTo>
                <a:cubicBezTo>
                  <a:pt x="25" y="65"/>
                  <a:pt x="15" y="61"/>
                  <a:pt x="9" y="56"/>
                </a:cubicBezTo>
                <a:cubicBezTo>
                  <a:pt x="3" y="51"/>
                  <a:pt x="1" y="44"/>
                  <a:pt x="1" y="34"/>
                </a:cubicBezTo>
                <a:cubicBezTo>
                  <a:pt x="1" y="23"/>
                  <a:pt x="5" y="15"/>
                  <a:pt x="13" y="9"/>
                </a:cubicBezTo>
                <a:cubicBezTo>
                  <a:pt x="22" y="3"/>
                  <a:pt x="34" y="0"/>
                  <a:pt x="50" y="0"/>
                </a:cubicBezTo>
                <a:cubicBezTo>
                  <a:pt x="58" y="0"/>
                  <a:pt x="65" y="0"/>
                  <a:pt x="72" y="2"/>
                </a:cubicBezTo>
                <a:cubicBezTo>
                  <a:pt x="79" y="3"/>
                  <a:pt x="86" y="4"/>
                  <a:pt x="91" y="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Freeform 54">
            <a:extLst>
              <a:ext uri="{FF2B5EF4-FFF2-40B4-BE49-F238E27FC236}">
                <a16:creationId xmlns:a16="http://schemas.microsoft.com/office/drawing/2014/main" id="{86D8FE0A-0CD9-4A7F-ADB1-2EAFF26E1C7A}"/>
              </a:ext>
            </a:extLst>
          </p:cNvPr>
          <p:cNvSpPr>
            <a:spLocks/>
          </p:cNvSpPr>
          <p:nvPr/>
        </p:nvSpPr>
        <p:spPr bwMode="auto">
          <a:xfrm>
            <a:off x="5611813" y="2413001"/>
            <a:ext cx="39688" cy="146050"/>
          </a:xfrm>
          <a:custGeom>
            <a:avLst/>
            <a:gdLst>
              <a:gd name="T0" fmla="*/ 0 w 53"/>
              <a:gd name="T1" fmla="*/ 0 h 191"/>
              <a:gd name="T2" fmla="*/ 18 w 53"/>
              <a:gd name="T3" fmla="*/ 0 h 191"/>
              <a:gd name="T4" fmla="*/ 44 w 53"/>
              <a:gd name="T5" fmla="*/ 49 h 191"/>
              <a:gd name="T6" fmla="*/ 53 w 53"/>
              <a:gd name="T7" fmla="*/ 96 h 191"/>
              <a:gd name="T8" fmla="*/ 44 w 53"/>
              <a:gd name="T9" fmla="*/ 143 h 191"/>
              <a:gd name="T10" fmla="*/ 18 w 53"/>
              <a:gd name="T11" fmla="*/ 191 h 191"/>
              <a:gd name="T12" fmla="*/ 0 w 53"/>
              <a:gd name="T13" fmla="*/ 191 h 191"/>
              <a:gd name="T14" fmla="*/ 23 w 53"/>
              <a:gd name="T15" fmla="*/ 144 h 191"/>
              <a:gd name="T16" fmla="*/ 30 w 53"/>
              <a:gd name="T17" fmla="*/ 96 h 191"/>
              <a:gd name="T18" fmla="*/ 23 w 53"/>
              <a:gd name="T19" fmla="*/ 48 h 191"/>
              <a:gd name="T20" fmla="*/ 0 w 53"/>
              <a:gd name="T21" fmla="*/ 0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3" h="191">
                <a:moveTo>
                  <a:pt x="0" y="0"/>
                </a:moveTo>
                <a:lnTo>
                  <a:pt x="18" y="0"/>
                </a:lnTo>
                <a:cubicBezTo>
                  <a:pt x="30" y="17"/>
                  <a:pt x="39" y="33"/>
                  <a:pt x="44" y="49"/>
                </a:cubicBezTo>
                <a:cubicBezTo>
                  <a:pt x="50" y="64"/>
                  <a:pt x="53" y="80"/>
                  <a:pt x="53" y="96"/>
                </a:cubicBezTo>
                <a:cubicBezTo>
                  <a:pt x="53" y="111"/>
                  <a:pt x="50" y="127"/>
                  <a:pt x="44" y="143"/>
                </a:cubicBezTo>
                <a:cubicBezTo>
                  <a:pt x="39" y="159"/>
                  <a:pt x="30" y="175"/>
                  <a:pt x="18" y="191"/>
                </a:cubicBezTo>
                <a:lnTo>
                  <a:pt x="0" y="191"/>
                </a:lnTo>
                <a:cubicBezTo>
                  <a:pt x="10" y="175"/>
                  <a:pt x="18" y="159"/>
                  <a:pt x="23" y="144"/>
                </a:cubicBezTo>
                <a:cubicBezTo>
                  <a:pt x="28" y="128"/>
                  <a:pt x="30" y="112"/>
                  <a:pt x="30" y="96"/>
                </a:cubicBezTo>
                <a:cubicBezTo>
                  <a:pt x="30" y="80"/>
                  <a:pt x="28" y="64"/>
                  <a:pt x="23" y="48"/>
                </a:cubicBezTo>
                <a:cubicBezTo>
                  <a:pt x="18" y="32"/>
                  <a:pt x="10" y="16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Rectangle 55">
            <a:extLst>
              <a:ext uri="{FF2B5EF4-FFF2-40B4-BE49-F238E27FC236}">
                <a16:creationId xmlns:a16="http://schemas.microsoft.com/office/drawing/2014/main" id="{81EBC55E-E0B9-4454-862C-FCEEF881E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1375" y="4164013"/>
            <a:ext cx="1174750" cy="755650"/>
          </a:xfrm>
          <a:prstGeom prst="rect">
            <a:avLst/>
          </a:prstGeom>
          <a:solidFill>
            <a:srgbClr val="D0E69E"/>
          </a:solidFill>
          <a:ln w="1428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Freeform 56">
            <a:extLst>
              <a:ext uri="{FF2B5EF4-FFF2-40B4-BE49-F238E27FC236}">
                <a16:creationId xmlns:a16="http://schemas.microsoft.com/office/drawing/2014/main" id="{B9223767-775F-4F64-A10E-3993960AFD82}"/>
              </a:ext>
            </a:extLst>
          </p:cNvPr>
          <p:cNvSpPr>
            <a:spLocks noEditPoints="1"/>
          </p:cNvSpPr>
          <p:nvPr/>
        </p:nvSpPr>
        <p:spPr bwMode="auto">
          <a:xfrm>
            <a:off x="4699000" y="4257676"/>
            <a:ext cx="122238" cy="122238"/>
          </a:xfrm>
          <a:custGeom>
            <a:avLst/>
            <a:gdLst>
              <a:gd name="T0" fmla="*/ 80 w 160"/>
              <a:gd name="T1" fmla="*/ 17 h 162"/>
              <a:gd name="T2" fmla="*/ 40 w 160"/>
              <a:gd name="T3" fmla="*/ 34 h 162"/>
              <a:gd name="T4" fmla="*/ 25 w 160"/>
              <a:gd name="T5" fmla="*/ 81 h 162"/>
              <a:gd name="T6" fmla="*/ 40 w 160"/>
              <a:gd name="T7" fmla="*/ 128 h 162"/>
              <a:gd name="T8" fmla="*/ 80 w 160"/>
              <a:gd name="T9" fmla="*/ 145 h 162"/>
              <a:gd name="T10" fmla="*/ 120 w 160"/>
              <a:gd name="T11" fmla="*/ 128 h 162"/>
              <a:gd name="T12" fmla="*/ 135 w 160"/>
              <a:gd name="T13" fmla="*/ 81 h 162"/>
              <a:gd name="T14" fmla="*/ 120 w 160"/>
              <a:gd name="T15" fmla="*/ 34 h 162"/>
              <a:gd name="T16" fmla="*/ 80 w 160"/>
              <a:gd name="T17" fmla="*/ 17 h 162"/>
              <a:gd name="T18" fmla="*/ 80 w 160"/>
              <a:gd name="T19" fmla="*/ 0 h 162"/>
              <a:gd name="T20" fmla="*/ 138 w 160"/>
              <a:gd name="T21" fmla="*/ 22 h 162"/>
              <a:gd name="T22" fmla="*/ 160 w 160"/>
              <a:gd name="T23" fmla="*/ 81 h 162"/>
              <a:gd name="T24" fmla="*/ 138 w 160"/>
              <a:gd name="T25" fmla="*/ 140 h 162"/>
              <a:gd name="T26" fmla="*/ 80 w 160"/>
              <a:gd name="T27" fmla="*/ 162 h 162"/>
              <a:gd name="T28" fmla="*/ 22 w 160"/>
              <a:gd name="T29" fmla="*/ 140 h 162"/>
              <a:gd name="T30" fmla="*/ 0 w 160"/>
              <a:gd name="T31" fmla="*/ 81 h 162"/>
              <a:gd name="T32" fmla="*/ 22 w 160"/>
              <a:gd name="T33" fmla="*/ 22 h 162"/>
              <a:gd name="T34" fmla="*/ 80 w 160"/>
              <a:gd name="T35" fmla="*/ 0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0" h="162">
                <a:moveTo>
                  <a:pt x="80" y="17"/>
                </a:moveTo>
                <a:cubicBezTo>
                  <a:pt x="63" y="17"/>
                  <a:pt x="50" y="23"/>
                  <a:pt x="40" y="34"/>
                </a:cubicBezTo>
                <a:cubicBezTo>
                  <a:pt x="30" y="46"/>
                  <a:pt x="25" y="61"/>
                  <a:pt x="25" y="81"/>
                </a:cubicBezTo>
                <a:cubicBezTo>
                  <a:pt x="25" y="101"/>
                  <a:pt x="30" y="116"/>
                  <a:pt x="40" y="128"/>
                </a:cubicBezTo>
                <a:cubicBezTo>
                  <a:pt x="50" y="139"/>
                  <a:pt x="63" y="145"/>
                  <a:pt x="80" y="145"/>
                </a:cubicBezTo>
                <a:cubicBezTo>
                  <a:pt x="97" y="145"/>
                  <a:pt x="110" y="139"/>
                  <a:pt x="120" y="128"/>
                </a:cubicBezTo>
                <a:cubicBezTo>
                  <a:pt x="130" y="116"/>
                  <a:pt x="135" y="101"/>
                  <a:pt x="135" y="81"/>
                </a:cubicBezTo>
                <a:cubicBezTo>
                  <a:pt x="135" y="61"/>
                  <a:pt x="130" y="46"/>
                  <a:pt x="120" y="34"/>
                </a:cubicBezTo>
                <a:cubicBezTo>
                  <a:pt x="110" y="23"/>
                  <a:pt x="97" y="17"/>
                  <a:pt x="80" y="17"/>
                </a:cubicBezTo>
                <a:close/>
                <a:moveTo>
                  <a:pt x="80" y="0"/>
                </a:moveTo>
                <a:cubicBezTo>
                  <a:pt x="104" y="0"/>
                  <a:pt x="124" y="7"/>
                  <a:pt x="138" y="22"/>
                </a:cubicBezTo>
                <a:cubicBezTo>
                  <a:pt x="153" y="37"/>
                  <a:pt x="160" y="57"/>
                  <a:pt x="160" y="81"/>
                </a:cubicBezTo>
                <a:cubicBezTo>
                  <a:pt x="160" y="106"/>
                  <a:pt x="153" y="126"/>
                  <a:pt x="138" y="140"/>
                </a:cubicBezTo>
                <a:cubicBezTo>
                  <a:pt x="124" y="155"/>
                  <a:pt x="104" y="162"/>
                  <a:pt x="80" y="162"/>
                </a:cubicBezTo>
                <a:cubicBezTo>
                  <a:pt x="56" y="162"/>
                  <a:pt x="37" y="155"/>
                  <a:pt x="22" y="140"/>
                </a:cubicBezTo>
                <a:cubicBezTo>
                  <a:pt x="8" y="126"/>
                  <a:pt x="0" y="106"/>
                  <a:pt x="0" y="81"/>
                </a:cubicBezTo>
                <a:cubicBezTo>
                  <a:pt x="0" y="57"/>
                  <a:pt x="8" y="37"/>
                  <a:pt x="22" y="22"/>
                </a:cubicBezTo>
                <a:cubicBezTo>
                  <a:pt x="37" y="7"/>
                  <a:pt x="56" y="0"/>
                  <a:pt x="8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Freeform 57">
            <a:extLst>
              <a:ext uri="{FF2B5EF4-FFF2-40B4-BE49-F238E27FC236}">
                <a16:creationId xmlns:a16="http://schemas.microsoft.com/office/drawing/2014/main" id="{04168C41-2557-4283-A1F2-176BA3A3BB9D}"/>
              </a:ext>
            </a:extLst>
          </p:cNvPr>
          <p:cNvSpPr>
            <a:spLocks noEditPoints="1"/>
          </p:cNvSpPr>
          <p:nvPr/>
        </p:nvSpPr>
        <p:spPr bwMode="auto">
          <a:xfrm>
            <a:off x="4846639" y="4286252"/>
            <a:ext cx="80963" cy="93663"/>
          </a:xfrm>
          <a:custGeom>
            <a:avLst/>
            <a:gdLst>
              <a:gd name="T0" fmla="*/ 0 w 108"/>
              <a:gd name="T1" fmla="*/ 74 h 123"/>
              <a:gd name="T2" fmla="*/ 0 w 108"/>
              <a:gd name="T3" fmla="*/ 3 h 123"/>
              <a:gd name="T4" fmla="*/ 21 w 108"/>
              <a:gd name="T5" fmla="*/ 3 h 123"/>
              <a:gd name="T6" fmla="*/ 21 w 108"/>
              <a:gd name="T7" fmla="*/ 73 h 123"/>
              <a:gd name="T8" fmla="*/ 28 w 108"/>
              <a:gd name="T9" fmla="*/ 98 h 123"/>
              <a:gd name="T10" fmla="*/ 50 w 108"/>
              <a:gd name="T11" fmla="*/ 106 h 123"/>
              <a:gd name="T12" fmla="*/ 77 w 108"/>
              <a:gd name="T13" fmla="*/ 97 h 123"/>
              <a:gd name="T14" fmla="*/ 87 w 108"/>
              <a:gd name="T15" fmla="*/ 69 h 123"/>
              <a:gd name="T16" fmla="*/ 87 w 108"/>
              <a:gd name="T17" fmla="*/ 3 h 123"/>
              <a:gd name="T18" fmla="*/ 108 w 108"/>
              <a:gd name="T19" fmla="*/ 3 h 123"/>
              <a:gd name="T20" fmla="*/ 108 w 108"/>
              <a:gd name="T21" fmla="*/ 120 h 123"/>
              <a:gd name="T22" fmla="*/ 87 w 108"/>
              <a:gd name="T23" fmla="*/ 120 h 123"/>
              <a:gd name="T24" fmla="*/ 87 w 108"/>
              <a:gd name="T25" fmla="*/ 102 h 123"/>
              <a:gd name="T26" fmla="*/ 69 w 108"/>
              <a:gd name="T27" fmla="*/ 118 h 123"/>
              <a:gd name="T28" fmla="*/ 45 w 108"/>
              <a:gd name="T29" fmla="*/ 123 h 123"/>
              <a:gd name="T30" fmla="*/ 12 w 108"/>
              <a:gd name="T31" fmla="*/ 111 h 123"/>
              <a:gd name="T32" fmla="*/ 0 w 108"/>
              <a:gd name="T33" fmla="*/ 74 h 123"/>
              <a:gd name="T34" fmla="*/ 54 w 108"/>
              <a:gd name="T35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8" h="123">
                <a:moveTo>
                  <a:pt x="0" y="74"/>
                </a:moveTo>
                <a:lnTo>
                  <a:pt x="0" y="3"/>
                </a:lnTo>
                <a:lnTo>
                  <a:pt x="21" y="3"/>
                </a:lnTo>
                <a:lnTo>
                  <a:pt x="21" y="73"/>
                </a:lnTo>
                <a:cubicBezTo>
                  <a:pt x="21" y="84"/>
                  <a:pt x="24" y="93"/>
                  <a:pt x="28" y="98"/>
                </a:cubicBezTo>
                <a:cubicBezTo>
                  <a:pt x="33" y="104"/>
                  <a:pt x="40" y="106"/>
                  <a:pt x="50" y="106"/>
                </a:cubicBezTo>
                <a:cubicBezTo>
                  <a:pt x="61" y="106"/>
                  <a:pt x="70" y="103"/>
                  <a:pt x="77" y="97"/>
                </a:cubicBezTo>
                <a:cubicBezTo>
                  <a:pt x="84" y="90"/>
                  <a:pt x="87" y="81"/>
                  <a:pt x="87" y="69"/>
                </a:cubicBezTo>
                <a:lnTo>
                  <a:pt x="87" y="3"/>
                </a:lnTo>
                <a:lnTo>
                  <a:pt x="108" y="3"/>
                </a:lnTo>
                <a:lnTo>
                  <a:pt x="108" y="120"/>
                </a:lnTo>
                <a:lnTo>
                  <a:pt x="87" y="120"/>
                </a:lnTo>
                <a:lnTo>
                  <a:pt x="87" y="102"/>
                </a:lnTo>
                <a:cubicBezTo>
                  <a:pt x="82" y="109"/>
                  <a:pt x="76" y="115"/>
                  <a:pt x="69" y="118"/>
                </a:cubicBezTo>
                <a:cubicBezTo>
                  <a:pt x="62" y="121"/>
                  <a:pt x="54" y="123"/>
                  <a:pt x="45" y="123"/>
                </a:cubicBezTo>
                <a:cubicBezTo>
                  <a:pt x="31" y="123"/>
                  <a:pt x="19" y="119"/>
                  <a:pt x="12" y="111"/>
                </a:cubicBezTo>
                <a:cubicBezTo>
                  <a:pt x="4" y="102"/>
                  <a:pt x="0" y="90"/>
                  <a:pt x="0" y="74"/>
                </a:cubicBezTo>
                <a:close/>
                <a:moveTo>
                  <a:pt x="54" y="0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Freeform 58">
            <a:extLst>
              <a:ext uri="{FF2B5EF4-FFF2-40B4-BE49-F238E27FC236}">
                <a16:creationId xmlns:a16="http://schemas.microsoft.com/office/drawing/2014/main" id="{1951C0B5-CA13-47C4-B617-57ABC490E7BF}"/>
              </a:ext>
            </a:extLst>
          </p:cNvPr>
          <p:cNvSpPr>
            <a:spLocks/>
          </p:cNvSpPr>
          <p:nvPr/>
        </p:nvSpPr>
        <p:spPr bwMode="auto">
          <a:xfrm>
            <a:off x="4949826" y="4264026"/>
            <a:ext cx="61913" cy="114300"/>
          </a:xfrm>
          <a:custGeom>
            <a:avLst/>
            <a:gdLst>
              <a:gd name="T0" fmla="*/ 37 w 81"/>
              <a:gd name="T1" fmla="*/ 0 h 150"/>
              <a:gd name="T2" fmla="*/ 37 w 81"/>
              <a:gd name="T3" fmla="*/ 33 h 150"/>
              <a:gd name="T4" fmla="*/ 81 w 81"/>
              <a:gd name="T5" fmla="*/ 33 h 150"/>
              <a:gd name="T6" fmla="*/ 81 w 81"/>
              <a:gd name="T7" fmla="*/ 48 h 150"/>
              <a:gd name="T8" fmla="*/ 37 w 81"/>
              <a:gd name="T9" fmla="*/ 48 h 150"/>
              <a:gd name="T10" fmla="*/ 37 w 81"/>
              <a:gd name="T11" fmla="*/ 112 h 150"/>
              <a:gd name="T12" fmla="*/ 41 w 81"/>
              <a:gd name="T13" fmla="*/ 130 h 150"/>
              <a:gd name="T14" fmla="*/ 59 w 81"/>
              <a:gd name="T15" fmla="*/ 134 h 150"/>
              <a:gd name="T16" fmla="*/ 81 w 81"/>
              <a:gd name="T17" fmla="*/ 134 h 150"/>
              <a:gd name="T18" fmla="*/ 81 w 81"/>
              <a:gd name="T19" fmla="*/ 150 h 150"/>
              <a:gd name="T20" fmla="*/ 59 w 81"/>
              <a:gd name="T21" fmla="*/ 150 h 150"/>
              <a:gd name="T22" fmla="*/ 25 w 81"/>
              <a:gd name="T23" fmla="*/ 142 h 150"/>
              <a:gd name="T24" fmla="*/ 16 w 81"/>
              <a:gd name="T25" fmla="*/ 112 h 150"/>
              <a:gd name="T26" fmla="*/ 16 w 81"/>
              <a:gd name="T27" fmla="*/ 48 h 150"/>
              <a:gd name="T28" fmla="*/ 0 w 81"/>
              <a:gd name="T29" fmla="*/ 48 h 150"/>
              <a:gd name="T30" fmla="*/ 0 w 81"/>
              <a:gd name="T31" fmla="*/ 33 h 150"/>
              <a:gd name="T32" fmla="*/ 16 w 81"/>
              <a:gd name="T33" fmla="*/ 33 h 150"/>
              <a:gd name="T34" fmla="*/ 16 w 81"/>
              <a:gd name="T35" fmla="*/ 0 h 150"/>
              <a:gd name="T36" fmla="*/ 37 w 81"/>
              <a:gd name="T37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1" h="150">
                <a:moveTo>
                  <a:pt x="37" y="0"/>
                </a:moveTo>
                <a:lnTo>
                  <a:pt x="37" y="33"/>
                </a:lnTo>
                <a:lnTo>
                  <a:pt x="81" y="33"/>
                </a:lnTo>
                <a:lnTo>
                  <a:pt x="81" y="48"/>
                </a:lnTo>
                <a:lnTo>
                  <a:pt x="37" y="48"/>
                </a:lnTo>
                <a:lnTo>
                  <a:pt x="37" y="112"/>
                </a:lnTo>
                <a:cubicBezTo>
                  <a:pt x="37" y="121"/>
                  <a:pt x="39" y="127"/>
                  <a:pt x="41" y="130"/>
                </a:cubicBezTo>
                <a:cubicBezTo>
                  <a:pt x="44" y="133"/>
                  <a:pt x="50" y="134"/>
                  <a:pt x="59" y="134"/>
                </a:cubicBezTo>
                <a:lnTo>
                  <a:pt x="81" y="134"/>
                </a:lnTo>
                <a:lnTo>
                  <a:pt x="81" y="150"/>
                </a:lnTo>
                <a:lnTo>
                  <a:pt x="59" y="150"/>
                </a:lnTo>
                <a:cubicBezTo>
                  <a:pt x="43" y="150"/>
                  <a:pt x="31" y="147"/>
                  <a:pt x="25" y="142"/>
                </a:cubicBezTo>
                <a:cubicBezTo>
                  <a:pt x="19" y="136"/>
                  <a:pt x="16" y="126"/>
                  <a:pt x="16" y="112"/>
                </a:cubicBezTo>
                <a:lnTo>
                  <a:pt x="16" y="48"/>
                </a:lnTo>
                <a:lnTo>
                  <a:pt x="0" y="48"/>
                </a:lnTo>
                <a:lnTo>
                  <a:pt x="0" y="33"/>
                </a:lnTo>
                <a:lnTo>
                  <a:pt x="16" y="33"/>
                </a:lnTo>
                <a:lnTo>
                  <a:pt x="16" y="0"/>
                </a:lnTo>
                <a:lnTo>
                  <a:pt x="3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Freeform 59">
            <a:extLst>
              <a:ext uri="{FF2B5EF4-FFF2-40B4-BE49-F238E27FC236}">
                <a16:creationId xmlns:a16="http://schemas.microsoft.com/office/drawing/2014/main" id="{29D71679-F9E5-42C2-AFEA-7F1D60C72CBD}"/>
              </a:ext>
            </a:extLst>
          </p:cNvPr>
          <p:cNvSpPr>
            <a:spLocks noEditPoints="1"/>
          </p:cNvSpPr>
          <p:nvPr/>
        </p:nvSpPr>
        <p:spPr bwMode="auto">
          <a:xfrm>
            <a:off x="5032376" y="4286251"/>
            <a:ext cx="87313" cy="127000"/>
          </a:xfrm>
          <a:custGeom>
            <a:avLst/>
            <a:gdLst>
              <a:gd name="T0" fmla="*/ 22 w 116"/>
              <a:gd name="T1" fmla="*/ 103 h 165"/>
              <a:gd name="T2" fmla="*/ 22 w 116"/>
              <a:gd name="T3" fmla="*/ 165 h 165"/>
              <a:gd name="T4" fmla="*/ 0 w 116"/>
              <a:gd name="T5" fmla="*/ 165 h 165"/>
              <a:gd name="T6" fmla="*/ 0 w 116"/>
              <a:gd name="T7" fmla="*/ 3 h 165"/>
              <a:gd name="T8" fmla="*/ 22 w 116"/>
              <a:gd name="T9" fmla="*/ 3 h 165"/>
              <a:gd name="T10" fmla="*/ 22 w 116"/>
              <a:gd name="T11" fmla="*/ 21 h 165"/>
              <a:gd name="T12" fmla="*/ 38 w 116"/>
              <a:gd name="T13" fmla="*/ 5 h 165"/>
              <a:gd name="T14" fmla="*/ 63 w 116"/>
              <a:gd name="T15" fmla="*/ 0 h 165"/>
              <a:gd name="T16" fmla="*/ 101 w 116"/>
              <a:gd name="T17" fmla="*/ 17 h 165"/>
              <a:gd name="T18" fmla="*/ 116 w 116"/>
              <a:gd name="T19" fmla="*/ 62 h 165"/>
              <a:gd name="T20" fmla="*/ 101 w 116"/>
              <a:gd name="T21" fmla="*/ 106 h 165"/>
              <a:gd name="T22" fmla="*/ 63 w 116"/>
              <a:gd name="T23" fmla="*/ 123 h 165"/>
              <a:gd name="T24" fmla="*/ 38 w 116"/>
              <a:gd name="T25" fmla="*/ 118 h 165"/>
              <a:gd name="T26" fmla="*/ 22 w 116"/>
              <a:gd name="T27" fmla="*/ 103 h 165"/>
              <a:gd name="T28" fmla="*/ 94 w 116"/>
              <a:gd name="T29" fmla="*/ 62 h 165"/>
              <a:gd name="T30" fmla="*/ 84 w 116"/>
              <a:gd name="T31" fmla="*/ 28 h 165"/>
              <a:gd name="T32" fmla="*/ 58 w 116"/>
              <a:gd name="T33" fmla="*/ 16 h 165"/>
              <a:gd name="T34" fmla="*/ 31 w 116"/>
              <a:gd name="T35" fmla="*/ 28 h 165"/>
              <a:gd name="T36" fmla="*/ 22 w 116"/>
              <a:gd name="T37" fmla="*/ 62 h 165"/>
              <a:gd name="T38" fmla="*/ 31 w 116"/>
              <a:gd name="T39" fmla="*/ 95 h 165"/>
              <a:gd name="T40" fmla="*/ 58 w 116"/>
              <a:gd name="T41" fmla="*/ 107 h 165"/>
              <a:gd name="T42" fmla="*/ 84 w 116"/>
              <a:gd name="T43" fmla="*/ 95 h 165"/>
              <a:gd name="T44" fmla="*/ 94 w 116"/>
              <a:gd name="T45" fmla="*/ 62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16" h="165">
                <a:moveTo>
                  <a:pt x="22" y="103"/>
                </a:moveTo>
                <a:lnTo>
                  <a:pt x="22" y="165"/>
                </a:lnTo>
                <a:lnTo>
                  <a:pt x="0" y="165"/>
                </a:lnTo>
                <a:lnTo>
                  <a:pt x="0" y="3"/>
                </a:lnTo>
                <a:lnTo>
                  <a:pt x="22" y="3"/>
                </a:lnTo>
                <a:lnTo>
                  <a:pt x="22" y="21"/>
                </a:lnTo>
                <a:cubicBezTo>
                  <a:pt x="26" y="14"/>
                  <a:pt x="32" y="9"/>
                  <a:pt x="38" y="5"/>
                </a:cubicBezTo>
                <a:cubicBezTo>
                  <a:pt x="45" y="2"/>
                  <a:pt x="53" y="0"/>
                  <a:pt x="63" y="0"/>
                </a:cubicBezTo>
                <a:cubicBezTo>
                  <a:pt x="78" y="0"/>
                  <a:pt x="91" y="6"/>
                  <a:pt x="101" y="17"/>
                </a:cubicBezTo>
                <a:cubicBezTo>
                  <a:pt x="111" y="28"/>
                  <a:pt x="116" y="43"/>
                  <a:pt x="116" y="62"/>
                </a:cubicBezTo>
                <a:cubicBezTo>
                  <a:pt x="116" y="80"/>
                  <a:pt x="111" y="95"/>
                  <a:pt x="101" y="106"/>
                </a:cubicBezTo>
                <a:cubicBezTo>
                  <a:pt x="91" y="118"/>
                  <a:pt x="78" y="123"/>
                  <a:pt x="63" y="123"/>
                </a:cubicBezTo>
                <a:cubicBezTo>
                  <a:pt x="53" y="123"/>
                  <a:pt x="45" y="122"/>
                  <a:pt x="38" y="118"/>
                </a:cubicBezTo>
                <a:cubicBezTo>
                  <a:pt x="32" y="115"/>
                  <a:pt x="26" y="110"/>
                  <a:pt x="22" y="103"/>
                </a:cubicBezTo>
                <a:close/>
                <a:moveTo>
                  <a:pt x="94" y="62"/>
                </a:moveTo>
                <a:cubicBezTo>
                  <a:pt x="94" y="48"/>
                  <a:pt x="90" y="36"/>
                  <a:pt x="84" y="28"/>
                </a:cubicBezTo>
                <a:cubicBezTo>
                  <a:pt x="78" y="20"/>
                  <a:pt x="69" y="16"/>
                  <a:pt x="58" y="16"/>
                </a:cubicBezTo>
                <a:cubicBezTo>
                  <a:pt x="46" y="16"/>
                  <a:pt x="38" y="20"/>
                  <a:pt x="31" y="28"/>
                </a:cubicBezTo>
                <a:cubicBezTo>
                  <a:pt x="25" y="36"/>
                  <a:pt x="22" y="48"/>
                  <a:pt x="22" y="62"/>
                </a:cubicBezTo>
                <a:cubicBezTo>
                  <a:pt x="22" y="76"/>
                  <a:pt x="25" y="87"/>
                  <a:pt x="31" y="95"/>
                </a:cubicBezTo>
                <a:cubicBezTo>
                  <a:pt x="38" y="103"/>
                  <a:pt x="46" y="107"/>
                  <a:pt x="58" y="107"/>
                </a:cubicBezTo>
                <a:cubicBezTo>
                  <a:pt x="69" y="107"/>
                  <a:pt x="78" y="103"/>
                  <a:pt x="84" y="95"/>
                </a:cubicBezTo>
                <a:cubicBezTo>
                  <a:pt x="90" y="87"/>
                  <a:pt x="94" y="76"/>
                  <a:pt x="94" y="6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Freeform 60">
            <a:extLst>
              <a:ext uri="{FF2B5EF4-FFF2-40B4-BE49-F238E27FC236}">
                <a16:creationId xmlns:a16="http://schemas.microsoft.com/office/drawing/2014/main" id="{F4FDB028-9378-466F-9A4F-30578A64FCDE}"/>
              </a:ext>
            </a:extLst>
          </p:cNvPr>
          <p:cNvSpPr>
            <a:spLocks noEditPoints="1"/>
          </p:cNvSpPr>
          <p:nvPr/>
        </p:nvSpPr>
        <p:spPr bwMode="auto">
          <a:xfrm>
            <a:off x="5145088" y="4286252"/>
            <a:ext cx="82550" cy="93663"/>
          </a:xfrm>
          <a:custGeom>
            <a:avLst/>
            <a:gdLst>
              <a:gd name="T0" fmla="*/ 0 w 108"/>
              <a:gd name="T1" fmla="*/ 74 h 123"/>
              <a:gd name="T2" fmla="*/ 0 w 108"/>
              <a:gd name="T3" fmla="*/ 3 h 123"/>
              <a:gd name="T4" fmla="*/ 21 w 108"/>
              <a:gd name="T5" fmla="*/ 3 h 123"/>
              <a:gd name="T6" fmla="*/ 21 w 108"/>
              <a:gd name="T7" fmla="*/ 73 h 123"/>
              <a:gd name="T8" fmla="*/ 28 w 108"/>
              <a:gd name="T9" fmla="*/ 98 h 123"/>
              <a:gd name="T10" fmla="*/ 50 w 108"/>
              <a:gd name="T11" fmla="*/ 106 h 123"/>
              <a:gd name="T12" fmla="*/ 77 w 108"/>
              <a:gd name="T13" fmla="*/ 97 h 123"/>
              <a:gd name="T14" fmla="*/ 87 w 108"/>
              <a:gd name="T15" fmla="*/ 69 h 123"/>
              <a:gd name="T16" fmla="*/ 87 w 108"/>
              <a:gd name="T17" fmla="*/ 3 h 123"/>
              <a:gd name="T18" fmla="*/ 108 w 108"/>
              <a:gd name="T19" fmla="*/ 3 h 123"/>
              <a:gd name="T20" fmla="*/ 108 w 108"/>
              <a:gd name="T21" fmla="*/ 120 h 123"/>
              <a:gd name="T22" fmla="*/ 87 w 108"/>
              <a:gd name="T23" fmla="*/ 120 h 123"/>
              <a:gd name="T24" fmla="*/ 87 w 108"/>
              <a:gd name="T25" fmla="*/ 102 h 123"/>
              <a:gd name="T26" fmla="*/ 69 w 108"/>
              <a:gd name="T27" fmla="*/ 118 h 123"/>
              <a:gd name="T28" fmla="*/ 45 w 108"/>
              <a:gd name="T29" fmla="*/ 123 h 123"/>
              <a:gd name="T30" fmla="*/ 11 w 108"/>
              <a:gd name="T31" fmla="*/ 111 h 123"/>
              <a:gd name="T32" fmla="*/ 0 w 108"/>
              <a:gd name="T33" fmla="*/ 74 h 123"/>
              <a:gd name="T34" fmla="*/ 53 w 108"/>
              <a:gd name="T35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8" h="123">
                <a:moveTo>
                  <a:pt x="0" y="74"/>
                </a:moveTo>
                <a:lnTo>
                  <a:pt x="0" y="3"/>
                </a:lnTo>
                <a:lnTo>
                  <a:pt x="21" y="3"/>
                </a:lnTo>
                <a:lnTo>
                  <a:pt x="21" y="73"/>
                </a:lnTo>
                <a:cubicBezTo>
                  <a:pt x="21" y="84"/>
                  <a:pt x="23" y="93"/>
                  <a:pt x="28" y="98"/>
                </a:cubicBezTo>
                <a:cubicBezTo>
                  <a:pt x="33" y="104"/>
                  <a:pt x="40" y="106"/>
                  <a:pt x="50" y="106"/>
                </a:cubicBezTo>
                <a:cubicBezTo>
                  <a:pt x="61" y="106"/>
                  <a:pt x="70" y="103"/>
                  <a:pt x="77" y="97"/>
                </a:cubicBezTo>
                <a:cubicBezTo>
                  <a:pt x="83" y="90"/>
                  <a:pt x="87" y="81"/>
                  <a:pt x="87" y="69"/>
                </a:cubicBezTo>
                <a:lnTo>
                  <a:pt x="87" y="3"/>
                </a:lnTo>
                <a:lnTo>
                  <a:pt x="108" y="3"/>
                </a:lnTo>
                <a:lnTo>
                  <a:pt x="108" y="120"/>
                </a:lnTo>
                <a:lnTo>
                  <a:pt x="87" y="120"/>
                </a:lnTo>
                <a:lnTo>
                  <a:pt x="87" y="102"/>
                </a:lnTo>
                <a:cubicBezTo>
                  <a:pt x="82" y="109"/>
                  <a:pt x="76" y="115"/>
                  <a:pt x="69" y="118"/>
                </a:cubicBezTo>
                <a:cubicBezTo>
                  <a:pt x="62" y="121"/>
                  <a:pt x="54" y="123"/>
                  <a:pt x="45" y="123"/>
                </a:cubicBezTo>
                <a:cubicBezTo>
                  <a:pt x="30" y="123"/>
                  <a:pt x="19" y="119"/>
                  <a:pt x="11" y="111"/>
                </a:cubicBezTo>
                <a:cubicBezTo>
                  <a:pt x="4" y="102"/>
                  <a:pt x="0" y="90"/>
                  <a:pt x="0" y="74"/>
                </a:cubicBezTo>
                <a:close/>
                <a:moveTo>
                  <a:pt x="53" y="0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Freeform 61">
            <a:extLst>
              <a:ext uri="{FF2B5EF4-FFF2-40B4-BE49-F238E27FC236}">
                <a16:creationId xmlns:a16="http://schemas.microsoft.com/office/drawing/2014/main" id="{58FBD189-2E64-43BA-9C2E-36F32F5BD98A}"/>
              </a:ext>
            </a:extLst>
          </p:cNvPr>
          <p:cNvSpPr>
            <a:spLocks/>
          </p:cNvSpPr>
          <p:nvPr/>
        </p:nvSpPr>
        <p:spPr bwMode="auto">
          <a:xfrm>
            <a:off x="5248276" y="4264026"/>
            <a:ext cx="61913" cy="114300"/>
          </a:xfrm>
          <a:custGeom>
            <a:avLst/>
            <a:gdLst>
              <a:gd name="T0" fmla="*/ 37 w 81"/>
              <a:gd name="T1" fmla="*/ 0 h 150"/>
              <a:gd name="T2" fmla="*/ 37 w 81"/>
              <a:gd name="T3" fmla="*/ 33 h 150"/>
              <a:gd name="T4" fmla="*/ 81 w 81"/>
              <a:gd name="T5" fmla="*/ 33 h 150"/>
              <a:gd name="T6" fmla="*/ 81 w 81"/>
              <a:gd name="T7" fmla="*/ 48 h 150"/>
              <a:gd name="T8" fmla="*/ 37 w 81"/>
              <a:gd name="T9" fmla="*/ 48 h 150"/>
              <a:gd name="T10" fmla="*/ 37 w 81"/>
              <a:gd name="T11" fmla="*/ 112 h 150"/>
              <a:gd name="T12" fmla="*/ 41 w 81"/>
              <a:gd name="T13" fmla="*/ 130 h 150"/>
              <a:gd name="T14" fmla="*/ 59 w 81"/>
              <a:gd name="T15" fmla="*/ 134 h 150"/>
              <a:gd name="T16" fmla="*/ 81 w 81"/>
              <a:gd name="T17" fmla="*/ 134 h 150"/>
              <a:gd name="T18" fmla="*/ 81 w 81"/>
              <a:gd name="T19" fmla="*/ 150 h 150"/>
              <a:gd name="T20" fmla="*/ 59 w 81"/>
              <a:gd name="T21" fmla="*/ 150 h 150"/>
              <a:gd name="T22" fmla="*/ 25 w 81"/>
              <a:gd name="T23" fmla="*/ 142 h 150"/>
              <a:gd name="T24" fmla="*/ 16 w 81"/>
              <a:gd name="T25" fmla="*/ 112 h 150"/>
              <a:gd name="T26" fmla="*/ 16 w 81"/>
              <a:gd name="T27" fmla="*/ 48 h 150"/>
              <a:gd name="T28" fmla="*/ 0 w 81"/>
              <a:gd name="T29" fmla="*/ 48 h 150"/>
              <a:gd name="T30" fmla="*/ 0 w 81"/>
              <a:gd name="T31" fmla="*/ 33 h 150"/>
              <a:gd name="T32" fmla="*/ 16 w 81"/>
              <a:gd name="T33" fmla="*/ 33 h 150"/>
              <a:gd name="T34" fmla="*/ 16 w 81"/>
              <a:gd name="T35" fmla="*/ 0 h 150"/>
              <a:gd name="T36" fmla="*/ 37 w 81"/>
              <a:gd name="T37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1" h="150">
                <a:moveTo>
                  <a:pt x="37" y="0"/>
                </a:moveTo>
                <a:lnTo>
                  <a:pt x="37" y="33"/>
                </a:lnTo>
                <a:lnTo>
                  <a:pt x="81" y="33"/>
                </a:lnTo>
                <a:lnTo>
                  <a:pt x="81" y="48"/>
                </a:lnTo>
                <a:lnTo>
                  <a:pt x="37" y="48"/>
                </a:lnTo>
                <a:lnTo>
                  <a:pt x="37" y="112"/>
                </a:lnTo>
                <a:cubicBezTo>
                  <a:pt x="37" y="121"/>
                  <a:pt x="38" y="127"/>
                  <a:pt x="41" y="130"/>
                </a:cubicBezTo>
                <a:cubicBezTo>
                  <a:pt x="44" y="133"/>
                  <a:pt x="50" y="134"/>
                  <a:pt x="59" y="134"/>
                </a:cubicBezTo>
                <a:lnTo>
                  <a:pt x="81" y="134"/>
                </a:lnTo>
                <a:lnTo>
                  <a:pt x="81" y="150"/>
                </a:lnTo>
                <a:lnTo>
                  <a:pt x="59" y="150"/>
                </a:lnTo>
                <a:cubicBezTo>
                  <a:pt x="42" y="150"/>
                  <a:pt x="31" y="147"/>
                  <a:pt x="25" y="142"/>
                </a:cubicBezTo>
                <a:cubicBezTo>
                  <a:pt x="19" y="136"/>
                  <a:pt x="16" y="126"/>
                  <a:pt x="16" y="112"/>
                </a:cubicBezTo>
                <a:lnTo>
                  <a:pt x="16" y="48"/>
                </a:lnTo>
                <a:lnTo>
                  <a:pt x="0" y="48"/>
                </a:lnTo>
                <a:lnTo>
                  <a:pt x="0" y="33"/>
                </a:lnTo>
                <a:lnTo>
                  <a:pt x="16" y="33"/>
                </a:lnTo>
                <a:lnTo>
                  <a:pt x="16" y="0"/>
                </a:lnTo>
                <a:lnTo>
                  <a:pt x="3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Freeform 62">
            <a:extLst>
              <a:ext uri="{FF2B5EF4-FFF2-40B4-BE49-F238E27FC236}">
                <a16:creationId xmlns:a16="http://schemas.microsoft.com/office/drawing/2014/main" id="{E678C5CB-EAE3-40AD-A55B-F10850618028}"/>
              </a:ext>
            </a:extLst>
          </p:cNvPr>
          <p:cNvSpPr>
            <a:spLocks noEditPoints="1"/>
          </p:cNvSpPr>
          <p:nvPr/>
        </p:nvSpPr>
        <p:spPr bwMode="auto">
          <a:xfrm>
            <a:off x="5381626" y="4254502"/>
            <a:ext cx="87313" cy="125413"/>
          </a:xfrm>
          <a:custGeom>
            <a:avLst/>
            <a:gdLst>
              <a:gd name="T0" fmla="*/ 94 w 115"/>
              <a:gd name="T1" fmla="*/ 64 h 166"/>
              <a:gd name="T2" fmla="*/ 94 w 115"/>
              <a:gd name="T3" fmla="*/ 0 h 166"/>
              <a:gd name="T4" fmla="*/ 115 w 115"/>
              <a:gd name="T5" fmla="*/ 0 h 166"/>
              <a:gd name="T6" fmla="*/ 115 w 115"/>
              <a:gd name="T7" fmla="*/ 163 h 166"/>
              <a:gd name="T8" fmla="*/ 94 w 115"/>
              <a:gd name="T9" fmla="*/ 163 h 166"/>
              <a:gd name="T10" fmla="*/ 94 w 115"/>
              <a:gd name="T11" fmla="*/ 146 h 166"/>
              <a:gd name="T12" fmla="*/ 77 w 115"/>
              <a:gd name="T13" fmla="*/ 161 h 166"/>
              <a:gd name="T14" fmla="*/ 52 w 115"/>
              <a:gd name="T15" fmla="*/ 166 h 166"/>
              <a:gd name="T16" fmla="*/ 14 w 115"/>
              <a:gd name="T17" fmla="*/ 149 h 166"/>
              <a:gd name="T18" fmla="*/ 0 w 115"/>
              <a:gd name="T19" fmla="*/ 105 h 166"/>
              <a:gd name="T20" fmla="*/ 14 w 115"/>
              <a:gd name="T21" fmla="*/ 60 h 166"/>
              <a:gd name="T22" fmla="*/ 52 w 115"/>
              <a:gd name="T23" fmla="*/ 43 h 166"/>
              <a:gd name="T24" fmla="*/ 77 w 115"/>
              <a:gd name="T25" fmla="*/ 48 h 166"/>
              <a:gd name="T26" fmla="*/ 94 w 115"/>
              <a:gd name="T27" fmla="*/ 64 h 166"/>
              <a:gd name="T28" fmla="*/ 21 w 115"/>
              <a:gd name="T29" fmla="*/ 105 h 166"/>
              <a:gd name="T30" fmla="*/ 31 w 115"/>
              <a:gd name="T31" fmla="*/ 138 h 166"/>
              <a:gd name="T32" fmla="*/ 58 w 115"/>
              <a:gd name="T33" fmla="*/ 150 h 166"/>
              <a:gd name="T34" fmla="*/ 84 w 115"/>
              <a:gd name="T35" fmla="*/ 138 h 166"/>
              <a:gd name="T36" fmla="*/ 94 w 115"/>
              <a:gd name="T37" fmla="*/ 105 h 166"/>
              <a:gd name="T38" fmla="*/ 84 w 115"/>
              <a:gd name="T39" fmla="*/ 71 h 166"/>
              <a:gd name="T40" fmla="*/ 58 w 115"/>
              <a:gd name="T41" fmla="*/ 59 h 166"/>
              <a:gd name="T42" fmla="*/ 31 w 115"/>
              <a:gd name="T43" fmla="*/ 71 h 166"/>
              <a:gd name="T44" fmla="*/ 21 w 115"/>
              <a:gd name="T45" fmla="*/ 105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15" h="166">
                <a:moveTo>
                  <a:pt x="94" y="64"/>
                </a:moveTo>
                <a:lnTo>
                  <a:pt x="94" y="0"/>
                </a:lnTo>
                <a:lnTo>
                  <a:pt x="115" y="0"/>
                </a:lnTo>
                <a:lnTo>
                  <a:pt x="115" y="163"/>
                </a:lnTo>
                <a:lnTo>
                  <a:pt x="94" y="163"/>
                </a:lnTo>
                <a:lnTo>
                  <a:pt x="94" y="146"/>
                </a:lnTo>
                <a:cubicBezTo>
                  <a:pt x="89" y="153"/>
                  <a:pt x="84" y="158"/>
                  <a:pt x="77" y="161"/>
                </a:cubicBezTo>
                <a:cubicBezTo>
                  <a:pt x="70" y="165"/>
                  <a:pt x="62" y="166"/>
                  <a:pt x="52" y="166"/>
                </a:cubicBezTo>
                <a:cubicBezTo>
                  <a:pt x="37" y="166"/>
                  <a:pt x="24" y="161"/>
                  <a:pt x="14" y="149"/>
                </a:cubicBezTo>
                <a:cubicBezTo>
                  <a:pt x="4" y="138"/>
                  <a:pt x="0" y="123"/>
                  <a:pt x="0" y="105"/>
                </a:cubicBezTo>
                <a:cubicBezTo>
                  <a:pt x="0" y="86"/>
                  <a:pt x="4" y="71"/>
                  <a:pt x="14" y="60"/>
                </a:cubicBezTo>
                <a:cubicBezTo>
                  <a:pt x="24" y="49"/>
                  <a:pt x="37" y="43"/>
                  <a:pt x="52" y="43"/>
                </a:cubicBezTo>
                <a:cubicBezTo>
                  <a:pt x="62" y="43"/>
                  <a:pt x="70" y="45"/>
                  <a:pt x="77" y="48"/>
                </a:cubicBezTo>
                <a:cubicBezTo>
                  <a:pt x="84" y="52"/>
                  <a:pt x="89" y="57"/>
                  <a:pt x="94" y="64"/>
                </a:cubicBezTo>
                <a:close/>
                <a:moveTo>
                  <a:pt x="21" y="105"/>
                </a:moveTo>
                <a:cubicBezTo>
                  <a:pt x="21" y="119"/>
                  <a:pt x="25" y="130"/>
                  <a:pt x="31" y="138"/>
                </a:cubicBezTo>
                <a:cubicBezTo>
                  <a:pt x="38" y="146"/>
                  <a:pt x="46" y="150"/>
                  <a:pt x="58" y="150"/>
                </a:cubicBezTo>
                <a:cubicBezTo>
                  <a:pt x="69" y="150"/>
                  <a:pt x="78" y="146"/>
                  <a:pt x="84" y="138"/>
                </a:cubicBezTo>
                <a:cubicBezTo>
                  <a:pt x="91" y="130"/>
                  <a:pt x="94" y="119"/>
                  <a:pt x="94" y="105"/>
                </a:cubicBezTo>
                <a:cubicBezTo>
                  <a:pt x="94" y="91"/>
                  <a:pt x="91" y="79"/>
                  <a:pt x="84" y="71"/>
                </a:cubicBezTo>
                <a:cubicBezTo>
                  <a:pt x="78" y="63"/>
                  <a:pt x="69" y="59"/>
                  <a:pt x="58" y="59"/>
                </a:cubicBezTo>
                <a:cubicBezTo>
                  <a:pt x="46" y="59"/>
                  <a:pt x="38" y="63"/>
                  <a:pt x="31" y="71"/>
                </a:cubicBezTo>
                <a:cubicBezTo>
                  <a:pt x="25" y="79"/>
                  <a:pt x="21" y="91"/>
                  <a:pt x="21" y="10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Freeform 63">
            <a:extLst>
              <a:ext uri="{FF2B5EF4-FFF2-40B4-BE49-F238E27FC236}">
                <a16:creationId xmlns:a16="http://schemas.microsoft.com/office/drawing/2014/main" id="{7428606F-E891-4512-B537-EDCF56EEC3DA}"/>
              </a:ext>
            </a:extLst>
          </p:cNvPr>
          <p:cNvSpPr>
            <a:spLocks noEditPoints="1"/>
          </p:cNvSpPr>
          <p:nvPr/>
        </p:nvSpPr>
        <p:spPr bwMode="auto">
          <a:xfrm>
            <a:off x="5497513" y="4286252"/>
            <a:ext cx="82550" cy="93663"/>
          </a:xfrm>
          <a:custGeom>
            <a:avLst/>
            <a:gdLst>
              <a:gd name="T0" fmla="*/ 66 w 109"/>
              <a:gd name="T1" fmla="*/ 61 h 123"/>
              <a:gd name="T2" fmla="*/ 31 w 109"/>
              <a:gd name="T3" fmla="*/ 67 h 123"/>
              <a:gd name="T4" fmla="*/ 21 w 109"/>
              <a:gd name="T5" fmla="*/ 85 h 123"/>
              <a:gd name="T6" fmla="*/ 28 w 109"/>
              <a:gd name="T7" fmla="*/ 101 h 123"/>
              <a:gd name="T8" fmla="*/ 49 w 109"/>
              <a:gd name="T9" fmla="*/ 107 h 123"/>
              <a:gd name="T10" fmla="*/ 77 w 109"/>
              <a:gd name="T11" fmla="*/ 96 h 123"/>
              <a:gd name="T12" fmla="*/ 88 w 109"/>
              <a:gd name="T13" fmla="*/ 66 h 123"/>
              <a:gd name="T14" fmla="*/ 88 w 109"/>
              <a:gd name="T15" fmla="*/ 61 h 123"/>
              <a:gd name="T16" fmla="*/ 66 w 109"/>
              <a:gd name="T17" fmla="*/ 61 h 123"/>
              <a:gd name="T18" fmla="*/ 109 w 109"/>
              <a:gd name="T19" fmla="*/ 53 h 123"/>
              <a:gd name="T20" fmla="*/ 109 w 109"/>
              <a:gd name="T21" fmla="*/ 120 h 123"/>
              <a:gd name="T22" fmla="*/ 88 w 109"/>
              <a:gd name="T23" fmla="*/ 120 h 123"/>
              <a:gd name="T24" fmla="*/ 88 w 109"/>
              <a:gd name="T25" fmla="*/ 102 h 123"/>
              <a:gd name="T26" fmla="*/ 69 w 109"/>
              <a:gd name="T27" fmla="*/ 118 h 123"/>
              <a:gd name="T28" fmla="*/ 43 w 109"/>
              <a:gd name="T29" fmla="*/ 123 h 123"/>
              <a:gd name="T30" fmla="*/ 11 w 109"/>
              <a:gd name="T31" fmla="*/ 113 h 123"/>
              <a:gd name="T32" fmla="*/ 0 w 109"/>
              <a:gd name="T33" fmla="*/ 86 h 123"/>
              <a:gd name="T34" fmla="*/ 14 w 109"/>
              <a:gd name="T35" fmla="*/ 56 h 123"/>
              <a:gd name="T36" fmla="*/ 58 w 109"/>
              <a:gd name="T37" fmla="*/ 46 h 123"/>
              <a:gd name="T38" fmla="*/ 88 w 109"/>
              <a:gd name="T39" fmla="*/ 46 h 123"/>
              <a:gd name="T40" fmla="*/ 88 w 109"/>
              <a:gd name="T41" fmla="*/ 44 h 123"/>
              <a:gd name="T42" fmla="*/ 78 w 109"/>
              <a:gd name="T43" fmla="*/ 24 h 123"/>
              <a:gd name="T44" fmla="*/ 51 w 109"/>
              <a:gd name="T45" fmla="*/ 16 h 123"/>
              <a:gd name="T46" fmla="*/ 29 w 109"/>
              <a:gd name="T47" fmla="*/ 19 h 123"/>
              <a:gd name="T48" fmla="*/ 9 w 109"/>
              <a:gd name="T49" fmla="*/ 26 h 123"/>
              <a:gd name="T50" fmla="*/ 9 w 109"/>
              <a:gd name="T51" fmla="*/ 8 h 123"/>
              <a:gd name="T52" fmla="*/ 32 w 109"/>
              <a:gd name="T53" fmla="*/ 2 h 123"/>
              <a:gd name="T54" fmla="*/ 53 w 109"/>
              <a:gd name="T55" fmla="*/ 0 h 123"/>
              <a:gd name="T56" fmla="*/ 95 w 109"/>
              <a:gd name="T57" fmla="*/ 13 h 123"/>
              <a:gd name="T58" fmla="*/ 109 w 109"/>
              <a:gd name="T59" fmla="*/ 53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09" h="123">
                <a:moveTo>
                  <a:pt x="66" y="61"/>
                </a:moveTo>
                <a:cubicBezTo>
                  <a:pt x="49" y="61"/>
                  <a:pt x="37" y="63"/>
                  <a:pt x="31" y="67"/>
                </a:cubicBezTo>
                <a:cubicBezTo>
                  <a:pt x="24" y="70"/>
                  <a:pt x="21" y="76"/>
                  <a:pt x="21" y="85"/>
                </a:cubicBezTo>
                <a:cubicBezTo>
                  <a:pt x="21" y="92"/>
                  <a:pt x="23" y="97"/>
                  <a:pt x="28" y="101"/>
                </a:cubicBezTo>
                <a:cubicBezTo>
                  <a:pt x="33" y="105"/>
                  <a:pt x="40" y="107"/>
                  <a:pt x="49" y="107"/>
                </a:cubicBezTo>
                <a:cubicBezTo>
                  <a:pt x="60" y="107"/>
                  <a:pt x="70" y="103"/>
                  <a:pt x="77" y="96"/>
                </a:cubicBezTo>
                <a:cubicBezTo>
                  <a:pt x="84" y="88"/>
                  <a:pt x="88" y="78"/>
                  <a:pt x="88" y="66"/>
                </a:cubicBezTo>
                <a:lnTo>
                  <a:pt x="88" y="61"/>
                </a:lnTo>
                <a:lnTo>
                  <a:pt x="66" y="61"/>
                </a:lnTo>
                <a:close/>
                <a:moveTo>
                  <a:pt x="109" y="53"/>
                </a:moveTo>
                <a:lnTo>
                  <a:pt x="109" y="120"/>
                </a:lnTo>
                <a:lnTo>
                  <a:pt x="88" y="120"/>
                </a:lnTo>
                <a:lnTo>
                  <a:pt x="88" y="102"/>
                </a:lnTo>
                <a:cubicBezTo>
                  <a:pt x="83" y="109"/>
                  <a:pt x="77" y="115"/>
                  <a:pt x="69" y="118"/>
                </a:cubicBezTo>
                <a:cubicBezTo>
                  <a:pt x="62" y="122"/>
                  <a:pt x="53" y="123"/>
                  <a:pt x="43" y="123"/>
                </a:cubicBezTo>
                <a:cubicBezTo>
                  <a:pt x="30" y="123"/>
                  <a:pt x="19" y="120"/>
                  <a:pt x="11" y="113"/>
                </a:cubicBezTo>
                <a:cubicBezTo>
                  <a:pt x="4" y="106"/>
                  <a:pt x="0" y="97"/>
                  <a:pt x="0" y="86"/>
                </a:cubicBezTo>
                <a:cubicBezTo>
                  <a:pt x="0" y="73"/>
                  <a:pt x="4" y="63"/>
                  <a:pt x="14" y="56"/>
                </a:cubicBezTo>
                <a:cubicBezTo>
                  <a:pt x="24" y="50"/>
                  <a:pt x="38" y="46"/>
                  <a:pt x="58" y="46"/>
                </a:cubicBezTo>
                <a:lnTo>
                  <a:pt x="88" y="46"/>
                </a:lnTo>
                <a:lnTo>
                  <a:pt x="88" y="44"/>
                </a:lnTo>
                <a:cubicBezTo>
                  <a:pt x="88" y="35"/>
                  <a:pt x="84" y="29"/>
                  <a:pt x="78" y="24"/>
                </a:cubicBezTo>
                <a:cubicBezTo>
                  <a:pt x="71" y="19"/>
                  <a:pt x="62" y="16"/>
                  <a:pt x="51" y="16"/>
                </a:cubicBezTo>
                <a:cubicBezTo>
                  <a:pt x="43" y="16"/>
                  <a:pt x="36" y="17"/>
                  <a:pt x="29" y="19"/>
                </a:cubicBezTo>
                <a:cubicBezTo>
                  <a:pt x="22" y="20"/>
                  <a:pt x="16" y="23"/>
                  <a:pt x="9" y="26"/>
                </a:cubicBezTo>
                <a:lnTo>
                  <a:pt x="9" y="8"/>
                </a:lnTo>
                <a:cubicBezTo>
                  <a:pt x="17" y="6"/>
                  <a:pt x="24" y="4"/>
                  <a:pt x="32" y="2"/>
                </a:cubicBezTo>
                <a:cubicBezTo>
                  <a:pt x="39" y="1"/>
                  <a:pt x="46" y="0"/>
                  <a:pt x="53" y="0"/>
                </a:cubicBezTo>
                <a:cubicBezTo>
                  <a:pt x="72" y="0"/>
                  <a:pt x="86" y="5"/>
                  <a:pt x="95" y="13"/>
                </a:cubicBezTo>
                <a:cubicBezTo>
                  <a:pt x="104" y="22"/>
                  <a:pt x="109" y="35"/>
                  <a:pt x="109" y="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Freeform 64">
            <a:extLst>
              <a:ext uri="{FF2B5EF4-FFF2-40B4-BE49-F238E27FC236}">
                <a16:creationId xmlns:a16="http://schemas.microsoft.com/office/drawing/2014/main" id="{BAA2AC69-EEC9-41F1-ACCB-622BAF40BB7D}"/>
              </a:ext>
            </a:extLst>
          </p:cNvPr>
          <p:cNvSpPr>
            <a:spLocks/>
          </p:cNvSpPr>
          <p:nvPr/>
        </p:nvSpPr>
        <p:spPr bwMode="auto">
          <a:xfrm>
            <a:off x="5600701" y="4264026"/>
            <a:ext cx="61913" cy="114300"/>
          </a:xfrm>
          <a:custGeom>
            <a:avLst/>
            <a:gdLst>
              <a:gd name="T0" fmla="*/ 37 w 80"/>
              <a:gd name="T1" fmla="*/ 0 h 150"/>
              <a:gd name="T2" fmla="*/ 37 w 80"/>
              <a:gd name="T3" fmla="*/ 33 h 150"/>
              <a:gd name="T4" fmla="*/ 80 w 80"/>
              <a:gd name="T5" fmla="*/ 33 h 150"/>
              <a:gd name="T6" fmla="*/ 80 w 80"/>
              <a:gd name="T7" fmla="*/ 48 h 150"/>
              <a:gd name="T8" fmla="*/ 37 w 80"/>
              <a:gd name="T9" fmla="*/ 48 h 150"/>
              <a:gd name="T10" fmla="*/ 37 w 80"/>
              <a:gd name="T11" fmla="*/ 112 h 150"/>
              <a:gd name="T12" fmla="*/ 41 w 80"/>
              <a:gd name="T13" fmla="*/ 130 h 150"/>
              <a:gd name="T14" fmla="*/ 59 w 80"/>
              <a:gd name="T15" fmla="*/ 134 h 150"/>
              <a:gd name="T16" fmla="*/ 80 w 80"/>
              <a:gd name="T17" fmla="*/ 134 h 150"/>
              <a:gd name="T18" fmla="*/ 80 w 80"/>
              <a:gd name="T19" fmla="*/ 150 h 150"/>
              <a:gd name="T20" fmla="*/ 59 w 80"/>
              <a:gd name="T21" fmla="*/ 150 h 150"/>
              <a:gd name="T22" fmla="*/ 25 w 80"/>
              <a:gd name="T23" fmla="*/ 142 h 150"/>
              <a:gd name="T24" fmla="*/ 15 w 80"/>
              <a:gd name="T25" fmla="*/ 112 h 150"/>
              <a:gd name="T26" fmla="*/ 15 w 80"/>
              <a:gd name="T27" fmla="*/ 48 h 150"/>
              <a:gd name="T28" fmla="*/ 0 w 80"/>
              <a:gd name="T29" fmla="*/ 48 h 150"/>
              <a:gd name="T30" fmla="*/ 0 w 80"/>
              <a:gd name="T31" fmla="*/ 33 h 150"/>
              <a:gd name="T32" fmla="*/ 15 w 80"/>
              <a:gd name="T33" fmla="*/ 33 h 150"/>
              <a:gd name="T34" fmla="*/ 15 w 80"/>
              <a:gd name="T35" fmla="*/ 0 h 150"/>
              <a:gd name="T36" fmla="*/ 37 w 80"/>
              <a:gd name="T37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0" h="150">
                <a:moveTo>
                  <a:pt x="37" y="0"/>
                </a:moveTo>
                <a:lnTo>
                  <a:pt x="37" y="33"/>
                </a:lnTo>
                <a:lnTo>
                  <a:pt x="80" y="33"/>
                </a:lnTo>
                <a:lnTo>
                  <a:pt x="80" y="48"/>
                </a:lnTo>
                <a:lnTo>
                  <a:pt x="37" y="48"/>
                </a:lnTo>
                <a:lnTo>
                  <a:pt x="37" y="112"/>
                </a:lnTo>
                <a:cubicBezTo>
                  <a:pt x="37" y="121"/>
                  <a:pt x="38" y="127"/>
                  <a:pt x="41" y="130"/>
                </a:cubicBezTo>
                <a:cubicBezTo>
                  <a:pt x="44" y="133"/>
                  <a:pt x="50" y="134"/>
                  <a:pt x="59" y="134"/>
                </a:cubicBezTo>
                <a:lnTo>
                  <a:pt x="80" y="134"/>
                </a:lnTo>
                <a:lnTo>
                  <a:pt x="80" y="150"/>
                </a:lnTo>
                <a:lnTo>
                  <a:pt x="59" y="150"/>
                </a:lnTo>
                <a:cubicBezTo>
                  <a:pt x="42" y="150"/>
                  <a:pt x="31" y="147"/>
                  <a:pt x="25" y="142"/>
                </a:cubicBezTo>
                <a:cubicBezTo>
                  <a:pt x="18" y="136"/>
                  <a:pt x="15" y="126"/>
                  <a:pt x="15" y="112"/>
                </a:cubicBezTo>
                <a:lnTo>
                  <a:pt x="15" y="48"/>
                </a:lnTo>
                <a:lnTo>
                  <a:pt x="0" y="48"/>
                </a:lnTo>
                <a:lnTo>
                  <a:pt x="0" y="33"/>
                </a:lnTo>
                <a:lnTo>
                  <a:pt x="15" y="33"/>
                </a:lnTo>
                <a:lnTo>
                  <a:pt x="15" y="0"/>
                </a:lnTo>
                <a:lnTo>
                  <a:pt x="3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Freeform 65">
            <a:extLst>
              <a:ext uri="{FF2B5EF4-FFF2-40B4-BE49-F238E27FC236}">
                <a16:creationId xmlns:a16="http://schemas.microsoft.com/office/drawing/2014/main" id="{89CBA6D9-9303-4AE4-8170-073B943A668C}"/>
              </a:ext>
            </a:extLst>
          </p:cNvPr>
          <p:cNvSpPr>
            <a:spLocks noEditPoints="1"/>
          </p:cNvSpPr>
          <p:nvPr/>
        </p:nvSpPr>
        <p:spPr bwMode="auto">
          <a:xfrm>
            <a:off x="5676900" y="4286252"/>
            <a:ext cx="84138" cy="93663"/>
          </a:xfrm>
          <a:custGeom>
            <a:avLst/>
            <a:gdLst>
              <a:gd name="T0" fmla="*/ 67 w 109"/>
              <a:gd name="T1" fmla="*/ 61 h 123"/>
              <a:gd name="T2" fmla="*/ 31 w 109"/>
              <a:gd name="T3" fmla="*/ 67 h 123"/>
              <a:gd name="T4" fmla="*/ 21 w 109"/>
              <a:gd name="T5" fmla="*/ 85 h 123"/>
              <a:gd name="T6" fmla="*/ 29 w 109"/>
              <a:gd name="T7" fmla="*/ 101 h 123"/>
              <a:gd name="T8" fmla="*/ 49 w 109"/>
              <a:gd name="T9" fmla="*/ 107 h 123"/>
              <a:gd name="T10" fmla="*/ 77 w 109"/>
              <a:gd name="T11" fmla="*/ 96 h 123"/>
              <a:gd name="T12" fmla="*/ 88 w 109"/>
              <a:gd name="T13" fmla="*/ 66 h 123"/>
              <a:gd name="T14" fmla="*/ 88 w 109"/>
              <a:gd name="T15" fmla="*/ 61 h 123"/>
              <a:gd name="T16" fmla="*/ 67 w 109"/>
              <a:gd name="T17" fmla="*/ 61 h 123"/>
              <a:gd name="T18" fmla="*/ 109 w 109"/>
              <a:gd name="T19" fmla="*/ 53 h 123"/>
              <a:gd name="T20" fmla="*/ 109 w 109"/>
              <a:gd name="T21" fmla="*/ 120 h 123"/>
              <a:gd name="T22" fmla="*/ 88 w 109"/>
              <a:gd name="T23" fmla="*/ 120 h 123"/>
              <a:gd name="T24" fmla="*/ 88 w 109"/>
              <a:gd name="T25" fmla="*/ 102 h 123"/>
              <a:gd name="T26" fmla="*/ 70 w 109"/>
              <a:gd name="T27" fmla="*/ 118 h 123"/>
              <a:gd name="T28" fmla="*/ 44 w 109"/>
              <a:gd name="T29" fmla="*/ 123 h 123"/>
              <a:gd name="T30" fmla="*/ 12 w 109"/>
              <a:gd name="T31" fmla="*/ 113 h 123"/>
              <a:gd name="T32" fmla="*/ 0 w 109"/>
              <a:gd name="T33" fmla="*/ 86 h 123"/>
              <a:gd name="T34" fmla="*/ 15 w 109"/>
              <a:gd name="T35" fmla="*/ 56 h 123"/>
              <a:gd name="T36" fmla="*/ 58 w 109"/>
              <a:gd name="T37" fmla="*/ 46 h 123"/>
              <a:gd name="T38" fmla="*/ 88 w 109"/>
              <a:gd name="T39" fmla="*/ 46 h 123"/>
              <a:gd name="T40" fmla="*/ 88 w 109"/>
              <a:gd name="T41" fmla="*/ 44 h 123"/>
              <a:gd name="T42" fmla="*/ 78 w 109"/>
              <a:gd name="T43" fmla="*/ 24 h 123"/>
              <a:gd name="T44" fmla="*/ 51 w 109"/>
              <a:gd name="T45" fmla="*/ 16 h 123"/>
              <a:gd name="T46" fmla="*/ 30 w 109"/>
              <a:gd name="T47" fmla="*/ 19 h 123"/>
              <a:gd name="T48" fmla="*/ 10 w 109"/>
              <a:gd name="T49" fmla="*/ 26 h 123"/>
              <a:gd name="T50" fmla="*/ 10 w 109"/>
              <a:gd name="T51" fmla="*/ 8 h 123"/>
              <a:gd name="T52" fmla="*/ 32 w 109"/>
              <a:gd name="T53" fmla="*/ 2 h 123"/>
              <a:gd name="T54" fmla="*/ 54 w 109"/>
              <a:gd name="T55" fmla="*/ 0 h 123"/>
              <a:gd name="T56" fmla="*/ 96 w 109"/>
              <a:gd name="T57" fmla="*/ 13 h 123"/>
              <a:gd name="T58" fmla="*/ 109 w 109"/>
              <a:gd name="T59" fmla="*/ 53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09" h="123">
                <a:moveTo>
                  <a:pt x="67" y="61"/>
                </a:moveTo>
                <a:cubicBezTo>
                  <a:pt x="50" y="61"/>
                  <a:pt x="38" y="63"/>
                  <a:pt x="31" y="67"/>
                </a:cubicBezTo>
                <a:cubicBezTo>
                  <a:pt x="25" y="70"/>
                  <a:pt x="21" y="76"/>
                  <a:pt x="21" y="85"/>
                </a:cubicBezTo>
                <a:cubicBezTo>
                  <a:pt x="21" y="92"/>
                  <a:pt x="24" y="97"/>
                  <a:pt x="29" y="101"/>
                </a:cubicBezTo>
                <a:cubicBezTo>
                  <a:pt x="34" y="105"/>
                  <a:pt x="41" y="107"/>
                  <a:pt x="49" y="107"/>
                </a:cubicBezTo>
                <a:cubicBezTo>
                  <a:pt x="61" y="107"/>
                  <a:pt x="70" y="103"/>
                  <a:pt x="77" y="96"/>
                </a:cubicBezTo>
                <a:cubicBezTo>
                  <a:pt x="85" y="88"/>
                  <a:pt x="88" y="78"/>
                  <a:pt x="88" y="66"/>
                </a:cubicBezTo>
                <a:lnTo>
                  <a:pt x="88" y="61"/>
                </a:lnTo>
                <a:lnTo>
                  <a:pt x="67" y="61"/>
                </a:lnTo>
                <a:close/>
                <a:moveTo>
                  <a:pt x="109" y="53"/>
                </a:moveTo>
                <a:lnTo>
                  <a:pt x="109" y="120"/>
                </a:lnTo>
                <a:lnTo>
                  <a:pt x="88" y="120"/>
                </a:lnTo>
                <a:lnTo>
                  <a:pt x="88" y="102"/>
                </a:lnTo>
                <a:cubicBezTo>
                  <a:pt x="83" y="109"/>
                  <a:pt x="77" y="115"/>
                  <a:pt x="70" y="118"/>
                </a:cubicBezTo>
                <a:cubicBezTo>
                  <a:pt x="63" y="122"/>
                  <a:pt x="54" y="123"/>
                  <a:pt x="44" y="123"/>
                </a:cubicBezTo>
                <a:cubicBezTo>
                  <a:pt x="30" y="123"/>
                  <a:pt x="20" y="120"/>
                  <a:pt x="12" y="113"/>
                </a:cubicBezTo>
                <a:cubicBezTo>
                  <a:pt x="4" y="106"/>
                  <a:pt x="0" y="97"/>
                  <a:pt x="0" y="86"/>
                </a:cubicBezTo>
                <a:cubicBezTo>
                  <a:pt x="0" y="73"/>
                  <a:pt x="5" y="63"/>
                  <a:pt x="15" y="56"/>
                </a:cubicBezTo>
                <a:cubicBezTo>
                  <a:pt x="25" y="50"/>
                  <a:pt x="39" y="46"/>
                  <a:pt x="58" y="46"/>
                </a:cubicBezTo>
                <a:lnTo>
                  <a:pt x="88" y="46"/>
                </a:lnTo>
                <a:lnTo>
                  <a:pt x="88" y="44"/>
                </a:lnTo>
                <a:cubicBezTo>
                  <a:pt x="88" y="35"/>
                  <a:pt x="85" y="29"/>
                  <a:pt x="78" y="24"/>
                </a:cubicBezTo>
                <a:cubicBezTo>
                  <a:pt x="72" y="19"/>
                  <a:pt x="63" y="16"/>
                  <a:pt x="51" y="16"/>
                </a:cubicBezTo>
                <a:cubicBezTo>
                  <a:pt x="44" y="16"/>
                  <a:pt x="37" y="17"/>
                  <a:pt x="30" y="19"/>
                </a:cubicBezTo>
                <a:cubicBezTo>
                  <a:pt x="23" y="20"/>
                  <a:pt x="16" y="23"/>
                  <a:pt x="10" y="26"/>
                </a:cubicBezTo>
                <a:lnTo>
                  <a:pt x="10" y="8"/>
                </a:lnTo>
                <a:cubicBezTo>
                  <a:pt x="17" y="6"/>
                  <a:pt x="25" y="4"/>
                  <a:pt x="32" y="2"/>
                </a:cubicBezTo>
                <a:cubicBezTo>
                  <a:pt x="40" y="1"/>
                  <a:pt x="47" y="0"/>
                  <a:pt x="54" y="0"/>
                </a:cubicBezTo>
                <a:cubicBezTo>
                  <a:pt x="72" y="0"/>
                  <a:pt x="86" y="5"/>
                  <a:pt x="96" y="13"/>
                </a:cubicBezTo>
                <a:cubicBezTo>
                  <a:pt x="105" y="22"/>
                  <a:pt x="109" y="35"/>
                  <a:pt x="109" y="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Freeform 66">
            <a:extLst>
              <a:ext uri="{FF2B5EF4-FFF2-40B4-BE49-F238E27FC236}">
                <a16:creationId xmlns:a16="http://schemas.microsoft.com/office/drawing/2014/main" id="{9222CACC-A531-40B6-9984-DB5A0AF52869}"/>
              </a:ext>
            </a:extLst>
          </p:cNvPr>
          <p:cNvSpPr>
            <a:spLocks/>
          </p:cNvSpPr>
          <p:nvPr/>
        </p:nvSpPr>
        <p:spPr bwMode="auto">
          <a:xfrm>
            <a:off x="4703764" y="4457701"/>
            <a:ext cx="41275" cy="146050"/>
          </a:xfrm>
          <a:custGeom>
            <a:avLst/>
            <a:gdLst>
              <a:gd name="T0" fmla="*/ 53 w 53"/>
              <a:gd name="T1" fmla="*/ 0 h 191"/>
              <a:gd name="T2" fmla="*/ 30 w 53"/>
              <a:gd name="T3" fmla="*/ 48 h 191"/>
              <a:gd name="T4" fmla="*/ 23 w 53"/>
              <a:gd name="T5" fmla="*/ 96 h 191"/>
              <a:gd name="T6" fmla="*/ 30 w 53"/>
              <a:gd name="T7" fmla="*/ 144 h 191"/>
              <a:gd name="T8" fmla="*/ 53 w 53"/>
              <a:gd name="T9" fmla="*/ 191 h 191"/>
              <a:gd name="T10" fmla="*/ 35 w 53"/>
              <a:gd name="T11" fmla="*/ 191 h 191"/>
              <a:gd name="T12" fmla="*/ 9 w 53"/>
              <a:gd name="T13" fmla="*/ 143 h 191"/>
              <a:gd name="T14" fmla="*/ 0 w 53"/>
              <a:gd name="T15" fmla="*/ 96 h 191"/>
              <a:gd name="T16" fmla="*/ 9 w 53"/>
              <a:gd name="T17" fmla="*/ 49 h 191"/>
              <a:gd name="T18" fmla="*/ 35 w 53"/>
              <a:gd name="T19" fmla="*/ 0 h 191"/>
              <a:gd name="T20" fmla="*/ 53 w 53"/>
              <a:gd name="T21" fmla="*/ 0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3" h="191">
                <a:moveTo>
                  <a:pt x="53" y="0"/>
                </a:moveTo>
                <a:cubicBezTo>
                  <a:pt x="43" y="16"/>
                  <a:pt x="35" y="32"/>
                  <a:pt x="30" y="48"/>
                </a:cubicBezTo>
                <a:cubicBezTo>
                  <a:pt x="25" y="64"/>
                  <a:pt x="23" y="80"/>
                  <a:pt x="23" y="96"/>
                </a:cubicBezTo>
                <a:cubicBezTo>
                  <a:pt x="23" y="112"/>
                  <a:pt x="25" y="128"/>
                  <a:pt x="30" y="144"/>
                </a:cubicBezTo>
                <a:cubicBezTo>
                  <a:pt x="35" y="159"/>
                  <a:pt x="43" y="175"/>
                  <a:pt x="53" y="191"/>
                </a:cubicBezTo>
                <a:lnTo>
                  <a:pt x="35" y="191"/>
                </a:lnTo>
                <a:cubicBezTo>
                  <a:pt x="23" y="175"/>
                  <a:pt x="15" y="159"/>
                  <a:pt x="9" y="143"/>
                </a:cubicBezTo>
                <a:cubicBezTo>
                  <a:pt x="3" y="127"/>
                  <a:pt x="0" y="111"/>
                  <a:pt x="0" y="96"/>
                </a:cubicBezTo>
                <a:cubicBezTo>
                  <a:pt x="0" y="80"/>
                  <a:pt x="3" y="65"/>
                  <a:pt x="9" y="49"/>
                </a:cubicBezTo>
                <a:cubicBezTo>
                  <a:pt x="15" y="33"/>
                  <a:pt x="23" y="17"/>
                  <a:pt x="35" y="0"/>
                </a:cubicBezTo>
                <a:lnTo>
                  <a:pt x="5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Freeform 67">
            <a:extLst>
              <a:ext uri="{FF2B5EF4-FFF2-40B4-BE49-F238E27FC236}">
                <a16:creationId xmlns:a16="http://schemas.microsoft.com/office/drawing/2014/main" id="{7797EEE2-C515-4E5A-BE23-6201E7B109DC}"/>
              </a:ext>
            </a:extLst>
          </p:cNvPr>
          <p:cNvSpPr>
            <a:spLocks noEditPoints="1"/>
          </p:cNvSpPr>
          <p:nvPr/>
        </p:nvSpPr>
        <p:spPr bwMode="auto">
          <a:xfrm>
            <a:off x="4775200" y="4491039"/>
            <a:ext cx="88900" cy="125413"/>
          </a:xfrm>
          <a:custGeom>
            <a:avLst/>
            <a:gdLst>
              <a:gd name="T0" fmla="*/ 21 w 115"/>
              <a:gd name="T1" fmla="*/ 102 h 165"/>
              <a:gd name="T2" fmla="*/ 21 w 115"/>
              <a:gd name="T3" fmla="*/ 165 h 165"/>
              <a:gd name="T4" fmla="*/ 0 w 115"/>
              <a:gd name="T5" fmla="*/ 165 h 165"/>
              <a:gd name="T6" fmla="*/ 0 w 115"/>
              <a:gd name="T7" fmla="*/ 3 h 165"/>
              <a:gd name="T8" fmla="*/ 21 w 115"/>
              <a:gd name="T9" fmla="*/ 3 h 165"/>
              <a:gd name="T10" fmla="*/ 21 w 115"/>
              <a:gd name="T11" fmla="*/ 21 h 165"/>
              <a:gd name="T12" fmla="*/ 38 w 115"/>
              <a:gd name="T13" fmla="*/ 5 h 165"/>
              <a:gd name="T14" fmla="*/ 62 w 115"/>
              <a:gd name="T15" fmla="*/ 0 h 165"/>
              <a:gd name="T16" fmla="*/ 101 w 115"/>
              <a:gd name="T17" fmla="*/ 17 h 165"/>
              <a:gd name="T18" fmla="*/ 115 w 115"/>
              <a:gd name="T19" fmla="*/ 62 h 165"/>
              <a:gd name="T20" fmla="*/ 101 w 115"/>
              <a:gd name="T21" fmla="*/ 106 h 165"/>
              <a:gd name="T22" fmla="*/ 62 w 115"/>
              <a:gd name="T23" fmla="*/ 123 h 165"/>
              <a:gd name="T24" fmla="*/ 38 w 115"/>
              <a:gd name="T25" fmla="*/ 118 h 165"/>
              <a:gd name="T26" fmla="*/ 21 w 115"/>
              <a:gd name="T27" fmla="*/ 102 h 165"/>
              <a:gd name="T28" fmla="*/ 93 w 115"/>
              <a:gd name="T29" fmla="*/ 62 h 165"/>
              <a:gd name="T30" fmla="*/ 84 w 115"/>
              <a:gd name="T31" fmla="*/ 28 h 165"/>
              <a:gd name="T32" fmla="*/ 57 w 115"/>
              <a:gd name="T33" fmla="*/ 16 h 165"/>
              <a:gd name="T34" fmla="*/ 31 w 115"/>
              <a:gd name="T35" fmla="*/ 28 h 165"/>
              <a:gd name="T36" fmla="*/ 21 w 115"/>
              <a:gd name="T37" fmla="*/ 62 h 165"/>
              <a:gd name="T38" fmla="*/ 31 w 115"/>
              <a:gd name="T39" fmla="*/ 95 h 165"/>
              <a:gd name="T40" fmla="*/ 57 w 115"/>
              <a:gd name="T41" fmla="*/ 107 h 165"/>
              <a:gd name="T42" fmla="*/ 84 w 115"/>
              <a:gd name="T43" fmla="*/ 95 h 165"/>
              <a:gd name="T44" fmla="*/ 93 w 115"/>
              <a:gd name="T45" fmla="*/ 62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15" h="165">
                <a:moveTo>
                  <a:pt x="21" y="102"/>
                </a:moveTo>
                <a:lnTo>
                  <a:pt x="21" y="165"/>
                </a:lnTo>
                <a:lnTo>
                  <a:pt x="0" y="165"/>
                </a:lnTo>
                <a:lnTo>
                  <a:pt x="0" y="3"/>
                </a:lnTo>
                <a:lnTo>
                  <a:pt x="21" y="3"/>
                </a:lnTo>
                <a:lnTo>
                  <a:pt x="21" y="21"/>
                </a:lnTo>
                <a:cubicBezTo>
                  <a:pt x="26" y="14"/>
                  <a:pt x="31" y="9"/>
                  <a:pt x="38" y="5"/>
                </a:cubicBezTo>
                <a:cubicBezTo>
                  <a:pt x="45" y="2"/>
                  <a:pt x="53" y="0"/>
                  <a:pt x="62" y="0"/>
                </a:cubicBezTo>
                <a:cubicBezTo>
                  <a:pt x="78" y="0"/>
                  <a:pt x="91" y="6"/>
                  <a:pt x="101" y="17"/>
                </a:cubicBezTo>
                <a:cubicBezTo>
                  <a:pt x="110" y="28"/>
                  <a:pt x="115" y="43"/>
                  <a:pt x="115" y="62"/>
                </a:cubicBezTo>
                <a:cubicBezTo>
                  <a:pt x="115" y="80"/>
                  <a:pt x="110" y="95"/>
                  <a:pt x="101" y="106"/>
                </a:cubicBezTo>
                <a:cubicBezTo>
                  <a:pt x="91" y="117"/>
                  <a:pt x="78" y="123"/>
                  <a:pt x="62" y="123"/>
                </a:cubicBezTo>
                <a:cubicBezTo>
                  <a:pt x="53" y="123"/>
                  <a:pt x="45" y="121"/>
                  <a:pt x="38" y="118"/>
                </a:cubicBezTo>
                <a:cubicBezTo>
                  <a:pt x="31" y="115"/>
                  <a:pt x="26" y="109"/>
                  <a:pt x="21" y="102"/>
                </a:cubicBezTo>
                <a:close/>
                <a:moveTo>
                  <a:pt x="93" y="62"/>
                </a:moveTo>
                <a:cubicBezTo>
                  <a:pt x="93" y="47"/>
                  <a:pt x="90" y="36"/>
                  <a:pt x="84" y="28"/>
                </a:cubicBezTo>
                <a:cubicBezTo>
                  <a:pt x="77" y="20"/>
                  <a:pt x="68" y="16"/>
                  <a:pt x="57" y="16"/>
                </a:cubicBezTo>
                <a:cubicBezTo>
                  <a:pt x="46" y="16"/>
                  <a:pt x="37" y="20"/>
                  <a:pt x="31" y="28"/>
                </a:cubicBezTo>
                <a:cubicBezTo>
                  <a:pt x="24" y="36"/>
                  <a:pt x="21" y="47"/>
                  <a:pt x="21" y="62"/>
                </a:cubicBezTo>
                <a:cubicBezTo>
                  <a:pt x="21" y="76"/>
                  <a:pt x="24" y="87"/>
                  <a:pt x="31" y="95"/>
                </a:cubicBezTo>
                <a:cubicBezTo>
                  <a:pt x="37" y="103"/>
                  <a:pt x="46" y="107"/>
                  <a:pt x="57" y="107"/>
                </a:cubicBezTo>
                <a:cubicBezTo>
                  <a:pt x="68" y="107"/>
                  <a:pt x="77" y="103"/>
                  <a:pt x="84" y="95"/>
                </a:cubicBezTo>
                <a:cubicBezTo>
                  <a:pt x="90" y="87"/>
                  <a:pt x="93" y="76"/>
                  <a:pt x="93" y="6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Freeform 68">
            <a:extLst>
              <a:ext uri="{FF2B5EF4-FFF2-40B4-BE49-F238E27FC236}">
                <a16:creationId xmlns:a16="http://schemas.microsoft.com/office/drawing/2014/main" id="{17445676-B4BF-4562-8BF4-68900F08D4B5}"/>
              </a:ext>
            </a:extLst>
          </p:cNvPr>
          <p:cNvSpPr>
            <a:spLocks noEditPoints="1"/>
          </p:cNvSpPr>
          <p:nvPr/>
        </p:nvSpPr>
        <p:spPr bwMode="auto">
          <a:xfrm>
            <a:off x="4891089" y="4457702"/>
            <a:ext cx="15875" cy="125413"/>
          </a:xfrm>
          <a:custGeom>
            <a:avLst/>
            <a:gdLst>
              <a:gd name="T0" fmla="*/ 0 w 21"/>
              <a:gd name="T1" fmla="*/ 46 h 163"/>
              <a:gd name="T2" fmla="*/ 21 w 21"/>
              <a:gd name="T3" fmla="*/ 46 h 163"/>
              <a:gd name="T4" fmla="*/ 21 w 21"/>
              <a:gd name="T5" fmla="*/ 163 h 163"/>
              <a:gd name="T6" fmla="*/ 0 w 21"/>
              <a:gd name="T7" fmla="*/ 163 h 163"/>
              <a:gd name="T8" fmla="*/ 0 w 21"/>
              <a:gd name="T9" fmla="*/ 46 h 163"/>
              <a:gd name="T10" fmla="*/ 0 w 21"/>
              <a:gd name="T11" fmla="*/ 0 h 163"/>
              <a:gd name="T12" fmla="*/ 21 w 21"/>
              <a:gd name="T13" fmla="*/ 0 h 163"/>
              <a:gd name="T14" fmla="*/ 21 w 21"/>
              <a:gd name="T15" fmla="*/ 25 h 163"/>
              <a:gd name="T16" fmla="*/ 0 w 21"/>
              <a:gd name="T17" fmla="*/ 25 h 163"/>
              <a:gd name="T18" fmla="*/ 0 w 21"/>
              <a:gd name="T19" fmla="*/ 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" h="163">
                <a:moveTo>
                  <a:pt x="0" y="46"/>
                </a:moveTo>
                <a:lnTo>
                  <a:pt x="21" y="46"/>
                </a:lnTo>
                <a:lnTo>
                  <a:pt x="21" y="163"/>
                </a:lnTo>
                <a:lnTo>
                  <a:pt x="0" y="163"/>
                </a:lnTo>
                <a:lnTo>
                  <a:pt x="0" y="46"/>
                </a:lnTo>
                <a:close/>
                <a:moveTo>
                  <a:pt x="0" y="0"/>
                </a:moveTo>
                <a:lnTo>
                  <a:pt x="21" y="0"/>
                </a:lnTo>
                <a:lnTo>
                  <a:pt x="21" y="25"/>
                </a:lnTo>
                <a:lnTo>
                  <a:pt x="0" y="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Freeform 69">
            <a:extLst>
              <a:ext uri="{FF2B5EF4-FFF2-40B4-BE49-F238E27FC236}">
                <a16:creationId xmlns:a16="http://schemas.microsoft.com/office/drawing/2014/main" id="{F08A020A-CF85-416D-B676-616E5C61B2B5}"/>
              </a:ext>
            </a:extLst>
          </p:cNvPr>
          <p:cNvSpPr>
            <a:spLocks/>
          </p:cNvSpPr>
          <p:nvPr/>
        </p:nvSpPr>
        <p:spPr bwMode="auto">
          <a:xfrm>
            <a:off x="4929188" y="4494213"/>
            <a:ext cx="95250" cy="88900"/>
          </a:xfrm>
          <a:custGeom>
            <a:avLst/>
            <a:gdLst>
              <a:gd name="T0" fmla="*/ 122 w 125"/>
              <a:gd name="T1" fmla="*/ 0 h 117"/>
              <a:gd name="T2" fmla="*/ 76 w 125"/>
              <a:gd name="T3" fmla="*/ 57 h 117"/>
              <a:gd name="T4" fmla="*/ 125 w 125"/>
              <a:gd name="T5" fmla="*/ 117 h 117"/>
              <a:gd name="T6" fmla="*/ 100 w 125"/>
              <a:gd name="T7" fmla="*/ 117 h 117"/>
              <a:gd name="T8" fmla="*/ 62 w 125"/>
              <a:gd name="T9" fmla="*/ 71 h 117"/>
              <a:gd name="T10" fmla="*/ 25 w 125"/>
              <a:gd name="T11" fmla="*/ 117 h 117"/>
              <a:gd name="T12" fmla="*/ 0 w 125"/>
              <a:gd name="T13" fmla="*/ 117 h 117"/>
              <a:gd name="T14" fmla="*/ 50 w 125"/>
              <a:gd name="T15" fmla="*/ 56 h 117"/>
              <a:gd name="T16" fmla="*/ 4 w 125"/>
              <a:gd name="T17" fmla="*/ 0 h 117"/>
              <a:gd name="T18" fmla="*/ 29 w 125"/>
              <a:gd name="T19" fmla="*/ 0 h 117"/>
              <a:gd name="T20" fmla="*/ 63 w 125"/>
              <a:gd name="T21" fmla="*/ 42 h 117"/>
              <a:gd name="T22" fmla="*/ 97 w 125"/>
              <a:gd name="T23" fmla="*/ 0 h 117"/>
              <a:gd name="T24" fmla="*/ 122 w 125"/>
              <a:gd name="T25" fmla="*/ 0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5" h="117">
                <a:moveTo>
                  <a:pt x="122" y="0"/>
                </a:moveTo>
                <a:lnTo>
                  <a:pt x="76" y="57"/>
                </a:lnTo>
                <a:lnTo>
                  <a:pt x="125" y="117"/>
                </a:lnTo>
                <a:lnTo>
                  <a:pt x="100" y="117"/>
                </a:lnTo>
                <a:lnTo>
                  <a:pt x="62" y="71"/>
                </a:lnTo>
                <a:lnTo>
                  <a:pt x="25" y="117"/>
                </a:lnTo>
                <a:lnTo>
                  <a:pt x="0" y="117"/>
                </a:lnTo>
                <a:lnTo>
                  <a:pt x="50" y="56"/>
                </a:lnTo>
                <a:lnTo>
                  <a:pt x="4" y="0"/>
                </a:lnTo>
                <a:lnTo>
                  <a:pt x="29" y="0"/>
                </a:lnTo>
                <a:lnTo>
                  <a:pt x="63" y="42"/>
                </a:lnTo>
                <a:lnTo>
                  <a:pt x="97" y="0"/>
                </a:lnTo>
                <a:lnTo>
                  <a:pt x="12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Freeform 70">
            <a:extLst>
              <a:ext uri="{FF2B5EF4-FFF2-40B4-BE49-F238E27FC236}">
                <a16:creationId xmlns:a16="http://schemas.microsoft.com/office/drawing/2014/main" id="{51D6F52C-7EAA-4755-8C2C-3047AD1F2934}"/>
              </a:ext>
            </a:extLst>
          </p:cNvPr>
          <p:cNvSpPr>
            <a:spLocks noEditPoints="1"/>
          </p:cNvSpPr>
          <p:nvPr/>
        </p:nvSpPr>
        <p:spPr bwMode="auto">
          <a:xfrm>
            <a:off x="5033964" y="4491039"/>
            <a:ext cx="92075" cy="93663"/>
          </a:xfrm>
          <a:custGeom>
            <a:avLst/>
            <a:gdLst>
              <a:gd name="T0" fmla="*/ 120 w 120"/>
              <a:gd name="T1" fmla="*/ 57 h 123"/>
              <a:gd name="T2" fmla="*/ 120 w 120"/>
              <a:gd name="T3" fmla="*/ 66 h 123"/>
              <a:gd name="T4" fmla="*/ 22 w 120"/>
              <a:gd name="T5" fmla="*/ 66 h 123"/>
              <a:gd name="T6" fmla="*/ 36 w 120"/>
              <a:gd name="T7" fmla="*/ 96 h 123"/>
              <a:gd name="T8" fmla="*/ 69 w 120"/>
              <a:gd name="T9" fmla="*/ 107 h 123"/>
              <a:gd name="T10" fmla="*/ 92 w 120"/>
              <a:gd name="T11" fmla="*/ 104 h 123"/>
              <a:gd name="T12" fmla="*/ 115 w 120"/>
              <a:gd name="T13" fmla="*/ 96 h 123"/>
              <a:gd name="T14" fmla="*/ 115 w 120"/>
              <a:gd name="T15" fmla="*/ 114 h 123"/>
              <a:gd name="T16" fmla="*/ 92 w 120"/>
              <a:gd name="T17" fmla="*/ 121 h 123"/>
              <a:gd name="T18" fmla="*/ 67 w 120"/>
              <a:gd name="T19" fmla="*/ 123 h 123"/>
              <a:gd name="T20" fmla="*/ 18 w 120"/>
              <a:gd name="T21" fmla="*/ 107 h 123"/>
              <a:gd name="T22" fmla="*/ 0 w 120"/>
              <a:gd name="T23" fmla="*/ 63 h 123"/>
              <a:gd name="T24" fmla="*/ 17 w 120"/>
              <a:gd name="T25" fmla="*/ 17 h 123"/>
              <a:gd name="T26" fmla="*/ 64 w 120"/>
              <a:gd name="T27" fmla="*/ 0 h 123"/>
              <a:gd name="T28" fmla="*/ 105 w 120"/>
              <a:gd name="T29" fmla="*/ 15 h 123"/>
              <a:gd name="T30" fmla="*/ 120 w 120"/>
              <a:gd name="T31" fmla="*/ 57 h 123"/>
              <a:gd name="T32" fmla="*/ 99 w 120"/>
              <a:gd name="T33" fmla="*/ 51 h 123"/>
              <a:gd name="T34" fmla="*/ 89 w 120"/>
              <a:gd name="T35" fmla="*/ 26 h 123"/>
              <a:gd name="T36" fmla="*/ 64 w 120"/>
              <a:gd name="T37" fmla="*/ 16 h 123"/>
              <a:gd name="T38" fmla="*/ 35 w 120"/>
              <a:gd name="T39" fmla="*/ 25 h 123"/>
              <a:gd name="T40" fmla="*/ 23 w 120"/>
              <a:gd name="T41" fmla="*/ 51 h 123"/>
              <a:gd name="T42" fmla="*/ 99 w 120"/>
              <a:gd name="T43" fmla="*/ 51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20" h="123">
                <a:moveTo>
                  <a:pt x="120" y="57"/>
                </a:moveTo>
                <a:lnTo>
                  <a:pt x="120" y="66"/>
                </a:lnTo>
                <a:lnTo>
                  <a:pt x="22" y="66"/>
                </a:lnTo>
                <a:cubicBezTo>
                  <a:pt x="23" y="79"/>
                  <a:pt x="28" y="89"/>
                  <a:pt x="36" y="96"/>
                </a:cubicBezTo>
                <a:cubicBezTo>
                  <a:pt x="43" y="103"/>
                  <a:pt x="54" y="107"/>
                  <a:pt x="69" y="107"/>
                </a:cubicBezTo>
                <a:cubicBezTo>
                  <a:pt x="77" y="107"/>
                  <a:pt x="85" y="106"/>
                  <a:pt x="92" y="104"/>
                </a:cubicBezTo>
                <a:cubicBezTo>
                  <a:pt x="100" y="102"/>
                  <a:pt x="108" y="100"/>
                  <a:pt x="115" y="96"/>
                </a:cubicBezTo>
                <a:lnTo>
                  <a:pt x="115" y="114"/>
                </a:lnTo>
                <a:cubicBezTo>
                  <a:pt x="107" y="117"/>
                  <a:pt x="100" y="119"/>
                  <a:pt x="92" y="121"/>
                </a:cubicBezTo>
                <a:cubicBezTo>
                  <a:pt x="84" y="122"/>
                  <a:pt x="76" y="123"/>
                  <a:pt x="67" y="123"/>
                </a:cubicBezTo>
                <a:cubicBezTo>
                  <a:pt x="47" y="123"/>
                  <a:pt x="30" y="118"/>
                  <a:pt x="18" y="107"/>
                </a:cubicBezTo>
                <a:cubicBezTo>
                  <a:pt x="6" y="96"/>
                  <a:pt x="0" y="81"/>
                  <a:pt x="0" y="63"/>
                </a:cubicBezTo>
                <a:cubicBezTo>
                  <a:pt x="0" y="43"/>
                  <a:pt x="6" y="28"/>
                  <a:pt x="17" y="17"/>
                </a:cubicBezTo>
                <a:cubicBezTo>
                  <a:pt x="29" y="6"/>
                  <a:pt x="44" y="0"/>
                  <a:pt x="64" y="0"/>
                </a:cubicBezTo>
                <a:cubicBezTo>
                  <a:pt x="81" y="0"/>
                  <a:pt x="95" y="5"/>
                  <a:pt x="105" y="15"/>
                </a:cubicBezTo>
                <a:cubicBezTo>
                  <a:pt x="115" y="25"/>
                  <a:pt x="120" y="39"/>
                  <a:pt x="120" y="57"/>
                </a:cubicBezTo>
                <a:close/>
                <a:moveTo>
                  <a:pt x="99" y="51"/>
                </a:moveTo>
                <a:cubicBezTo>
                  <a:pt x="99" y="40"/>
                  <a:pt x="95" y="32"/>
                  <a:pt x="89" y="26"/>
                </a:cubicBezTo>
                <a:cubicBezTo>
                  <a:pt x="83" y="20"/>
                  <a:pt x="74" y="16"/>
                  <a:pt x="64" y="16"/>
                </a:cubicBezTo>
                <a:cubicBezTo>
                  <a:pt x="52" y="16"/>
                  <a:pt x="42" y="19"/>
                  <a:pt x="35" y="25"/>
                </a:cubicBezTo>
                <a:cubicBezTo>
                  <a:pt x="28" y="32"/>
                  <a:pt x="24" y="40"/>
                  <a:pt x="23" y="51"/>
                </a:cubicBezTo>
                <a:lnTo>
                  <a:pt x="99" y="5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Rectangle 71">
            <a:extLst>
              <a:ext uri="{FF2B5EF4-FFF2-40B4-BE49-F238E27FC236}">
                <a16:creationId xmlns:a16="http://schemas.microsoft.com/office/drawing/2014/main" id="{1AD1C9C5-0834-492E-87CF-9274E17A5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1439" y="4457702"/>
            <a:ext cx="15875" cy="1254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" name="Freeform 72">
            <a:extLst>
              <a:ext uri="{FF2B5EF4-FFF2-40B4-BE49-F238E27FC236}">
                <a16:creationId xmlns:a16="http://schemas.microsoft.com/office/drawing/2014/main" id="{6E901246-CEA4-4EFA-8755-C2FA494EFB03}"/>
              </a:ext>
            </a:extLst>
          </p:cNvPr>
          <p:cNvSpPr>
            <a:spLocks/>
          </p:cNvSpPr>
          <p:nvPr/>
        </p:nvSpPr>
        <p:spPr bwMode="auto">
          <a:xfrm>
            <a:off x="5194300" y="4491039"/>
            <a:ext cx="76200" cy="93663"/>
          </a:xfrm>
          <a:custGeom>
            <a:avLst/>
            <a:gdLst>
              <a:gd name="T0" fmla="*/ 92 w 99"/>
              <a:gd name="T1" fmla="*/ 6 h 123"/>
              <a:gd name="T2" fmla="*/ 92 w 99"/>
              <a:gd name="T3" fmla="*/ 25 h 123"/>
              <a:gd name="T4" fmla="*/ 73 w 99"/>
              <a:gd name="T5" fmla="*/ 18 h 123"/>
              <a:gd name="T6" fmla="*/ 53 w 99"/>
              <a:gd name="T7" fmla="*/ 16 h 123"/>
              <a:gd name="T8" fmla="*/ 29 w 99"/>
              <a:gd name="T9" fmla="*/ 21 h 123"/>
              <a:gd name="T10" fmla="*/ 21 w 99"/>
              <a:gd name="T11" fmla="*/ 34 h 123"/>
              <a:gd name="T12" fmla="*/ 27 w 99"/>
              <a:gd name="T13" fmla="*/ 44 h 123"/>
              <a:gd name="T14" fmla="*/ 50 w 99"/>
              <a:gd name="T15" fmla="*/ 52 h 123"/>
              <a:gd name="T16" fmla="*/ 57 w 99"/>
              <a:gd name="T17" fmla="*/ 53 h 123"/>
              <a:gd name="T18" fmla="*/ 89 w 99"/>
              <a:gd name="T19" fmla="*/ 65 h 123"/>
              <a:gd name="T20" fmla="*/ 99 w 99"/>
              <a:gd name="T21" fmla="*/ 88 h 123"/>
              <a:gd name="T22" fmla="*/ 84 w 99"/>
              <a:gd name="T23" fmla="*/ 114 h 123"/>
              <a:gd name="T24" fmla="*/ 45 w 99"/>
              <a:gd name="T25" fmla="*/ 123 h 123"/>
              <a:gd name="T26" fmla="*/ 24 w 99"/>
              <a:gd name="T27" fmla="*/ 121 h 123"/>
              <a:gd name="T28" fmla="*/ 0 w 99"/>
              <a:gd name="T29" fmla="*/ 116 h 123"/>
              <a:gd name="T30" fmla="*/ 0 w 99"/>
              <a:gd name="T31" fmla="*/ 96 h 123"/>
              <a:gd name="T32" fmla="*/ 23 w 99"/>
              <a:gd name="T33" fmla="*/ 104 h 123"/>
              <a:gd name="T34" fmla="*/ 46 w 99"/>
              <a:gd name="T35" fmla="*/ 107 h 123"/>
              <a:gd name="T36" fmla="*/ 69 w 99"/>
              <a:gd name="T37" fmla="*/ 102 h 123"/>
              <a:gd name="T38" fmla="*/ 77 w 99"/>
              <a:gd name="T39" fmla="*/ 89 h 123"/>
              <a:gd name="T40" fmla="*/ 71 w 99"/>
              <a:gd name="T41" fmla="*/ 77 h 123"/>
              <a:gd name="T42" fmla="*/ 45 w 99"/>
              <a:gd name="T43" fmla="*/ 69 h 123"/>
              <a:gd name="T44" fmla="*/ 38 w 99"/>
              <a:gd name="T45" fmla="*/ 68 h 123"/>
              <a:gd name="T46" fmla="*/ 10 w 99"/>
              <a:gd name="T47" fmla="*/ 56 h 123"/>
              <a:gd name="T48" fmla="*/ 1 w 99"/>
              <a:gd name="T49" fmla="*/ 35 h 123"/>
              <a:gd name="T50" fmla="*/ 14 w 99"/>
              <a:gd name="T51" fmla="*/ 9 h 123"/>
              <a:gd name="T52" fmla="*/ 50 w 99"/>
              <a:gd name="T53" fmla="*/ 0 h 123"/>
              <a:gd name="T54" fmla="*/ 73 w 99"/>
              <a:gd name="T55" fmla="*/ 2 h 123"/>
              <a:gd name="T56" fmla="*/ 92 w 99"/>
              <a:gd name="T57" fmla="*/ 6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99" h="123">
                <a:moveTo>
                  <a:pt x="92" y="6"/>
                </a:moveTo>
                <a:lnTo>
                  <a:pt x="92" y="25"/>
                </a:lnTo>
                <a:cubicBezTo>
                  <a:pt x="86" y="22"/>
                  <a:pt x="79" y="20"/>
                  <a:pt x="73" y="18"/>
                </a:cubicBezTo>
                <a:cubicBezTo>
                  <a:pt x="67" y="17"/>
                  <a:pt x="60" y="16"/>
                  <a:pt x="53" y="16"/>
                </a:cubicBezTo>
                <a:cubicBezTo>
                  <a:pt x="42" y="16"/>
                  <a:pt x="34" y="18"/>
                  <a:pt x="29" y="21"/>
                </a:cubicBezTo>
                <a:cubicBezTo>
                  <a:pt x="24" y="23"/>
                  <a:pt x="21" y="28"/>
                  <a:pt x="21" y="34"/>
                </a:cubicBezTo>
                <a:cubicBezTo>
                  <a:pt x="21" y="38"/>
                  <a:pt x="23" y="42"/>
                  <a:pt x="27" y="44"/>
                </a:cubicBezTo>
                <a:cubicBezTo>
                  <a:pt x="31" y="47"/>
                  <a:pt x="38" y="49"/>
                  <a:pt x="50" y="52"/>
                </a:cubicBezTo>
                <a:lnTo>
                  <a:pt x="57" y="53"/>
                </a:lnTo>
                <a:cubicBezTo>
                  <a:pt x="72" y="56"/>
                  <a:pt x="83" y="60"/>
                  <a:pt x="89" y="65"/>
                </a:cubicBezTo>
                <a:cubicBezTo>
                  <a:pt x="95" y="71"/>
                  <a:pt x="99" y="78"/>
                  <a:pt x="99" y="88"/>
                </a:cubicBezTo>
                <a:cubicBezTo>
                  <a:pt x="99" y="99"/>
                  <a:pt x="94" y="107"/>
                  <a:pt x="84" y="114"/>
                </a:cubicBezTo>
                <a:cubicBezTo>
                  <a:pt x="75" y="120"/>
                  <a:pt x="62" y="123"/>
                  <a:pt x="45" y="123"/>
                </a:cubicBezTo>
                <a:cubicBezTo>
                  <a:pt x="38" y="123"/>
                  <a:pt x="31" y="122"/>
                  <a:pt x="24" y="121"/>
                </a:cubicBezTo>
                <a:cubicBezTo>
                  <a:pt x="16" y="120"/>
                  <a:pt x="8" y="118"/>
                  <a:pt x="0" y="116"/>
                </a:cubicBezTo>
                <a:lnTo>
                  <a:pt x="0" y="96"/>
                </a:lnTo>
                <a:cubicBezTo>
                  <a:pt x="8" y="100"/>
                  <a:pt x="15" y="102"/>
                  <a:pt x="23" y="104"/>
                </a:cubicBezTo>
                <a:cubicBezTo>
                  <a:pt x="31" y="106"/>
                  <a:pt x="38" y="107"/>
                  <a:pt x="46" y="107"/>
                </a:cubicBezTo>
                <a:cubicBezTo>
                  <a:pt x="56" y="107"/>
                  <a:pt x="63" y="105"/>
                  <a:pt x="69" y="102"/>
                </a:cubicBezTo>
                <a:cubicBezTo>
                  <a:pt x="74" y="99"/>
                  <a:pt x="77" y="95"/>
                  <a:pt x="77" y="89"/>
                </a:cubicBezTo>
                <a:cubicBezTo>
                  <a:pt x="77" y="84"/>
                  <a:pt x="75" y="80"/>
                  <a:pt x="71" y="77"/>
                </a:cubicBezTo>
                <a:cubicBezTo>
                  <a:pt x="67" y="74"/>
                  <a:pt x="59" y="72"/>
                  <a:pt x="45" y="69"/>
                </a:cubicBezTo>
                <a:lnTo>
                  <a:pt x="38" y="68"/>
                </a:lnTo>
                <a:cubicBezTo>
                  <a:pt x="25" y="65"/>
                  <a:pt x="15" y="61"/>
                  <a:pt x="10" y="56"/>
                </a:cubicBezTo>
                <a:cubicBezTo>
                  <a:pt x="4" y="51"/>
                  <a:pt x="1" y="44"/>
                  <a:pt x="1" y="35"/>
                </a:cubicBezTo>
                <a:cubicBezTo>
                  <a:pt x="1" y="24"/>
                  <a:pt x="5" y="15"/>
                  <a:pt x="14" y="9"/>
                </a:cubicBezTo>
                <a:cubicBezTo>
                  <a:pt x="22" y="3"/>
                  <a:pt x="35" y="0"/>
                  <a:pt x="50" y="0"/>
                </a:cubicBezTo>
                <a:cubicBezTo>
                  <a:pt x="58" y="0"/>
                  <a:pt x="66" y="1"/>
                  <a:pt x="73" y="2"/>
                </a:cubicBezTo>
                <a:cubicBezTo>
                  <a:pt x="79" y="3"/>
                  <a:pt x="86" y="4"/>
                  <a:pt x="92" y="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" name="Freeform 73">
            <a:extLst>
              <a:ext uri="{FF2B5EF4-FFF2-40B4-BE49-F238E27FC236}">
                <a16:creationId xmlns:a16="http://schemas.microsoft.com/office/drawing/2014/main" id="{98C50235-5233-4607-B3A5-BDFBE6B3AB93}"/>
              </a:ext>
            </a:extLst>
          </p:cNvPr>
          <p:cNvSpPr>
            <a:spLocks/>
          </p:cNvSpPr>
          <p:nvPr/>
        </p:nvSpPr>
        <p:spPr bwMode="auto">
          <a:xfrm>
            <a:off x="5278439" y="4464051"/>
            <a:ext cx="60325" cy="133350"/>
          </a:xfrm>
          <a:custGeom>
            <a:avLst/>
            <a:gdLst>
              <a:gd name="T0" fmla="*/ 60 w 80"/>
              <a:gd name="T1" fmla="*/ 0 h 176"/>
              <a:gd name="T2" fmla="*/ 80 w 80"/>
              <a:gd name="T3" fmla="*/ 0 h 176"/>
              <a:gd name="T4" fmla="*/ 20 w 80"/>
              <a:gd name="T5" fmla="*/ 176 h 176"/>
              <a:gd name="T6" fmla="*/ 0 w 80"/>
              <a:gd name="T7" fmla="*/ 176 h 176"/>
              <a:gd name="T8" fmla="*/ 60 w 80"/>
              <a:gd name="T9" fmla="*/ 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" h="176">
                <a:moveTo>
                  <a:pt x="60" y="0"/>
                </a:moveTo>
                <a:lnTo>
                  <a:pt x="80" y="0"/>
                </a:lnTo>
                <a:lnTo>
                  <a:pt x="20" y="176"/>
                </a:lnTo>
                <a:lnTo>
                  <a:pt x="0" y="176"/>
                </a:lnTo>
                <a:lnTo>
                  <a:pt x="6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" name="Freeform 74">
            <a:extLst>
              <a:ext uri="{FF2B5EF4-FFF2-40B4-BE49-F238E27FC236}">
                <a16:creationId xmlns:a16="http://schemas.microsoft.com/office/drawing/2014/main" id="{D909EBD2-65D7-451B-A33D-F08BF4F0B6CB}"/>
              </a:ext>
            </a:extLst>
          </p:cNvPr>
          <p:cNvSpPr>
            <a:spLocks/>
          </p:cNvSpPr>
          <p:nvPr/>
        </p:nvSpPr>
        <p:spPr bwMode="auto">
          <a:xfrm>
            <a:off x="4808538" y="4697413"/>
            <a:ext cx="95250" cy="88900"/>
          </a:xfrm>
          <a:custGeom>
            <a:avLst/>
            <a:gdLst>
              <a:gd name="T0" fmla="*/ 0 w 125"/>
              <a:gd name="T1" fmla="*/ 0 h 117"/>
              <a:gd name="T2" fmla="*/ 22 w 125"/>
              <a:gd name="T3" fmla="*/ 0 h 117"/>
              <a:gd name="T4" fmla="*/ 62 w 125"/>
              <a:gd name="T5" fmla="*/ 98 h 117"/>
              <a:gd name="T6" fmla="*/ 103 w 125"/>
              <a:gd name="T7" fmla="*/ 0 h 117"/>
              <a:gd name="T8" fmla="*/ 125 w 125"/>
              <a:gd name="T9" fmla="*/ 0 h 117"/>
              <a:gd name="T10" fmla="*/ 77 w 125"/>
              <a:gd name="T11" fmla="*/ 117 h 117"/>
              <a:gd name="T12" fmla="*/ 48 w 125"/>
              <a:gd name="T13" fmla="*/ 117 h 117"/>
              <a:gd name="T14" fmla="*/ 0 w 125"/>
              <a:gd name="T15" fmla="*/ 0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5" h="117">
                <a:moveTo>
                  <a:pt x="0" y="0"/>
                </a:moveTo>
                <a:lnTo>
                  <a:pt x="22" y="0"/>
                </a:lnTo>
                <a:lnTo>
                  <a:pt x="62" y="98"/>
                </a:lnTo>
                <a:lnTo>
                  <a:pt x="103" y="0"/>
                </a:lnTo>
                <a:lnTo>
                  <a:pt x="125" y="0"/>
                </a:lnTo>
                <a:lnTo>
                  <a:pt x="77" y="117"/>
                </a:lnTo>
                <a:lnTo>
                  <a:pt x="48" y="11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" name="Freeform 75">
            <a:extLst>
              <a:ext uri="{FF2B5EF4-FFF2-40B4-BE49-F238E27FC236}">
                <a16:creationId xmlns:a16="http://schemas.microsoft.com/office/drawing/2014/main" id="{B3B4FB33-D85E-4604-9CE9-C14B549B4DEC}"/>
              </a:ext>
            </a:extLst>
          </p:cNvPr>
          <p:cNvSpPr>
            <a:spLocks noEditPoints="1"/>
          </p:cNvSpPr>
          <p:nvPr/>
        </p:nvSpPr>
        <p:spPr bwMode="auto">
          <a:xfrm>
            <a:off x="4919664" y="4695827"/>
            <a:ext cx="92075" cy="93663"/>
          </a:xfrm>
          <a:custGeom>
            <a:avLst/>
            <a:gdLst>
              <a:gd name="T0" fmla="*/ 120 w 120"/>
              <a:gd name="T1" fmla="*/ 57 h 123"/>
              <a:gd name="T2" fmla="*/ 120 w 120"/>
              <a:gd name="T3" fmla="*/ 66 h 123"/>
              <a:gd name="T4" fmla="*/ 22 w 120"/>
              <a:gd name="T5" fmla="*/ 66 h 123"/>
              <a:gd name="T6" fmla="*/ 36 w 120"/>
              <a:gd name="T7" fmla="*/ 96 h 123"/>
              <a:gd name="T8" fmla="*/ 69 w 120"/>
              <a:gd name="T9" fmla="*/ 107 h 123"/>
              <a:gd name="T10" fmla="*/ 92 w 120"/>
              <a:gd name="T11" fmla="*/ 104 h 123"/>
              <a:gd name="T12" fmla="*/ 115 w 120"/>
              <a:gd name="T13" fmla="*/ 96 h 123"/>
              <a:gd name="T14" fmla="*/ 115 w 120"/>
              <a:gd name="T15" fmla="*/ 114 h 123"/>
              <a:gd name="T16" fmla="*/ 92 w 120"/>
              <a:gd name="T17" fmla="*/ 121 h 123"/>
              <a:gd name="T18" fmla="*/ 67 w 120"/>
              <a:gd name="T19" fmla="*/ 123 h 123"/>
              <a:gd name="T20" fmla="*/ 18 w 120"/>
              <a:gd name="T21" fmla="*/ 107 h 123"/>
              <a:gd name="T22" fmla="*/ 0 w 120"/>
              <a:gd name="T23" fmla="*/ 63 h 123"/>
              <a:gd name="T24" fmla="*/ 17 w 120"/>
              <a:gd name="T25" fmla="*/ 17 h 123"/>
              <a:gd name="T26" fmla="*/ 64 w 120"/>
              <a:gd name="T27" fmla="*/ 0 h 123"/>
              <a:gd name="T28" fmla="*/ 105 w 120"/>
              <a:gd name="T29" fmla="*/ 15 h 123"/>
              <a:gd name="T30" fmla="*/ 120 w 120"/>
              <a:gd name="T31" fmla="*/ 57 h 123"/>
              <a:gd name="T32" fmla="*/ 99 w 120"/>
              <a:gd name="T33" fmla="*/ 51 h 123"/>
              <a:gd name="T34" fmla="*/ 89 w 120"/>
              <a:gd name="T35" fmla="*/ 26 h 123"/>
              <a:gd name="T36" fmla="*/ 64 w 120"/>
              <a:gd name="T37" fmla="*/ 16 h 123"/>
              <a:gd name="T38" fmla="*/ 35 w 120"/>
              <a:gd name="T39" fmla="*/ 25 h 123"/>
              <a:gd name="T40" fmla="*/ 23 w 120"/>
              <a:gd name="T41" fmla="*/ 51 h 123"/>
              <a:gd name="T42" fmla="*/ 99 w 120"/>
              <a:gd name="T43" fmla="*/ 51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20" h="123">
                <a:moveTo>
                  <a:pt x="120" y="57"/>
                </a:moveTo>
                <a:lnTo>
                  <a:pt x="120" y="66"/>
                </a:lnTo>
                <a:lnTo>
                  <a:pt x="22" y="66"/>
                </a:lnTo>
                <a:cubicBezTo>
                  <a:pt x="23" y="79"/>
                  <a:pt x="28" y="89"/>
                  <a:pt x="36" y="96"/>
                </a:cubicBezTo>
                <a:cubicBezTo>
                  <a:pt x="44" y="103"/>
                  <a:pt x="55" y="107"/>
                  <a:pt x="69" y="107"/>
                </a:cubicBezTo>
                <a:cubicBezTo>
                  <a:pt x="77" y="107"/>
                  <a:pt x="85" y="106"/>
                  <a:pt x="92" y="104"/>
                </a:cubicBezTo>
                <a:cubicBezTo>
                  <a:pt x="100" y="102"/>
                  <a:pt x="108" y="99"/>
                  <a:pt x="115" y="96"/>
                </a:cubicBezTo>
                <a:lnTo>
                  <a:pt x="115" y="114"/>
                </a:lnTo>
                <a:cubicBezTo>
                  <a:pt x="107" y="117"/>
                  <a:pt x="100" y="119"/>
                  <a:pt x="92" y="121"/>
                </a:cubicBezTo>
                <a:cubicBezTo>
                  <a:pt x="84" y="122"/>
                  <a:pt x="76" y="123"/>
                  <a:pt x="67" y="123"/>
                </a:cubicBezTo>
                <a:cubicBezTo>
                  <a:pt x="47" y="123"/>
                  <a:pt x="30" y="118"/>
                  <a:pt x="18" y="107"/>
                </a:cubicBezTo>
                <a:cubicBezTo>
                  <a:pt x="6" y="96"/>
                  <a:pt x="0" y="81"/>
                  <a:pt x="0" y="63"/>
                </a:cubicBezTo>
                <a:cubicBezTo>
                  <a:pt x="0" y="43"/>
                  <a:pt x="6" y="28"/>
                  <a:pt x="17" y="17"/>
                </a:cubicBezTo>
                <a:cubicBezTo>
                  <a:pt x="29" y="6"/>
                  <a:pt x="44" y="0"/>
                  <a:pt x="64" y="0"/>
                </a:cubicBezTo>
                <a:cubicBezTo>
                  <a:pt x="81" y="0"/>
                  <a:pt x="95" y="5"/>
                  <a:pt x="105" y="15"/>
                </a:cubicBezTo>
                <a:cubicBezTo>
                  <a:pt x="115" y="25"/>
                  <a:pt x="120" y="39"/>
                  <a:pt x="120" y="57"/>
                </a:cubicBezTo>
                <a:close/>
                <a:moveTo>
                  <a:pt x="99" y="51"/>
                </a:moveTo>
                <a:cubicBezTo>
                  <a:pt x="99" y="40"/>
                  <a:pt x="95" y="32"/>
                  <a:pt x="89" y="26"/>
                </a:cubicBezTo>
                <a:cubicBezTo>
                  <a:pt x="83" y="19"/>
                  <a:pt x="74" y="16"/>
                  <a:pt x="64" y="16"/>
                </a:cubicBezTo>
                <a:cubicBezTo>
                  <a:pt x="52" y="16"/>
                  <a:pt x="43" y="19"/>
                  <a:pt x="35" y="25"/>
                </a:cubicBezTo>
                <a:cubicBezTo>
                  <a:pt x="28" y="31"/>
                  <a:pt x="24" y="40"/>
                  <a:pt x="23" y="51"/>
                </a:cubicBezTo>
                <a:lnTo>
                  <a:pt x="99" y="5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" name="Freeform 76">
            <a:extLst>
              <a:ext uri="{FF2B5EF4-FFF2-40B4-BE49-F238E27FC236}">
                <a16:creationId xmlns:a16="http://schemas.microsoft.com/office/drawing/2014/main" id="{83478023-93E1-45AC-8F16-4F761E0B550D}"/>
              </a:ext>
            </a:extLst>
          </p:cNvPr>
          <p:cNvSpPr>
            <a:spLocks/>
          </p:cNvSpPr>
          <p:nvPr/>
        </p:nvSpPr>
        <p:spPr bwMode="auto">
          <a:xfrm>
            <a:off x="5037138" y="4695826"/>
            <a:ext cx="57150" cy="90488"/>
          </a:xfrm>
          <a:custGeom>
            <a:avLst/>
            <a:gdLst>
              <a:gd name="T0" fmla="*/ 76 w 76"/>
              <a:gd name="T1" fmla="*/ 21 h 120"/>
              <a:gd name="T2" fmla="*/ 68 w 76"/>
              <a:gd name="T3" fmla="*/ 18 h 120"/>
              <a:gd name="T4" fmla="*/ 59 w 76"/>
              <a:gd name="T5" fmla="*/ 17 h 120"/>
              <a:gd name="T6" fmla="*/ 31 w 76"/>
              <a:gd name="T7" fmla="*/ 28 h 120"/>
              <a:gd name="T8" fmla="*/ 21 w 76"/>
              <a:gd name="T9" fmla="*/ 58 h 120"/>
              <a:gd name="T10" fmla="*/ 21 w 76"/>
              <a:gd name="T11" fmla="*/ 120 h 120"/>
              <a:gd name="T12" fmla="*/ 0 w 76"/>
              <a:gd name="T13" fmla="*/ 120 h 120"/>
              <a:gd name="T14" fmla="*/ 0 w 76"/>
              <a:gd name="T15" fmla="*/ 3 h 120"/>
              <a:gd name="T16" fmla="*/ 21 w 76"/>
              <a:gd name="T17" fmla="*/ 3 h 120"/>
              <a:gd name="T18" fmla="*/ 21 w 76"/>
              <a:gd name="T19" fmla="*/ 21 h 120"/>
              <a:gd name="T20" fmla="*/ 39 w 76"/>
              <a:gd name="T21" fmla="*/ 5 h 120"/>
              <a:gd name="T22" fmla="*/ 65 w 76"/>
              <a:gd name="T23" fmla="*/ 0 h 120"/>
              <a:gd name="T24" fmla="*/ 70 w 76"/>
              <a:gd name="T25" fmla="*/ 0 h 120"/>
              <a:gd name="T26" fmla="*/ 76 w 76"/>
              <a:gd name="T27" fmla="*/ 1 h 120"/>
              <a:gd name="T28" fmla="*/ 76 w 76"/>
              <a:gd name="T29" fmla="*/ 21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6" h="120">
                <a:moveTo>
                  <a:pt x="76" y="21"/>
                </a:moveTo>
                <a:cubicBezTo>
                  <a:pt x="73" y="20"/>
                  <a:pt x="71" y="19"/>
                  <a:pt x="68" y="18"/>
                </a:cubicBezTo>
                <a:cubicBezTo>
                  <a:pt x="65" y="17"/>
                  <a:pt x="62" y="17"/>
                  <a:pt x="59" y="17"/>
                </a:cubicBezTo>
                <a:cubicBezTo>
                  <a:pt x="47" y="17"/>
                  <a:pt x="37" y="21"/>
                  <a:pt x="31" y="28"/>
                </a:cubicBezTo>
                <a:cubicBezTo>
                  <a:pt x="25" y="35"/>
                  <a:pt x="21" y="45"/>
                  <a:pt x="21" y="58"/>
                </a:cubicBezTo>
                <a:lnTo>
                  <a:pt x="21" y="120"/>
                </a:lnTo>
                <a:lnTo>
                  <a:pt x="0" y="120"/>
                </a:lnTo>
                <a:lnTo>
                  <a:pt x="0" y="3"/>
                </a:lnTo>
                <a:lnTo>
                  <a:pt x="21" y="3"/>
                </a:lnTo>
                <a:lnTo>
                  <a:pt x="21" y="21"/>
                </a:lnTo>
                <a:cubicBezTo>
                  <a:pt x="26" y="14"/>
                  <a:pt x="32" y="9"/>
                  <a:pt x="39" y="5"/>
                </a:cubicBezTo>
                <a:cubicBezTo>
                  <a:pt x="46" y="2"/>
                  <a:pt x="55" y="0"/>
                  <a:pt x="65" y="0"/>
                </a:cubicBezTo>
                <a:cubicBezTo>
                  <a:pt x="66" y="0"/>
                  <a:pt x="68" y="0"/>
                  <a:pt x="70" y="0"/>
                </a:cubicBezTo>
                <a:cubicBezTo>
                  <a:pt x="72" y="0"/>
                  <a:pt x="73" y="1"/>
                  <a:pt x="76" y="1"/>
                </a:cubicBezTo>
                <a:lnTo>
                  <a:pt x="76" y="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" name="Freeform 77">
            <a:extLst>
              <a:ext uri="{FF2B5EF4-FFF2-40B4-BE49-F238E27FC236}">
                <a16:creationId xmlns:a16="http://schemas.microsoft.com/office/drawing/2014/main" id="{64771972-5264-44FB-B51B-8A006A9188A9}"/>
              </a:ext>
            </a:extLst>
          </p:cNvPr>
          <p:cNvSpPr>
            <a:spLocks/>
          </p:cNvSpPr>
          <p:nvPr/>
        </p:nvSpPr>
        <p:spPr bwMode="auto">
          <a:xfrm>
            <a:off x="5099051" y="4672013"/>
            <a:ext cx="61913" cy="114300"/>
          </a:xfrm>
          <a:custGeom>
            <a:avLst/>
            <a:gdLst>
              <a:gd name="T0" fmla="*/ 37 w 81"/>
              <a:gd name="T1" fmla="*/ 0 h 151"/>
              <a:gd name="T2" fmla="*/ 37 w 81"/>
              <a:gd name="T3" fmla="*/ 34 h 151"/>
              <a:gd name="T4" fmla="*/ 81 w 81"/>
              <a:gd name="T5" fmla="*/ 34 h 151"/>
              <a:gd name="T6" fmla="*/ 81 w 81"/>
              <a:gd name="T7" fmla="*/ 49 h 151"/>
              <a:gd name="T8" fmla="*/ 37 w 81"/>
              <a:gd name="T9" fmla="*/ 49 h 151"/>
              <a:gd name="T10" fmla="*/ 37 w 81"/>
              <a:gd name="T11" fmla="*/ 112 h 151"/>
              <a:gd name="T12" fmla="*/ 41 w 81"/>
              <a:gd name="T13" fmla="*/ 131 h 151"/>
              <a:gd name="T14" fmla="*/ 59 w 81"/>
              <a:gd name="T15" fmla="*/ 135 h 151"/>
              <a:gd name="T16" fmla="*/ 81 w 81"/>
              <a:gd name="T17" fmla="*/ 135 h 151"/>
              <a:gd name="T18" fmla="*/ 81 w 81"/>
              <a:gd name="T19" fmla="*/ 151 h 151"/>
              <a:gd name="T20" fmla="*/ 59 w 81"/>
              <a:gd name="T21" fmla="*/ 151 h 151"/>
              <a:gd name="T22" fmla="*/ 25 w 81"/>
              <a:gd name="T23" fmla="*/ 143 h 151"/>
              <a:gd name="T24" fmla="*/ 16 w 81"/>
              <a:gd name="T25" fmla="*/ 112 h 151"/>
              <a:gd name="T26" fmla="*/ 16 w 81"/>
              <a:gd name="T27" fmla="*/ 49 h 151"/>
              <a:gd name="T28" fmla="*/ 0 w 81"/>
              <a:gd name="T29" fmla="*/ 49 h 151"/>
              <a:gd name="T30" fmla="*/ 0 w 81"/>
              <a:gd name="T31" fmla="*/ 34 h 151"/>
              <a:gd name="T32" fmla="*/ 16 w 81"/>
              <a:gd name="T33" fmla="*/ 34 h 151"/>
              <a:gd name="T34" fmla="*/ 16 w 81"/>
              <a:gd name="T35" fmla="*/ 0 h 151"/>
              <a:gd name="T36" fmla="*/ 37 w 81"/>
              <a:gd name="T37" fmla="*/ 0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1" h="151">
                <a:moveTo>
                  <a:pt x="37" y="0"/>
                </a:moveTo>
                <a:lnTo>
                  <a:pt x="37" y="34"/>
                </a:lnTo>
                <a:lnTo>
                  <a:pt x="81" y="34"/>
                </a:lnTo>
                <a:lnTo>
                  <a:pt x="81" y="49"/>
                </a:lnTo>
                <a:lnTo>
                  <a:pt x="37" y="49"/>
                </a:lnTo>
                <a:lnTo>
                  <a:pt x="37" y="112"/>
                </a:lnTo>
                <a:cubicBezTo>
                  <a:pt x="37" y="122"/>
                  <a:pt x="39" y="128"/>
                  <a:pt x="41" y="131"/>
                </a:cubicBezTo>
                <a:cubicBezTo>
                  <a:pt x="44" y="133"/>
                  <a:pt x="50" y="135"/>
                  <a:pt x="59" y="135"/>
                </a:cubicBezTo>
                <a:lnTo>
                  <a:pt x="81" y="135"/>
                </a:lnTo>
                <a:lnTo>
                  <a:pt x="81" y="151"/>
                </a:lnTo>
                <a:lnTo>
                  <a:pt x="59" y="151"/>
                </a:lnTo>
                <a:cubicBezTo>
                  <a:pt x="43" y="151"/>
                  <a:pt x="31" y="148"/>
                  <a:pt x="25" y="143"/>
                </a:cubicBezTo>
                <a:cubicBezTo>
                  <a:pt x="19" y="137"/>
                  <a:pt x="16" y="127"/>
                  <a:pt x="16" y="112"/>
                </a:cubicBezTo>
                <a:lnTo>
                  <a:pt x="16" y="49"/>
                </a:lnTo>
                <a:lnTo>
                  <a:pt x="0" y="49"/>
                </a:lnTo>
                <a:lnTo>
                  <a:pt x="0" y="34"/>
                </a:lnTo>
                <a:lnTo>
                  <a:pt x="16" y="34"/>
                </a:lnTo>
                <a:lnTo>
                  <a:pt x="16" y="0"/>
                </a:lnTo>
                <a:lnTo>
                  <a:pt x="3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" name="Freeform 78">
            <a:extLst>
              <a:ext uri="{FF2B5EF4-FFF2-40B4-BE49-F238E27FC236}">
                <a16:creationId xmlns:a16="http://schemas.microsoft.com/office/drawing/2014/main" id="{F730ACBF-53D2-43F2-97D8-65F469CA6529}"/>
              </a:ext>
            </a:extLst>
          </p:cNvPr>
          <p:cNvSpPr>
            <a:spLocks noEditPoints="1"/>
          </p:cNvSpPr>
          <p:nvPr/>
        </p:nvSpPr>
        <p:spPr bwMode="auto">
          <a:xfrm>
            <a:off x="5183189" y="4662489"/>
            <a:ext cx="15875" cy="123825"/>
          </a:xfrm>
          <a:custGeom>
            <a:avLst/>
            <a:gdLst>
              <a:gd name="T0" fmla="*/ 0 w 21"/>
              <a:gd name="T1" fmla="*/ 46 h 163"/>
              <a:gd name="T2" fmla="*/ 21 w 21"/>
              <a:gd name="T3" fmla="*/ 46 h 163"/>
              <a:gd name="T4" fmla="*/ 21 w 21"/>
              <a:gd name="T5" fmla="*/ 163 h 163"/>
              <a:gd name="T6" fmla="*/ 0 w 21"/>
              <a:gd name="T7" fmla="*/ 163 h 163"/>
              <a:gd name="T8" fmla="*/ 0 w 21"/>
              <a:gd name="T9" fmla="*/ 46 h 163"/>
              <a:gd name="T10" fmla="*/ 0 w 21"/>
              <a:gd name="T11" fmla="*/ 0 h 163"/>
              <a:gd name="T12" fmla="*/ 21 w 21"/>
              <a:gd name="T13" fmla="*/ 0 h 163"/>
              <a:gd name="T14" fmla="*/ 21 w 21"/>
              <a:gd name="T15" fmla="*/ 25 h 163"/>
              <a:gd name="T16" fmla="*/ 0 w 21"/>
              <a:gd name="T17" fmla="*/ 25 h 163"/>
              <a:gd name="T18" fmla="*/ 0 w 21"/>
              <a:gd name="T19" fmla="*/ 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" h="163">
                <a:moveTo>
                  <a:pt x="0" y="46"/>
                </a:moveTo>
                <a:lnTo>
                  <a:pt x="21" y="46"/>
                </a:lnTo>
                <a:lnTo>
                  <a:pt x="21" y="163"/>
                </a:lnTo>
                <a:lnTo>
                  <a:pt x="0" y="163"/>
                </a:lnTo>
                <a:lnTo>
                  <a:pt x="0" y="46"/>
                </a:lnTo>
                <a:close/>
                <a:moveTo>
                  <a:pt x="0" y="0"/>
                </a:moveTo>
                <a:lnTo>
                  <a:pt x="21" y="0"/>
                </a:lnTo>
                <a:lnTo>
                  <a:pt x="21" y="25"/>
                </a:lnTo>
                <a:lnTo>
                  <a:pt x="0" y="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" name="Freeform 79">
            <a:extLst>
              <a:ext uri="{FF2B5EF4-FFF2-40B4-BE49-F238E27FC236}">
                <a16:creationId xmlns:a16="http://schemas.microsoft.com/office/drawing/2014/main" id="{7D000A62-6573-49A3-ADF5-31A866FEFBEA}"/>
              </a:ext>
            </a:extLst>
          </p:cNvPr>
          <p:cNvSpPr>
            <a:spLocks/>
          </p:cNvSpPr>
          <p:nvPr/>
        </p:nvSpPr>
        <p:spPr bwMode="auto">
          <a:xfrm>
            <a:off x="5224463" y="4695827"/>
            <a:ext cx="77788" cy="93663"/>
          </a:xfrm>
          <a:custGeom>
            <a:avLst/>
            <a:gdLst>
              <a:gd name="T0" fmla="*/ 102 w 102"/>
              <a:gd name="T1" fmla="*/ 7 h 123"/>
              <a:gd name="T2" fmla="*/ 102 w 102"/>
              <a:gd name="T3" fmla="*/ 25 h 123"/>
              <a:gd name="T4" fmla="*/ 84 w 102"/>
              <a:gd name="T5" fmla="*/ 19 h 123"/>
              <a:gd name="T6" fmla="*/ 66 w 102"/>
              <a:gd name="T7" fmla="*/ 16 h 123"/>
              <a:gd name="T8" fmla="*/ 34 w 102"/>
              <a:gd name="T9" fmla="*/ 28 h 123"/>
              <a:gd name="T10" fmla="*/ 23 w 102"/>
              <a:gd name="T11" fmla="*/ 61 h 123"/>
              <a:gd name="T12" fmla="*/ 34 w 102"/>
              <a:gd name="T13" fmla="*/ 95 h 123"/>
              <a:gd name="T14" fmla="*/ 66 w 102"/>
              <a:gd name="T15" fmla="*/ 107 h 123"/>
              <a:gd name="T16" fmla="*/ 84 w 102"/>
              <a:gd name="T17" fmla="*/ 104 h 123"/>
              <a:gd name="T18" fmla="*/ 102 w 102"/>
              <a:gd name="T19" fmla="*/ 98 h 123"/>
              <a:gd name="T20" fmla="*/ 102 w 102"/>
              <a:gd name="T21" fmla="*/ 115 h 123"/>
              <a:gd name="T22" fmla="*/ 84 w 102"/>
              <a:gd name="T23" fmla="*/ 121 h 123"/>
              <a:gd name="T24" fmla="*/ 64 w 102"/>
              <a:gd name="T25" fmla="*/ 123 h 123"/>
              <a:gd name="T26" fmla="*/ 17 w 102"/>
              <a:gd name="T27" fmla="*/ 106 h 123"/>
              <a:gd name="T28" fmla="*/ 0 w 102"/>
              <a:gd name="T29" fmla="*/ 61 h 123"/>
              <a:gd name="T30" fmla="*/ 18 w 102"/>
              <a:gd name="T31" fmla="*/ 16 h 123"/>
              <a:gd name="T32" fmla="*/ 65 w 102"/>
              <a:gd name="T33" fmla="*/ 0 h 123"/>
              <a:gd name="T34" fmla="*/ 84 w 102"/>
              <a:gd name="T35" fmla="*/ 2 h 123"/>
              <a:gd name="T36" fmla="*/ 102 w 102"/>
              <a:gd name="T37" fmla="*/ 7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02" h="123">
                <a:moveTo>
                  <a:pt x="102" y="7"/>
                </a:moveTo>
                <a:lnTo>
                  <a:pt x="102" y="25"/>
                </a:lnTo>
                <a:cubicBezTo>
                  <a:pt x="96" y="22"/>
                  <a:pt x="90" y="20"/>
                  <a:pt x="84" y="19"/>
                </a:cubicBezTo>
                <a:cubicBezTo>
                  <a:pt x="78" y="17"/>
                  <a:pt x="72" y="16"/>
                  <a:pt x="66" y="16"/>
                </a:cubicBezTo>
                <a:cubicBezTo>
                  <a:pt x="52" y="16"/>
                  <a:pt x="42" y="20"/>
                  <a:pt x="34" y="28"/>
                </a:cubicBezTo>
                <a:cubicBezTo>
                  <a:pt x="26" y="36"/>
                  <a:pt x="23" y="47"/>
                  <a:pt x="23" y="61"/>
                </a:cubicBezTo>
                <a:cubicBezTo>
                  <a:pt x="23" y="76"/>
                  <a:pt x="26" y="87"/>
                  <a:pt x="34" y="95"/>
                </a:cubicBezTo>
                <a:cubicBezTo>
                  <a:pt x="42" y="103"/>
                  <a:pt x="52" y="107"/>
                  <a:pt x="66" y="107"/>
                </a:cubicBezTo>
                <a:cubicBezTo>
                  <a:pt x="72" y="107"/>
                  <a:pt x="78" y="106"/>
                  <a:pt x="84" y="104"/>
                </a:cubicBezTo>
                <a:cubicBezTo>
                  <a:pt x="90" y="103"/>
                  <a:pt x="96" y="101"/>
                  <a:pt x="102" y="98"/>
                </a:cubicBezTo>
                <a:lnTo>
                  <a:pt x="102" y="115"/>
                </a:lnTo>
                <a:cubicBezTo>
                  <a:pt x="97" y="118"/>
                  <a:pt x="90" y="120"/>
                  <a:pt x="84" y="121"/>
                </a:cubicBezTo>
                <a:cubicBezTo>
                  <a:pt x="78" y="122"/>
                  <a:pt x="71" y="123"/>
                  <a:pt x="64" y="123"/>
                </a:cubicBezTo>
                <a:cubicBezTo>
                  <a:pt x="44" y="123"/>
                  <a:pt x="29" y="117"/>
                  <a:pt x="17" y="106"/>
                </a:cubicBezTo>
                <a:cubicBezTo>
                  <a:pt x="6" y="95"/>
                  <a:pt x="0" y="80"/>
                  <a:pt x="0" y="61"/>
                </a:cubicBezTo>
                <a:cubicBezTo>
                  <a:pt x="0" y="42"/>
                  <a:pt x="6" y="27"/>
                  <a:pt x="18" y="16"/>
                </a:cubicBezTo>
                <a:cubicBezTo>
                  <a:pt x="29" y="5"/>
                  <a:pt x="45" y="0"/>
                  <a:pt x="65" y="0"/>
                </a:cubicBezTo>
                <a:cubicBezTo>
                  <a:pt x="72" y="0"/>
                  <a:pt x="78" y="1"/>
                  <a:pt x="84" y="2"/>
                </a:cubicBezTo>
                <a:cubicBezTo>
                  <a:pt x="91" y="3"/>
                  <a:pt x="97" y="5"/>
                  <a:pt x="102" y="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" name="Freeform 80">
            <a:extLst>
              <a:ext uri="{FF2B5EF4-FFF2-40B4-BE49-F238E27FC236}">
                <a16:creationId xmlns:a16="http://schemas.microsoft.com/office/drawing/2014/main" id="{C2AE9A48-8C55-4D29-B8E4-2BB808E4A996}"/>
              </a:ext>
            </a:extLst>
          </p:cNvPr>
          <p:cNvSpPr>
            <a:spLocks noEditPoints="1"/>
          </p:cNvSpPr>
          <p:nvPr/>
        </p:nvSpPr>
        <p:spPr bwMode="auto">
          <a:xfrm>
            <a:off x="5324475" y="4695827"/>
            <a:ext cx="90488" cy="93663"/>
          </a:xfrm>
          <a:custGeom>
            <a:avLst/>
            <a:gdLst>
              <a:gd name="T0" fmla="*/ 120 w 120"/>
              <a:gd name="T1" fmla="*/ 57 h 123"/>
              <a:gd name="T2" fmla="*/ 120 w 120"/>
              <a:gd name="T3" fmla="*/ 66 h 123"/>
              <a:gd name="T4" fmla="*/ 23 w 120"/>
              <a:gd name="T5" fmla="*/ 66 h 123"/>
              <a:gd name="T6" fmla="*/ 36 w 120"/>
              <a:gd name="T7" fmla="*/ 96 h 123"/>
              <a:gd name="T8" fmla="*/ 69 w 120"/>
              <a:gd name="T9" fmla="*/ 107 h 123"/>
              <a:gd name="T10" fmla="*/ 92 w 120"/>
              <a:gd name="T11" fmla="*/ 104 h 123"/>
              <a:gd name="T12" fmla="*/ 115 w 120"/>
              <a:gd name="T13" fmla="*/ 96 h 123"/>
              <a:gd name="T14" fmla="*/ 115 w 120"/>
              <a:gd name="T15" fmla="*/ 114 h 123"/>
              <a:gd name="T16" fmla="*/ 92 w 120"/>
              <a:gd name="T17" fmla="*/ 121 h 123"/>
              <a:gd name="T18" fmla="*/ 67 w 120"/>
              <a:gd name="T19" fmla="*/ 123 h 123"/>
              <a:gd name="T20" fmla="*/ 18 w 120"/>
              <a:gd name="T21" fmla="*/ 107 h 123"/>
              <a:gd name="T22" fmla="*/ 0 w 120"/>
              <a:gd name="T23" fmla="*/ 63 h 123"/>
              <a:gd name="T24" fmla="*/ 17 w 120"/>
              <a:gd name="T25" fmla="*/ 17 h 123"/>
              <a:gd name="T26" fmla="*/ 64 w 120"/>
              <a:gd name="T27" fmla="*/ 0 h 123"/>
              <a:gd name="T28" fmla="*/ 105 w 120"/>
              <a:gd name="T29" fmla="*/ 15 h 123"/>
              <a:gd name="T30" fmla="*/ 120 w 120"/>
              <a:gd name="T31" fmla="*/ 57 h 123"/>
              <a:gd name="T32" fmla="*/ 99 w 120"/>
              <a:gd name="T33" fmla="*/ 51 h 123"/>
              <a:gd name="T34" fmla="*/ 89 w 120"/>
              <a:gd name="T35" fmla="*/ 26 h 123"/>
              <a:gd name="T36" fmla="*/ 64 w 120"/>
              <a:gd name="T37" fmla="*/ 16 h 123"/>
              <a:gd name="T38" fmla="*/ 35 w 120"/>
              <a:gd name="T39" fmla="*/ 25 h 123"/>
              <a:gd name="T40" fmla="*/ 23 w 120"/>
              <a:gd name="T41" fmla="*/ 51 h 123"/>
              <a:gd name="T42" fmla="*/ 99 w 120"/>
              <a:gd name="T43" fmla="*/ 51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20" h="123">
                <a:moveTo>
                  <a:pt x="120" y="57"/>
                </a:moveTo>
                <a:lnTo>
                  <a:pt x="120" y="66"/>
                </a:lnTo>
                <a:lnTo>
                  <a:pt x="23" y="66"/>
                </a:lnTo>
                <a:cubicBezTo>
                  <a:pt x="23" y="79"/>
                  <a:pt x="28" y="89"/>
                  <a:pt x="36" y="96"/>
                </a:cubicBezTo>
                <a:cubicBezTo>
                  <a:pt x="44" y="103"/>
                  <a:pt x="55" y="107"/>
                  <a:pt x="69" y="107"/>
                </a:cubicBezTo>
                <a:cubicBezTo>
                  <a:pt x="77" y="107"/>
                  <a:pt x="85" y="106"/>
                  <a:pt x="92" y="104"/>
                </a:cubicBezTo>
                <a:cubicBezTo>
                  <a:pt x="100" y="102"/>
                  <a:pt x="108" y="99"/>
                  <a:pt x="115" y="96"/>
                </a:cubicBezTo>
                <a:lnTo>
                  <a:pt x="115" y="114"/>
                </a:lnTo>
                <a:cubicBezTo>
                  <a:pt x="108" y="117"/>
                  <a:pt x="100" y="119"/>
                  <a:pt x="92" y="121"/>
                </a:cubicBezTo>
                <a:cubicBezTo>
                  <a:pt x="84" y="122"/>
                  <a:pt x="76" y="123"/>
                  <a:pt x="67" y="123"/>
                </a:cubicBezTo>
                <a:cubicBezTo>
                  <a:pt x="47" y="123"/>
                  <a:pt x="30" y="118"/>
                  <a:pt x="18" y="107"/>
                </a:cubicBezTo>
                <a:cubicBezTo>
                  <a:pt x="6" y="96"/>
                  <a:pt x="0" y="81"/>
                  <a:pt x="0" y="63"/>
                </a:cubicBezTo>
                <a:cubicBezTo>
                  <a:pt x="0" y="43"/>
                  <a:pt x="6" y="28"/>
                  <a:pt x="17" y="17"/>
                </a:cubicBezTo>
                <a:cubicBezTo>
                  <a:pt x="29" y="6"/>
                  <a:pt x="44" y="0"/>
                  <a:pt x="64" y="0"/>
                </a:cubicBezTo>
                <a:cubicBezTo>
                  <a:pt x="81" y="0"/>
                  <a:pt x="95" y="5"/>
                  <a:pt x="105" y="15"/>
                </a:cubicBezTo>
                <a:cubicBezTo>
                  <a:pt x="115" y="25"/>
                  <a:pt x="120" y="39"/>
                  <a:pt x="120" y="57"/>
                </a:cubicBezTo>
                <a:close/>
                <a:moveTo>
                  <a:pt x="99" y="51"/>
                </a:moveTo>
                <a:cubicBezTo>
                  <a:pt x="99" y="40"/>
                  <a:pt x="95" y="32"/>
                  <a:pt x="89" y="26"/>
                </a:cubicBezTo>
                <a:cubicBezTo>
                  <a:pt x="83" y="19"/>
                  <a:pt x="74" y="16"/>
                  <a:pt x="64" y="16"/>
                </a:cubicBezTo>
                <a:cubicBezTo>
                  <a:pt x="52" y="16"/>
                  <a:pt x="43" y="19"/>
                  <a:pt x="35" y="25"/>
                </a:cubicBezTo>
                <a:cubicBezTo>
                  <a:pt x="28" y="31"/>
                  <a:pt x="24" y="40"/>
                  <a:pt x="23" y="51"/>
                </a:cubicBezTo>
                <a:lnTo>
                  <a:pt x="99" y="5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" name="Freeform 81">
            <a:extLst>
              <a:ext uri="{FF2B5EF4-FFF2-40B4-BE49-F238E27FC236}">
                <a16:creationId xmlns:a16="http://schemas.microsoft.com/office/drawing/2014/main" id="{2A6159F7-D172-4CE4-A4AE-61B22D1434E4}"/>
              </a:ext>
            </a:extLst>
          </p:cNvPr>
          <p:cNvSpPr>
            <a:spLocks/>
          </p:cNvSpPr>
          <p:nvPr/>
        </p:nvSpPr>
        <p:spPr bwMode="auto">
          <a:xfrm>
            <a:off x="5434013" y="4695827"/>
            <a:ext cx="76200" cy="93663"/>
          </a:xfrm>
          <a:custGeom>
            <a:avLst/>
            <a:gdLst>
              <a:gd name="T0" fmla="*/ 92 w 99"/>
              <a:gd name="T1" fmla="*/ 6 h 123"/>
              <a:gd name="T2" fmla="*/ 92 w 99"/>
              <a:gd name="T3" fmla="*/ 24 h 123"/>
              <a:gd name="T4" fmla="*/ 74 w 99"/>
              <a:gd name="T5" fmla="*/ 18 h 123"/>
              <a:gd name="T6" fmla="*/ 54 w 99"/>
              <a:gd name="T7" fmla="*/ 16 h 123"/>
              <a:gd name="T8" fmla="*/ 30 w 99"/>
              <a:gd name="T9" fmla="*/ 20 h 123"/>
              <a:gd name="T10" fmla="*/ 22 w 99"/>
              <a:gd name="T11" fmla="*/ 34 h 123"/>
              <a:gd name="T12" fmla="*/ 28 w 99"/>
              <a:gd name="T13" fmla="*/ 44 h 123"/>
              <a:gd name="T14" fmla="*/ 50 w 99"/>
              <a:gd name="T15" fmla="*/ 51 h 123"/>
              <a:gd name="T16" fmla="*/ 58 w 99"/>
              <a:gd name="T17" fmla="*/ 53 h 123"/>
              <a:gd name="T18" fmla="*/ 90 w 99"/>
              <a:gd name="T19" fmla="*/ 65 h 123"/>
              <a:gd name="T20" fmla="*/ 99 w 99"/>
              <a:gd name="T21" fmla="*/ 88 h 123"/>
              <a:gd name="T22" fmla="*/ 85 w 99"/>
              <a:gd name="T23" fmla="*/ 113 h 123"/>
              <a:gd name="T24" fmla="*/ 46 w 99"/>
              <a:gd name="T25" fmla="*/ 123 h 123"/>
              <a:gd name="T26" fmla="*/ 24 w 99"/>
              <a:gd name="T27" fmla="*/ 121 h 123"/>
              <a:gd name="T28" fmla="*/ 0 w 99"/>
              <a:gd name="T29" fmla="*/ 116 h 123"/>
              <a:gd name="T30" fmla="*/ 0 w 99"/>
              <a:gd name="T31" fmla="*/ 96 h 123"/>
              <a:gd name="T32" fmla="*/ 24 w 99"/>
              <a:gd name="T33" fmla="*/ 104 h 123"/>
              <a:gd name="T34" fmla="*/ 46 w 99"/>
              <a:gd name="T35" fmla="*/ 107 h 123"/>
              <a:gd name="T36" fmla="*/ 69 w 99"/>
              <a:gd name="T37" fmla="*/ 102 h 123"/>
              <a:gd name="T38" fmla="*/ 77 w 99"/>
              <a:gd name="T39" fmla="*/ 89 h 123"/>
              <a:gd name="T40" fmla="*/ 72 w 99"/>
              <a:gd name="T41" fmla="*/ 77 h 123"/>
              <a:gd name="T42" fmla="*/ 46 w 99"/>
              <a:gd name="T43" fmla="*/ 69 h 123"/>
              <a:gd name="T44" fmla="*/ 39 w 99"/>
              <a:gd name="T45" fmla="*/ 67 h 123"/>
              <a:gd name="T46" fmla="*/ 10 w 99"/>
              <a:gd name="T47" fmla="*/ 56 h 123"/>
              <a:gd name="T48" fmla="*/ 1 w 99"/>
              <a:gd name="T49" fmla="*/ 34 h 123"/>
              <a:gd name="T50" fmla="*/ 14 w 99"/>
              <a:gd name="T51" fmla="*/ 9 h 123"/>
              <a:gd name="T52" fmla="*/ 51 w 99"/>
              <a:gd name="T53" fmla="*/ 0 h 123"/>
              <a:gd name="T54" fmla="*/ 73 w 99"/>
              <a:gd name="T55" fmla="*/ 2 h 123"/>
              <a:gd name="T56" fmla="*/ 92 w 99"/>
              <a:gd name="T57" fmla="*/ 6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99" h="123">
                <a:moveTo>
                  <a:pt x="92" y="6"/>
                </a:moveTo>
                <a:lnTo>
                  <a:pt x="92" y="24"/>
                </a:lnTo>
                <a:cubicBezTo>
                  <a:pt x="86" y="22"/>
                  <a:pt x="80" y="20"/>
                  <a:pt x="74" y="18"/>
                </a:cubicBezTo>
                <a:cubicBezTo>
                  <a:pt x="67" y="17"/>
                  <a:pt x="60" y="16"/>
                  <a:pt x="54" y="16"/>
                </a:cubicBezTo>
                <a:cubicBezTo>
                  <a:pt x="43" y="16"/>
                  <a:pt x="35" y="18"/>
                  <a:pt x="30" y="20"/>
                </a:cubicBezTo>
                <a:cubicBezTo>
                  <a:pt x="25" y="23"/>
                  <a:pt x="22" y="28"/>
                  <a:pt x="22" y="34"/>
                </a:cubicBezTo>
                <a:cubicBezTo>
                  <a:pt x="22" y="38"/>
                  <a:pt x="24" y="42"/>
                  <a:pt x="28" y="44"/>
                </a:cubicBezTo>
                <a:cubicBezTo>
                  <a:pt x="31" y="47"/>
                  <a:pt x="39" y="49"/>
                  <a:pt x="50" y="51"/>
                </a:cubicBezTo>
                <a:lnTo>
                  <a:pt x="58" y="53"/>
                </a:lnTo>
                <a:cubicBezTo>
                  <a:pt x="73" y="56"/>
                  <a:pt x="83" y="60"/>
                  <a:pt x="90" y="65"/>
                </a:cubicBezTo>
                <a:cubicBezTo>
                  <a:pt x="96" y="71"/>
                  <a:pt x="99" y="78"/>
                  <a:pt x="99" y="88"/>
                </a:cubicBezTo>
                <a:cubicBezTo>
                  <a:pt x="99" y="99"/>
                  <a:pt x="94" y="107"/>
                  <a:pt x="85" y="113"/>
                </a:cubicBezTo>
                <a:cubicBezTo>
                  <a:pt x="75" y="120"/>
                  <a:pt x="62" y="123"/>
                  <a:pt x="46" y="123"/>
                </a:cubicBezTo>
                <a:cubicBezTo>
                  <a:pt x="39" y="123"/>
                  <a:pt x="32" y="122"/>
                  <a:pt x="24" y="121"/>
                </a:cubicBezTo>
                <a:cubicBezTo>
                  <a:pt x="17" y="120"/>
                  <a:pt x="9" y="118"/>
                  <a:pt x="0" y="116"/>
                </a:cubicBezTo>
                <a:lnTo>
                  <a:pt x="0" y="96"/>
                </a:lnTo>
                <a:cubicBezTo>
                  <a:pt x="8" y="99"/>
                  <a:pt x="16" y="102"/>
                  <a:pt x="24" y="104"/>
                </a:cubicBezTo>
                <a:cubicBezTo>
                  <a:pt x="31" y="106"/>
                  <a:pt x="39" y="107"/>
                  <a:pt x="46" y="107"/>
                </a:cubicBezTo>
                <a:cubicBezTo>
                  <a:pt x="56" y="107"/>
                  <a:pt x="64" y="105"/>
                  <a:pt x="69" y="102"/>
                </a:cubicBezTo>
                <a:cubicBezTo>
                  <a:pt x="75" y="99"/>
                  <a:pt x="77" y="95"/>
                  <a:pt x="77" y="89"/>
                </a:cubicBezTo>
                <a:cubicBezTo>
                  <a:pt x="77" y="84"/>
                  <a:pt x="75" y="80"/>
                  <a:pt x="72" y="77"/>
                </a:cubicBezTo>
                <a:cubicBezTo>
                  <a:pt x="68" y="74"/>
                  <a:pt x="59" y="72"/>
                  <a:pt x="46" y="69"/>
                </a:cubicBezTo>
                <a:lnTo>
                  <a:pt x="39" y="67"/>
                </a:lnTo>
                <a:cubicBezTo>
                  <a:pt x="25" y="65"/>
                  <a:pt x="16" y="61"/>
                  <a:pt x="10" y="56"/>
                </a:cubicBezTo>
                <a:cubicBezTo>
                  <a:pt x="4" y="51"/>
                  <a:pt x="1" y="44"/>
                  <a:pt x="1" y="34"/>
                </a:cubicBezTo>
                <a:cubicBezTo>
                  <a:pt x="1" y="23"/>
                  <a:pt x="6" y="15"/>
                  <a:pt x="14" y="9"/>
                </a:cubicBezTo>
                <a:cubicBezTo>
                  <a:pt x="23" y="3"/>
                  <a:pt x="35" y="0"/>
                  <a:pt x="51" y="0"/>
                </a:cubicBezTo>
                <a:cubicBezTo>
                  <a:pt x="59" y="0"/>
                  <a:pt x="66" y="0"/>
                  <a:pt x="73" y="2"/>
                </a:cubicBezTo>
                <a:cubicBezTo>
                  <a:pt x="80" y="3"/>
                  <a:pt x="86" y="4"/>
                  <a:pt x="92" y="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" name="Freeform 82">
            <a:extLst>
              <a:ext uri="{FF2B5EF4-FFF2-40B4-BE49-F238E27FC236}">
                <a16:creationId xmlns:a16="http://schemas.microsoft.com/office/drawing/2014/main" id="{85AE99DB-0894-4BC0-927B-9A8798B8F1D8}"/>
              </a:ext>
            </a:extLst>
          </p:cNvPr>
          <p:cNvSpPr>
            <a:spLocks/>
          </p:cNvSpPr>
          <p:nvPr/>
        </p:nvSpPr>
        <p:spPr bwMode="auto">
          <a:xfrm>
            <a:off x="5534025" y="4662488"/>
            <a:ext cx="39688" cy="146050"/>
          </a:xfrm>
          <a:custGeom>
            <a:avLst/>
            <a:gdLst>
              <a:gd name="T0" fmla="*/ 0 w 53"/>
              <a:gd name="T1" fmla="*/ 0 h 191"/>
              <a:gd name="T2" fmla="*/ 18 w 53"/>
              <a:gd name="T3" fmla="*/ 0 h 191"/>
              <a:gd name="T4" fmla="*/ 44 w 53"/>
              <a:gd name="T5" fmla="*/ 49 h 191"/>
              <a:gd name="T6" fmla="*/ 53 w 53"/>
              <a:gd name="T7" fmla="*/ 96 h 191"/>
              <a:gd name="T8" fmla="*/ 44 w 53"/>
              <a:gd name="T9" fmla="*/ 143 h 191"/>
              <a:gd name="T10" fmla="*/ 18 w 53"/>
              <a:gd name="T11" fmla="*/ 191 h 191"/>
              <a:gd name="T12" fmla="*/ 0 w 53"/>
              <a:gd name="T13" fmla="*/ 191 h 191"/>
              <a:gd name="T14" fmla="*/ 23 w 53"/>
              <a:gd name="T15" fmla="*/ 144 h 191"/>
              <a:gd name="T16" fmla="*/ 30 w 53"/>
              <a:gd name="T17" fmla="*/ 96 h 191"/>
              <a:gd name="T18" fmla="*/ 23 w 53"/>
              <a:gd name="T19" fmla="*/ 48 h 191"/>
              <a:gd name="T20" fmla="*/ 0 w 53"/>
              <a:gd name="T21" fmla="*/ 0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3" h="191">
                <a:moveTo>
                  <a:pt x="0" y="0"/>
                </a:moveTo>
                <a:lnTo>
                  <a:pt x="18" y="0"/>
                </a:lnTo>
                <a:cubicBezTo>
                  <a:pt x="30" y="17"/>
                  <a:pt x="38" y="33"/>
                  <a:pt x="44" y="49"/>
                </a:cubicBezTo>
                <a:cubicBezTo>
                  <a:pt x="50" y="64"/>
                  <a:pt x="53" y="80"/>
                  <a:pt x="53" y="96"/>
                </a:cubicBezTo>
                <a:cubicBezTo>
                  <a:pt x="53" y="111"/>
                  <a:pt x="50" y="127"/>
                  <a:pt x="44" y="143"/>
                </a:cubicBezTo>
                <a:cubicBezTo>
                  <a:pt x="38" y="159"/>
                  <a:pt x="30" y="175"/>
                  <a:pt x="18" y="191"/>
                </a:cubicBezTo>
                <a:lnTo>
                  <a:pt x="0" y="191"/>
                </a:lnTo>
                <a:cubicBezTo>
                  <a:pt x="10" y="175"/>
                  <a:pt x="18" y="159"/>
                  <a:pt x="23" y="144"/>
                </a:cubicBezTo>
                <a:cubicBezTo>
                  <a:pt x="28" y="128"/>
                  <a:pt x="30" y="112"/>
                  <a:pt x="30" y="96"/>
                </a:cubicBezTo>
                <a:cubicBezTo>
                  <a:pt x="30" y="80"/>
                  <a:pt x="28" y="64"/>
                  <a:pt x="23" y="48"/>
                </a:cubicBezTo>
                <a:cubicBezTo>
                  <a:pt x="18" y="32"/>
                  <a:pt x="10" y="16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" name="Rectangle 83">
            <a:extLst>
              <a:ext uri="{FF2B5EF4-FFF2-40B4-BE49-F238E27FC236}">
                <a16:creationId xmlns:a16="http://schemas.microsoft.com/office/drawing/2014/main" id="{BA3F968D-4EA2-4189-904D-41C575B16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0951" y="3157538"/>
            <a:ext cx="1160463" cy="400050"/>
          </a:xfrm>
          <a:prstGeom prst="rect">
            <a:avLst/>
          </a:prstGeom>
          <a:solidFill>
            <a:srgbClr val="D5F6FF"/>
          </a:solidFill>
          <a:ln w="1428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" name="Freeform 84">
            <a:extLst>
              <a:ext uri="{FF2B5EF4-FFF2-40B4-BE49-F238E27FC236}">
                <a16:creationId xmlns:a16="http://schemas.microsoft.com/office/drawing/2014/main" id="{7DB5E2A8-9E04-465D-A55C-43376D7A943A}"/>
              </a:ext>
            </a:extLst>
          </p:cNvPr>
          <p:cNvSpPr>
            <a:spLocks noEditPoints="1"/>
          </p:cNvSpPr>
          <p:nvPr/>
        </p:nvSpPr>
        <p:spPr bwMode="auto">
          <a:xfrm>
            <a:off x="6469063" y="3194052"/>
            <a:ext cx="101600" cy="119063"/>
          </a:xfrm>
          <a:custGeom>
            <a:avLst/>
            <a:gdLst>
              <a:gd name="T0" fmla="*/ 82 w 134"/>
              <a:gd name="T1" fmla="*/ 83 h 157"/>
              <a:gd name="T2" fmla="*/ 96 w 134"/>
              <a:gd name="T3" fmla="*/ 93 h 157"/>
              <a:gd name="T4" fmla="*/ 111 w 134"/>
              <a:gd name="T5" fmla="*/ 114 h 157"/>
              <a:gd name="T6" fmla="*/ 134 w 134"/>
              <a:gd name="T7" fmla="*/ 157 h 157"/>
              <a:gd name="T8" fmla="*/ 109 w 134"/>
              <a:gd name="T9" fmla="*/ 157 h 157"/>
              <a:gd name="T10" fmla="*/ 87 w 134"/>
              <a:gd name="T11" fmla="*/ 116 h 157"/>
              <a:gd name="T12" fmla="*/ 71 w 134"/>
              <a:gd name="T13" fmla="*/ 96 h 157"/>
              <a:gd name="T14" fmla="*/ 49 w 134"/>
              <a:gd name="T15" fmla="*/ 90 h 157"/>
              <a:gd name="T16" fmla="*/ 23 w 134"/>
              <a:gd name="T17" fmla="*/ 90 h 157"/>
              <a:gd name="T18" fmla="*/ 23 w 134"/>
              <a:gd name="T19" fmla="*/ 157 h 157"/>
              <a:gd name="T20" fmla="*/ 0 w 134"/>
              <a:gd name="T21" fmla="*/ 157 h 157"/>
              <a:gd name="T22" fmla="*/ 0 w 134"/>
              <a:gd name="T23" fmla="*/ 0 h 157"/>
              <a:gd name="T24" fmla="*/ 53 w 134"/>
              <a:gd name="T25" fmla="*/ 0 h 157"/>
              <a:gd name="T26" fmla="*/ 97 w 134"/>
              <a:gd name="T27" fmla="*/ 11 h 157"/>
              <a:gd name="T28" fmla="*/ 111 w 134"/>
              <a:gd name="T29" fmla="*/ 45 h 157"/>
              <a:gd name="T30" fmla="*/ 104 w 134"/>
              <a:gd name="T31" fmla="*/ 70 h 157"/>
              <a:gd name="T32" fmla="*/ 82 w 134"/>
              <a:gd name="T33" fmla="*/ 83 h 157"/>
              <a:gd name="T34" fmla="*/ 23 w 134"/>
              <a:gd name="T35" fmla="*/ 18 h 157"/>
              <a:gd name="T36" fmla="*/ 23 w 134"/>
              <a:gd name="T37" fmla="*/ 73 h 157"/>
              <a:gd name="T38" fmla="*/ 53 w 134"/>
              <a:gd name="T39" fmla="*/ 73 h 157"/>
              <a:gd name="T40" fmla="*/ 78 w 134"/>
              <a:gd name="T41" fmla="*/ 66 h 157"/>
              <a:gd name="T42" fmla="*/ 87 w 134"/>
              <a:gd name="T43" fmla="*/ 45 h 157"/>
              <a:gd name="T44" fmla="*/ 78 w 134"/>
              <a:gd name="T45" fmla="*/ 25 h 157"/>
              <a:gd name="T46" fmla="*/ 53 w 134"/>
              <a:gd name="T47" fmla="*/ 18 h 157"/>
              <a:gd name="T48" fmla="*/ 23 w 134"/>
              <a:gd name="T49" fmla="*/ 18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4" h="157">
                <a:moveTo>
                  <a:pt x="82" y="83"/>
                </a:moveTo>
                <a:cubicBezTo>
                  <a:pt x="87" y="85"/>
                  <a:pt x="92" y="88"/>
                  <a:pt x="96" y="93"/>
                </a:cubicBezTo>
                <a:cubicBezTo>
                  <a:pt x="101" y="98"/>
                  <a:pt x="106" y="105"/>
                  <a:pt x="111" y="114"/>
                </a:cubicBezTo>
                <a:lnTo>
                  <a:pt x="134" y="157"/>
                </a:lnTo>
                <a:lnTo>
                  <a:pt x="109" y="157"/>
                </a:lnTo>
                <a:lnTo>
                  <a:pt x="87" y="116"/>
                </a:lnTo>
                <a:cubicBezTo>
                  <a:pt x="82" y="106"/>
                  <a:pt x="76" y="99"/>
                  <a:pt x="71" y="96"/>
                </a:cubicBezTo>
                <a:cubicBezTo>
                  <a:pt x="65" y="92"/>
                  <a:pt x="58" y="90"/>
                  <a:pt x="49" y="90"/>
                </a:cubicBezTo>
                <a:lnTo>
                  <a:pt x="23" y="90"/>
                </a:lnTo>
                <a:lnTo>
                  <a:pt x="23" y="157"/>
                </a:lnTo>
                <a:lnTo>
                  <a:pt x="0" y="157"/>
                </a:lnTo>
                <a:lnTo>
                  <a:pt x="0" y="0"/>
                </a:lnTo>
                <a:lnTo>
                  <a:pt x="53" y="0"/>
                </a:lnTo>
                <a:cubicBezTo>
                  <a:pt x="72" y="0"/>
                  <a:pt x="87" y="4"/>
                  <a:pt x="97" y="11"/>
                </a:cubicBezTo>
                <a:cubicBezTo>
                  <a:pt x="107" y="19"/>
                  <a:pt x="111" y="30"/>
                  <a:pt x="111" y="45"/>
                </a:cubicBezTo>
                <a:cubicBezTo>
                  <a:pt x="111" y="55"/>
                  <a:pt x="109" y="63"/>
                  <a:pt x="104" y="70"/>
                </a:cubicBezTo>
                <a:cubicBezTo>
                  <a:pt x="99" y="76"/>
                  <a:pt x="91" y="81"/>
                  <a:pt x="82" y="83"/>
                </a:cubicBezTo>
                <a:close/>
                <a:moveTo>
                  <a:pt x="23" y="18"/>
                </a:moveTo>
                <a:lnTo>
                  <a:pt x="23" y="73"/>
                </a:lnTo>
                <a:lnTo>
                  <a:pt x="53" y="73"/>
                </a:lnTo>
                <a:cubicBezTo>
                  <a:pt x="64" y="73"/>
                  <a:pt x="72" y="71"/>
                  <a:pt x="78" y="66"/>
                </a:cubicBezTo>
                <a:cubicBezTo>
                  <a:pt x="84" y="61"/>
                  <a:pt x="87" y="54"/>
                  <a:pt x="87" y="45"/>
                </a:cubicBezTo>
                <a:cubicBezTo>
                  <a:pt x="87" y="36"/>
                  <a:pt x="84" y="29"/>
                  <a:pt x="78" y="25"/>
                </a:cubicBezTo>
                <a:cubicBezTo>
                  <a:pt x="72" y="20"/>
                  <a:pt x="64" y="18"/>
                  <a:pt x="53" y="18"/>
                </a:cubicBezTo>
                <a:lnTo>
                  <a:pt x="23" y="18"/>
                </a:lnTo>
                <a:close/>
              </a:path>
            </a:pathLst>
          </a:custGeom>
          <a:solidFill>
            <a:srgbClr val="1C22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Freeform 85">
            <a:extLst>
              <a:ext uri="{FF2B5EF4-FFF2-40B4-BE49-F238E27FC236}">
                <a16:creationId xmlns:a16="http://schemas.microsoft.com/office/drawing/2014/main" id="{82F08373-6B06-47AC-9326-7F2B94A33D2C}"/>
              </a:ext>
            </a:extLst>
          </p:cNvPr>
          <p:cNvSpPr>
            <a:spLocks noEditPoints="1"/>
          </p:cNvSpPr>
          <p:nvPr/>
        </p:nvSpPr>
        <p:spPr bwMode="auto">
          <a:xfrm>
            <a:off x="6578600" y="3221039"/>
            <a:ext cx="90488" cy="93663"/>
          </a:xfrm>
          <a:custGeom>
            <a:avLst/>
            <a:gdLst>
              <a:gd name="T0" fmla="*/ 119 w 119"/>
              <a:gd name="T1" fmla="*/ 57 h 124"/>
              <a:gd name="T2" fmla="*/ 119 w 119"/>
              <a:gd name="T3" fmla="*/ 67 h 124"/>
              <a:gd name="T4" fmla="*/ 22 w 119"/>
              <a:gd name="T5" fmla="*/ 67 h 124"/>
              <a:gd name="T6" fmla="*/ 35 w 119"/>
              <a:gd name="T7" fmla="*/ 97 h 124"/>
              <a:gd name="T8" fmla="*/ 68 w 119"/>
              <a:gd name="T9" fmla="*/ 107 h 124"/>
              <a:gd name="T10" fmla="*/ 92 w 119"/>
              <a:gd name="T11" fmla="*/ 105 h 124"/>
              <a:gd name="T12" fmla="*/ 114 w 119"/>
              <a:gd name="T13" fmla="*/ 96 h 124"/>
              <a:gd name="T14" fmla="*/ 114 w 119"/>
              <a:gd name="T15" fmla="*/ 115 h 124"/>
              <a:gd name="T16" fmla="*/ 91 w 119"/>
              <a:gd name="T17" fmla="*/ 121 h 124"/>
              <a:gd name="T18" fmla="*/ 67 w 119"/>
              <a:gd name="T19" fmla="*/ 124 h 124"/>
              <a:gd name="T20" fmla="*/ 18 w 119"/>
              <a:gd name="T21" fmla="*/ 107 h 124"/>
              <a:gd name="T22" fmla="*/ 0 w 119"/>
              <a:gd name="T23" fmla="*/ 63 h 124"/>
              <a:gd name="T24" fmla="*/ 17 w 119"/>
              <a:gd name="T25" fmla="*/ 17 h 124"/>
              <a:gd name="T26" fmla="*/ 63 w 119"/>
              <a:gd name="T27" fmla="*/ 0 h 124"/>
              <a:gd name="T28" fmla="*/ 104 w 119"/>
              <a:gd name="T29" fmla="*/ 16 h 124"/>
              <a:gd name="T30" fmla="*/ 119 w 119"/>
              <a:gd name="T31" fmla="*/ 57 h 124"/>
              <a:gd name="T32" fmla="*/ 98 w 119"/>
              <a:gd name="T33" fmla="*/ 51 h 124"/>
              <a:gd name="T34" fmla="*/ 88 w 119"/>
              <a:gd name="T35" fmla="*/ 26 h 124"/>
              <a:gd name="T36" fmla="*/ 63 w 119"/>
              <a:gd name="T37" fmla="*/ 17 h 124"/>
              <a:gd name="T38" fmla="*/ 35 w 119"/>
              <a:gd name="T39" fmla="*/ 26 h 124"/>
              <a:gd name="T40" fmla="*/ 23 w 119"/>
              <a:gd name="T41" fmla="*/ 52 h 124"/>
              <a:gd name="T42" fmla="*/ 98 w 119"/>
              <a:gd name="T43" fmla="*/ 51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19" h="124">
                <a:moveTo>
                  <a:pt x="119" y="57"/>
                </a:moveTo>
                <a:lnTo>
                  <a:pt x="119" y="67"/>
                </a:lnTo>
                <a:lnTo>
                  <a:pt x="22" y="67"/>
                </a:lnTo>
                <a:cubicBezTo>
                  <a:pt x="23" y="80"/>
                  <a:pt x="27" y="90"/>
                  <a:pt x="35" y="97"/>
                </a:cubicBezTo>
                <a:cubicBezTo>
                  <a:pt x="43" y="104"/>
                  <a:pt x="54" y="107"/>
                  <a:pt x="68" y="107"/>
                </a:cubicBezTo>
                <a:cubicBezTo>
                  <a:pt x="76" y="107"/>
                  <a:pt x="84" y="106"/>
                  <a:pt x="92" y="105"/>
                </a:cubicBezTo>
                <a:cubicBezTo>
                  <a:pt x="99" y="103"/>
                  <a:pt x="107" y="100"/>
                  <a:pt x="114" y="96"/>
                </a:cubicBezTo>
                <a:lnTo>
                  <a:pt x="114" y="115"/>
                </a:lnTo>
                <a:cubicBezTo>
                  <a:pt x="107" y="117"/>
                  <a:pt x="99" y="120"/>
                  <a:pt x="91" y="121"/>
                </a:cubicBezTo>
                <a:cubicBezTo>
                  <a:pt x="83" y="123"/>
                  <a:pt x="75" y="124"/>
                  <a:pt x="67" y="124"/>
                </a:cubicBezTo>
                <a:cubicBezTo>
                  <a:pt x="46" y="124"/>
                  <a:pt x="30" y="118"/>
                  <a:pt x="18" y="107"/>
                </a:cubicBezTo>
                <a:cubicBezTo>
                  <a:pt x="6" y="96"/>
                  <a:pt x="0" y="82"/>
                  <a:pt x="0" y="63"/>
                </a:cubicBezTo>
                <a:cubicBezTo>
                  <a:pt x="0" y="44"/>
                  <a:pt x="5" y="29"/>
                  <a:pt x="17" y="17"/>
                </a:cubicBezTo>
                <a:cubicBezTo>
                  <a:pt x="28" y="6"/>
                  <a:pt x="44" y="0"/>
                  <a:pt x="63" y="0"/>
                </a:cubicBezTo>
                <a:cubicBezTo>
                  <a:pt x="80" y="0"/>
                  <a:pt x="94" y="6"/>
                  <a:pt x="104" y="16"/>
                </a:cubicBezTo>
                <a:cubicBezTo>
                  <a:pt x="114" y="26"/>
                  <a:pt x="119" y="40"/>
                  <a:pt x="119" y="57"/>
                </a:cubicBezTo>
                <a:close/>
                <a:moveTo>
                  <a:pt x="98" y="51"/>
                </a:moveTo>
                <a:cubicBezTo>
                  <a:pt x="98" y="41"/>
                  <a:pt x="95" y="33"/>
                  <a:pt x="88" y="26"/>
                </a:cubicBezTo>
                <a:cubicBezTo>
                  <a:pt x="82" y="20"/>
                  <a:pt x="74" y="17"/>
                  <a:pt x="63" y="17"/>
                </a:cubicBezTo>
                <a:cubicBezTo>
                  <a:pt x="51" y="17"/>
                  <a:pt x="42" y="20"/>
                  <a:pt x="35" y="26"/>
                </a:cubicBezTo>
                <a:cubicBezTo>
                  <a:pt x="28" y="32"/>
                  <a:pt x="24" y="41"/>
                  <a:pt x="23" y="52"/>
                </a:cubicBezTo>
                <a:lnTo>
                  <a:pt x="98" y="51"/>
                </a:lnTo>
                <a:close/>
              </a:path>
            </a:pathLst>
          </a:custGeom>
          <a:solidFill>
            <a:srgbClr val="1C22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" name="Freeform 86">
            <a:extLst>
              <a:ext uri="{FF2B5EF4-FFF2-40B4-BE49-F238E27FC236}">
                <a16:creationId xmlns:a16="http://schemas.microsoft.com/office/drawing/2014/main" id="{2A476E10-5841-4461-ABE3-E0F9966B5DF4}"/>
              </a:ext>
            </a:extLst>
          </p:cNvPr>
          <p:cNvSpPr>
            <a:spLocks noEditPoints="1"/>
          </p:cNvSpPr>
          <p:nvPr/>
        </p:nvSpPr>
        <p:spPr bwMode="auto">
          <a:xfrm>
            <a:off x="6689725" y="3221039"/>
            <a:ext cx="82550" cy="93663"/>
          </a:xfrm>
          <a:custGeom>
            <a:avLst/>
            <a:gdLst>
              <a:gd name="T0" fmla="*/ 67 w 109"/>
              <a:gd name="T1" fmla="*/ 62 h 124"/>
              <a:gd name="T2" fmla="*/ 31 w 109"/>
              <a:gd name="T3" fmla="*/ 67 h 124"/>
              <a:gd name="T4" fmla="*/ 21 w 109"/>
              <a:gd name="T5" fmla="*/ 85 h 124"/>
              <a:gd name="T6" fmla="*/ 29 w 109"/>
              <a:gd name="T7" fmla="*/ 101 h 124"/>
              <a:gd name="T8" fmla="*/ 49 w 109"/>
              <a:gd name="T9" fmla="*/ 107 h 124"/>
              <a:gd name="T10" fmla="*/ 77 w 109"/>
              <a:gd name="T11" fmla="*/ 96 h 124"/>
              <a:gd name="T12" fmla="*/ 88 w 109"/>
              <a:gd name="T13" fmla="*/ 66 h 124"/>
              <a:gd name="T14" fmla="*/ 88 w 109"/>
              <a:gd name="T15" fmla="*/ 62 h 124"/>
              <a:gd name="T16" fmla="*/ 67 w 109"/>
              <a:gd name="T17" fmla="*/ 62 h 124"/>
              <a:gd name="T18" fmla="*/ 109 w 109"/>
              <a:gd name="T19" fmla="*/ 54 h 124"/>
              <a:gd name="T20" fmla="*/ 109 w 109"/>
              <a:gd name="T21" fmla="*/ 121 h 124"/>
              <a:gd name="T22" fmla="*/ 88 w 109"/>
              <a:gd name="T23" fmla="*/ 121 h 124"/>
              <a:gd name="T24" fmla="*/ 88 w 109"/>
              <a:gd name="T25" fmla="*/ 103 h 124"/>
              <a:gd name="T26" fmla="*/ 70 w 109"/>
              <a:gd name="T27" fmla="*/ 119 h 124"/>
              <a:gd name="T28" fmla="*/ 43 w 109"/>
              <a:gd name="T29" fmla="*/ 124 h 124"/>
              <a:gd name="T30" fmla="*/ 12 w 109"/>
              <a:gd name="T31" fmla="*/ 114 h 124"/>
              <a:gd name="T32" fmla="*/ 0 w 109"/>
              <a:gd name="T33" fmla="*/ 86 h 124"/>
              <a:gd name="T34" fmla="*/ 15 w 109"/>
              <a:gd name="T35" fmla="*/ 57 h 124"/>
              <a:gd name="T36" fmla="*/ 58 w 109"/>
              <a:gd name="T37" fmla="*/ 47 h 124"/>
              <a:gd name="T38" fmla="*/ 88 w 109"/>
              <a:gd name="T39" fmla="*/ 47 h 124"/>
              <a:gd name="T40" fmla="*/ 88 w 109"/>
              <a:gd name="T41" fmla="*/ 45 h 124"/>
              <a:gd name="T42" fmla="*/ 78 w 109"/>
              <a:gd name="T43" fmla="*/ 24 h 124"/>
              <a:gd name="T44" fmla="*/ 51 w 109"/>
              <a:gd name="T45" fmla="*/ 17 h 124"/>
              <a:gd name="T46" fmla="*/ 30 w 109"/>
              <a:gd name="T47" fmla="*/ 19 h 124"/>
              <a:gd name="T48" fmla="*/ 10 w 109"/>
              <a:gd name="T49" fmla="*/ 26 h 124"/>
              <a:gd name="T50" fmla="*/ 10 w 109"/>
              <a:gd name="T51" fmla="*/ 9 h 124"/>
              <a:gd name="T52" fmla="*/ 32 w 109"/>
              <a:gd name="T53" fmla="*/ 3 h 124"/>
              <a:gd name="T54" fmla="*/ 54 w 109"/>
              <a:gd name="T55" fmla="*/ 0 h 124"/>
              <a:gd name="T56" fmla="*/ 95 w 109"/>
              <a:gd name="T57" fmla="*/ 14 h 124"/>
              <a:gd name="T58" fmla="*/ 109 w 109"/>
              <a:gd name="T59" fmla="*/ 5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09" h="124">
                <a:moveTo>
                  <a:pt x="67" y="62"/>
                </a:moveTo>
                <a:cubicBezTo>
                  <a:pt x="50" y="62"/>
                  <a:pt x="38" y="63"/>
                  <a:pt x="31" y="67"/>
                </a:cubicBezTo>
                <a:cubicBezTo>
                  <a:pt x="25" y="71"/>
                  <a:pt x="21" y="77"/>
                  <a:pt x="21" y="85"/>
                </a:cubicBezTo>
                <a:cubicBezTo>
                  <a:pt x="21" y="92"/>
                  <a:pt x="24" y="97"/>
                  <a:pt x="29" y="101"/>
                </a:cubicBezTo>
                <a:cubicBezTo>
                  <a:pt x="34" y="105"/>
                  <a:pt x="41" y="107"/>
                  <a:pt x="49" y="107"/>
                </a:cubicBezTo>
                <a:cubicBezTo>
                  <a:pt x="61" y="107"/>
                  <a:pt x="70" y="104"/>
                  <a:pt x="77" y="96"/>
                </a:cubicBezTo>
                <a:cubicBezTo>
                  <a:pt x="84" y="89"/>
                  <a:pt x="88" y="78"/>
                  <a:pt x="88" y="66"/>
                </a:cubicBezTo>
                <a:lnTo>
                  <a:pt x="88" y="62"/>
                </a:lnTo>
                <a:lnTo>
                  <a:pt x="67" y="62"/>
                </a:lnTo>
                <a:close/>
                <a:moveTo>
                  <a:pt x="109" y="54"/>
                </a:moveTo>
                <a:lnTo>
                  <a:pt x="109" y="121"/>
                </a:lnTo>
                <a:lnTo>
                  <a:pt x="88" y="121"/>
                </a:lnTo>
                <a:lnTo>
                  <a:pt x="88" y="103"/>
                </a:lnTo>
                <a:cubicBezTo>
                  <a:pt x="83" y="110"/>
                  <a:pt x="77" y="115"/>
                  <a:pt x="70" y="119"/>
                </a:cubicBezTo>
                <a:cubicBezTo>
                  <a:pt x="63" y="122"/>
                  <a:pt x="54" y="124"/>
                  <a:pt x="43" y="124"/>
                </a:cubicBezTo>
                <a:cubicBezTo>
                  <a:pt x="30" y="124"/>
                  <a:pt x="20" y="120"/>
                  <a:pt x="12" y="114"/>
                </a:cubicBezTo>
                <a:cubicBezTo>
                  <a:pt x="4" y="107"/>
                  <a:pt x="0" y="98"/>
                  <a:pt x="0" y="86"/>
                </a:cubicBezTo>
                <a:cubicBezTo>
                  <a:pt x="0" y="73"/>
                  <a:pt x="5" y="63"/>
                  <a:pt x="15" y="57"/>
                </a:cubicBezTo>
                <a:cubicBezTo>
                  <a:pt x="24" y="50"/>
                  <a:pt x="39" y="47"/>
                  <a:pt x="58" y="47"/>
                </a:cubicBezTo>
                <a:lnTo>
                  <a:pt x="88" y="47"/>
                </a:lnTo>
                <a:lnTo>
                  <a:pt x="88" y="45"/>
                </a:lnTo>
                <a:cubicBezTo>
                  <a:pt x="88" y="36"/>
                  <a:pt x="85" y="29"/>
                  <a:pt x="78" y="24"/>
                </a:cubicBezTo>
                <a:cubicBezTo>
                  <a:pt x="72" y="19"/>
                  <a:pt x="63" y="17"/>
                  <a:pt x="51" y="17"/>
                </a:cubicBezTo>
                <a:cubicBezTo>
                  <a:pt x="44" y="17"/>
                  <a:pt x="37" y="18"/>
                  <a:pt x="30" y="19"/>
                </a:cubicBezTo>
                <a:cubicBezTo>
                  <a:pt x="23" y="21"/>
                  <a:pt x="16" y="23"/>
                  <a:pt x="10" y="26"/>
                </a:cubicBezTo>
                <a:lnTo>
                  <a:pt x="10" y="9"/>
                </a:lnTo>
                <a:cubicBezTo>
                  <a:pt x="17" y="6"/>
                  <a:pt x="25" y="4"/>
                  <a:pt x="32" y="3"/>
                </a:cubicBezTo>
                <a:cubicBezTo>
                  <a:pt x="40" y="1"/>
                  <a:pt x="47" y="0"/>
                  <a:pt x="54" y="0"/>
                </a:cubicBezTo>
                <a:cubicBezTo>
                  <a:pt x="72" y="0"/>
                  <a:pt x="86" y="5"/>
                  <a:pt x="95" y="14"/>
                </a:cubicBezTo>
                <a:cubicBezTo>
                  <a:pt x="105" y="22"/>
                  <a:pt x="109" y="36"/>
                  <a:pt x="109" y="54"/>
                </a:cubicBezTo>
                <a:close/>
              </a:path>
            </a:pathLst>
          </a:custGeom>
          <a:solidFill>
            <a:srgbClr val="1C22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" name="Freeform 87">
            <a:extLst>
              <a:ext uri="{FF2B5EF4-FFF2-40B4-BE49-F238E27FC236}">
                <a16:creationId xmlns:a16="http://schemas.microsoft.com/office/drawing/2014/main" id="{C65C23B8-BEB0-4341-8110-6E3E9C4ACB15}"/>
              </a:ext>
            </a:extLst>
          </p:cNvPr>
          <p:cNvSpPr>
            <a:spLocks noEditPoints="1"/>
          </p:cNvSpPr>
          <p:nvPr/>
        </p:nvSpPr>
        <p:spPr bwMode="auto">
          <a:xfrm>
            <a:off x="6799264" y="3189289"/>
            <a:ext cx="87313" cy="125413"/>
          </a:xfrm>
          <a:custGeom>
            <a:avLst/>
            <a:gdLst>
              <a:gd name="T0" fmla="*/ 94 w 115"/>
              <a:gd name="T1" fmla="*/ 63 h 166"/>
              <a:gd name="T2" fmla="*/ 94 w 115"/>
              <a:gd name="T3" fmla="*/ 0 h 166"/>
              <a:gd name="T4" fmla="*/ 115 w 115"/>
              <a:gd name="T5" fmla="*/ 0 h 166"/>
              <a:gd name="T6" fmla="*/ 115 w 115"/>
              <a:gd name="T7" fmla="*/ 163 h 166"/>
              <a:gd name="T8" fmla="*/ 94 w 115"/>
              <a:gd name="T9" fmla="*/ 163 h 166"/>
              <a:gd name="T10" fmla="*/ 94 w 115"/>
              <a:gd name="T11" fmla="*/ 145 h 166"/>
              <a:gd name="T12" fmla="*/ 77 w 115"/>
              <a:gd name="T13" fmla="*/ 161 h 166"/>
              <a:gd name="T14" fmla="*/ 53 w 115"/>
              <a:gd name="T15" fmla="*/ 166 h 166"/>
              <a:gd name="T16" fmla="*/ 15 w 115"/>
              <a:gd name="T17" fmla="*/ 149 h 166"/>
              <a:gd name="T18" fmla="*/ 0 w 115"/>
              <a:gd name="T19" fmla="*/ 104 h 166"/>
              <a:gd name="T20" fmla="*/ 15 w 115"/>
              <a:gd name="T21" fmla="*/ 59 h 166"/>
              <a:gd name="T22" fmla="*/ 53 w 115"/>
              <a:gd name="T23" fmla="*/ 42 h 166"/>
              <a:gd name="T24" fmla="*/ 77 w 115"/>
              <a:gd name="T25" fmla="*/ 48 h 166"/>
              <a:gd name="T26" fmla="*/ 94 w 115"/>
              <a:gd name="T27" fmla="*/ 63 h 166"/>
              <a:gd name="T28" fmla="*/ 22 w 115"/>
              <a:gd name="T29" fmla="*/ 104 h 166"/>
              <a:gd name="T30" fmla="*/ 31 w 115"/>
              <a:gd name="T31" fmla="*/ 137 h 166"/>
              <a:gd name="T32" fmla="*/ 58 w 115"/>
              <a:gd name="T33" fmla="*/ 149 h 166"/>
              <a:gd name="T34" fmla="*/ 84 w 115"/>
              <a:gd name="T35" fmla="*/ 137 h 166"/>
              <a:gd name="T36" fmla="*/ 94 w 115"/>
              <a:gd name="T37" fmla="*/ 104 h 166"/>
              <a:gd name="T38" fmla="*/ 84 w 115"/>
              <a:gd name="T39" fmla="*/ 71 h 166"/>
              <a:gd name="T40" fmla="*/ 58 w 115"/>
              <a:gd name="T41" fmla="*/ 59 h 166"/>
              <a:gd name="T42" fmla="*/ 31 w 115"/>
              <a:gd name="T43" fmla="*/ 71 h 166"/>
              <a:gd name="T44" fmla="*/ 22 w 115"/>
              <a:gd name="T45" fmla="*/ 104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15" h="166">
                <a:moveTo>
                  <a:pt x="94" y="63"/>
                </a:moveTo>
                <a:lnTo>
                  <a:pt x="94" y="0"/>
                </a:lnTo>
                <a:lnTo>
                  <a:pt x="115" y="0"/>
                </a:lnTo>
                <a:lnTo>
                  <a:pt x="115" y="163"/>
                </a:lnTo>
                <a:lnTo>
                  <a:pt x="94" y="163"/>
                </a:lnTo>
                <a:lnTo>
                  <a:pt x="94" y="145"/>
                </a:lnTo>
                <a:cubicBezTo>
                  <a:pt x="90" y="152"/>
                  <a:pt x="84" y="157"/>
                  <a:pt x="77" y="161"/>
                </a:cubicBezTo>
                <a:cubicBezTo>
                  <a:pt x="70" y="164"/>
                  <a:pt x="62" y="166"/>
                  <a:pt x="53" y="166"/>
                </a:cubicBezTo>
                <a:cubicBezTo>
                  <a:pt x="37" y="166"/>
                  <a:pt x="24" y="160"/>
                  <a:pt x="15" y="149"/>
                </a:cubicBezTo>
                <a:cubicBezTo>
                  <a:pt x="5" y="137"/>
                  <a:pt x="0" y="122"/>
                  <a:pt x="0" y="104"/>
                </a:cubicBezTo>
                <a:cubicBezTo>
                  <a:pt x="0" y="86"/>
                  <a:pt x="5" y="71"/>
                  <a:pt x="15" y="59"/>
                </a:cubicBezTo>
                <a:cubicBezTo>
                  <a:pt x="24" y="48"/>
                  <a:pt x="37" y="42"/>
                  <a:pt x="53" y="42"/>
                </a:cubicBezTo>
                <a:cubicBezTo>
                  <a:pt x="62" y="42"/>
                  <a:pt x="70" y="44"/>
                  <a:pt x="77" y="48"/>
                </a:cubicBezTo>
                <a:cubicBezTo>
                  <a:pt x="84" y="51"/>
                  <a:pt x="90" y="56"/>
                  <a:pt x="94" y="63"/>
                </a:cubicBezTo>
                <a:close/>
                <a:moveTo>
                  <a:pt x="22" y="104"/>
                </a:moveTo>
                <a:cubicBezTo>
                  <a:pt x="22" y="118"/>
                  <a:pt x="25" y="129"/>
                  <a:pt x="31" y="137"/>
                </a:cubicBezTo>
                <a:cubicBezTo>
                  <a:pt x="38" y="145"/>
                  <a:pt x="47" y="149"/>
                  <a:pt x="58" y="149"/>
                </a:cubicBezTo>
                <a:cubicBezTo>
                  <a:pt x="69" y="149"/>
                  <a:pt x="78" y="145"/>
                  <a:pt x="84" y="137"/>
                </a:cubicBezTo>
                <a:cubicBezTo>
                  <a:pt x="91" y="129"/>
                  <a:pt x="94" y="118"/>
                  <a:pt x="94" y="104"/>
                </a:cubicBezTo>
                <a:cubicBezTo>
                  <a:pt x="94" y="90"/>
                  <a:pt x="91" y="79"/>
                  <a:pt x="84" y="71"/>
                </a:cubicBezTo>
                <a:cubicBezTo>
                  <a:pt x="78" y="63"/>
                  <a:pt x="69" y="59"/>
                  <a:pt x="58" y="59"/>
                </a:cubicBezTo>
                <a:cubicBezTo>
                  <a:pt x="47" y="59"/>
                  <a:pt x="38" y="63"/>
                  <a:pt x="31" y="71"/>
                </a:cubicBezTo>
                <a:cubicBezTo>
                  <a:pt x="25" y="79"/>
                  <a:pt x="22" y="90"/>
                  <a:pt x="22" y="104"/>
                </a:cubicBezTo>
                <a:close/>
              </a:path>
            </a:pathLst>
          </a:custGeom>
          <a:solidFill>
            <a:srgbClr val="1C22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" name="Rectangle 88">
            <a:extLst>
              <a:ext uri="{FF2B5EF4-FFF2-40B4-BE49-F238E27FC236}">
                <a16:creationId xmlns:a16="http://schemas.microsoft.com/office/drawing/2014/main" id="{D87CAD81-F5EB-4B95-85D8-971407BEA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1976" y="3260726"/>
            <a:ext cx="47625" cy="12700"/>
          </a:xfrm>
          <a:prstGeom prst="rect">
            <a:avLst/>
          </a:prstGeom>
          <a:solidFill>
            <a:srgbClr val="1C22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" name="Freeform 89">
            <a:extLst>
              <a:ext uri="{FF2B5EF4-FFF2-40B4-BE49-F238E27FC236}">
                <a16:creationId xmlns:a16="http://schemas.microsoft.com/office/drawing/2014/main" id="{A8E1FE79-AF5A-4E2E-829C-AFF98592478E}"/>
              </a:ext>
            </a:extLst>
          </p:cNvPr>
          <p:cNvSpPr>
            <a:spLocks noEditPoints="1"/>
          </p:cNvSpPr>
          <p:nvPr/>
        </p:nvSpPr>
        <p:spPr bwMode="auto">
          <a:xfrm>
            <a:off x="6981825" y="3221039"/>
            <a:ext cx="90488" cy="93663"/>
          </a:xfrm>
          <a:custGeom>
            <a:avLst/>
            <a:gdLst>
              <a:gd name="T0" fmla="*/ 59 w 118"/>
              <a:gd name="T1" fmla="*/ 17 h 124"/>
              <a:gd name="T2" fmla="*/ 32 w 118"/>
              <a:gd name="T3" fmla="*/ 29 h 124"/>
              <a:gd name="T4" fmla="*/ 22 w 118"/>
              <a:gd name="T5" fmla="*/ 62 h 124"/>
              <a:gd name="T6" fmla="*/ 32 w 118"/>
              <a:gd name="T7" fmla="*/ 95 h 124"/>
              <a:gd name="T8" fmla="*/ 59 w 118"/>
              <a:gd name="T9" fmla="*/ 107 h 124"/>
              <a:gd name="T10" fmla="*/ 86 w 118"/>
              <a:gd name="T11" fmla="*/ 95 h 124"/>
              <a:gd name="T12" fmla="*/ 96 w 118"/>
              <a:gd name="T13" fmla="*/ 62 h 124"/>
              <a:gd name="T14" fmla="*/ 86 w 118"/>
              <a:gd name="T15" fmla="*/ 29 h 124"/>
              <a:gd name="T16" fmla="*/ 59 w 118"/>
              <a:gd name="T17" fmla="*/ 17 h 124"/>
              <a:gd name="T18" fmla="*/ 59 w 118"/>
              <a:gd name="T19" fmla="*/ 0 h 124"/>
              <a:gd name="T20" fmla="*/ 103 w 118"/>
              <a:gd name="T21" fmla="*/ 17 h 124"/>
              <a:gd name="T22" fmla="*/ 118 w 118"/>
              <a:gd name="T23" fmla="*/ 62 h 124"/>
              <a:gd name="T24" fmla="*/ 103 w 118"/>
              <a:gd name="T25" fmla="*/ 107 h 124"/>
              <a:gd name="T26" fmla="*/ 59 w 118"/>
              <a:gd name="T27" fmla="*/ 124 h 124"/>
              <a:gd name="T28" fmla="*/ 15 w 118"/>
              <a:gd name="T29" fmla="*/ 107 h 124"/>
              <a:gd name="T30" fmla="*/ 0 w 118"/>
              <a:gd name="T31" fmla="*/ 62 h 124"/>
              <a:gd name="T32" fmla="*/ 15 w 118"/>
              <a:gd name="T33" fmla="*/ 17 h 124"/>
              <a:gd name="T34" fmla="*/ 59 w 118"/>
              <a:gd name="T35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8" h="124">
                <a:moveTo>
                  <a:pt x="59" y="17"/>
                </a:moveTo>
                <a:cubicBezTo>
                  <a:pt x="48" y="17"/>
                  <a:pt x="39" y="21"/>
                  <a:pt x="32" y="29"/>
                </a:cubicBezTo>
                <a:cubicBezTo>
                  <a:pt x="25" y="37"/>
                  <a:pt x="22" y="48"/>
                  <a:pt x="22" y="62"/>
                </a:cubicBezTo>
                <a:cubicBezTo>
                  <a:pt x="22" y="76"/>
                  <a:pt x="25" y="87"/>
                  <a:pt x="32" y="95"/>
                </a:cubicBezTo>
                <a:cubicBezTo>
                  <a:pt x="39" y="103"/>
                  <a:pt x="48" y="107"/>
                  <a:pt x="59" y="107"/>
                </a:cubicBezTo>
                <a:cubicBezTo>
                  <a:pt x="70" y="107"/>
                  <a:pt x="79" y="103"/>
                  <a:pt x="86" y="95"/>
                </a:cubicBezTo>
                <a:cubicBezTo>
                  <a:pt x="93" y="87"/>
                  <a:pt x="96" y="76"/>
                  <a:pt x="96" y="62"/>
                </a:cubicBezTo>
                <a:cubicBezTo>
                  <a:pt x="96" y="48"/>
                  <a:pt x="93" y="37"/>
                  <a:pt x="86" y="29"/>
                </a:cubicBezTo>
                <a:cubicBezTo>
                  <a:pt x="79" y="21"/>
                  <a:pt x="70" y="17"/>
                  <a:pt x="59" y="17"/>
                </a:cubicBezTo>
                <a:close/>
                <a:moveTo>
                  <a:pt x="59" y="0"/>
                </a:moveTo>
                <a:cubicBezTo>
                  <a:pt x="78" y="0"/>
                  <a:pt x="92" y="6"/>
                  <a:pt x="103" y="17"/>
                </a:cubicBezTo>
                <a:cubicBezTo>
                  <a:pt x="113" y="28"/>
                  <a:pt x="118" y="43"/>
                  <a:pt x="118" y="62"/>
                </a:cubicBezTo>
                <a:cubicBezTo>
                  <a:pt x="118" y="81"/>
                  <a:pt x="113" y="96"/>
                  <a:pt x="103" y="107"/>
                </a:cubicBezTo>
                <a:cubicBezTo>
                  <a:pt x="92" y="118"/>
                  <a:pt x="78" y="124"/>
                  <a:pt x="59" y="124"/>
                </a:cubicBezTo>
                <a:cubicBezTo>
                  <a:pt x="41" y="124"/>
                  <a:pt x="26" y="118"/>
                  <a:pt x="15" y="107"/>
                </a:cubicBezTo>
                <a:cubicBezTo>
                  <a:pt x="5" y="96"/>
                  <a:pt x="0" y="81"/>
                  <a:pt x="0" y="62"/>
                </a:cubicBezTo>
                <a:cubicBezTo>
                  <a:pt x="0" y="43"/>
                  <a:pt x="5" y="28"/>
                  <a:pt x="15" y="17"/>
                </a:cubicBezTo>
                <a:cubicBezTo>
                  <a:pt x="26" y="6"/>
                  <a:pt x="41" y="0"/>
                  <a:pt x="59" y="0"/>
                </a:cubicBezTo>
                <a:close/>
              </a:path>
            </a:pathLst>
          </a:custGeom>
          <a:solidFill>
            <a:srgbClr val="1C22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" name="Freeform 90">
            <a:extLst>
              <a:ext uri="{FF2B5EF4-FFF2-40B4-BE49-F238E27FC236}">
                <a16:creationId xmlns:a16="http://schemas.microsoft.com/office/drawing/2014/main" id="{CD253D90-062E-4862-9183-68E3F63233BD}"/>
              </a:ext>
            </a:extLst>
          </p:cNvPr>
          <p:cNvSpPr>
            <a:spLocks/>
          </p:cNvSpPr>
          <p:nvPr/>
        </p:nvSpPr>
        <p:spPr bwMode="auto">
          <a:xfrm>
            <a:off x="7097713" y="3221039"/>
            <a:ext cx="82550" cy="92075"/>
          </a:xfrm>
          <a:custGeom>
            <a:avLst/>
            <a:gdLst>
              <a:gd name="T0" fmla="*/ 108 w 108"/>
              <a:gd name="T1" fmla="*/ 50 h 121"/>
              <a:gd name="T2" fmla="*/ 108 w 108"/>
              <a:gd name="T3" fmla="*/ 121 h 121"/>
              <a:gd name="T4" fmla="*/ 87 w 108"/>
              <a:gd name="T5" fmla="*/ 121 h 121"/>
              <a:gd name="T6" fmla="*/ 87 w 108"/>
              <a:gd name="T7" fmla="*/ 50 h 121"/>
              <a:gd name="T8" fmla="*/ 79 w 108"/>
              <a:gd name="T9" fmla="*/ 26 h 121"/>
              <a:gd name="T10" fmla="*/ 58 w 108"/>
              <a:gd name="T11" fmla="*/ 17 h 121"/>
              <a:gd name="T12" fmla="*/ 31 w 108"/>
              <a:gd name="T13" fmla="*/ 27 h 121"/>
              <a:gd name="T14" fmla="*/ 21 w 108"/>
              <a:gd name="T15" fmla="*/ 54 h 121"/>
              <a:gd name="T16" fmla="*/ 21 w 108"/>
              <a:gd name="T17" fmla="*/ 121 h 121"/>
              <a:gd name="T18" fmla="*/ 0 w 108"/>
              <a:gd name="T19" fmla="*/ 121 h 121"/>
              <a:gd name="T20" fmla="*/ 0 w 108"/>
              <a:gd name="T21" fmla="*/ 3 h 121"/>
              <a:gd name="T22" fmla="*/ 21 w 108"/>
              <a:gd name="T23" fmla="*/ 3 h 121"/>
              <a:gd name="T24" fmla="*/ 21 w 108"/>
              <a:gd name="T25" fmla="*/ 22 h 121"/>
              <a:gd name="T26" fmla="*/ 39 w 108"/>
              <a:gd name="T27" fmla="*/ 6 h 121"/>
              <a:gd name="T28" fmla="*/ 63 w 108"/>
              <a:gd name="T29" fmla="*/ 0 h 121"/>
              <a:gd name="T30" fmla="*/ 96 w 108"/>
              <a:gd name="T31" fmla="*/ 13 h 121"/>
              <a:gd name="T32" fmla="*/ 108 w 108"/>
              <a:gd name="T33" fmla="*/ 5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8" h="121">
                <a:moveTo>
                  <a:pt x="108" y="50"/>
                </a:moveTo>
                <a:lnTo>
                  <a:pt x="108" y="121"/>
                </a:lnTo>
                <a:lnTo>
                  <a:pt x="87" y="121"/>
                </a:lnTo>
                <a:lnTo>
                  <a:pt x="87" y="50"/>
                </a:lnTo>
                <a:cubicBezTo>
                  <a:pt x="87" y="39"/>
                  <a:pt x="84" y="31"/>
                  <a:pt x="79" y="26"/>
                </a:cubicBezTo>
                <a:cubicBezTo>
                  <a:pt x="75" y="20"/>
                  <a:pt x="67" y="17"/>
                  <a:pt x="58" y="17"/>
                </a:cubicBezTo>
                <a:cubicBezTo>
                  <a:pt x="47" y="17"/>
                  <a:pt x="37" y="21"/>
                  <a:pt x="31" y="27"/>
                </a:cubicBezTo>
                <a:cubicBezTo>
                  <a:pt x="24" y="34"/>
                  <a:pt x="21" y="43"/>
                  <a:pt x="21" y="54"/>
                </a:cubicBezTo>
                <a:lnTo>
                  <a:pt x="21" y="121"/>
                </a:lnTo>
                <a:lnTo>
                  <a:pt x="0" y="121"/>
                </a:lnTo>
                <a:lnTo>
                  <a:pt x="0" y="3"/>
                </a:lnTo>
                <a:lnTo>
                  <a:pt x="21" y="3"/>
                </a:lnTo>
                <a:lnTo>
                  <a:pt x="21" y="22"/>
                </a:lnTo>
                <a:cubicBezTo>
                  <a:pt x="26" y="14"/>
                  <a:pt x="32" y="9"/>
                  <a:pt x="39" y="6"/>
                </a:cubicBezTo>
                <a:cubicBezTo>
                  <a:pt x="46" y="2"/>
                  <a:pt x="54" y="0"/>
                  <a:pt x="63" y="0"/>
                </a:cubicBezTo>
                <a:cubicBezTo>
                  <a:pt x="78" y="0"/>
                  <a:pt x="89" y="5"/>
                  <a:pt x="96" y="13"/>
                </a:cubicBezTo>
                <a:cubicBezTo>
                  <a:pt x="104" y="21"/>
                  <a:pt x="108" y="34"/>
                  <a:pt x="108" y="50"/>
                </a:cubicBezTo>
                <a:close/>
              </a:path>
            </a:pathLst>
          </a:custGeom>
          <a:solidFill>
            <a:srgbClr val="1C22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" name="Rectangle 91">
            <a:extLst>
              <a:ext uri="{FF2B5EF4-FFF2-40B4-BE49-F238E27FC236}">
                <a16:creationId xmlns:a16="http://schemas.microsoft.com/office/drawing/2014/main" id="{133EF839-BBA4-462B-ADCD-08D44C382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2014" y="3189289"/>
            <a:ext cx="17463" cy="123825"/>
          </a:xfrm>
          <a:prstGeom prst="rect">
            <a:avLst/>
          </a:prstGeom>
          <a:solidFill>
            <a:srgbClr val="1C22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" name="Freeform 92">
            <a:extLst>
              <a:ext uri="{FF2B5EF4-FFF2-40B4-BE49-F238E27FC236}">
                <a16:creationId xmlns:a16="http://schemas.microsoft.com/office/drawing/2014/main" id="{4C312916-2BA8-4AD5-A8F0-A51529A159C4}"/>
              </a:ext>
            </a:extLst>
          </p:cNvPr>
          <p:cNvSpPr>
            <a:spLocks/>
          </p:cNvSpPr>
          <p:nvPr/>
        </p:nvSpPr>
        <p:spPr bwMode="auto">
          <a:xfrm>
            <a:off x="7251700" y="3222627"/>
            <a:ext cx="95250" cy="123825"/>
          </a:xfrm>
          <a:custGeom>
            <a:avLst/>
            <a:gdLst>
              <a:gd name="T0" fmla="*/ 69 w 125"/>
              <a:gd name="T1" fmla="*/ 128 h 162"/>
              <a:gd name="T2" fmla="*/ 51 w 125"/>
              <a:gd name="T3" fmla="*/ 156 h 162"/>
              <a:gd name="T4" fmla="*/ 28 w 125"/>
              <a:gd name="T5" fmla="*/ 162 h 162"/>
              <a:gd name="T6" fmla="*/ 11 w 125"/>
              <a:gd name="T7" fmla="*/ 162 h 162"/>
              <a:gd name="T8" fmla="*/ 11 w 125"/>
              <a:gd name="T9" fmla="*/ 146 h 162"/>
              <a:gd name="T10" fmla="*/ 24 w 125"/>
              <a:gd name="T11" fmla="*/ 146 h 162"/>
              <a:gd name="T12" fmla="*/ 37 w 125"/>
              <a:gd name="T13" fmla="*/ 142 h 162"/>
              <a:gd name="T14" fmla="*/ 48 w 125"/>
              <a:gd name="T15" fmla="*/ 124 h 162"/>
              <a:gd name="T16" fmla="*/ 52 w 125"/>
              <a:gd name="T17" fmla="*/ 116 h 162"/>
              <a:gd name="T18" fmla="*/ 0 w 125"/>
              <a:gd name="T19" fmla="*/ 0 h 162"/>
              <a:gd name="T20" fmla="*/ 22 w 125"/>
              <a:gd name="T21" fmla="*/ 0 h 162"/>
              <a:gd name="T22" fmla="*/ 62 w 125"/>
              <a:gd name="T23" fmla="*/ 92 h 162"/>
              <a:gd name="T24" fmla="*/ 103 w 125"/>
              <a:gd name="T25" fmla="*/ 0 h 162"/>
              <a:gd name="T26" fmla="*/ 125 w 125"/>
              <a:gd name="T27" fmla="*/ 0 h 162"/>
              <a:gd name="T28" fmla="*/ 69 w 125"/>
              <a:gd name="T29" fmla="*/ 128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5" h="162">
                <a:moveTo>
                  <a:pt x="69" y="128"/>
                </a:moveTo>
                <a:cubicBezTo>
                  <a:pt x="63" y="142"/>
                  <a:pt x="57" y="151"/>
                  <a:pt x="51" y="156"/>
                </a:cubicBezTo>
                <a:cubicBezTo>
                  <a:pt x="45" y="160"/>
                  <a:pt x="38" y="162"/>
                  <a:pt x="28" y="162"/>
                </a:cubicBezTo>
                <a:lnTo>
                  <a:pt x="11" y="162"/>
                </a:lnTo>
                <a:lnTo>
                  <a:pt x="11" y="146"/>
                </a:lnTo>
                <a:lnTo>
                  <a:pt x="24" y="146"/>
                </a:lnTo>
                <a:cubicBezTo>
                  <a:pt x="30" y="146"/>
                  <a:pt x="34" y="145"/>
                  <a:pt x="37" y="142"/>
                </a:cubicBezTo>
                <a:cubicBezTo>
                  <a:pt x="41" y="140"/>
                  <a:pt x="44" y="134"/>
                  <a:pt x="48" y="124"/>
                </a:cubicBezTo>
                <a:lnTo>
                  <a:pt x="52" y="116"/>
                </a:lnTo>
                <a:lnTo>
                  <a:pt x="0" y="0"/>
                </a:lnTo>
                <a:lnTo>
                  <a:pt x="22" y="0"/>
                </a:lnTo>
                <a:lnTo>
                  <a:pt x="62" y="92"/>
                </a:lnTo>
                <a:lnTo>
                  <a:pt x="103" y="0"/>
                </a:lnTo>
                <a:lnTo>
                  <a:pt x="125" y="0"/>
                </a:lnTo>
                <a:lnTo>
                  <a:pt x="69" y="128"/>
                </a:lnTo>
                <a:close/>
              </a:path>
            </a:pathLst>
          </a:custGeom>
          <a:solidFill>
            <a:srgbClr val="1C22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" name="Freeform 93">
            <a:extLst>
              <a:ext uri="{FF2B5EF4-FFF2-40B4-BE49-F238E27FC236}">
                <a16:creationId xmlns:a16="http://schemas.microsoft.com/office/drawing/2014/main" id="{2FB1FD53-5B07-4D39-8703-52E7B22F04D2}"/>
              </a:ext>
            </a:extLst>
          </p:cNvPr>
          <p:cNvSpPr>
            <a:spLocks noEditPoints="1"/>
          </p:cNvSpPr>
          <p:nvPr/>
        </p:nvSpPr>
        <p:spPr bwMode="auto">
          <a:xfrm>
            <a:off x="6632576" y="3392488"/>
            <a:ext cx="87313" cy="127000"/>
          </a:xfrm>
          <a:custGeom>
            <a:avLst/>
            <a:gdLst>
              <a:gd name="T0" fmla="*/ 94 w 115"/>
              <a:gd name="T1" fmla="*/ 63 h 165"/>
              <a:gd name="T2" fmla="*/ 94 w 115"/>
              <a:gd name="T3" fmla="*/ 0 h 165"/>
              <a:gd name="T4" fmla="*/ 115 w 115"/>
              <a:gd name="T5" fmla="*/ 0 h 165"/>
              <a:gd name="T6" fmla="*/ 115 w 115"/>
              <a:gd name="T7" fmla="*/ 162 h 165"/>
              <a:gd name="T8" fmla="*/ 94 w 115"/>
              <a:gd name="T9" fmla="*/ 162 h 165"/>
              <a:gd name="T10" fmla="*/ 94 w 115"/>
              <a:gd name="T11" fmla="*/ 145 h 165"/>
              <a:gd name="T12" fmla="*/ 77 w 115"/>
              <a:gd name="T13" fmla="*/ 160 h 165"/>
              <a:gd name="T14" fmla="*/ 52 w 115"/>
              <a:gd name="T15" fmla="*/ 165 h 165"/>
              <a:gd name="T16" fmla="*/ 14 w 115"/>
              <a:gd name="T17" fmla="*/ 149 h 165"/>
              <a:gd name="T18" fmla="*/ 0 w 115"/>
              <a:gd name="T19" fmla="*/ 104 h 165"/>
              <a:gd name="T20" fmla="*/ 14 w 115"/>
              <a:gd name="T21" fmla="*/ 59 h 165"/>
              <a:gd name="T22" fmla="*/ 52 w 115"/>
              <a:gd name="T23" fmla="*/ 42 h 165"/>
              <a:gd name="T24" fmla="*/ 77 w 115"/>
              <a:gd name="T25" fmla="*/ 48 h 165"/>
              <a:gd name="T26" fmla="*/ 94 w 115"/>
              <a:gd name="T27" fmla="*/ 63 h 165"/>
              <a:gd name="T28" fmla="*/ 22 w 115"/>
              <a:gd name="T29" fmla="*/ 104 h 165"/>
              <a:gd name="T30" fmla="*/ 31 w 115"/>
              <a:gd name="T31" fmla="*/ 137 h 165"/>
              <a:gd name="T32" fmla="*/ 58 w 115"/>
              <a:gd name="T33" fmla="*/ 149 h 165"/>
              <a:gd name="T34" fmla="*/ 84 w 115"/>
              <a:gd name="T35" fmla="*/ 137 h 165"/>
              <a:gd name="T36" fmla="*/ 94 w 115"/>
              <a:gd name="T37" fmla="*/ 104 h 165"/>
              <a:gd name="T38" fmla="*/ 84 w 115"/>
              <a:gd name="T39" fmla="*/ 71 h 165"/>
              <a:gd name="T40" fmla="*/ 58 w 115"/>
              <a:gd name="T41" fmla="*/ 59 h 165"/>
              <a:gd name="T42" fmla="*/ 31 w 115"/>
              <a:gd name="T43" fmla="*/ 71 h 165"/>
              <a:gd name="T44" fmla="*/ 22 w 115"/>
              <a:gd name="T45" fmla="*/ 104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15" h="165">
                <a:moveTo>
                  <a:pt x="94" y="63"/>
                </a:moveTo>
                <a:lnTo>
                  <a:pt x="94" y="0"/>
                </a:lnTo>
                <a:lnTo>
                  <a:pt x="115" y="0"/>
                </a:lnTo>
                <a:lnTo>
                  <a:pt x="115" y="162"/>
                </a:lnTo>
                <a:lnTo>
                  <a:pt x="94" y="162"/>
                </a:lnTo>
                <a:lnTo>
                  <a:pt x="94" y="145"/>
                </a:lnTo>
                <a:cubicBezTo>
                  <a:pt x="89" y="152"/>
                  <a:pt x="84" y="157"/>
                  <a:pt x="77" y="160"/>
                </a:cubicBezTo>
                <a:cubicBezTo>
                  <a:pt x="70" y="164"/>
                  <a:pt x="62" y="165"/>
                  <a:pt x="52" y="165"/>
                </a:cubicBezTo>
                <a:cubicBezTo>
                  <a:pt x="37" y="165"/>
                  <a:pt x="24" y="160"/>
                  <a:pt x="14" y="149"/>
                </a:cubicBezTo>
                <a:cubicBezTo>
                  <a:pt x="5" y="137"/>
                  <a:pt x="0" y="122"/>
                  <a:pt x="0" y="104"/>
                </a:cubicBezTo>
                <a:cubicBezTo>
                  <a:pt x="0" y="86"/>
                  <a:pt x="5" y="71"/>
                  <a:pt x="14" y="59"/>
                </a:cubicBezTo>
                <a:cubicBezTo>
                  <a:pt x="24" y="48"/>
                  <a:pt x="37" y="42"/>
                  <a:pt x="52" y="42"/>
                </a:cubicBezTo>
                <a:cubicBezTo>
                  <a:pt x="62" y="42"/>
                  <a:pt x="70" y="44"/>
                  <a:pt x="77" y="48"/>
                </a:cubicBezTo>
                <a:cubicBezTo>
                  <a:pt x="84" y="51"/>
                  <a:pt x="89" y="56"/>
                  <a:pt x="94" y="63"/>
                </a:cubicBezTo>
                <a:close/>
                <a:moveTo>
                  <a:pt x="22" y="104"/>
                </a:moveTo>
                <a:cubicBezTo>
                  <a:pt x="22" y="118"/>
                  <a:pt x="25" y="129"/>
                  <a:pt x="31" y="137"/>
                </a:cubicBezTo>
                <a:cubicBezTo>
                  <a:pt x="38" y="145"/>
                  <a:pt x="46" y="149"/>
                  <a:pt x="58" y="149"/>
                </a:cubicBezTo>
                <a:cubicBezTo>
                  <a:pt x="69" y="149"/>
                  <a:pt x="78" y="145"/>
                  <a:pt x="84" y="137"/>
                </a:cubicBezTo>
                <a:cubicBezTo>
                  <a:pt x="91" y="129"/>
                  <a:pt x="94" y="118"/>
                  <a:pt x="94" y="104"/>
                </a:cubicBezTo>
                <a:cubicBezTo>
                  <a:pt x="94" y="90"/>
                  <a:pt x="91" y="79"/>
                  <a:pt x="84" y="71"/>
                </a:cubicBezTo>
                <a:cubicBezTo>
                  <a:pt x="78" y="63"/>
                  <a:pt x="69" y="59"/>
                  <a:pt x="58" y="59"/>
                </a:cubicBezTo>
                <a:cubicBezTo>
                  <a:pt x="46" y="59"/>
                  <a:pt x="38" y="63"/>
                  <a:pt x="31" y="71"/>
                </a:cubicBezTo>
                <a:cubicBezTo>
                  <a:pt x="25" y="79"/>
                  <a:pt x="22" y="90"/>
                  <a:pt x="22" y="104"/>
                </a:cubicBezTo>
                <a:close/>
              </a:path>
            </a:pathLst>
          </a:custGeom>
          <a:solidFill>
            <a:srgbClr val="1C22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" name="Freeform 94">
            <a:extLst>
              <a:ext uri="{FF2B5EF4-FFF2-40B4-BE49-F238E27FC236}">
                <a16:creationId xmlns:a16="http://schemas.microsoft.com/office/drawing/2014/main" id="{D3AF668A-77C9-4232-A49A-AC47FF038194}"/>
              </a:ext>
            </a:extLst>
          </p:cNvPr>
          <p:cNvSpPr>
            <a:spLocks noEditPoints="1"/>
          </p:cNvSpPr>
          <p:nvPr/>
        </p:nvSpPr>
        <p:spPr bwMode="auto">
          <a:xfrm>
            <a:off x="6748463" y="3425827"/>
            <a:ext cx="82550" cy="93663"/>
          </a:xfrm>
          <a:custGeom>
            <a:avLst/>
            <a:gdLst>
              <a:gd name="T0" fmla="*/ 67 w 109"/>
              <a:gd name="T1" fmla="*/ 62 h 123"/>
              <a:gd name="T2" fmla="*/ 31 w 109"/>
              <a:gd name="T3" fmla="*/ 67 h 123"/>
              <a:gd name="T4" fmla="*/ 21 w 109"/>
              <a:gd name="T5" fmla="*/ 85 h 123"/>
              <a:gd name="T6" fmla="*/ 28 w 109"/>
              <a:gd name="T7" fmla="*/ 101 h 123"/>
              <a:gd name="T8" fmla="*/ 49 w 109"/>
              <a:gd name="T9" fmla="*/ 107 h 123"/>
              <a:gd name="T10" fmla="*/ 77 w 109"/>
              <a:gd name="T11" fmla="*/ 96 h 123"/>
              <a:gd name="T12" fmla="*/ 88 w 109"/>
              <a:gd name="T13" fmla="*/ 66 h 123"/>
              <a:gd name="T14" fmla="*/ 88 w 109"/>
              <a:gd name="T15" fmla="*/ 62 h 123"/>
              <a:gd name="T16" fmla="*/ 67 w 109"/>
              <a:gd name="T17" fmla="*/ 62 h 123"/>
              <a:gd name="T18" fmla="*/ 109 w 109"/>
              <a:gd name="T19" fmla="*/ 54 h 123"/>
              <a:gd name="T20" fmla="*/ 109 w 109"/>
              <a:gd name="T21" fmla="*/ 120 h 123"/>
              <a:gd name="T22" fmla="*/ 88 w 109"/>
              <a:gd name="T23" fmla="*/ 120 h 123"/>
              <a:gd name="T24" fmla="*/ 88 w 109"/>
              <a:gd name="T25" fmla="*/ 103 h 123"/>
              <a:gd name="T26" fmla="*/ 70 w 109"/>
              <a:gd name="T27" fmla="*/ 118 h 123"/>
              <a:gd name="T28" fmla="*/ 43 w 109"/>
              <a:gd name="T29" fmla="*/ 123 h 123"/>
              <a:gd name="T30" fmla="*/ 11 w 109"/>
              <a:gd name="T31" fmla="*/ 113 h 123"/>
              <a:gd name="T32" fmla="*/ 0 w 109"/>
              <a:gd name="T33" fmla="*/ 86 h 123"/>
              <a:gd name="T34" fmla="*/ 14 w 109"/>
              <a:gd name="T35" fmla="*/ 56 h 123"/>
              <a:gd name="T36" fmla="*/ 58 w 109"/>
              <a:gd name="T37" fmla="*/ 46 h 123"/>
              <a:gd name="T38" fmla="*/ 88 w 109"/>
              <a:gd name="T39" fmla="*/ 46 h 123"/>
              <a:gd name="T40" fmla="*/ 88 w 109"/>
              <a:gd name="T41" fmla="*/ 45 h 123"/>
              <a:gd name="T42" fmla="*/ 78 w 109"/>
              <a:gd name="T43" fmla="*/ 24 h 123"/>
              <a:gd name="T44" fmla="*/ 51 w 109"/>
              <a:gd name="T45" fmla="*/ 17 h 123"/>
              <a:gd name="T46" fmla="*/ 29 w 109"/>
              <a:gd name="T47" fmla="*/ 19 h 123"/>
              <a:gd name="T48" fmla="*/ 9 w 109"/>
              <a:gd name="T49" fmla="*/ 26 h 123"/>
              <a:gd name="T50" fmla="*/ 9 w 109"/>
              <a:gd name="T51" fmla="*/ 9 h 123"/>
              <a:gd name="T52" fmla="*/ 32 w 109"/>
              <a:gd name="T53" fmla="*/ 2 h 123"/>
              <a:gd name="T54" fmla="*/ 53 w 109"/>
              <a:gd name="T55" fmla="*/ 0 h 123"/>
              <a:gd name="T56" fmla="*/ 95 w 109"/>
              <a:gd name="T57" fmla="*/ 14 h 123"/>
              <a:gd name="T58" fmla="*/ 109 w 109"/>
              <a:gd name="T59" fmla="*/ 54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09" h="123">
                <a:moveTo>
                  <a:pt x="67" y="62"/>
                </a:moveTo>
                <a:cubicBezTo>
                  <a:pt x="49" y="62"/>
                  <a:pt x="37" y="63"/>
                  <a:pt x="31" y="67"/>
                </a:cubicBezTo>
                <a:cubicBezTo>
                  <a:pt x="24" y="70"/>
                  <a:pt x="21" y="76"/>
                  <a:pt x="21" y="85"/>
                </a:cubicBezTo>
                <a:cubicBezTo>
                  <a:pt x="21" y="92"/>
                  <a:pt x="23" y="97"/>
                  <a:pt x="28" y="101"/>
                </a:cubicBezTo>
                <a:cubicBezTo>
                  <a:pt x="33" y="105"/>
                  <a:pt x="40" y="107"/>
                  <a:pt x="49" y="107"/>
                </a:cubicBezTo>
                <a:cubicBezTo>
                  <a:pt x="60" y="107"/>
                  <a:pt x="70" y="104"/>
                  <a:pt x="77" y="96"/>
                </a:cubicBezTo>
                <a:cubicBezTo>
                  <a:pt x="84" y="88"/>
                  <a:pt x="88" y="78"/>
                  <a:pt x="88" y="66"/>
                </a:cubicBezTo>
                <a:lnTo>
                  <a:pt x="88" y="62"/>
                </a:lnTo>
                <a:lnTo>
                  <a:pt x="67" y="62"/>
                </a:lnTo>
                <a:close/>
                <a:moveTo>
                  <a:pt x="109" y="54"/>
                </a:moveTo>
                <a:lnTo>
                  <a:pt x="109" y="120"/>
                </a:lnTo>
                <a:lnTo>
                  <a:pt x="88" y="120"/>
                </a:lnTo>
                <a:lnTo>
                  <a:pt x="88" y="103"/>
                </a:lnTo>
                <a:cubicBezTo>
                  <a:pt x="83" y="110"/>
                  <a:pt x="77" y="115"/>
                  <a:pt x="70" y="118"/>
                </a:cubicBezTo>
                <a:cubicBezTo>
                  <a:pt x="62" y="122"/>
                  <a:pt x="53" y="123"/>
                  <a:pt x="43" y="123"/>
                </a:cubicBezTo>
                <a:cubicBezTo>
                  <a:pt x="30" y="123"/>
                  <a:pt x="19" y="120"/>
                  <a:pt x="11" y="113"/>
                </a:cubicBezTo>
                <a:cubicBezTo>
                  <a:pt x="4" y="107"/>
                  <a:pt x="0" y="98"/>
                  <a:pt x="0" y="86"/>
                </a:cubicBezTo>
                <a:cubicBezTo>
                  <a:pt x="0" y="73"/>
                  <a:pt x="5" y="63"/>
                  <a:pt x="14" y="56"/>
                </a:cubicBezTo>
                <a:cubicBezTo>
                  <a:pt x="24" y="50"/>
                  <a:pt x="39" y="46"/>
                  <a:pt x="58" y="46"/>
                </a:cubicBezTo>
                <a:lnTo>
                  <a:pt x="88" y="46"/>
                </a:lnTo>
                <a:lnTo>
                  <a:pt x="88" y="45"/>
                </a:lnTo>
                <a:cubicBezTo>
                  <a:pt x="88" y="36"/>
                  <a:pt x="84" y="29"/>
                  <a:pt x="78" y="24"/>
                </a:cubicBezTo>
                <a:cubicBezTo>
                  <a:pt x="72" y="19"/>
                  <a:pt x="63" y="17"/>
                  <a:pt x="51" y="17"/>
                </a:cubicBezTo>
                <a:cubicBezTo>
                  <a:pt x="44" y="17"/>
                  <a:pt x="36" y="18"/>
                  <a:pt x="29" y="19"/>
                </a:cubicBezTo>
                <a:cubicBezTo>
                  <a:pt x="22" y="21"/>
                  <a:pt x="16" y="23"/>
                  <a:pt x="9" y="26"/>
                </a:cubicBezTo>
                <a:lnTo>
                  <a:pt x="9" y="9"/>
                </a:lnTo>
                <a:cubicBezTo>
                  <a:pt x="17" y="6"/>
                  <a:pt x="24" y="4"/>
                  <a:pt x="32" y="2"/>
                </a:cubicBezTo>
                <a:cubicBezTo>
                  <a:pt x="39" y="1"/>
                  <a:pt x="46" y="0"/>
                  <a:pt x="53" y="0"/>
                </a:cubicBezTo>
                <a:cubicBezTo>
                  <a:pt x="72" y="0"/>
                  <a:pt x="86" y="5"/>
                  <a:pt x="95" y="14"/>
                </a:cubicBezTo>
                <a:cubicBezTo>
                  <a:pt x="104" y="22"/>
                  <a:pt x="109" y="36"/>
                  <a:pt x="109" y="54"/>
                </a:cubicBezTo>
                <a:close/>
              </a:path>
            </a:pathLst>
          </a:custGeom>
          <a:solidFill>
            <a:srgbClr val="1C22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" name="Freeform 95">
            <a:extLst>
              <a:ext uri="{FF2B5EF4-FFF2-40B4-BE49-F238E27FC236}">
                <a16:creationId xmlns:a16="http://schemas.microsoft.com/office/drawing/2014/main" id="{4C42219B-B0BA-422D-AFBD-E6AF2AD79DAF}"/>
              </a:ext>
            </a:extLst>
          </p:cNvPr>
          <p:cNvSpPr>
            <a:spLocks/>
          </p:cNvSpPr>
          <p:nvPr/>
        </p:nvSpPr>
        <p:spPr bwMode="auto">
          <a:xfrm>
            <a:off x="6851651" y="3402013"/>
            <a:ext cx="61913" cy="114300"/>
          </a:xfrm>
          <a:custGeom>
            <a:avLst/>
            <a:gdLst>
              <a:gd name="T0" fmla="*/ 37 w 80"/>
              <a:gd name="T1" fmla="*/ 0 h 150"/>
              <a:gd name="T2" fmla="*/ 37 w 80"/>
              <a:gd name="T3" fmla="*/ 33 h 150"/>
              <a:gd name="T4" fmla="*/ 80 w 80"/>
              <a:gd name="T5" fmla="*/ 33 h 150"/>
              <a:gd name="T6" fmla="*/ 80 w 80"/>
              <a:gd name="T7" fmla="*/ 48 h 150"/>
              <a:gd name="T8" fmla="*/ 37 w 80"/>
              <a:gd name="T9" fmla="*/ 48 h 150"/>
              <a:gd name="T10" fmla="*/ 37 w 80"/>
              <a:gd name="T11" fmla="*/ 112 h 150"/>
              <a:gd name="T12" fmla="*/ 41 w 80"/>
              <a:gd name="T13" fmla="*/ 130 h 150"/>
              <a:gd name="T14" fmla="*/ 59 w 80"/>
              <a:gd name="T15" fmla="*/ 134 h 150"/>
              <a:gd name="T16" fmla="*/ 80 w 80"/>
              <a:gd name="T17" fmla="*/ 134 h 150"/>
              <a:gd name="T18" fmla="*/ 80 w 80"/>
              <a:gd name="T19" fmla="*/ 150 h 150"/>
              <a:gd name="T20" fmla="*/ 59 w 80"/>
              <a:gd name="T21" fmla="*/ 150 h 150"/>
              <a:gd name="T22" fmla="*/ 25 w 80"/>
              <a:gd name="T23" fmla="*/ 142 h 150"/>
              <a:gd name="T24" fmla="*/ 15 w 80"/>
              <a:gd name="T25" fmla="*/ 112 h 150"/>
              <a:gd name="T26" fmla="*/ 15 w 80"/>
              <a:gd name="T27" fmla="*/ 48 h 150"/>
              <a:gd name="T28" fmla="*/ 0 w 80"/>
              <a:gd name="T29" fmla="*/ 48 h 150"/>
              <a:gd name="T30" fmla="*/ 0 w 80"/>
              <a:gd name="T31" fmla="*/ 33 h 150"/>
              <a:gd name="T32" fmla="*/ 15 w 80"/>
              <a:gd name="T33" fmla="*/ 33 h 150"/>
              <a:gd name="T34" fmla="*/ 15 w 80"/>
              <a:gd name="T35" fmla="*/ 0 h 150"/>
              <a:gd name="T36" fmla="*/ 37 w 80"/>
              <a:gd name="T37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0" h="150">
                <a:moveTo>
                  <a:pt x="37" y="0"/>
                </a:moveTo>
                <a:lnTo>
                  <a:pt x="37" y="33"/>
                </a:lnTo>
                <a:lnTo>
                  <a:pt x="80" y="33"/>
                </a:lnTo>
                <a:lnTo>
                  <a:pt x="80" y="48"/>
                </a:lnTo>
                <a:lnTo>
                  <a:pt x="37" y="48"/>
                </a:lnTo>
                <a:lnTo>
                  <a:pt x="37" y="112"/>
                </a:lnTo>
                <a:cubicBezTo>
                  <a:pt x="37" y="121"/>
                  <a:pt x="38" y="128"/>
                  <a:pt x="41" y="130"/>
                </a:cubicBezTo>
                <a:cubicBezTo>
                  <a:pt x="44" y="133"/>
                  <a:pt x="50" y="134"/>
                  <a:pt x="59" y="134"/>
                </a:cubicBezTo>
                <a:lnTo>
                  <a:pt x="80" y="134"/>
                </a:lnTo>
                <a:lnTo>
                  <a:pt x="80" y="150"/>
                </a:lnTo>
                <a:lnTo>
                  <a:pt x="59" y="150"/>
                </a:lnTo>
                <a:cubicBezTo>
                  <a:pt x="42" y="150"/>
                  <a:pt x="31" y="148"/>
                  <a:pt x="25" y="142"/>
                </a:cubicBezTo>
                <a:cubicBezTo>
                  <a:pt x="18" y="137"/>
                  <a:pt x="15" y="126"/>
                  <a:pt x="15" y="112"/>
                </a:cubicBezTo>
                <a:lnTo>
                  <a:pt x="15" y="48"/>
                </a:lnTo>
                <a:lnTo>
                  <a:pt x="0" y="48"/>
                </a:lnTo>
                <a:lnTo>
                  <a:pt x="0" y="33"/>
                </a:lnTo>
                <a:lnTo>
                  <a:pt x="15" y="33"/>
                </a:lnTo>
                <a:lnTo>
                  <a:pt x="15" y="0"/>
                </a:lnTo>
                <a:lnTo>
                  <a:pt x="37" y="0"/>
                </a:lnTo>
                <a:close/>
              </a:path>
            </a:pathLst>
          </a:custGeom>
          <a:solidFill>
            <a:srgbClr val="1C22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" name="Freeform 96">
            <a:extLst>
              <a:ext uri="{FF2B5EF4-FFF2-40B4-BE49-F238E27FC236}">
                <a16:creationId xmlns:a16="http://schemas.microsoft.com/office/drawing/2014/main" id="{5670EDEA-B82E-4119-9472-8617E78DAFAC}"/>
              </a:ext>
            </a:extLst>
          </p:cNvPr>
          <p:cNvSpPr>
            <a:spLocks noEditPoints="1"/>
          </p:cNvSpPr>
          <p:nvPr/>
        </p:nvSpPr>
        <p:spPr bwMode="auto">
          <a:xfrm>
            <a:off x="6927850" y="3425827"/>
            <a:ext cx="84138" cy="93663"/>
          </a:xfrm>
          <a:custGeom>
            <a:avLst/>
            <a:gdLst>
              <a:gd name="T0" fmla="*/ 67 w 109"/>
              <a:gd name="T1" fmla="*/ 62 h 123"/>
              <a:gd name="T2" fmla="*/ 31 w 109"/>
              <a:gd name="T3" fmla="*/ 67 h 123"/>
              <a:gd name="T4" fmla="*/ 22 w 109"/>
              <a:gd name="T5" fmla="*/ 85 h 123"/>
              <a:gd name="T6" fmla="*/ 29 w 109"/>
              <a:gd name="T7" fmla="*/ 101 h 123"/>
              <a:gd name="T8" fmla="*/ 49 w 109"/>
              <a:gd name="T9" fmla="*/ 107 h 123"/>
              <a:gd name="T10" fmla="*/ 78 w 109"/>
              <a:gd name="T11" fmla="*/ 96 h 123"/>
              <a:gd name="T12" fmla="*/ 88 w 109"/>
              <a:gd name="T13" fmla="*/ 66 h 123"/>
              <a:gd name="T14" fmla="*/ 88 w 109"/>
              <a:gd name="T15" fmla="*/ 62 h 123"/>
              <a:gd name="T16" fmla="*/ 67 w 109"/>
              <a:gd name="T17" fmla="*/ 62 h 123"/>
              <a:gd name="T18" fmla="*/ 109 w 109"/>
              <a:gd name="T19" fmla="*/ 54 h 123"/>
              <a:gd name="T20" fmla="*/ 109 w 109"/>
              <a:gd name="T21" fmla="*/ 120 h 123"/>
              <a:gd name="T22" fmla="*/ 88 w 109"/>
              <a:gd name="T23" fmla="*/ 120 h 123"/>
              <a:gd name="T24" fmla="*/ 88 w 109"/>
              <a:gd name="T25" fmla="*/ 103 h 123"/>
              <a:gd name="T26" fmla="*/ 70 w 109"/>
              <a:gd name="T27" fmla="*/ 118 h 123"/>
              <a:gd name="T28" fmla="*/ 44 w 109"/>
              <a:gd name="T29" fmla="*/ 123 h 123"/>
              <a:gd name="T30" fmla="*/ 12 w 109"/>
              <a:gd name="T31" fmla="*/ 113 h 123"/>
              <a:gd name="T32" fmla="*/ 0 w 109"/>
              <a:gd name="T33" fmla="*/ 86 h 123"/>
              <a:gd name="T34" fmla="*/ 15 w 109"/>
              <a:gd name="T35" fmla="*/ 56 h 123"/>
              <a:gd name="T36" fmla="*/ 58 w 109"/>
              <a:gd name="T37" fmla="*/ 46 h 123"/>
              <a:gd name="T38" fmla="*/ 88 w 109"/>
              <a:gd name="T39" fmla="*/ 46 h 123"/>
              <a:gd name="T40" fmla="*/ 88 w 109"/>
              <a:gd name="T41" fmla="*/ 45 h 123"/>
              <a:gd name="T42" fmla="*/ 79 w 109"/>
              <a:gd name="T43" fmla="*/ 24 h 123"/>
              <a:gd name="T44" fmla="*/ 52 w 109"/>
              <a:gd name="T45" fmla="*/ 17 h 123"/>
              <a:gd name="T46" fmla="*/ 30 w 109"/>
              <a:gd name="T47" fmla="*/ 19 h 123"/>
              <a:gd name="T48" fmla="*/ 10 w 109"/>
              <a:gd name="T49" fmla="*/ 26 h 123"/>
              <a:gd name="T50" fmla="*/ 10 w 109"/>
              <a:gd name="T51" fmla="*/ 9 h 123"/>
              <a:gd name="T52" fmla="*/ 32 w 109"/>
              <a:gd name="T53" fmla="*/ 2 h 123"/>
              <a:gd name="T54" fmla="*/ 54 w 109"/>
              <a:gd name="T55" fmla="*/ 0 h 123"/>
              <a:gd name="T56" fmla="*/ 96 w 109"/>
              <a:gd name="T57" fmla="*/ 14 h 123"/>
              <a:gd name="T58" fmla="*/ 109 w 109"/>
              <a:gd name="T59" fmla="*/ 54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09" h="123">
                <a:moveTo>
                  <a:pt x="67" y="62"/>
                </a:moveTo>
                <a:cubicBezTo>
                  <a:pt x="50" y="62"/>
                  <a:pt x="38" y="63"/>
                  <a:pt x="31" y="67"/>
                </a:cubicBezTo>
                <a:cubicBezTo>
                  <a:pt x="25" y="70"/>
                  <a:pt x="22" y="76"/>
                  <a:pt x="22" y="85"/>
                </a:cubicBezTo>
                <a:cubicBezTo>
                  <a:pt x="22" y="92"/>
                  <a:pt x="24" y="97"/>
                  <a:pt x="29" y="101"/>
                </a:cubicBezTo>
                <a:cubicBezTo>
                  <a:pt x="34" y="105"/>
                  <a:pt x="41" y="107"/>
                  <a:pt x="49" y="107"/>
                </a:cubicBezTo>
                <a:cubicBezTo>
                  <a:pt x="61" y="107"/>
                  <a:pt x="70" y="104"/>
                  <a:pt x="78" y="96"/>
                </a:cubicBezTo>
                <a:cubicBezTo>
                  <a:pt x="85" y="88"/>
                  <a:pt x="88" y="78"/>
                  <a:pt x="88" y="66"/>
                </a:cubicBezTo>
                <a:lnTo>
                  <a:pt x="88" y="62"/>
                </a:lnTo>
                <a:lnTo>
                  <a:pt x="67" y="62"/>
                </a:lnTo>
                <a:close/>
                <a:moveTo>
                  <a:pt x="109" y="54"/>
                </a:moveTo>
                <a:lnTo>
                  <a:pt x="109" y="120"/>
                </a:lnTo>
                <a:lnTo>
                  <a:pt x="88" y="120"/>
                </a:lnTo>
                <a:lnTo>
                  <a:pt x="88" y="103"/>
                </a:lnTo>
                <a:cubicBezTo>
                  <a:pt x="83" y="110"/>
                  <a:pt x="77" y="115"/>
                  <a:pt x="70" y="118"/>
                </a:cubicBezTo>
                <a:cubicBezTo>
                  <a:pt x="63" y="122"/>
                  <a:pt x="54" y="123"/>
                  <a:pt x="44" y="123"/>
                </a:cubicBezTo>
                <a:cubicBezTo>
                  <a:pt x="30" y="123"/>
                  <a:pt x="20" y="120"/>
                  <a:pt x="12" y="113"/>
                </a:cubicBezTo>
                <a:cubicBezTo>
                  <a:pt x="4" y="107"/>
                  <a:pt x="0" y="98"/>
                  <a:pt x="0" y="86"/>
                </a:cubicBezTo>
                <a:cubicBezTo>
                  <a:pt x="0" y="73"/>
                  <a:pt x="5" y="63"/>
                  <a:pt x="15" y="56"/>
                </a:cubicBezTo>
                <a:cubicBezTo>
                  <a:pt x="25" y="50"/>
                  <a:pt x="39" y="46"/>
                  <a:pt x="58" y="46"/>
                </a:cubicBezTo>
                <a:lnTo>
                  <a:pt x="88" y="46"/>
                </a:lnTo>
                <a:lnTo>
                  <a:pt x="88" y="45"/>
                </a:lnTo>
                <a:cubicBezTo>
                  <a:pt x="88" y="36"/>
                  <a:pt x="85" y="29"/>
                  <a:pt x="79" y="24"/>
                </a:cubicBezTo>
                <a:cubicBezTo>
                  <a:pt x="72" y="19"/>
                  <a:pt x="63" y="17"/>
                  <a:pt x="52" y="17"/>
                </a:cubicBezTo>
                <a:cubicBezTo>
                  <a:pt x="44" y="17"/>
                  <a:pt x="37" y="18"/>
                  <a:pt x="30" y="19"/>
                </a:cubicBezTo>
                <a:cubicBezTo>
                  <a:pt x="23" y="21"/>
                  <a:pt x="16" y="23"/>
                  <a:pt x="10" y="26"/>
                </a:cubicBezTo>
                <a:lnTo>
                  <a:pt x="10" y="9"/>
                </a:lnTo>
                <a:cubicBezTo>
                  <a:pt x="18" y="6"/>
                  <a:pt x="25" y="4"/>
                  <a:pt x="32" y="2"/>
                </a:cubicBezTo>
                <a:cubicBezTo>
                  <a:pt x="40" y="1"/>
                  <a:pt x="47" y="0"/>
                  <a:pt x="54" y="0"/>
                </a:cubicBezTo>
                <a:cubicBezTo>
                  <a:pt x="72" y="0"/>
                  <a:pt x="86" y="5"/>
                  <a:pt x="96" y="14"/>
                </a:cubicBezTo>
                <a:cubicBezTo>
                  <a:pt x="105" y="22"/>
                  <a:pt x="109" y="36"/>
                  <a:pt x="109" y="54"/>
                </a:cubicBezTo>
                <a:close/>
              </a:path>
            </a:pathLst>
          </a:custGeom>
          <a:solidFill>
            <a:srgbClr val="1C22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" name="Rectangle 97">
            <a:extLst>
              <a:ext uri="{FF2B5EF4-FFF2-40B4-BE49-F238E27FC236}">
                <a16:creationId xmlns:a16="http://schemas.microsoft.com/office/drawing/2014/main" id="{B57EDB38-B7B4-4F0B-82F1-7429118D6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0951" y="3660776"/>
            <a:ext cx="1160463" cy="400050"/>
          </a:xfrm>
          <a:prstGeom prst="rect">
            <a:avLst/>
          </a:prstGeom>
          <a:solidFill>
            <a:srgbClr val="D5F6FF"/>
          </a:solidFill>
          <a:ln w="1428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" name="Freeform 98">
            <a:extLst>
              <a:ext uri="{FF2B5EF4-FFF2-40B4-BE49-F238E27FC236}">
                <a16:creationId xmlns:a16="http://schemas.microsoft.com/office/drawing/2014/main" id="{6B710ED0-2E41-43AC-9FFF-5BD5BCA6528C}"/>
              </a:ext>
            </a:extLst>
          </p:cNvPr>
          <p:cNvSpPr>
            <a:spLocks/>
          </p:cNvSpPr>
          <p:nvPr/>
        </p:nvSpPr>
        <p:spPr bwMode="auto">
          <a:xfrm>
            <a:off x="6537325" y="3786189"/>
            <a:ext cx="120650" cy="119063"/>
          </a:xfrm>
          <a:custGeom>
            <a:avLst/>
            <a:gdLst>
              <a:gd name="T0" fmla="*/ 0 w 158"/>
              <a:gd name="T1" fmla="*/ 0 h 156"/>
              <a:gd name="T2" fmla="*/ 35 w 158"/>
              <a:gd name="T3" fmla="*/ 0 h 156"/>
              <a:gd name="T4" fmla="*/ 79 w 158"/>
              <a:gd name="T5" fmla="*/ 106 h 156"/>
              <a:gd name="T6" fmla="*/ 123 w 158"/>
              <a:gd name="T7" fmla="*/ 0 h 156"/>
              <a:gd name="T8" fmla="*/ 158 w 158"/>
              <a:gd name="T9" fmla="*/ 0 h 156"/>
              <a:gd name="T10" fmla="*/ 158 w 158"/>
              <a:gd name="T11" fmla="*/ 156 h 156"/>
              <a:gd name="T12" fmla="*/ 135 w 158"/>
              <a:gd name="T13" fmla="*/ 156 h 156"/>
              <a:gd name="T14" fmla="*/ 135 w 158"/>
              <a:gd name="T15" fmla="*/ 19 h 156"/>
              <a:gd name="T16" fmla="*/ 91 w 158"/>
              <a:gd name="T17" fmla="*/ 126 h 156"/>
              <a:gd name="T18" fmla="*/ 67 w 158"/>
              <a:gd name="T19" fmla="*/ 126 h 156"/>
              <a:gd name="T20" fmla="*/ 23 w 158"/>
              <a:gd name="T21" fmla="*/ 19 h 156"/>
              <a:gd name="T22" fmla="*/ 23 w 158"/>
              <a:gd name="T23" fmla="*/ 156 h 156"/>
              <a:gd name="T24" fmla="*/ 0 w 158"/>
              <a:gd name="T25" fmla="*/ 156 h 156"/>
              <a:gd name="T26" fmla="*/ 0 w 158"/>
              <a:gd name="T27" fmla="*/ 0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8" h="156">
                <a:moveTo>
                  <a:pt x="0" y="0"/>
                </a:moveTo>
                <a:lnTo>
                  <a:pt x="35" y="0"/>
                </a:lnTo>
                <a:lnTo>
                  <a:pt x="79" y="106"/>
                </a:lnTo>
                <a:lnTo>
                  <a:pt x="123" y="0"/>
                </a:lnTo>
                <a:lnTo>
                  <a:pt x="158" y="0"/>
                </a:lnTo>
                <a:lnTo>
                  <a:pt x="158" y="156"/>
                </a:lnTo>
                <a:lnTo>
                  <a:pt x="135" y="156"/>
                </a:lnTo>
                <a:lnTo>
                  <a:pt x="135" y="19"/>
                </a:lnTo>
                <a:lnTo>
                  <a:pt x="91" y="126"/>
                </a:lnTo>
                <a:lnTo>
                  <a:pt x="67" y="126"/>
                </a:lnTo>
                <a:lnTo>
                  <a:pt x="23" y="19"/>
                </a:lnTo>
                <a:lnTo>
                  <a:pt x="23" y="156"/>
                </a:lnTo>
                <a:lnTo>
                  <a:pt x="0" y="156"/>
                </a:lnTo>
                <a:lnTo>
                  <a:pt x="0" y="0"/>
                </a:lnTo>
                <a:close/>
              </a:path>
            </a:pathLst>
          </a:custGeom>
          <a:solidFill>
            <a:srgbClr val="1C22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" name="Freeform 99">
            <a:extLst>
              <a:ext uri="{FF2B5EF4-FFF2-40B4-BE49-F238E27FC236}">
                <a16:creationId xmlns:a16="http://schemas.microsoft.com/office/drawing/2014/main" id="{4636A693-30F2-4BE4-B96E-2B176C84EC08}"/>
              </a:ext>
            </a:extLst>
          </p:cNvPr>
          <p:cNvSpPr>
            <a:spLocks noEditPoints="1"/>
          </p:cNvSpPr>
          <p:nvPr/>
        </p:nvSpPr>
        <p:spPr bwMode="auto">
          <a:xfrm>
            <a:off x="6684963" y="3814764"/>
            <a:ext cx="90488" cy="93663"/>
          </a:xfrm>
          <a:custGeom>
            <a:avLst/>
            <a:gdLst>
              <a:gd name="T0" fmla="*/ 120 w 120"/>
              <a:gd name="T1" fmla="*/ 57 h 123"/>
              <a:gd name="T2" fmla="*/ 120 w 120"/>
              <a:gd name="T3" fmla="*/ 66 h 123"/>
              <a:gd name="T4" fmla="*/ 22 w 120"/>
              <a:gd name="T5" fmla="*/ 66 h 123"/>
              <a:gd name="T6" fmla="*/ 35 w 120"/>
              <a:gd name="T7" fmla="*/ 97 h 123"/>
              <a:gd name="T8" fmla="*/ 68 w 120"/>
              <a:gd name="T9" fmla="*/ 107 h 123"/>
              <a:gd name="T10" fmla="*/ 92 w 120"/>
              <a:gd name="T11" fmla="*/ 104 h 123"/>
              <a:gd name="T12" fmla="*/ 115 w 120"/>
              <a:gd name="T13" fmla="*/ 96 h 123"/>
              <a:gd name="T14" fmla="*/ 115 w 120"/>
              <a:gd name="T15" fmla="*/ 114 h 123"/>
              <a:gd name="T16" fmla="*/ 91 w 120"/>
              <a:gd name="T17" fmla="*/ 121 h 123"/>
              <a:gd name="T18" fmla="*/ 67 w 120"/>
              <a:gd name="T19" fmla="*/ 123 h 123"/>
              <a:gd name="T20" fmla="*/ 18 w 120"/>
              <a:gd name="T21" fmla="*/ 107 h 123"/>
              <a:gd name="T22" fmla="*/ 0 w 120"/>
              <a:gd name="T23" fmla="*/ 63 h 123"/>
              <a:gd name="T24" fmla="*/ 17 w 120"/>
              <a:gd name="T25" fmla="*/ 17 h 123"/>
              <a:gd name="T26" fmla="*/ 63 w 120"/>
              <a:gd name="T27" fmla="*/ 0 h 123"/>
              <a:gd name="T28" fmla="*/ 105 w 120"/>
              <a:gd name="T29" fmla="*/ 15 h 123"/>
              <a:gd name="T30" fmla="*/ 120 w 120"/>
              <a:gd name="T31" fmla="*/ 57 h 123"/>
              <a:gd name="T32" fmla="*/ 99 w 120"/>
              <a:gd name="T33" fmla="*/ 51 h 123"/>
              <a:gd name="T34" fmla="*/ 89 w 120"/>
              <a:gd name="T35" fmla="*/ 26 h 123"/>
              <a:gd name="T36" fmla="*/ 64 w 120"/>
              <a:gd name="T37" fmla="*/ 16 h 123"/>
              <a:gd name="T38" fmla="*/ 35 w 120"/>
              <a:gd name="T39" fmla="*/ 26 h 123"/>
              <a:gd name="T40" fmla="*/ 23 w 120"/>
              <a:gd name="T41" fmla="*/ 51 h 123"/>
              <a:gd name="T42" fmla="*/ 99 w 120"/>
              <a:gd name="T43" fmla="*/ 51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20" h="123">
                <a:moveTo>
                  <a:pt x="120" y="57"/>
                </a:moveTo>
                <a:lnTo>
                  <a:pt x="120" y="66"/>
                </a:lnTo>
                <a:lnTo>
                  <a:pt x="22" y="66"/>
                </a:lnTo>
                <a:cubicBezTo>
                  <a:pt x="23" y="79"/>
                  <a:pt x="28" y="90"/>
                  <a:pt x="35" y="97"/>
                </a:cubicBezTo>
                <a:cubicBezTo>
                  <a:pt x="43" y="103"/>
                  <a:pt x="54" y="107"/>
                  <a:pt x="68" y="107"/>
                </a:cubicBezTo>
                <a:cubicBezTo>
                  <a:pt x="77" y="107"/>
                  <a:pt x="84" y="106"/>
                  <a:pt x="92" y="104"/>
                </a:cubicBezTo>
                <a:cubicBezTo>
                  <a:pt x="100" y="102"/>
                  <a:pt x="107" y="100"/>
                  <a:pt x="115" y="96"/>
                </a:cubicBezTo>
                <a:lnTo>
                  <a:pt x="115" y="114"/>
                </a:lnTo>
                <a:cubicBezTo>
                  <a:pt x="107" y="117"/>
                  <a:pt x="99" y="119"/>
                  <a:pt x="91" y="121"/>
                </a:cubicBezTo>
                <a:cubicBezTo>
                  <a:pt x="83" y="122"/>
                  <a:pt x="75" y="123"/>
                  <a:pt x="67" y="123"/>
                </a:cubicBezTo>
                <a:cubicBezTo>
                  <a:pt x="47" y="123"/>
                  <a:pt x="30" y="118"/>
                  <a:pt x="18" y="107"/>
                </a:cubicBezTo>
                <a:cubicBezTo>
                  <a:pt x="6" y="96"/>
                  <a:pt x="0" y="81"/>
                  <a:pt x="0" y="63"/>
                </a:cubicBezTo>
                <a:cubicBezTo>
                  <a:pt x="0" y="44"/>
                  <a:pt x="6" y="28"/>
                  <a:pt x="17" y="17"/>
                </a:cubicBezTo>
                <a:cubicBezTo>
                  <a:pt x="29" y="6"/>
                  <a:pt x="44" y="0"/>
                  <a:pt x="63" y="0"/>
                </a:cubicBezTo>
                <a:cubicBezTo>
                  <a:pt x="81" y="0"/>
                  <a:pt x="95" y="5"/>
                  <a:pt x="105" y="15"/>
                </a:cubicBezTo>
                <a:cubicBezTo>
                  <a:pt x="115" y="26"/>
                  <a:pt x="120" y="39"/>
                  <a:pt x="120" y="57"/>
                </a:cubicBezTo>
                <a:close/>
                <a:moveTo>
                  <a:pt x="99" y="51"/>
                </a:moveTo>
                <a:cubicBezTo>
                  <a:pt x="98" y="41"/>
                  <a:pt x="95" y="32"/>
                  <a:pt x="89" y="26"/>
                </a:cubicBezTo>
                <a:cubicBezTo>
                  <a:pt x="83" y="20"/>
                  <a:pt x="74" y="16"/>
                  <a:pt x="64" y="16"/>
                </a:cubicBezTo>
                <a:cubicBezTo>
                  <a:pt x="52" y="16"/>
                  <a:pt x="42" y="20"/>
                  <a:pt x="35" y="26"/>
                </a:cubicBezTo>
                <a:cubicBezTo>
                  <a:pt x="28" y="32"/>
                  <a:pt x="24" y="40"/>
                  <a:pt x="23" y="51"/>
                </a:cubicBezTo>
                <a:lnTo>
                  <a:pt x="99" y="51"/>
                </a:lnTo>
                <a:close/>
              </a:path>
            </a:pathLst>
          </a:custGeom>
          <a:solidFill>
            <a:srgbClr val="1C22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8" name="Freeform 100">
            <a:extLst>
              <a:ext uri="{FF2B5EF4-FFF2-40B4-BE49-F238E27FC236}">
                <a16:creationId xmlns:a16="http://schemas.microsoft.com/office/drawing/2014/main" id="{B10CA41F-1DAE-46AE-AAD6-7207B3C9EB69}"/>
              </a:ext>
            </a:extLst>
          </p:cNvPr>
          <p:cNvSpPr>
            <a:spLocks/>
          </p:cNvSpPr>
          <p:nvPr/>
        </p:nvSpPr>
        <p:spPr bwMode="auto">
          <a:xfrm>
            <a:off x="6802439" y="3814763"/>
            <a:ext cx="142875" cy="90488"/>
          </a:xfrm>
          <a:custGeom>
            <a:avLst/>
            <a:gdLst>
              <a:gd name="T0" fmla="*/ 101 w 188"/>
              <a:gd name="T1" fmla="*/ 25 h 120"/>
              <a:gd name="T2" fmla="*/ 120 w 188"/>
              <a:gd name="T3" fmla="*/ 6 h 120"/>
              <a:gd name="T4" fmla="*/ 146 w 188"/>
              <a:gd name="T5" fmla="*/ 0 h 120"/>
              <a:gd name="T6" fmla="*/ 178 w 188"/>
              <a:gd name="T7" fmla="*/ 13 h 120"/>
              <a:gd name="T8" fmla="*/ 188 w 188"/>
              <a:gd name="T9" fmla="*/ 49 h 120"/>
              <a:gd name="T10" fmla="*/ 188 w 188"/>
              <a:gd name="T11" fmla="*/ 120 h 120"/>
              <a:gd name="T12" fmla="*/ 167 w 188"/>
              <a:gd name="T13" fmla="*/ 120 h 120"/>
              <a:gd name="T14" fmla="*/ 167 w 188"/>
              <a:gd name="T15" fmla="*/ 50 h 120"/>
              <a:gd name="T16" fmla="*/ 161 w 188"/>
              <a:gd name="T17" fmla="*/ 25 h 120"/>
              <a:gd name="T18" fmla="*/ 140 w 188"/>
              <a:gd name="T19" fmla="*/ 17 h 120"/>
              <a:gd name="T20" fmla="*/ 114 w 188"/>
              <a:gd name="T21" fmla="*/ 27 h 120"/>
              <a:gd name="T22" fmla="*/ 105 w 188"/>
              <a:gd name="T23" fmla="*/ 54 h 120"/>
              <a:gd name="T24" fmla="*/ 105 w 188"/>
              <a:gd name="T25" fmla="*/ 120 h 120"/>
              <a:gd name="T26" fmla="*/ 84 w 188"/>
              <a:gd name="T27" fmla="*/ 120 h 120"/>
              <a:gd name="T28" fmla="*/ 84 w 188"/>
              <a:gd name="T29" fmla="*/ 50 h 120"/>
              <a:gd name="T30" fmla="*/ 77 w 188"/>
              <a:gd name="T31" fmla="*/ 25 h 120"/>
              <a:gd name="T32" fmla="*/ 57 w 188"/>
              <a:gd name="T33" fmla="*/ 17 h 120"/>
              <a:gd name="T34" fmla="*/ 31 w 188"/>
              <a:gd name="T35" fmla="*/ 27 h 120"/>
              <a:gd name="T36" fmla="*/ 21 w 188"/>
              <a:gd name="T37" fmla="*/ 54 h 120"/>
              <a:gd name="T38" fmla="*/ 21 w 188"/>
              <a:gd name="T39" fmla="*/ 120 h 120"/>
              <a:gd name="T40" fmla="*/ 0 w 188"/>
              <a:gd name="T41" fmla="*/ 120 h 120"/>
              <a:gd name="T42" fmla="*/ 0 w 188"/>
              <a:gd name="T43" fmla="*/ 3 h 120"/>
              <a:gd name="T44" fmla="*/ 21 w 188"/>
              <a:gd name="T45" fmla="*/ 3 h 120"/>
              <a:gd name="T46" fmla="*/ 21 w 188"/>
              <a:gd name="T47" fmla="*/ 21 h 120"/>
              <a:gd name="T48" fmla="*/ 39 w 188"/>
              <a:gd name="T49" fmla="*/ 5 h 120"/>
              <a:gd name="T50" fmla="*/ 63 w 188"/>
              <a:gd name="T51" fmla="*/ 0 h 120"/>
              <a:gd name="T52" fmla="*/ 87 w 188"/>
              <a:gd name="T53" fmla="*/ 7 h 120"/>
              <a:gd name="T54" fmla="*/ 101 w 188"/>
              <a:gd name="T55" fmla="*/ 25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88" h="120">
                <a:moveTo>
                  <a:pt x="101" y="25"/>
                </a:moveTo>
                <a:cubicBezTo>
                  <a:pt x="107" y="17"/>
                  <a:pt x="113" y="10"/>
                  <a:pt x="120" y="6"/>
                </a:cubicBezTo>
                <a:cubicBezTo>
                  <a:pt x="128" y="2"/>
                  <a:pt x="136" y="0"/>
                  <a:pt x="146" y="0"/>
                </a:cubicBezTo>
                <a:cubicBezTo>
                  <a:pt x="160" y="0"/>
                  <a:pt x="170" y="4"/>
                  <a:pt x="178" y="13"/>
                </a:cubicBezTo>
                <a:cubicBezTo>
                  <a:pt x="185" y="22"/>
                  <a:pt x="188" y="34"/>
                  <a:pt x="188" y="49"/>
                </a:cubicBezTo>
                <a:lnTo>
                  <a:pt x="188" y="120"/>
                </a:lnTo>
                <a:lnTo>
                  <a:pt x="167" y="120"/>
                </a:lnTo>
                <a:lnTo>
                  <a:pt x="167" y="50"/>
                </a:lnTo>
                <a:cubicBezTo>
                  <a:pt x="167" y="39"/>
                  <a:pt x="165" y="30"/>
                  <a:pt x="161" y="25"/>
                </a:cubicBezTo>
                <a:cubicBezTo>
                  <a:pt x="156" y="20"/>
                  <a:pt x="149" y="17"/>
                  <a:pt x="140" y="17"/>
                </a:cubicBezTo>
                <a:cubicBezTo>
                  <a:pt x="129" y="17"/>
                  <a:pt x="121" y="20"/>
                  <a:pt x="114" y="27"/>
                </a:cubicBezTo>
                <a:cubicBezTo>
                  <a:pt x="108" y="33"/>
                  <a:pt x="105" y="42"/>
                  <a:pt x="105" y="54"/>
                </a:cubicBezTo>
                <a:lnTo>
                  <a:pt x="105" y="120"/>
                </a:lnTo>
                <a:lnTo>
                  <a:pt x="84" y="120"/>
                </a:lnTo>
                <a:lnTo>
                  <a:pt x="84" y="50"/>
                </a:lnTo>
                <a:cubicBezTo>
                  <a:pt x="84" y="39"/>
                  <a:pt x="81" y="30"/>
                  <a:pt x="77" y="25"/>
                </a:cubicBezTo>
                <a:cubicBezTo>
                  <a:pt x="73" y="20"/>
                  <a:pt x="66" y="17"/>
                  <a:pt x="57" y="17"/>
                </a:cubicBezTo>
                <a:cubicBezTo>
                  <a:pt x="46" y="17"/>
                  <a:pt x="37" y="20"/>
                  <a:pt x="31" y="27"/>
                </a:cubicBezTo>
                <a:cubicBezTo>
                  <a:pt x="24" y="34"/>
                  <a:pt x="21" y="43"/>
                  <a:pt x="21" y="54"/>
                </a:cubicBezTo>
                <a:lnTo>
                  <a:pt x="21" y="120"/>
                </a:lnTo>
                <a:lnTo>
                  <a:pt x="0" y="120"/>
                </a:lnTo>
                <a:lnTo>
                  <a:pt x="0" y="3"/>
                </a:lnTo>
                <a:lnTo>
                  <a:pt x="21" y="3"/>
                </a:lnTo>
                <a:lnTo>
                  <a:pt x="21" y="21"/>
                </a:lnTo>
                <a:cubicBezTo>
                  <a:pt x="26" y="14"/>
                  <a:pt x="32" y="9"/>
                  <a:pt x="39" y="5"/>
                </a:cubicBezTo>
                <a:cubicBezTo>
                  <a:pt x="45" y="2"/>
                  <a:pt x="53" y="0"/>
                  <a:pt x="63" y="0"/>
                </a:cubicBezTo>
                <a:cubicBezTo>
                  <a:pt x="72" y="0"/>
                  <a:pt x="80" y="2"/>
                  <a:pt x="87" y="7"/>
                </a:cubicBezTo>
                <a:cubicBezTo>
                  <a:pt x="93" y="11"/>
                  <a:pt x="98" y="17"/>
                  <a:pt x="101" y="25"/>
                </a:cubicBezTo>
                <a:close/>
              </a:path>
            </a:pathLst>
          </a:custGeom>
          <a:solidFill>
            <a:srgbClr val="1C22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" name="Freeform 101">
            <a:extLst>
              <a:ext uri="{FF2B5EF4-FFF2-40B4-BE49-F238E27FC236}">
                <a16:creationId xmlns:a16="http://schemas.microsoft.com/office/drawing/2014/main" id="{F48B227B-28A9-42A1-A539-C852515B653D}"/>
              </a:ext>
            </a:extLst>
          </p:cNvPr>
          <p:cNvSpPr>
            <a:spLocks noEditPoints="1"/>
          </p:cNvSpPr>
          <p:nvPr/>
        </p:nvSpPr>
        <p:spPr bwMode="auto">
          <a:xfrm>
            <a:off x="6970713" y="3814764"/>
            <a:ext cx="90488" cy="93663"/>
          </a:xfrm>
          <a:custGeom>
            <a:avLst/>
            <a:gdLst>
              <a:gd name="T0" fmla="*/ 59 w 118"/>
              <a:gd name="T1" fmla="*/ 16 h 123"/>
              <a:gd name="T2" fmla="*/ 32 w 118"/>
              <a:gd name="T3" fmla="*/ 29 h 123"/>
              <a:gd name="T4" fmla="*/ 22 w 118"/>
              <a:gd name="T5" fmla="*/ 62 h 123"/>
              <a:gd name="T6" fmla="*/ 32 w 118"/>
              <a:gd name="T7" fmla="*/ 95 h 123"/>
              <a:gd name="T8" fmla="*/ 59 w 118"/>
              <a:gd name="T9" fmla="*/ 107 h 123"/>
              <a:gd name="T10" fmla="*/ 86 w 118"/>
              <a:gd name="T11" fmla="*/ 95 h 123"/>
              <a:gd name="T12" fmla="*/ 96 w 118"/>
              <a:gd name="T13" fmla="*/ 62 h 123"/>
              <a:gd name="T14" fmla="*/ 86 w 118"/>
              <a:gd name="T15" fmla="*/ 29 h 123"/>
              <a:gd name="T16" fmla="*/ 59 w 118"/>
              <a:gd name="T17" fmla="*/ 16 h 123"/>
              <a:gd name="T18" fmla="*/ 59 w 118"/>
              <a:gd name="T19" fmla="*/ 0 h 123"/>
              <a:gd name="T20" fmla="*/ 102 w 118"/>
              <a:gd name="T21" fmla="*/ 16 h 123"/>
              <a:gd name="T22" fmla="*/ 118 w 118"/>
              <a:gd name="T23" fmla="*/ 62 h 123"/>
              <a:gd name="T24" fmla="*/ 102 w 118"/>
              <a:gd name="T25" fmla="*/ 107 h 123"/>
              <a:gd name="T26" fmla="*/ 59 w 118"/>
              <a:gd name="T27" fmla="*/ 123 h 123"/>
              <a:gd name="T28" fmla="*/ 15 w 118"/>
              <a:gd name="T29" fmla="*/ 107 h 123"/>
              <a:gd name="T30" fmla="*/ 0 w 118"/>
              <a:gd name="T31" fmla="*/ 62 h 123"/>
              <a:gd name="T32" fmla="*/ 15 w 118"/>
              <a:gd name="T33" fmla="*/ 16 h 123"/>
              <a:gd name="T34" fmla="*/ 59 w 118"/>
              <a:gd name="T35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8" h="123">
                <a:moveTo>
                  <a:pt x="59" y="16"/>
                </a:moveTo>
                <a:cubicBezTo>
                  <a:pt x="48" y="16"/>
                  <a:pt x="39" y="21"/>
                  <a:pt x="32" y="29"/>
                </a:cubicBezTo>
                <a:cubicBezTo>
                  <a:pt x="25" y="37"/>
                  <a:pt x="22" y="48"/>
                  <a:pt x="22" y="62"/>
                </a:cubicBezTo>
                <a:cubicBezTo>
                  <a:pt x="22" y="76"/>
                  <a:pt x="25" y="87"/>
                  <a:pt x="32" y="95"/>
                </a:cubicBezTo>
                <a:cubicBezTo>
                  <a:pt x="38" y="103"/>
                  <a:pt x="48" y="107"/>
                  <a:pt x="59" y="107"/>
                </a:cubicBezTo>
                <a:cubicBezTo>
                  <a:pt x="70" y="107"/>
                  <a:pt x="79" y="103"/>
                  <a:pt x="86" y="95"/>
                </a:cubicBezTo>
                <a:cubicBezTo>
                  <a:pt x="92" y="87"/>
                  <a:pt x="96" y="76"/>
                  <a:pt x="96" y="62"/>
                </a:cubicBezTo>
                <a:cubicBezTo>
                  <a:pt x="96" y="48"/>
                  <a:pt x="92" y="37"/>
                  <a:pt x="86" y="29"/>
                </a:cubicBezTo>
                <a:cubicBezTo>
                  <a:pt x="79" y="21"/>
                  <a:pt x="70" y="16"/>
                  <a:pt x="59" y="16"/>
                </a:cubicBezTo>
                <a:close/>
                <a:moveTo>
                  <a:pt x="59" y="0"/>
                </a:moveTo>
                <a:cubicBezTo>
                  <a:pt x="77" y="0"/>
                  <a:pt x="92" y="6"/>
                  <a:pt x="102" y="16"/>
                </a:cubicBezTo>
                <a:cubicBezTo>
                  <a:pt x="113" y="27"/>
                  <a:pt x="118" y="42"/>
                  <a:pt x="118" y="62"/>
                </a:cubicBezTo>
                <a:cubicBezTo>
                  <a:pt x="118" y="81"/>
                  <a:pt x="113" y="96"/>
                  <a:pt x="102" y="107"/>
                </a:cubicBezTo>
                <a:cubicBezTo>
                  <a:pt x="92" y="118"/>
                  <a:pt x="77" y="123"/>
                  <a:pt x="59" y="123"/>
                </a:cubicBezTo>
                <a:cubicBezTo>
                  <a:pt x="40" y="123"/>
                  <a:pt x="26" y="118"/>
                  <a:pt x="15" y="107"/>
                </a:cubicBezTo>
                <a:cubicBezTo>
                  <a:pt x="5" y="96"/>
                  <a:pt x="0" y="81"/>
                  <a:pt x="0" y="62"/>
                </a:cubicBezTo>
                <a:cubicBezTo>
                  <a:pt x="0" y="42"/>
                  <a:pt x="5" y="27"/>
                  <a:pt x="15" y="16"/>
                </a:cubicBezTo>
                <a:cubicBezTo>
                  <a:pt x="26" y="6"/>
                  <a:pt x="40" y="0"/>
                  <a:pt x="59" y="0"/>
                </a:cubicBezTo>
                <a:close/>
              </a:path>
            </a:pathLst>
          </a:custGeom>
          <a:solidFill>
            <a:srgbClr val="1C22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" name="Freeform 102">
            <a:extLst>
              <a:ext uri="{FF2B5EF4-FFF2-40B4-BE49-F238E27FC236}">
                <a16:creationId xmlns:a16="http://schemas.microsoft.com/office/drawing/2014/main" id="{1B553B41-C760-4D91-B8AF-A540B71F76B6}"/>
              </a:ext>
            </a:extLst>
          </p:cNvPr>
          <p:cNvSpPr>
            <a:spLocks/>
          </p:cNvSpPr>
          <p:nvPr/>
        </p:nvSpPr>
        <p:spPr bwMode="auto">
          <a:xfrm>
            <a:off x="7088188" y="3814763"/>
            <a:ext cx="57150" cy="90488"/>
          </a:xfrm>
          <a:custGeom>
            <a:avLst/>
            <a:gdLst>
              <a:gd name="T0" fmla="*/ 75 w 75"/>
              <a:gd name="T1" fmla="*/ 21 h 120"/>
              <a:gd name="T2" fmla="*/ 67 w 75"/>
              <a:gd name="T3" fmla="*/ 18 h 120"/>
              <a:gd name="T4" fmla="*/ 58 w 75"/>
              <a:gd name="T5" fmla="*/ 17 h 120"/>
              <a:gd name="T6" fmla="*/ 30 w 75"/>
              <a:gd name="T7" fmla="*/ 28 h 120"/>
              <a:gd name="T8" fmla="*/ 21 w 75"/>
              <a:gd name="T9" fmla="*/ 58 h 120"/>
              <a:gd name="T10" fmla="*/ 21 w 75"/>
              <a:gd name="T11" fmla="*/ 120 h 120"/>
              <a:gd name="T12" fmla="*/ 0 w 75"/>
              <a:gd name="T13" fmla="*/ 120 h 120"/>
              <a:gd name="T14" fmla="*/ 0 w 75"/>
              <a:gd name="T15" fmla="*/ 3 h 120"/>
              <a:gd name="T16" fmla="*/ 21 w 75"/>
              <a:gd name="T17" fmla="*/ 3 h 120"/>
              <a:gd name="T18" fmla="*/ 21 w 75"/>
              <a:gd name="T19" fmla="*/ 21 h 120"/>
              <a:gd name="T20" fmla="*/ 38 w 75"/>
              <a:gd name="T21" fmla="*/ 5 h 120"/>
              <a:gd name="T22" fmla="*/ 64 w 75"/>
              <a:gd name="T23" fmla="*/ 0 h 120"/>
              <a:gd name="T24" fmla="*/ 69 w 75"/>
              <a:gd name="T25" fmla="*/ 0 h 120"/>
              <a:gd name="T26" fmla="*/ 75 w 75"/>
              <a:gd name="T27" fmla="*/ 1 h 120"/>
              <a:gd name="T28" fmla="*/ 75 w 75"/>
              <a:gd name="T29" fmla="*/ 21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5" h="120">
                <a:moveTo>
                  <a:pt x="75" y="21"/>
                </a:moveTo>
                <a:cubicBezTo>
                  <a:pt x="73" y="20"/>
                  <a:pt x="70" y="19"/>
                  <a:pt x="67" y="18"/>
                </a:cubicBezTo>
                <a:cubicBezTo>
                  <a:pt x="65" y="18"/>
                  <a:pt x="61" y="17"/>
                  <a:pt x="58" y="17"/>
                </a:cubicBezTo>
                <a:cubicBezTo>
                  <a:pt x="46" y="17"/>
                  <a:pt x="37" y="21"/>
                  <a:pt x="30" y="28"/>
                </a:cubicBezTo>
                <a:cubicBezTo>
                  <a:pt x="24" y="35"/>
                  <a:pt x="21" y="45"/>
                  <a:pt x="21" y="58"/>
                </a:cubicBezTo>
                <a:lnTo>
                  <a:pt x="21" y="120"/>
                </a:lnTo>
                <a:lnTo>
                  <a:pt x="0" y="120"/>
                </a:lnTo>
                <a:lnTo>
                  <a:pt x="0" y="3"/>
                </a:lnTo>
                <a:lnTo>
                  <a:pt x="21" y="3"/>
                </a:lnTo>
                <a:lnTo>
                  <a:pt x="21" y="21"/>
                </a:lnTo>
                <a:cubicBezTo>
                  <a:pt x="25" y="14"/>
                  <a:pt x="31" y="9"/>
                  <a:pt x="38" y="5"/>
                </a:cubicBezTo>
                <a:cubicBezTo>
                  <a:pt x="45" y="2"/>
                  <a:pt x="54" y="0"/>
                  <a:pt x="64" y="0"/>
                </a:cubicBezTo>
                <a:cubicBezTo>
                  <a:pt x="66" y="0"/>
                  <a:pt x="67" y="0"/>
                  <a:pt x="69" y="0"/>
                </a:cubicBezTo>
                <a:cubicBezTo>
                  <a:pt x="71" y="1"/>
                  <a:pt x="73" y="1"/>
                  <a:pt x="75" y="1"/>
                </a:cubicBezTo>
                <a:lnTo>
                  <a:pt x="75" y="21"/>
                </a:lnTo>
                <a:close/>
              </a:path>
            </a:pathLst>
          </a:custGeom>
          <a:solidFill>
            <a:srgbClr val="1C22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Freeform 103">
            <a:extLst>
              <a:ext uri="{FF2B5EF4-FFF2-40B4-BE49-F238E27FC236}">
                <a16:creationId xmlns:a16="http://schemas.microsoft.com/office/drawing/2014/main" id="{A78177D6-8F31-46BB-9094-B83D3F056A6C}"/>
              </a:ext>
            </a:extLst>
          </p:cNvPr>
          <p:cNvSpPr>
            <a:spLocks/>
          </p:cNvSpPr>
          <p:nvPr/>
        </p:nvSpPr>
        <p:spPr bwMode="auto">
          <a:xfrm>
            <a:off x="7150100" y="3816352"/>
            <a:ext cx="95250" cy="123825"/>
          </a:xfrm>
          <a:custGeom>
            <a:avLst/>
            <a:gdLst>
              <a:gd name="T0" fmla="*/ 69 w 126"/>
              <a:gd name="T1" fmla="*/ 128 h 162"/>
              <a:gd name="T2" fmla="*/ 52 w 126"/>
              <a:gd name="T3" fmla="*/ 155 h 162"/>
              <a:gd name="T4" fmla="*/ 29 w 126"/>
              <a:gd name="T5" fmla="*/ 162 h 162"/>
              <a:gd name="T6" fmla="*/ 12 w 126"/>
              <a:gd name="T7" fmla="*/ 162 h 162"/>
              <a:gd name="T8" fmla="*/ 12 w 126"/>
              <a:gd name="T9" fmla="*/ 146 h 162"/>
              <a:gd name="T10" fmla="*/ 25 w 126"/>
              <a:gd name="T11" fmla="*/ 146 h 162"/>
              <a:gd name="T12" fmla="*/ 38 w 126"/>
              <a:gd name="T13" fmla="*/ 142 h 162"/>
              <a:gd name="T14" fmla="*/ 49 w 126"/>
              <a:gd name="T15" fmla="*/ 124 h 162"/>
              <a:gd name="T16" fmla="*/ 53 w 126"/>
              <a:gd name="T17" fmla="*/ 115 h 162"/>
              <a:gd name="T18" fmla="*/ 0 w 126"/>
              <a:gd name="T19" fmla="*/ 0 h 162"/>
              <a:gd name="T20" fmla="*/ 23 w 126"/>
              <a:gd name="T21" fmla="*/ 0 h 162"/>
              <a:gd name="T22" fmla="*/ 63 w 126"/>
              <a:gd name="T23" fmla="*/ 92 h 162"/>
              <a:gd name="T24" fmla="*/ 104 w 126"/>
              <a:gd name="T25" fmla="*/ 0 h 162"/>
              <a:gd name="T26" fmla="*/ 126 w 126"/>
              <a:gd name="T27" fmla="*/ 0 h 162"/>
              <a:gd name="T28" fmla="*/ 69 w 126"/>
              <a:gd name="T29" fmla="*/ 128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6" h="162">
                <a:moveTo>
                  <a:pt x="69" y="128"/>
                </a:moveTo>
                <a:cubicBezTo>
                  <a:pt x="63" y="142"/>
                  <a:pt x="58" y="151"/>
                  <a:pt x="52" y="155"/>
                </a:cubicBezTo>
                <a:cubicBezTo>
                  <a:pt x="46" y="160"/>
                  <a:pt x="39" y="162"/>
                  <a:pt x="29" y="162"/>
                </a:cubicBezTo>
                <a:lnTo>
                  <a:pt x="12" y="162"/>
                </a:lnTo>
                <a:lnTo>
                  <a:pt x="12" y="146"/>
                </a:lnTo>
                <a:lnTo>
                  <a:pt x="25" y="146"/>
                </a:lnTo>
                <a:cubicBezTo>
                  <a:pt x="30" y="146"/>
                  <a:pt x="35" y="144"/>
                  <a:pt x="38" y="142"/>
                </a:cubicBezTo>
                <a:cubicBezTo>
                  <a:pt x="41" y="139"/>
                  <a:pt x="45" y="133"/>
                  <a:pt x="49" y="124"/>
                </a:cubicBezTo>
                <a:lnTo>
                  <a:pt x="53" y="115"/>
                </a:lnTo>
                <a:lnTo>
                  <a:pt x="0" y="0"/>
                </a:lnTo>
                <a:lnTo>
                  <a:pt x="23" y="0"/>
                </a:lnTo>
                <a:lnTo>
                  <a:pt x="63" y="92"/>
                </a:lnTo>
                <a:lnTo>
                  <a:pt x="104" y="0"/>
                </a:lnTo>
                <a:lnTo>
                  <a:pt x="126" y="0"/>
                </a:lnTo>
                <a:lnTo>
                  <a:pt x="69" y="128"/>
                </a:lnTo>
                <a:close/>
              </a:path>
            </a:pathLst>
          </a:custGeom>
          <a:solidFill>
            <a:srgbClr val="1C22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" name="Line 104">
            <a:extLst>
              <a:ext uri="{FF2B5EF4-FFF2-40B4-BE49-F238E27FC236}">
                <a16:creationId xmlns:a16="http://schemas.microsoft.com/office/drawing/2014/main" id="{96F71B4E-BE98-4C9E-89F0-742D23E5C151}"/>
              </a:ext>
            </a:extLst>
          </p:cNvPr>
          <p:cNvSpPr>
            <a:spLocks noChangeShapeType="1"/>
          </p:cNvSpPr>
          <p:nvPr/>
        </p:nvSpPr>
        <p:spPr bwMode="auto">
          <a:xfrm>
            <a:off x="5232400" y="2682876"/>
            <a:ext cx="0" cy="306388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" name="Freeform 105">
            <a:extLst>
              <a:ext uri="{FF2B5EF4-FFF2-40B4-BE49-F238E27FC236}">
                <a16:creationId xmlns:a16="http://schemas.microsoft.com/office/drawing/2014/main" id="{BBB2B83D-59B9-435A-8E9F-042497DCBBD9}"/>
              </a:ext>
            </a:extLst>
          </p:cNvPr>
          <p:cNvSpPr>
            <a:spLocks/>
          </p:cNvSpPr>
          <p:nvPr/>
        </p:nvSpPr>
        <p:spPr bwMode="auto">
          <a:xfrm>
            <a:off x="5194300" y="2855913"/>
            <a:ext cx="76200" cy="133350"/>
          </a:xfrm>
          <a:custGeom>
            <a:avLst/>
            <a:gdLst>
              <a:gd name="T0" fmla="*/ 50 w 100"/>
              <a:gd name="T1" fmla="*/ 50 h 175"/>
              <a:gd name="T2" fmla="*/ 0 w 100"/>
              <a:gd name="T3" fmla="*/ 0 h 175"/>
              <a:gd name="T4" fmla="*/ 50 w 100"/>
              <a:gd name="T5" fmla="*/ 175 h 175"/>
              <a:gd name="T6" fmla="*/ 100 w 100"/>
              <a:gd name="T7" fmla="*/ 0 h 175"/>
              <a:gd name="T8" fmla="*/ 50 w 100"/>
              <a:gd name="T9" fmla="*/ 50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175">
                <a:moveTo>
                  <a:pt x="50" y="50"/>
                </a:moveTo>
                <a:lnTo>
                  <a:pt x="0" y="0"/>
                </a:lnTo>
                <a:lnTo>
                  <a:pt x="50" y="175"/>
                </a:lnTo>
                <a:lnTo>
                  <a:pt x="100" y="0"/>
                </a:lnTo>
                <a:lnTo>
                  <a:pt x="50" y="50"/>
                </a:lnTo>
                <a:close/>
              </a:path>
            </a:pathLst>
          </a:custGeom>
          <a:solidFill>
            <a:srgbClr val="000000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" name="Line 106">
            <a:extLst>
              <a:ext uri="{FF2B5EF4-FFF2-40B4-BE49-F238E27FC236}">
                <a16:creationId xmlns:a16="http://schemas.microsoft.com/office/drawing/2014/main" id="{0CD38642-7E4E-473C-BF53-AD4A35F9F21B}"/>
              </a:ext>
            </a:extLst>
          </p:cNvPr>
          <p:cNvSpPr>
            <a:spLocks noChangeShapeType="1"/>
          </p:cNvSpPr>
          <p:nvPr/>
        </p:nvSpPr>
        <p:spPr bwMode="auto">
          <a:xfrm>
            <a:off x="5208588" y="3749677"/>
            <a:ext cx="0" cy="404813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" name="Freeform 107">
            <a:extLst>
              <a:ext uri="{FF2B5EF4-FFF2-40B4-BE49-F238E27FC236}">
                <a16:creationId xmlns:a16="http://schemas.microsoft.com/office/drawing/2014/main" id="{DA10F72B-7BA4-4148-96B9-12A0B2C1CBB9}"/>
              </a:ext>
            </a:extLst>
          </p:cNvPr>
          <p:cNvSpPr>
            <a:spLocks/>
          </p:cNvSpPr>
          <p:nvPr/>
        </p:nvSpPr>
        <p:spPr bwMode="auto">
          <a:xfrm>
            <a:off x="5170488" y="4021138"/>
            <a:ext cx="76200" cy="133350"/>
          </a:xfrm>
          <a:custGeom>
            <a:avLst/>
            <a:gdLst>
              <a:gd name="T0" fmla="*/ 50 w 100"/>
              <a:gd name="T1" fmla="*/ 50 h 175"/>
              <a:gd name="T2" fmla="*/ 0 w 100"/>
              <a:gd name="T3" fmla="*/ 0 h 175"/>
              <a:gd name="T4" fmla="*/ 50 w 100"/>
              <a:gd name="T5" fmla="*/ 175 h 175"/>
              <a:gd name="T6" fmla="*/ 100 w 100"/>
              <a:gd name="T7" fmla="*/ 0 h 175"/>
              <a:gd name="T8" fmla="*/ 50 w 100"/>
              <a:gd name="T9" fmla="*/ 50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175">
                <a:moveTo>
                  <a:pt x="50" y="50"/>
                </a:moveTo>
                <a:lnTo>
                  <a:pt x="0" y="0"/>
                </a:lnTo>
                <a:lnTo>
                  <a:pt x="50" y="175"/>
                </a:lnTo>
                <a:lnTo>
                  <a:pt x="100" y="0"/>
                </a:lnTo>
                <a:lnTo>
                  <a:pt x="50" y="50"/>
                </a:lnTo>
                <a:close/>
              </a:path>
            </a:pathLst>
          </a:custGeom>
          <a:solidFill>
            <a:srgbClr val="000000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" name="Line 108">
            <a:extLst>
              <a:ext uri="{FF2B5EF4-FFF2-40B4-BE49-F238E27FC236}">
                <a16:creationId xmlns:a16="http://schemas.microsoft.com/office/drawing/2014/main" id="{49F792E6-ECEF-4BBC-AC9A-75A72C620A3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35650" y="3011488"/>
            <a:ext cx="495300" cy="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" name="Freeform 109">
            <a:extLst>
              <a:ext uri="{FF2B5EF4-FFF2-40B4-BE49-F238E27FC236}">
                <a16:creationId xmlns:a16="http://schemas.microsoft.com/office/drawing/2014/main" id="{3681188C-1EBC-4A77-BA35-1F514BFD4F42}"/>
              </a:ext>
            </a:extLst>
          </p:cNvPr>
          <p:cNvSpPr>
            <a:spLocks/>
          </p:cNvSpPr>
          <p:nvPr/>
        </p:nvSpPr>
        <p:spPr bwMode="auto">
          <a:xfrm>
            <a:off x="5835650" y="2973388"/>
            <a:ext cx="133350" cy="76200"/>
          </a:xfrm>
          <a:custGeom>
            <a:avLst/>
            <a:gdLst>
              <a:gd name="T0" fmla="*/ 125 w 175"/>
              <a:gd name="T1" fmla="*/ 50 h 100"/>
              <a:gd name="T2" fmla="*/ 175 w 175"/>
              <a:gd name="T3" fmla="*/ 0 h 100"/>
              <a:gd name="T4" fmla="*/ 0 w 175"/>
              <a:gd name="T5" fmla="*/ 50 h 100"/>
              <a:gd name="T6" fmla="*/ 175 w 175"/>
              <a:gd name="T7" fmla="*/ 100 h 100"/>
              <a:gd name="T8" fmla="*/ 125 w 175"/>
              <a:gd name="T9" fmla="*/ 5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5" h="100">
                <a:moveTo>
                  <a:pt x="125" y="50"/>
                </a:moveTo>
                <a:lnTo>
                  <a:pt x="175" y="0"/>
                </a:lnTo>
                <a:lnTo>
                  <a:pt x="0" y="50"/>
                </a:lnTo>
                <a:lnTo>
                  <a:pt x="175" y="100"/>
                </a:lnTo>
                <a:lnTo>
                  <a:pt x="125" y="50"/>
                </a:lnTo>
                <a:close/>
              </a:path>
            </a:pathLst>
          </a:custGeom>
          <a:solidFill>
            <a:srgbClr val="000000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8" name="Line 110">
            <a:extLst>
              <a:ext uri="{FF2B5EF4-FFF2-40B4-BE49-F238E27FC236}">
                <a16:creationId xmlns:a16="http://schemas.microsoft.com/office/drawing/2014/main" id="{9D1DFC04-6643-4879-9D61-95962A976C3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11839" y="3349626"/>
            <a:ext cx="493713" cy="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" name="Freeform 111">
            <a:extLst>
              <a:ext uri="{FF2B5EF4-FFF2-40B4-BE49-F238E27FC236}">
                <a16:creationId xmlns:a16="http://schemas.microsoft.com/office/drawing/2014/main" id="{8C523DEE-3126-47DF-BFD6-C1112DFE7B99}"/>
              </a:ext>
            </a:extLst>
          </p:cNvPr>
          <p:cNvSpPr>
            <a:spLocks/>
          </p:cNvSpPr>
          <p:nvPr/>
        </p:nvSpPr>
        <p:spPr bwMode="auto">
          <a:xfrm>
            <a:off x="5811838" y="3311526"/>
            <a:ext cx="133350" cy="76200"/>
          </a:xfrm>
          <a:custGeom>
            <a:avLst/>
            <a:gdLst>
              <a:gd name="T0" fmla="*/ 125 w 175"/>
              <a:gd name="T1" fmla="*/ 50 h 100"/>
              <a:gd name="T2" fmla="*/ 175 w 175"/>
              <a:gd name="T3" fmla="*/ 0 h 100"/>
              <a:gd name="T4" fmla="*/ 0 w 175"/>
              <a:gd name="T5" fmla="*/ 50 h 100"/>
              <a:gd name="T6" fmla="*/ 175 w 175"/>
              <a:gd name="T7" fmla="*/ 100 h 100"/>
              <a:gd name="T8" fmla="*/ 125 w 175"/>
              <a:gd name="T9" fmla="*/ 5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5" h="100">
                <a:moveTo>
                  <a:pt x="125" y="50"/>
                </a:moveTo>
                <a:lnTo>
                  <a:pt x="175" y="0"/>
                </a:lnTo>
                <a:lnTo>
                  <a:pt x="0" y="50"/>
                </a:lnTo>
                <a:lnTo>
                  <a:pt x="175" y="100"/>
                </a:lnTo>
                <a:lnTo>
                  <a:pt x="125" y="50"/>
                </a:lnTo>
                <a:close/>
              </a:path>
            </a:pathLst>
          </a:custGeom>
          <a:solidFill>
            <a:srgbClr val="000000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" name="Line 112">
            <a:extLst>
              <a:ext uri="{FF2B5EF4-FFF2-40B4-BE49-F238E27FC236}">
                <a16:creationId xmlns:a16="http://schemas.microsoft.com/office/drawing/2014/main" id="{09689A8B-FB62-4DDE-87D6-302E152017AB}"/>
              </a:ext>
            </a:extLst>
          </p:cNvPr>
          <p:cNvSpPr>
            <a:spLocks noChangeShapeType="1"/>
          </p:cNvSpPr>
          <p:nvPr/>
        </p:nvSpPr>
        <p:spPr bwMode="auto">
          <a:xfrm>
            <a:off x="5827713" y="3687763"/>
            <a:ext cx="495300" cy="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1" name="Freeform 113">
            <a:extLst>
              <a:ext uri="{FF2B5EF4-FFF2-40B4-BE49-F238E27FC236}">
                <a16:creationId xmlns:a16="http://schemas.microsoft.com/office/drawing/2014/main" id="{45B2DD0B-197D-4432-A027-8942A1D7EF60}"/>
              </a:ext>
            </a:extLst>
          </p:cNvPr>
          <p:cNvSpPr>
            <a:spLocks/>
          </p:cNvSpPr>
          <p:nvPr/>
        </p:nvSpPr>
        <p:spPr bwMode="auto">
          <a:xfrm>
            <a:off x="5827713" y="3649663"/>
            <a:ext cx="133350" cy="76200"/>
          </a:xfrm>
          <a:custGeom>
            <a:avLst/>
            <a:gdLst>
              <a:gd name="T0" fmla="*/ 125 w 175"/>
              <a:gd name="T1" fmla="*/ 50 h 100"/>
              <a:gd name="T2" fmla="*/ 175 w 175"/>
              <a:gd name="T3" fmla="*/ 0 h 100"/>
              <a:gd name="T4" fmla="*/ 0 w 175"/>
              <a:gd name="T5" fmla="*/ 50 h 100"/>
              <a:gd name="T6" fmla="*/ 175 w 175"/>
              <a:gd name="T7" fmla="*/ 100 h 100"/>
              <a:gd name="T8" fmla="*/ 125 w 175"/>
              <a:gd name="T9" fmla="*/ 5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5" h="100">
                <a:moveTo>
                  <a:pt x="125" y="50"/>
                </a:moveTo>
                <a:lnTo>
                  <a:pt x="175" y="0"/>
                </a:lnTo>
                <a:lnTo>
                  <a:pt x="0" y="50"/>
                </a:lnTo>
                <a:lnTo>
                  <a:pt x="175" y="100"/>
                </a:lnTo>
                <a:lnTo>
                  <a:pt x="125" y="50"/>
                </a:lnTo>
                <a:close/>
              </a:path>
            </a:pathLst>
          </a:custGeom>
          <a:solidFill>
            <a:srgbClr val="000000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" name="Freeform 114">
            <a:extLst>
              <a:ext uri="{FF2B5EF4-FFF2-40B4-BE49-F238E27FC236}">
                <a16:creationId xmlns:a16="http://schemas.microsoft.com/office/drawing/2014/main" id="{220301A9-4285-4876-8DC7-924B928E6238}"/>
              </a:ext>
            </a:extLst>
          </p:cNvPr>
          <p:cNvSpPr>
            <a:spLocks/>
          </p:cNvSpPr>
          <p:nvPr/>
        </p:nvSpPr>
        <p:spPr bwMode="auto">
          <a:xfrm>
            <a:off x="6189663" y="3649663"/>
            <a:ext cx="133350" cy="76200"/>
          </a:xfrm>
          <a:custGeom>
            <a:avLst/>
            <a:gdLst>
              <a:gd name="T0" fmla="*/ 50 w 175"/>
              <a:gd name="T1" fmla="*/ 50 h 100"/>
              <a:gd name="T2" fmla="*/ 0 w 175"/>
              <a:gd name="T3" fmla="*/ 100 h 100"/>
              <a:gd name="T4" fmla="*/ 175 w 175"/>
              <a:gd name="T5" fmla="*/ 50 h 100"/>
              <a:gd name="T6" fmla="*/ 0 w 175"/>
              <a:gd name="T7" fmla="*/ 0 h 100"/>
              <a:gd name="T8" fmla="*/ 50 w 175"/>
              <a:gd name="T9" fmla="*/ 5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5" h="100">
                <a:moveTo>
                  <a:pt x="50" y="50"/>
                </a:moveTo>
                <a:lnTo>
                  <a:pt x="0" y="100"/>
                </a:lnTo>
                <a:lnTo>
                  <a:pt x="175" y="50"/>
                </a:lnTo>
                <a:lnTo>
                  <a:pt x="0" y="0"/>
                </a:lnTo>
                <a:lnTo>
                  <a:pt x="50" y="50"/>
                </a:lnTo>
                <a:close/>
              </a:path>
            </a:pathLst>
          </a:custGeom>
          <a:solidFill>
            <a:srgbClr val="000000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609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0A32B-D70D-48DC-B1CF-A515C63D0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Graphics Pipeline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90A87-B8E9-4636-A672-69B232DF7A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81188" y="1280160"/>
            <a:ext cx="6975265" cy="58347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Shader programs need a </a:t>
            </a:r>
            <a:r>
              <a:rPr lang="en-US" dirty="0">
                <a:solidFill>
                  <a:srgbClr val="00B050"/>
                </a:solidFill>
              </a:rPr>
              <a:t>dedicated</a:t>
            </a:r>
            <a:r>
              <a:rPr lang="en-US" dirty="0"/>
              <a:t> graphics pipeline.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93A627-CB83-4C6D-B1B1-B1A876B22F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C8C2D-DC52-4A8F-ADCD-76F59B6B2C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05AD8FD5-CBF9-4ADC-90D5-0AEDFDD1FEB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34048" y="2438324"/>
            <a:ext cx="6156325" cy="793750"/>
            <a:chOff x="941" y="1910"/>
            <a:chExt cx="3878" cy="500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1B119D55-7918-4FAF-A16B-787FB83AC14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41" y="1910"/>
              <a:ext cx="3878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8F682E9B-010D-4AAB-910D-763CFCBAF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" y="1914"/>
              <a:ext cx="719" cy="472"/>
            </a:xfrm>
            <a:custGeom>
              <a:avLst/>
              <a:gdLst>
                <a:gd name="T0" fmla="*/ 188 w 1498"/>
                <a:gd name="T1" fmla="*/ 0 h 980"/>
                <a:gd name="T2" fmla="*/ 1311 w 1498"/>
                <a:gd name="T3" fmla="*/ 0 h 980"/>
                <a:gd name="T4" fmla="*/ 1498 w 1498"/>
                <a:gd name="T5" fmla="*/ 188 h 980"/>
                <a:gd name="T6" fmla="*/ 1498 w 1498"/>
                <a:gd name="T7" fmla="*/ 793 h 980"/>
                <a:gd name="T8" fmla="*/ 1311 w 1498"/>
                <a:gd name="T9" fmla="*/ 980 h 980"/>
                <a:gd name="T10" fmla="*/ 188 w 1498"/>
                <a:gd name="T11" fmla="*/ 980 h 980"/>
                <a:gd name="T12" fmla="*/ 0 w 1498"/>
                <a:gd name="T13" fmla="*/ 793 h 980"/>
                <a:gd name="T14" fmla="*/ 0 w 1498"/>
                <a:gd name="T15" fmla="*/ 188 h 980"/>
                <a:gd name="T16" fmla="*/ 188 w 1498"/>
                <a:gd name="T17" fmla="*/ 0 h 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8" h="980">
                  <a:moveTo>
                    <a:pt x="188" y="0"/>
                  </a:moveTo>
                  <a:lnTo>
                    <a:pt x="1311" y="0"/>
                  </a:lnTo>
                  <a:cubicBezTo>
                    <a:pt x="1414" y="0"/>
                    <a:pt x="1498" y="84"/>
                    <a:pt x="1498" y="188"/>
                  </a:cubicBezTo>
                  <a:lnTo>
                    <a:pt x="1498" y="793"/>
                  </a:lnTo>
                  <a:cubicBezTo>
                    <a:pt x="1498" y="897"/>
                    <a:pt x="1414" y="980"/>
                    <a:pt x="1311" y="980"/>
                  </a:cubicBezTo>
                  <a:lnTo>
                    <a:pt x="188" y="980"/>
                  </a:lnTo>
                  <a:cubicBezTo>
                    <a:pt x="84" y="980"/>
                    <a:pt x="0" y="897"/>
                    <a:pt x="0" y="793"/>
                  </a:cubicBezTo>
                  <a:lnTo>
                    <a:pt x="0" y="188"/>
                  </a:lnTo>
                  <a:cubicBezTo>
                    <a:pt x="0" y="84"/>
                    <a:pt x="84" y="0"/>
                    <a:pt x="188" y="0"/>
                  </a:cubicBezTo>
                  <a:close/>
                </a:path>
              </a:pathLst>
            </a:custGeom>
            <a:solidFill>
              <a:srgbClr val="FFE6D5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910AD158-9821-407E-B8A8-675A441BD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1" y="2050"/>
              <a:ext cx="236" cy="150"/>
            </a:xfrm>
            <a:custGeom>
              <a:avLst/>
              <a:gdLst>
                <a:gd name="T0" fmla="*/ 123 w 491"/>
                <a:gd name="T1" fmla="*/ 78 h 312"/>
                <a:gd name="T2" fmla="*/ 246 w 491"/>
                <a:gd name="T3" fmla="*/ 78 h 312"/>
                <a:gd name="T4" fmla="*/ 246 w 491"/>
                <a:gd name="T5" fmla="*/ 39 h 312"/>
                <a:gd name="T6" fmla="*/ 247 w 491"/>
                <a:gd name="T7" fmla="*/ 0 h 312"/>
                <a:gd name="T8" fmla="*/ 369 w 491"/>
                <a:gd name="T9" fmla="*/ 77 h 312"/>
                <a:gd name="T10" fmla="*/ 489 w 491"/>
                <a:gd name="T11" fmla="*/ 157 h 312"/>
                <a:gd name="T12" fmla="*/ 367 w 491"/>
                <a:gd name="T13" fmla="*/ 235 h 312"/>
                <a:gd name="T14" fmla="*/ 247 w 491"/>
                <a:gd name="T15" fmla="*/ 312 h 312"/>
                <a:gd name="T16" fmla="*/ 247 w 491"/>
                <a:gd name="T17" fmla="*/ 272 h 312"/>
                <a:gd name="T18" fmla="*/ 246 w 491"/>
                <a:gd name="T19" fmla="*/ 233 h 312"/>
                <a:gd name="T20" fmla="*/ 123 w 491"/>
                <a:gd name="T21" fmla="*/ 233 h 312"/>
                <a:gd name="T22" fmla="*/ 0 w 491"/>
                <a:gd name="T23" fmla="*/ 233 h 312"/>
                <a:gd name="T24" fmla="*/ 0 w 491"/>
                <a:gd name="T25" fmla="*/ 156 h 312"/>
                <a:gd name="T26" fmla="*/ 0 w 491"/>
                <a:gd name="T27" fmla="*/ 78 h 312"/>
                <a:gd name="T28" fmla="*/ 123 w 491"/>
                <a:gd name="T29" fmla="*/ 78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1" h="312">
                  <a:moveTo>
                    <a:pt x="123" y="78"/>
                  </a:moveTo>
                  <a:lnTo>
                    <a:pt x="246" y="78"/>
                  </a:lnTo>
                  <a:lnTo>
                    <a:pt x="246" y="39"/>
                  </a:lnTo>
                  <a:lnTo>
                    <a:pt x="247" y="0"/>
                  </a:lnTo>
                  <a:lnTo>
                    <a:pt x="369" y="77"/>
                  </a:lnTo>
                  <a:cubicBezTo>
                    <a:pt x="469" y="140"/>
                    <a:pt x="491" y="155"/>
                    <a:pt x="489" y="157"/>
                  </a:cubicBezTo>
                  <a:cubicBezTo>
                    <a:pt x="488" y="158"/>
                    <a:pt x="433" y="193"/>
                    <a:pt x="367" y="235"/>
                  </a:cubicBezTo>
                  <a:lnTo>
                    <a:pt x="247" y="312"/>
                  </a:lnTo>
                  <a:lnTo>
                    <a:pt x="247" y="272"/>
                  </a:lnTo>
                  <a:lnTo>
                    <a:pt x="246" y="233"/>
                  </a:lnTo>
                  <a:lnTo>
                    <a:pt x="123" y="233"/>
                  </a:lnTo>
                  <a:lnTo>
                    <a:pt x="0" y="233"/>
                  </a:lnTo>
                  <a:lnTo>
                    <a:pt x="0" y="156"/>
                  </a:lnTo>
                  <a:lnTo>
                    <a:pt x="0" y="78"/>
                  </a:lnTo>
                  <a:lnTo>
                    <a:pt x="123" y="78"/>
                  </a:lnTo>
                  <a:close/>
                </a:path>
              </a:pathLst>
            </a:custGeom>
            <a:solidFill>
              <a:srgbClr val="1B0675"/>
            </a:solidFill>
            <a:ln w="1588" cap="flat">
              <a:solidFill>
                <a:srgbClr val="07070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BF85265A-5813-4064-8D9A-005E9CBE0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7" y="2010"/>
              <a:ext cx="80" cy="88"/>
            </a:xfrm>
            <a:custGeom>
              <a:avLst/>
              <a:gdLst>
                <a:gd name="T0" fmla="*/ 69 w 167"/>
                <a:gd name="T1" fmla="*/ 183 h 183"/>
                <a:gd name="T2" fmla="*/ 0 w 167"/>
                <a:gd name="T3" fmla="*/ 0 h 183"/>
                <a:gd name="T4" fmla="*/ 26 w 167"/>
                <a:gd name="T5" fmla="*/ 0 h 183"/>
                <a:gd name="T6" fmla="*/ 83 w 167"/>
                <a:gd name="T7" fmla="*/ 154 h 183"/>
                <a:gd name="T8" fmla="*/ 141 w 167"/>
                <a:gd name="T9" fmla="*/ 0 h 183"/>
                <a:gd name="T10" fmla="*/ 167 w 167"/>
                <a:gd name="T11" fmla="*/ 0 h 183"/>
                <a:gd name="T12" fmla="*/ 97 w 167"/>
                <a:gd name="T13" fmla="*/ 183 h 183"/>
                <a:gd name="T14" fmla="*/ 69 w 167"/>
                <a:gd name="T15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7" h="183">
                  <a:moveTo>
                    <a:pt x="69" y="183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83" y="154"/>
                  </a:lnTo>
                  <a:lnTo>
                    <a:pt x="141" y="0"/>
                  </a:lnTo>
                  <a:lnTo>
                    <a:pt x="167" y="0"/>
                  </a:lnTo>
                  <a:lnTo>
                    <a:pt x="97" y="183"/>
                  </a:lnTo>
                  <a:lnTo>
                    <a:pt x="69" y="1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16C57C51-748C-43E9-BA8D-02AA6B1C46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5" y="2031"/>
              <a:ext cx="61" cy="69"/>
            </a:xfrm>
            <a:custGeom>
              <a:avLst/>
              <a:gdLst>
                <a:gd name="T0" fmla="*/ 127 w 127"/>
                <a:gd name="T1" fmla="*/ 66 h 143"/>
                <a:gd name="T2" fmla="*/ 127 w 127"/>
                <a:gd name="T3" fmla="*/ 77 h 143"/>
                <a:gd name="T4" fmla="*/ 24 w 127"/>
                <a:gd name="T5" fmla="*/ 77 h 143"/>
                <a:gd name="T6" fmla="*/ 37 w 127"/>
                <a:gd name="T7" fmla="*/ 112 h 143"/>
                <a:gd name="T8" fmla="*/ 72 w 127"/>
                <a:gd name="T9" fmla="*/ 124 h 143"/>
                <a:gd name="T10" fmla="*/ 97 w 127"/>
                <a:gd name="T11" fmla="*/ 121 h 143"/>
                <a:gd name="T12" fmla="*/ 122 w 127"/>
                <a:gd name="T13" fmla="*/ 112 h 143"/>
                <a:gd name="T14" fmla="*/ 122 w 127"/>
                <a:gd name="T15" fmla="*/ 133 h 143"/>
                <a:gd name="T16" fmla="*/ 97 w 127"/>
                <a:gd name="T17" fmla="*/ 141 h 143"/>
                <a:gd name="T18" fmla="*/ 71 w 127"/>
                <a:gd name="T19" fmla="*/ 143 h 143"/>
                <a:gd name="T20" fmla="*/ 19 w 127"/>
                <a:gd name="T21" fmla="*/ 124 h 143"/>
                <a:gd name="T22" fmla="*/ 0 w 127"/>
                <a:gd name="T23" fmla="*/ 73 h 143"/>
                <a:gd name="T24" fmla="*/ 18 w 127"/>
                <a:gd name="T25" fmla="*/ 20 h 143"/>
                <a:gd name="T26" fmla="*/ 67 w 127"/>
                <a:gd name="T27" fmla="*/ 0 h 143"/>
                <a:gd name="T28" fmla="*/ 111 w 127"/>
                <a:gd name="T29" fmla="*/ 18 h 143"/>
                <a:gd name="T30" fmla="*/ 127 w 127"/>
                <a:gd name="T31" fmla="*/ 66 h 143"/>
                <a:gd name="T32" fmla="*/ 104 w 127"/>
                <a:gd name="T33" fmla="*/ 59 h 143"/>
                <a:gd name="T34" fmla="*/ 94 w 127"/>
                <a:gd name="T35" fmla="*/ 30 h 143"/>
                <a:gd name="T36" fmla="*/ 67 w 127"/>
                <a:gd name="T37" fmla="*/ 19 h 143"/>
                <a:gd name="T38" fmla="*/ 37 w 127"/>
                <a:gd name="T39" fmla="*/ 29 h 143"/>
                <a:gd name="T40" fmla="*/ 24 w 127"/>
                <a:gd name="T41" fmla="*/ 59 h 143"/>
                <a:gd name="T42" fmla="*/ 104 w 127"/>
                <a:gd name="T43" fmla="*/ 59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7" h="143">
                  <a:moveTo>
                    <a:pt x="127" y="66"/>
                  </a:moveTo>
                  <a:lnTo>
                    <a:pt x="127" y="77"/>
                  </a:lnTo>
                  <a:lnTo>
                    <a:pt x="24" y="77"/>
                  </a:lnTo>
                  <a:cubicBezTo>
                    <a:pt x="25" y="92"/>
                    <a:pt x="29" y="104"/>
                    <a:pt x="37" y="112"/>
                  </a:cubicBezTo>
                  <a:cubicBezTo>
                    <a:pt x="46" y="120"/>
                    <a:pt x="57" y="124"/>
                    <a:pt x="72" y="124"/>
                  </a:cubicBezTo>
                  <a:cubicBezTo>
                    <a:pt x="81" y="124"/>
                    <a:pt x="89" y="123"/>
                    <a:pt x="97" y="121"/>
                  </a:cubicBezTo>
                  <a:cubicBezTo>
                    <a:pt x="106" y="119"/>
                    <a:pt x="114" y="116"/>
                    <a:pt x="122" y="112"/>
                  </a:cubicBezTo>
                  <a:lnTo>
                    <a:pt x="122" y="133"/>
                  </a:lnTo>
                  <a:cubicBezTo>
                    <a:pt x="114" y="136"/>
                    <a:pt x="105" y="139"/>
                    <a:pt x="97" y="141"/>
                  </a:cubicBezTo>
                  <a:cubicBezTo>
                    <a:pt x="88" y="142"/>
                    <a:pt x="80" y="143"/>
                    <a:pt x="71" y="143"/>
                  </a:cubicBezTo>
                  <a:cubicBezTo>
                    <a:pt x="49" y="143"/>
                    <a:pt x="32" y="137"/>
                    <a:pt x="19" y="124"/>
                  </a:cubicBezTo>
                  <a:cubicBezTo>
                    <a:pt x="6" y="112"/>
                    <a:pt x="0" y="94"/>
                    <a:pt x="0" y="73"/>
                  </a:cubicBezTo>
                  <a:cubicBezTo>
                    <a:pt x="0" y="50"/>
                    <a:pt x="6" y="33"/>
                    <a:pt x="18" y="20"/>
                  </a:cubicBezTo>
                  <a:cubicBezTo>
                    <a:pt x="30" y="6"/>
                    <a:pt x="47" y="0"/>
                    <a:pt x="67" y="0"/>
                  </a:cubicBezTo>
                  <a:cubicBezTo>
                    <a:pt x="86" y="0"/>
                    <a:pt x="100" y="6"/>
                    <a:pt x="111" y="18"/>
                  </a:cubicBezTo>
                  <a:cubicBezTo>
                    <a:pt x="121" y="29"/>
                    <a:pt x="127" y="45"/>
                    <a:pt x="127" y="66"/>
                  </a:cubicBezTo>
                  <a:close/>
                  <a:moveTo>
                    <a:pt x="104" y="59"/>
                  </a:moveTo>
                  <a:cubicBezTo>
                    <a:pt x="104" y="47"/>
                    <a:pt x="101" y="37"/>
                    <a:pt x="94" y="30"/>
                  </a:cubicBezTo>
                  <a:cubicBezTo>
                    <a:pt x="87" y="22"/>
                    <a:pt x="78" y="19"/>
                    <a:pt x="67" y="19"/>
                  </a:cubicBezTo>
                  <a:cubicBezTo>
                    <a:pt x="55" y="19"/>
                    <a:pt x="45" y="22"/>
                    <a:pt x="37" y="29"/>
                  </a:cubicBezTo>
                  <a:cubicBezTo>
                    <a:pt x="30" y="36"/>
                    <a:pt x="25" y="46"/>
                    <a:pt x="24" y="59"/>
                  </a:cubicBezTo>
                  <a:lnTo>
                    <a:pt x="104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05A317E3-2A53-4D83-8526-6F887D998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3" y="2031"/>
              <a:ext cx="39" cy="67"/>
            </a:xfrm>
            <a:custGeom>
              <a:avLst/>
              <a:gdLst>
                <a:gd name="T0" fmla="*/ 80 w 80"/>
                <a:gd name="T1" fmla="*/ 24 h 140"/>
                <a:gd name="T2" fmla="*/ 72 w 80"/>
                <a:gd name="T3" fmla="*/ 21 h 140"/>
                <a:gd name="T4" fmla="*/ 62 w 80"/>
                <a:gd name="T5" fmla="*/ 20 h 140"/>
                <a:gd name="T6" fmla="*/ 33 w 80"/>
                <a:gd name="T7" fmla="*/ 32 h 140"/>
                <a:gd name="T8" fmla="*/ 22 w 80"/>
                <a:gd name="T9" fmla="*/ 68 h 140"/>
                <a:gd name="T10" fmla="*/ 22 w 80"/>
                <a:gd name="T11" fmla="*/ 140 h 140"/>
                <a:gd name="T12" fmla="*/ 0 w 80"/>
                <a:gd name="T13" fmla="*/ 140 h 140"/>
                <a:gd name="T14" fmla="*/ 0 w 80"/>
                <a:gd name="T15" fmla="*/ 3 h 140"/>
                <a:gd name="T16" fmla="*/ 22 w 80"/>
                <a:gd name="T17" fmla="*/ 3 h 140"/>
                <a:gd name="T18" fmla="*/ 22 w 80"/>
                <a:gd name="T19" fmla="*/ 24 h 140"/>
                <a:gd name="T20" fmla="*/ 41 w 80"/>
                <a:gd name="T21" fmla="*/ 6 h 140"/>
                <a:gd name="T22" fmla="*/ 68 w 80"/>
                <a:gd name="T23" fmla="*/ 0 h 140"/>
                <a:gd name="T24" fmla="*/ 74 w 80"/>
                <a:gd name="T25" fmla="*/ 0 h 140"/>
                <a:gd name="T26" fmla="*/ 80 w 80"/>
                <a:gd name="T27" fmla="*/ 1 h 140"/>
                <a:gd name="T28" fmla="*/ 80 w 80"/>
                <a:gd name="T29" fmla="*/ 2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" h="140">
                  <a:moveTo>
                    <a:pt x="80" y="24"/>
                  </a:moveTo>
                  <a:cubicBezTo>
                    <a:pt x="77" y="23"/>
                    <a:pt x="75" y="22"/>
                    <a:pt x="72" y="21"/>
                  </a:cubicBezTo>
                  <a:cubicBezTo>
                    <a:pt x="69" y="20"/>
                    <a:pt x="65" y="20"/>
                    <a:pt x="62" y="20"/>
                  </a:cubicBezTo>
                  <a:cubicBezTo>
                    <a:pt x="49" y="20"/>
                    <a:pt x="39" y="24"/>
                    <a:pt x="33" y="32"/>
                  </a:cubicBezTo>
                  <a:cubicBezTo>
                    <a:pt x="26" y="40"/>
                    <a:pt x="22" y="52"/>
                    <a:pt x="22" y="68"/>
                  </a:cubicBezTo>
                  <a:lnTo>
                    <a:pt x="22" y="140"/>
                  </a:lnTo>
                  <a:lnTo>
                    <a:pt x="0" y="140"/>
                  </a:lnTo>
                  <a:lnTo>
                    <a:pt x="0" y="3"/>
                  </a:lnTo>
                  <a:lnTo>
                    <a:pt x="22" y="3"/>
                  </a:lnTo>
                  <a:lnTo>
                    <a:pt x="22" y="24"/>
                  </a:lnTo>
                  <a:cubicBezTo>
                    <a:pt x="27" y="16"/>
                    <a:pt x="33" y="10"/>
                    <a:pt x="41" y="6"/>
                  </a:cubicBezTo>
                  <a:cubicBezTo>
                    <a:pt x="48" y="2"/>
                    <a:pt x="58" y="0"/>
                    <a:pt x="68" y="0"/>
                  </a:cubicBezTo>
                  <a:cubicBezTo>
                    <a:pt x="70" y="0"/>
                    <a:pt x="72" y="0"/>
                    <a:pt x="74" y="0"/>
                  </a:cubicBezTo>
                  <a:cubicBezTo>
                    <a:pt x="75" y="0"/>
                    <a:pt x="78" y="1"/>
                    <a:pt x="80" y="1"/>
                  </a:cubicBezTo>
                  <a:lnTo>
                    <a:pt x="8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0873A1D3-C9DA-4737-88C3-07D9AB47EC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" y="2013"/>
              <a:ext cx="41" cy="85"/>
            </a:xfrm>
            <a:custGeom>
              <a:avLst/>
              <a:gdLst>
                <a:gd name="T0" fmla="*/ 39 w 85"/>
                <a:gd name="T1" fmla="*/ 0 h 176"/>
                <a:gd name="T2" fmla="*/ 39 w 85"/>
                <a:gd name="T3" fmla="*/ 39 h 176"/>
                <a:gd name="T4" fmla="*/ 85 w 85"/>
                <a:gd name="T5" fmla="*/ 39 h 176"/>
                <a:gd name="T6" fmla="*/ 85 w 85"/>
                <a:gd name="T7" fmla="*/ 56 h 176"/>
                <a:gd name="T8" fmla="*/ 39 w 85"/>
                <a:gd name="T9" fmla="*/ 56 h 176"/>
                <a:gd name="T10" fmla="*/ 39 w 85"/>
                <a:gd name="T11" fmla="*/ 131 h 176"/>
                <a:gd name="T12" fmla="*/ 43 w 85"/>
                <a:gd name="T13" fmla="*/ 152 h 176"/>
                <a:gd name="T14" fmla="*/ 62 w 85"/>
                <a:gd name="T15" fmla="*/ 157 h 176"/>
                <a:gd name="T16" fmla="*/ 85 w 85"/>
                <a:gd name="T17" fmla="*/ 157 h 176"/>
                <a:gd name="T18" fmla="*/ 85 w 85"/>
                <a:gd name="T19" fmla="*/ 176 h 176"/>
                <a:gd name="T20" fmla="*/ 62 w 85"/>
                <a:gd name="T21" fmla="*/ 176 h 176"/>
                <a:gd name="T22" fmla="*/ 26 w 85"/>
                <a:gd name="T23" fmla="*/ 166 h 176"/>
                <a:gd name="T24" fmla="*/ 16 w 85"/>
                <a:gd name="T25" fmla="*/ 131 h 176"/>
                <a:gd name="T26" fmla="*/ 16 w 85"/>
                <a:gd name="T27" fmla="*/ 56 h 176"/>
                <a:gd name="T28" fmla="*/ 0 w 85"/>
                <a:gd name="T29" fmla="*/ 56 h 176"/>
                <a:gd name="T30" fmla="*/ 0 w 85"/>
                <a:gd name="T31" fmla="*/ 39 h 176"/>
                <a:gd name="T32" fmla="*/ 16 w 85"/>
                <a:gd name="T33" fmla="*/ 39 h 176"/>
                <a:gd name="T34" fmla="*/ 16 w 85"/>
                <a:gd name="T35" fmla="*/ 0 h 176"/>
                <a:gd name="T36" fmla="*/ 39 w 85"/>
                <a:gd name="T3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5" h="176">
                  <a:moveTo>
                    <a:pt x="39" y="0"/>
                  </a:moveTo>
                  <a:lnTo>
                    <a:pt x="39" y="39"/>
                  </a:lnTo>
                  <a:lnTo>
                    <a:pt x="85" y="39"/>
                  </a:lnTo>
                  <a:lnTo>
                    <a:pt x="85" y="56"/>
                  </a:lnTo>
                  <a:lnTo>
                    <a:pt x="39" y="56"/>
                  </a:lnTo>
                  <a:lnTo>
                    <a:pt x="39" y="131"/>
                  </a:lnTo>
                  <a:cubicBezTo>
                    <a:pt x="39" y="142"/>
                    <a:pt x="40" y="149"/>
                    <a:pt x="43" y="152"/>
                  </a:cubicBezTo>
                  <a:cubicBezTo>
                    <a:pt x="47" y="155"/>
                    <a:pt x="53" y="157"/>
                    <a:pt x="62" y="157"/>
                  </a:cubicBezTo>
                  <a:lnTo>
                    <a:pt x="85" y="157"/>
                  </a:lnTo>
                  <a:lnTo>
                    <a:pt x="85" y="176"/>
                  </a:lnTo>
                  <a:lnTo>
                    <a:pt x="62" y="176"/>
                  </a:lnTo>
                  <a:cubicBezTo>
                    <a:pt x="45" y="176"/>
                    <a:pt x="33" y="173"/>
                    <a:pt x="26" y="166"/>
                  </a:cubicBezTo>
                  <a:cubicBezTo>
                    <a:pt x="20" y="160"/>
                    <a:pt x="16" y="148"/>
                    <a:pt x="16" y="131"/>
                  </a:cubicBezTo>
                  <a:lnTo>
                    <a:pt x="16" y="56"/>
                  </a:lnTo>
                  <a:lnTo>
                    <a:pt x="0" y="56"/>
                  </a:lnTo>
                  <a:lnTo>
                    <a:pt x="0" y="39"/>
                  </a:lnTo>
                  <a:lnTo>
                    <a:pt x="16" y="39"/>
                  </a:lnTo>
                  <a:lnTo>
                    <a:pt x="16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CE03C398-71F4-4044-B4B8-7554AF7268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6" y="2031"/>
              <a:ext cx="61" cy="69"/>
            </a:xfrm>
            <a:custGeom>
              <a:avLst/>
              <a:gdLst>
                <a:gd name="T0" fmla="*/ 127 w 127"/>
                <a:gd name="T1" fmla="*/ 66 h 143"/>
                <a:gd name="T2" fmla="*/ 127 w 127"/>
                <a:gd name="T3" fmla="*/ 77 h 143"/>
                <a:gd name="T4" fmla="*/ 24 w 127"/>
                <a:gd name="T5" fmla="*/ 77 h 143"/>
                <a:gd name="T6" fmla="*/ 37 w 127"/>
                <a:gd name="T7" fmla="*/ 112 h 143"/>
                <a:gd name="T8" fmla="*/ 72 w 127"/>
                <a:gd name="T9" fmla="*/ 124 h 143"/>
                <a:gd name="T10" fmla="*/ 97 w 127"/>
                <a:gd name="T11" fmla="*/ 121 h 143"/>
                <a:gd name="T12" fmla="*/ 122 w 127"/>
                <a:gd name="T13" fmla="*/ 112 h 143"/>
                <a:gd name="T14" fmla="*/ 122 w 127"/>
                <a:gd name="T15" fmla="*/ 133 h 143"/>
                <a:gd name="T16" fmla="*/ 97 w 127"/>
                <a:gd name="T17" fmla="*/ 141 h 143"/>
                <a:gd name="T18" fmla="*/ 71 w 127"/>
                <a:gd name="T19" fmla="*/ 143 h 143"/>
                <a:gd name="T20" fmla="*/ 19 w 127"/>
                <a:gd name="T21" fmla="*/ 124 h 143"/>
                <a:gd name="T22" fmla="*/ 0 w 127"/>
                <a:gd name="T23" fmla="*/ 73 h 143"/>
                <a:gd name="T24" fmla="*/ 18 w 127"/>
                <a:gd name="T25" fmla="*/ 20 h 143"/>
                <a:gd name="T26" fmla="*/ 67 w 127"/>
                <a:gd name="T27" fmla="*/ 0 h 143"/>
                <a:gd name="T28" fmla="*/ 111 w 127"/>
                <a:gd name="T29" fmla="*/ 18 h 143"/>
                <a:gd name="T30" fmla="*/ 127 w 127"/>
                <a:gd name="T31" fmla="*/ 66 h 143"/>
                <a:gd name="T32" fmla="*/ 104 w 127"/>
                <a:gd name="T33" fmla="*/ 59 h 143"/>
                <a:gd name="T34" fmla="*/ 94 w 127"/>
                <a:gd name="T35" fmla="*/ 30 h 143"/>
                <a:gd name="T36" fmla="*/ 67 w 127"/>
                <a:gd name="T37" fmla="*/ 19 h 143"/>
                <a:gd name="T38" fmla="*/ 37 w 127"/>
                <a:gd name="T39" fmla="*/ 29 h 143"/>
                <a:gd name="T40" fmla="*/ 24 w 127"/>
                <a:gd name="T41" fmla="*/ 59 h 143"/>
                <a:gd name="T42" fmla="*/ 104 w 127"/>
                <a:gd name="T43" fmla="*/ 59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7" h="143">
                  <a:moveTo>
                    <a:pt x="127" y="66"/>
                  </a:moveTo>
                  <a:lnTo>
                    <a:pt x="127" y="77"/>
                  </a:lnTo>
                  <a:lnTo>
                    <a:pt x="24" y="77"/>
                  </a:lnTo>
                  <a:cubicBezTo>
                    <a:pt x="25" y="92"/>
                    <a:pt x="29" y="104"/>
                    <a:pt x="37" y="112"/>
                  </a:cubicBezTo>
                  <a:cubicBezTo>
                    <a:pt x="46" y="120"/>
                    <a:pt x="57" y="124"/>
                    <a:pt x="72" y="124"/>
                  </a:cubicBezTo>
                  <a:cubicBezTo>
                    <a:pt x="81" y="124"/>
                    <a:pt x="89" y="123"/>
                    <a:pt x="97" y="121"/>
                  </a:cubicBezTo>
                  <a:cubicBezTo>
                    <a:pt x="106" y="119"/>
                    <a:pt x="114" y="116"/>
                    <a:pt x="122" y="112"/>
                  </a:cubicBezTo>
                  <a:lnTo>
                    <a:pt x="122" y="133"/>
                  </a:lnTo>
                  <a:cubicBezTo>
                    <a:pt x="114" y="136"/>
                    <a:pt x="105" y="139"/>
                    <a:pt x="97" y="141"/>
                  </a:cubicBezTo>
                  <a:cubicBezTo>
                    <a:pt x="88" y="142"/>
                    <a:pt x="80" y="143"/>
                    <a:pt x="71" y="143"/>
                  </a:cubicBezTo>
                  <a:cubicBezTo>
                    <a:pt x="49" y="143"/>
                    <a:pt x="32" y="137"/>
                    <a:pt x="19" y="124"/>
                  </a:cubicBezTo>
                  <a:cubicBezTo>
                    <a:pt x="6" y="112"/>
                    <a:pt x="0" y="94"/>
                    <a:pt x="0" y="73"/>
                  </a:cubicBezTo>
                  <a:cubicBezTo>
                    <a:pt x="0" y="50"/>
                    <a:pt x="6" y="33"/>
                    <a:pt x="18" y="20"/>
                  </a:cubicBezTo>
                  <a:cubicBezTo>
                    <a:pt x="30" y="6"/>
                    <a:pt x="47" y="0"/>
                    <a:pt x="67" y="0"/>
                  </a:cubicBezTo>
                  <a:cubicBezTo>
                    <a:pt x="86" y="0"/>
                    <a:pt x="100" y="6"/>
                    <a:pt x="111" y="18"/>
                  </a:cubicBezTo>
                  <a:cubicBezTo>
                    <a:pt x="121" y="29"/>
                    <a:pt x="127" y="45"/>
                    <a:pt x="127" y="66"/>
                  </a:cubicBezTo>
                  <a:close/>
                  <a:moveTo>
                    <a:pt x="104" y="59"/>
                  </a:moveTo>
                  <a:cubicBezTo>
                    <a:pt x="104" y="47"/>
                    <a:pt x="101" y="37"/>
                    <a:pt x="94" y="30"/>
                  </a:cubicBezTo>
                  <a:cubicBezTo>
                    <a:pt x="87" y="22"/>
                    <a:pt x="78" y="19"/>
                    <a:pt x="67" y="19"/>
                  </a:cubicBezTo>
                  <a:cubicBezTo>
                    <a:pt x="55" y="19"/>
                    <a:pt x="45" y="22"/>
                    <a:pt x="37" y="29"/>
                  </a:cubicBezTo>
                  <a:cubicBezTo>
                    <a:pt x="30" y="36"/>
                    <a:pt x="25" y="46"/>
                    <a:pt x="24" y="59"/>
                  </a:cubicBezTo>
                  <a:lnTo>
                    <a:pt x="104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094AB430-838F-44F6-B36C-49A32D008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32"/>
              <a:ext cx="64" cy="66"/>
            </a:xfrm>
            <a:custGeom>
              <a:avLst/>
              <a:gdLst>
                <a:gd name="T0" fmla="*/ 130 w 132"/>
                <a:gd name="T1" fmla="*/ 0 h 137"/>
                <a:gd name="T2" fmla="*/ 80 w 132"/>
                <a:gd name="T3" fmla="*/ 67 h 137"/>
                <a:gd name="T4" fmla="*/ 132 w 132"/>
                <a:gd name="T5" fmla="*/ 137 h 137"/>
                <a:gd name="T6" fmla="*/ 106 w 132"/>
                <a:gd name="T7" fmla="*/ 137 h 137"/>
                <a:gd name="T8" fmla="*/ 66 w 132"/>
                <a:gd name="T9" fmla="*/ 83 h 137"/>
                <a:gd name="T10" fmla="*/ 26 w 132"/>
                <a:gd name="T11" fmla="*/ 137 h 137"/>
                <a:gd name="T12" fmla="*/ 0 w 132"/>
                <a:gd name="T13" fmla="*/ 137 h 137"/>
                <a:gd name="T14" fmla="*/ 53 w 132"/>
                <a:gd name="T15" fmla="*/ 65 h 137"/>
                <a:gd name="T16" fmla="*/ 4 w 132"/>
                <a:gd name="T17" fmla="*/ 0 h 137"/>
                <a:gd name="T18" fmla="*/ 31 w 132"/>
                <a:gd name="T19" fmla="*/ 0 h 137"/>
                <a:gd name="T20" fmla="*/ 67 w 132"/>
                <a:gd name="T21" fmla="*/ 49 h 137"/>
                <a:gd name="T22" fmla="*/ 103 w 132"/>
                <a:gd name="T23" fmla="*/ 0 h 137"/>
                <a:gd name="T24" fmla="*/ 130 w 132"/>
                <a:gd name="T25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137">
                  <a:moveTo>
                    <a:pt x="130" y="0"/>
                  </a:moveTo>
                  <a:lnTo>
                    <a:pt x="80" y="67"/>
                  </a:lnTo>
                  <a:lnTo>
                    <a:pt x="132" y="137"/>
                  </a:lnTo>
                  <a:lnTo>
                    <a:pt x="106" y="137"/>
                  </a:lnTo>
                  <a:lnTo>
                    <a:pt x="66" y="83"/>
                  </a:lnTo>
                  <a:lnTo>
                    <a:pt x="26" y="137"/>
                  </a:lnTo>
                  <a:lnTo>
                    <a:pt x="0" y="137"/>
                  </a:lnTo>
                  <a:lnTo>
                    <a:pt x="53" y="65"/>
                  </a:lnTo>
                  <a:lnTo>
                    <a:pt x="4" y="0"/>
                  </a:lnTo>
                  <a:lnTo>
                    <a:pt x="31" y="0"/>
                  </a:lnTo>
                  <a:lnTo>
                    <a:pt x="67" y="49"/>
                  </a:lnTo>
                  <a:lnTo>
                    <a:pt x="103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16207BBF-80F9-48CA-98A9-5161AA514B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7" y="2181"/>
              <a:ext cx="59" cy="92"/>
            </a:xfrm>
            <a:custGeom>
              <a:avLst/>
              <a:gdLst>
                <a:gd name="T0" fmla="*/ 22 w 122"/>
                <a:gd name="T1" fmla="*/ 120 h 192"/>
                <a:gd name="T2" fmla="*/ 22 w 122"/>
                <a:gd name="T3" fmla="*/ 192 h 192"/>
                <a:gd name="T4" fmla="*/ 0 w 122"/>
                <a:gd name="T5" fmla="*/ 192 h 192"/>
                <a:gd name="T6" fmla="*/ 0 w 122"/>
                <a:gd name="T7" fmla="*/ 4 h 192"/>
                <a:gd name="T8" fmla="*/ 22 w 122"/>
                <a:gd name="T9" fmla="*/ 4 h 192"/>
                <a:gd name="T10" fmla="*/ 22 w 122"/>
                <a:gd name="T11" fmla="*/ 24 h 192"/>
                <a:gd name="T12" fmla="*/ 40 w 122"/>
                <a:gd name="T13" fmla="*/ 6 h 192"/>
                <a:gd name="T14" fmla="*/ 66 w 122"/>
                <a:gd name="T15" fmla="*/ 0 h 192"/>
                <a:gd name="T16" fmla="*/ 106 w 122"/>
                <a:gd name="T17" fmla="*/ 20 h 192"/>
                <a:gd name="T18" fmla="*/ 122 w 122"/>
                <a:gd name="T19" fmla="*/ 72 h 192"/>
                <a:gd name="T20" fmla="*/ 106 w 122"/>
                <a:gd name="T21" fmla="*/ 124 h 192"/>
                <a:gd name="T22" fmla="*/ 66 w 122"/>
                <a:gd name="T23" fmla="*/ 144 h 192"/>
                <a:gd name="T24" fmla="*/ 40 w 122"/>
                <a:gd name="T25" fmla="*/ 138 h 192"/>
                <a:gd name="T26" fmla="*/ 22 w 122"/>
                <a:gd name="T27" fmla="*/ 120 h 192"/>
                <a:gd name="T28" fmla="*/ 99 w 122"/>
                <a:gd name="T29" fmla="*/ 72 h 192"/>
                <a:gd name="T30" fmla="*/ 88 w 122"/>
                <a:gd name="T31" fmla="*/ 33 h 192"/>
                <a:gd name="T32" fmla="*/ 60 w 122"/>
                <a:gd name="T33" fmla="*/ 19 h 192"/>
                <a:gd name="T34" fmla="*/ 32 w 122"/>
                <a:gd name="T35" fmla="*/ 33 h 192"/>
                <a:gd name="T36" fmla="*/ 22 w 122"/>
                <a:gd name="T37" fmla="*/ 72 h 192"/>
                <a:gd name="T38" fmla="*/ 32 w 122"/>
                <a:gd name="T39" fmla="*/ 111 h 192"/>
                <a:gd name="T40" fmla="*/ 60 w 122"/>
                <a:gd name="T41" fmla="*/ 125 h 192"/>
                <a:gd name="T42" fmla="*/ 88 w 122"/>
                <a:gd name="T43" fmla="*/ 111 h 192"/>
                <a:gd name="T44" fmla="*/ 99 w 122"/>
                <a:gd name="T45" fmla="*/ 7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2" h="192">
                  <a:moveTo>
                    <a:pt x="22" y="120"/>
                  </a:moveTo>
                  <a:lnTo>
                    <a:pt x="22" y="192"/>
                  </a:lnTo>
                  <a:lnTo>
                    <a:pt x="0" y="192"/>
                  </a:lnTo>
                  <a:lnTo>
                    <a:pt x="0" y="4"/>
                  </a:lnTo>
                  <a:lnTo>
                    <a:pt x="22" y="4"/>
                  </a:lnTo>
                  <a:lnTo>
                    <a:pt x="22" y="24"/>
                  </a:lnTo>
                  <a:cubicBezTo>
                    <a:pt x="27" y="16"/>
                    <a:pt x="33" y="10"/>
                    <a:pt x="40" y="6"/>
                  </a:cubicBezTo>
                  <a:cubicBezTo>
                    <a:pt x="47" y="2"/>
                    <a:pt x="56" y="0"/>
                    <a:pt x="66" y="0"/>
                  </a:cubicBezTo>
                  <a:cubicBezTo>
                    <a:pt x="83" y="0"/>
                    <a:pt x="96" y="7"/>
                    <a:pt x="106" y="20"/>
                  </a:cubicBezTo>
                  <a:cubicBezTo>
                    <a:pt x="117" y="33"/>
                    <a:pt x="122" y="51"/>
                    <a:pt x="122" y="72"/>
                  </a:cubicBezTo>
                  <a:cubicBezTo>
                    <a:pt x="122" y="93"/>
                    <a:pt x="117" y="111"/>
                    <a:pt x="106" y="124"/>
                  </a:cubicBezTo>
                  <a:cubicBezTo>
                    <a:pt x="96" y="137"/>
                    <a:pt x="83" y="144"/>
                    <a:pt x="66" y="144"/>
                  </a:cubicBezTo>
                  <a:cubicBezTo>
                    <a:pt x="56" y="144"/>
                    <a:pt x="47" y="142"/>
                    <a:pt x="40" y="138"/>
                  </a:cubicBezTo>
                  <a:cubicBezTo>
                    <a:pt x="33" y="134"/>
                    <a:pt x="27" y="128"/>
                    <a:pt x="22" y="120"/>
                  </a:cubicBezTo>
                  <a:close/>
                  <a:moveTo>
                    <a:pt x="99" y="72"/>
                  </a:moveTo>
                  <a:cubicBezTo>
                    <a:pt x="99" y="55"/>
                    <a:pt x="95" y="43"/>
                    <a:pt x="88" y="33"/>
                  </a:cubicBezTo>
                  <a:cubicBezTo>
                    <a:pt x="82" y="24"/>
                    <a:pt x="72" y="19"/>
                    <a:pt x="60" y="19"/>
                  </a:cubicBezTo>
                  <a:cubicBezTo>
                    <a:pt x="49" y="19"/>
                    <a:pt x="39" y="24"/>
                    <a:pt x="32" y="33"/>
                  </a:cubicBezTo>
                  <a:cubicBezTo>
                    <a:pt x="26" y="43"/>
                    <a:pt x="22" y="55"/>
                    <a:pt x="22" y="72"/>
                  </a:cubicBezTo>
                  <a:cubicBezTo>
                    <a:pt x="22" y="89"/>
                    <a:pt x="26" y="102"/>
                    <a:pt x="32" y="111"/>
                  </a:cubicBezTo>
                  <a:cubicBezTo>
                    <a:pt x="39" y="120"/>
                    <a:pt x="49" y="125"/>
                    <a:pt x="60" y="125"/>
                  </a:cubicBezTo>
                  <a:cubicBezTo>
                    <a:pt x="72" y="125"/>
                    <a:pt x="82" y="120"/>
                    <a:pt x="88" y="111"/>
                  </a:cubicBezTo>
                  <a:cubicBezTo>
                    <a:pt x="95" y="102"/>
                    <a:pt x="99" y="89"/>
                    <a:pt x="99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EABEFD80-EAAC-43BA-A1BC-974B14248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" y="2181"/>
              <a:ext cx="38" cy="67"/>
            </a:xfrm>
            <a:custGeom>
              <a:avLst/>
              <a:gdLst>
                <a:gd name="T0" fmla="*/ 80 w 80"/>
                <a:gd name="T1" fmla="*/ 25 h 140"/>
                <a:gd name="T2" fmla="*/ 72 w 80"/>
                <a:gd name="T3" fmla="*/ 21 h 140"/>
                <a:gd name="T4" fmla="*/ 62 w 80"/>
                <a:gd name="T5" fmla="*/ 20 h 140"/>
                <a:gd name="T6" fmla="*/ 33 w 80"/>
                <a:gd name="T7" fmla="*/ 33 h 140"/>
                <a:gd name="T8" fmla="*/ 23 w 80"/>
                <a:gd name="T9" fmla="*/ 68 h 140"/>
                <a:gd name="T10" fmla="*/ 23 w 80"/>
                <a:gd name="T11" fmla="*/ 140 h 140"/>
                <a:gd name="T12" fmla="*/ 0 w 80"/>
                <a:gd name="T13" fmla="*/ 140 h 140"/>
                <a:gd name="T14" fmla="*/ 0 w 80"/>
                <a:gd name="T15" fmla="*/ 4 h 140"/>
                <a:gd name="T16" fmla="*/ 23 w 80"/>
                <a:gd name="T17" fmla="*/ 4 h 140"/>
                <a:gd name="T18" fmla="*/ 23 w 80"/>
                <a:gd name="T19" fmla="*/ 25 h 140"/>
                <a:gd name="T20" fmla="*/ 41 w 80"/>
                <a:gd name="T21" fmla="*/ 6 h 140"/>
                <a:gd name="T22" fmla="*/ 69 w 80"/>
                <a:gd name="T23" fmla="*/ 0 h 140"/>
                <a:gd name="T24" fmla="*/ 74 w 80"/>
                <a:gd name="T25" fmla="*/ 1 h 140"/>
                <a:gd name="T26" fmla="*/ 80 w 80"/>
                <a:gd name="T27" fmla="*/ 1 h 140"/>
                <a:gd name="T28" fmla="*/ 80 w 80"/>
                <a:gd name="T29" fmla="*/ 2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" h="140">
                  <a:moveTo>
                    <a:pt x="80" y="25"/>
                  </a:moveTo>
                  <a:cubicBezTo>
                    <a:pt x="78" y="23"/>
                    <a:pt x="75" y="22"/>
                    <a:pt x="72" y="21"/>
                  </a:cubicBezTo>
                  <a:cubicBezTo>
                    <a:pt x="69" y="21"/>
                    <a:pt x="66" y="20"/>
                    <a:pt x="62" y="20"/>
                  </a:cubicBezTo>
                  <a:cubicBezTo>
                    <a:pt x="50" y="20"/>
                    <a:pt x="40" y="24"/>
                    <a:pt x="33" y="33"/>
                  </a:cubicBezTo>
                  <a:cubicBezTo>
                    <a:pt x="26" y="41"/>
                    <a:pt x="23" y="53"/>
                    <a:pt x="23" y="68"/>
                  </a:cubicBezTo>
                  <a:lnTo>
                    <a:pt x="23" y="140"/>
                  </a:lnTo>
                  <a:lnTo>
                    <a:pt x="0" y="140"/>
                  </a:lnTo>
                  <a:lnTo>
                    <a:pt x="0" y="4"/>
                  </a:lnTo>
                  <a:lnTo>
                    <a:pt x="23" y="4"/>
                  </a:lnTo>
                  <a:lnTo>
                    <a:pt x="23" y="25"/>
                  </a:lnTo>
                  <a:cubicBezTo>
                    <a:pt x="28" y="16"/>
                    <a:pt x="34" y="10"/>
                    <a:pt x="41" y="6"/>
                  </a:cubicBezTo>
                  <a:cubicBezTo>
                    <a:pt x="49" y="2"/>
                    <a:pt x="58" y="0"/>
                    <a:pt x="69" y="0"/>
                  </a:cubicBezTo>
                  <a:cubicBezTo>
                    <a:pt x="71" y="0"/>
                    <a:pt x="72" y="0"/>
                    <a:pt x="74" y="1"/>
                  </a:cubicBezTo>
                  <a:cubicBezTo>
                    <a:pt x="76" y="1"/>
                    <a:pt x="78" y="1"/>
                    <a:pt x="80" y="1"/>
                  </a:cubicBezTo>
                  <a:lnTo>
                    <a:pt x="8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E1F9D3E2-D364-4886-A3BE-9411674D47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6" y="2181"/>
              <a:ext cx="60" cy="69"/>
            </a:xfrm>
            <a:custGeom>
              <a:avLst/>
              <a:gdLst>
                <a:gd name="T0" fmla="*/ 63 w 126"/>
                <a:gd name="T1" fmla="*/ 19 h 144"/>
                <a:gd name="T2" fmla="*/ 34 w 126"/>
                <a:gd name="T3" fmla="*/ 33 h 144"/>
                <a:gd name="T4" fmla="*/ 24 w 126"/>
                <a:gd name="T5" fmla="*/ 72 h 144"/>
                <a:gd name="T6" fmla="*/ 34 w 126"/>
                <a:gd name="T7" fmla="*/ 111 h 144"/>
                <a:gd name="T8" fmla="*/ 63 w 126"/>
                <a:gd name="T9" fmla="*/ 125 h 144"/>
                <a:gd name="T10" fmla="*/ 91 w 126"/>
                <a:gd name="T11" fmla="*/ 111 h 144"/>
                <a:gd name="T12" fmla="*/ 102 w 126"/>
                <a:gd name="T13" fmla="*/ 72 h 144"/>
                <a:gd name="T14" fmla="*/ 91 w 126"/>
                <a:gd name="T15" fmla="*/ 34 h 144"/>
                <a:gd name="T16" fmla="*/ 63 w 126"/>
                <a:gd name="T17" fmla="*/ 19 h 144"/>
                <a:gd name="T18" fmla="*/ 63 w 126"/>
                <a:gd name="T19" fmla="*/ 0 h 144"/>
                <a:gd name="T20" fmla="*/ 109 w 126"/>
                <a:gd name="T21" fmla="*/ 19 h 144"/>
                <a:gd name="T22" fmla="*/ 126 w 126"/>
                <a:gd name="T23" fmla="*/ 72 h 144"/>
                <a:gd name="T24" fmla="*/ 109 w 126"/>
                <a:gd name="T25" fmla="*/ 125 h 144"/>
                <a:gd name="T26" fmla="*/ 63 w 126"/>
                <a:gd name="T27" fmla="*/ 144 h 144"/>
                <a:gd name="T28" fmla="*/ 17 w 126"/>
                <a:gd name="T29" fmla="*/ 125 h 144"/>
                <a:gd name="T30" fmla="*/ 0 w 126"/>
                <a:gd name="T31" fmla="*/ 72 h 144"/>
                <a:gd name="T32" fmla="*/ 17 w 126"/>
                <a:gd name="T33" fmla="*/ 19 h 144"/>
                <a:gd name="T34" fmla="*/ 63 w 126"/>
                <a:gd name="T3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6" h="144">
                  <a:moveTo>
                    <a:pt x="63" y="19"/>
                  </a:moveTo>
                  <a:cubicBezTo>
                    <a:pt x="51" y="19"/>
                    <a:pt x="41" y="24"/>
                    <a:pt x="34" y="33"/>
                  </a:cubicBezTo>
                  <a:cubicBezTo>
                    <a:pt x="27" y="43"/>
                    <a:pt x="24" y="56"/>
                    <a:pt x="24" y="72"/>
                  </a:cubicBezTo>
                  <a:cubicBezTo>
                    <a:pt x="24" y="88"/>
                    <a:pt x="27" y="101"/>
                    <a:pt x="34" y="111"/>
                  </a:cubicBezTo>
                  <a:cubicBezTo>
                    <a:pt x="41" y="120"/>
                    <a:pt x="51" y="125"/>
                    <a:pt x="63" y="125"/>
                  </a:cubicBezTo>
                  <a:cubicBezTo>
                    <a:pt x="75" y="125"/>
                    <a:pt x="84" y="120"/>
                    <a:pt x="91" y="111"/>
                  </a:cubicBezTo>
                  <a:cubicBezTo>
                    <a:pt x="98" y="101"/>
                    <a:pt x="102" y="88"/>
                    <a:pt x="102" y="72"/>
                  </a:cubicBezTo>
                  <a:cubicBezTo>
                    <a:pt x="102" y="56"/>
                    <a:pt x="98" y="43"/>
                    <a:pt x="91" y="34"/>
                  </a:cubicBezTo>
                  <a:cubicBezTo>
                    <a:pt x="84" y="24"/>
                    <a:pt x="75" y="19"/>
                    <a:pt x="63" y="19"/>
                  </a:cubicBezTo>
                  <a:close/>
                  <a:moveTo>
                    <a:pt x="63" y="0"/>
                  </a:moveTo>
                  <a:cubicBezTo>
                    <a:pt x="82" y="0"/>
                    <a:pt x="98" y="7"/>
                    <a:pt x="109" y="19"/>
                  </a:cubicBezTo>
                  <a:cubicBezTo>
                    <a:pt x="120" y="32"/>
                    <a:pt x="126" y="50"/>
                    <a:pt x="126" y="72"/>
                  </a:cubicBezTo>
                  <a:cubicBezTo>
                    <a:pt x="126" y="94"/>
                    <a:pt x="120" y="112"/>
                    <a:pt x="109" y="125"/>
                  </a:cubicBezTo>
                  <a:cubicBezTo>
                    <a:pt x="98" y="137"/>
                    <a:pt x="82" y="144"/>
                    <a:pt x="63" y="144"/>
                  </a:cubicBezTo>
                  <a:cubicBezTo>
                    <a:pt x="43" y="144"/>
                    <a:pt x="28" y="137"/>
                    <a:pt x="17" y="125"/>
                  </a:cubicBezTo>
                  <a:cubicBezTo>
                    <a:pt x="6" y="112"/>
                    <a:pt x="0" y="94"/>
                    <a:pt x="0" y="72"/>
                  </a:cubicBezTo>
                  <a:cubicBezTo>
                    <a:pt x="0" y="50"/>
                    <a:pt x="6" y="32"/>
                    <a:pt x="17" y="19"/>
                  </a:cubicBezTo>
                  <a:cubicBezTo>
                    <a:pt x="28" y="7"/>
                    <a:pt x="43" y="0"/>
                    <a:pt x="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AC0D6A50-349B-4FE5-959A-0D3DE2441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9" y="2181"/>
              <a:ext cx="52" cy="69"/>
            </a:xfrm>
            <a:custGeom>
              <a:avLst/>
              <a:gdLst>
                <a:gd name="T0" fmla="*/ 108 w 108"/>
                <a:gd name="T1" fmla="*/ 9 h 144"/>
                <a:gd name="T2" fmla="*/ 108 w 108"/>
                <a:gd name="T3" fmla="*/ 30 h 144"/>
                <a:gd name="T4" fmla="*/ 89 w 108"/>
                <a:gd name="T5" fmla="*/ 22 h 144"/>
                <a:gd name="T6" fmla="*/ 70 w 108"/>
                <a:gd name="T7" fmla="*/ 19 h 144"/>
                <a:gd name="T8" fmla="*/ 36 w 108"/>
                <a:gd name="T9" fmla="*/ 33 h 144"/>
                <a:gd name="T10" fmla="*/ 24 w 108"/>
                <a:gd name="T11" fmla="*/ 72 h 144"/>
                <a:gd name="T12" fmla="*/ 36 w 108"/>
                <a:gd name="T13" fmla="*/ 111 h 144"/>
                <a:gd name="T14" fmla="*/ 70 w 108"/>
                <a:gd name="T15" fmla="*/ 125 h 144"/>
                <a:gd name="T16" fmla="*/ 89 w 108"/>
                <a:gd name="T17" fmla="*/ 122 h 144"/>
                <a:gd name="T18" fmla="*/ 108 w 108"/>
                <a:gd name="T19" fmla="*/ 114 h 144"/>
                <a:gd name="T20" fmla="*/ 108 w 108"/>
                <a:gd name="T21" fmla="*/ 135 h 144"/>
                <a:gd name="T22" fmla="*/ 89 w 108"/>
                <a:gd name="T23" fmla="*/ 142 h 144"/>
                <a:gd name="T24" fmla="*/ 67 w 108"/>
                <a:gd name="T25" fmla="*/ 144 h 144"/>
                <a:gd name="T26" fmla="*/ 18 w 108"/>
                <a:gd name="T27" fmla="*/ 124 h 144"/>
                <a:gd name="T28" fmla="*/ 0 w 108"/>
                <a:gd name="T29" fmla="*/ 72 h 144"/>
                <a:gd name="T30" fmla="*/ 18 w 108"/>
                <a:gd name="T31" fmla="*/ 19 h 144"/>
                <a:gd name="T32" fmla="*/ 69 w 108"/>
                <a:gd name="T33" fmla="*/ 0 h 144"/>
                <a:gd name="T34" fmla="*/ 89 w 108"/>
                <a:gd name="T35" fmla="*/ 2 h 144"/>
                <a:gd name="T36" fmla="*/ 108 w 108"/>
                <a:gd name="T37" fmla="*/ 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44">
                  <a:moveTo>
                    <a:pt x="108" y="9"/>
                  </a:moveTo>
                  <a:lnTo>
                    <a:pt x="108" y="30"/>
                  </a:lnTo>
                  <a:cubicBezTo>
                    <a:pt x="102" y="26"/>
                    <a:pt x="95" y="24"/>
                    <a:pt x="89" y="22"/>
                  </a:cubicBezTo>
                  <a:cubicBezTo>
                    <a:pt x="83" y="20"/>
                    <a:pt x="76" y="19"/>
                    <a:pt x="70" y="19"/>
                  </a:cubicBezTo>
                  <a:cubicBezTo>
                    <a:pt x="55" y="19"/>
                    <a:pt x="44" y="24"/>
                    <a:pt x="36" y="33"/>
                  </a:cubicBezTo>
                  <a:cubicBezTo>
                    <a:pt x="28" y="42"/>
                    <a:pt x="24" y="55"/>
                    <a:pt x="24" y="72"/>
                  </a:cubicBezTo>
                  <a:cubicBezTo>
                    <a:pt x="24" y="89"/>
                    <a:pt x="28" y="102"/>
                    <a:pt x="36" y="111"/>
                  </a:cubicBezTo>
                  <a:cubicBezTo>
                    <a:pt x="44" y="120"/>
                    <a:pt x="55" y="125"/>
                    <a:pt x="70" y="125"/>
                  </a:cubicBezTo>
                  <a:cubicBezTo>
                    <a:pt x="76" y="125"/>
                    <a:pt x="83" y="124"/>
                    <a:pt x="89" y="122"/>
                  </a:cubicBezTo>
                  <a:cubicBezTo>
                    <a:pt x="95" y="120"/>
                    <a:pt x="102" y="118"/>
                    <a:pt x="108" y="114"/>
                  </a:cubicBezTo>
                  <a:lnTo>
                    <a:pt x="108" y="135"/>
                  </a:lnTo>
                  <a:cubicBezTo>
                    <a:pt x="102" y="138"/>
                    <a:pt x="95" y="140"/>
                    <a:pt x="89" y="142"/>
                  </a:cubicBezTo>
                  <a:cubicBezTo>
                    <a:pt x="82" y="143"/>
                    <a:pt x="75" y="144"/>
                    <a:pt x="67" y="144"/>
                  </a:cubicBezTo>
                  <a:cubicBezTo>
                    <a:pt x="47" y="144"/>
                    <a:pt x="30" y="137"/>
                    <a:pt x="18" y="124"/>
                  </a:cubicBezTo>
                  <a:cubicBezTo>
                    <a:pt x="6" y="111"/>
                    <a:pt x="0" y="94"/>
                    <a:pt x="0" y="72"/>
                  </a:cubicBezTo>
                  <a:cubicBezTo>
                    <a:pt x="0" y="50"/>
                    <a:pt x="6" y="32"/>
                    <a:pt x="18" y="19"/>
                  </a:cubicBezTo>
                  <a:cubicBezTo>
                    <a:pt x="31" y="7"/>
                    <a:pt x="47" y="0"/>
                    <a:pt x="69" y="0"/>
                  </a:cubicBezTo>
                  <a:cubicBezTo>
                    <a:pt x="76" y="0"/>
                    <a:pt x="82" y="1"/>
                    <a:pt x="89" y="2"/>
                  </a:cubicBezTo>
                  <a:cubicBezTo>
                    <a:pt x="96" y="4"/>
                    <a:pt x="102" y="6"/>
                    <a:pt x="108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364A65FF-A016-4BAF-B867-119C8403DA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95" y="2181"/>
              <a:ext cx="61" cy="69"/>
            </a:xfrm>
            <a:custGeom>
              <a:avLst/>
              <a:gdLst>
                <a:gd name="T0" fmla="*/ 126 w 126"/>
                <a:gd name="T1" fmla="*/ 66 h 144"/>
                <a:gd name="T2" fmla="*/ 126 w 126"/>
                <a:gd name="T3" fmla="*/ 77 h 144"/>
                <a:gd name="T4" fmla="*/ 23 w 126"/>
                <a:gd name="T5" fmla="*/ 77 h 144"/>
                <a:gd name="T6" fmla="*/ 37 w 126"/>
                <a:gd name="T7" fmla="*/ 113 h 144"/>
                <a:gd name="T8" fmla="*/ 72 w 126"/>
                <a:gd name="T9" fmla="*/ 125 h 144"/>
                <a:gd name="T10" fmla="*/ 97 w 126"/>
                <a:gd name="T11" fmla="*/ 122 h 144"/>
                <a:gd name="T12" fmla="*/ 121 w 126"/>
                <a:gd name="T13" fmla="*/ 112 h 144"/>
                <a:gd name="T14" fmla="*/ 121 w 126"/>
                <a:gd name="T15" fmla="*/ 133 h 144"/>
                <a:gd name="T16" fmla="*/ 96 w 126"/>
                <a:gd name="T17" fmla="*/ 141 h 144"/>
                <a:gd name="T18" fmla="*/ 71 w 126"/>
                <a:gd name="T19" fmla="*/ 144 h 144"/>
                <a:gd name="T20" fmla="*/ 19 w 126"/>
                <a:gd name="T21" fmla="*/ 125 h 144"/>
                <a:gd name="T22" fmla="*/ 0 w 126"/>
                <a:gd name="T23" fmla="*/ 73 h 144"/>
                <a:gd name="T24" fmla="*/ 18 w 126"/>
                <a:gd name="T25" fmla="*/ 20 h 144"/>
                <a:gd name="T26" fmla="*/ 67 w 126"/>
                <a:gd name="T27" fmla="*/ 0 h 144"/>
                <a:gd name="T28" fmla="*/ 110 w 126"/>
                <a:gd name="T29" fmla="*/ 18 h 144"/>
                <a:gd name="T30" fmla="*/ 126 w 126"/>
                <a:gd name="T31" fmla="*/ 66 h 144"/>
                <a:gd name="T32" fmla="*/ 104 w 126"/>
                <a:gd name="T33" fmla="*/ 60 h 144"/>
                <a:gd name="T34" fmla="*/ 93 w 126"/>
                <a:gd name="T35" fmla="*/ 30 h 144"/>
                <a:gd name="T36" fmla="*/ 67 w 126"/>
                <a:gd name="T37" fmla="*/ 19 h 144"/>
                <a:gd name="T38" fmla="*/ 37 w 126"/>
                <a:gd name="T39" fmla="*/ 30 h 144"/>
                <a:gd name="T40" fmla="*/ 24 w 126"/>
                <a:gd name="T41" fmla="*/ 60 h 144"/>
                <a:gd name="T42" fmla="*/ 104 w 126"/>
                <a:gd name="T43" fmla="*/ 6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6" h="144">
                  <a:moveTo>
                    <a:pt x="126" y="66"/>
                  </a:moveTo>
                  <a:lnTo>
                    <a:pt x="126" y="77"/>
                  </a:lnTo>
                  <a:lnTo>
                    <a:pt x="23" y="77"/>
                  </a:lnTo>
                  <a:cubicBezTo>
                    <a:pt x="24" y="93"/>
                    <a:pt x="29" y="105"/>
                    <a:pt x="37" y="113"/>
                  </a:cubicBezTo>
                  <a:cubicBezTo>
                    <a:pt x="45" y="121"/>
                    <a:pt x="57" y="125"/>
                    <a:pt x="72" y="125"/>
                  </a:cubicBezTo>
                  <a:cubicBezTo>
                    <a:pt x="81" y="125"/>
                    <a:pt x="89" y="124"/>
                    <a:pt x="97" y="122"/>
                  </a:cubicBezTo>
                  <a:cubicBezTo>
                    <a:pt x="105" y="119"/>
                    <a:pt x="113" y="116"/>
                    <a:pt x="121" y="112"/>
                  </a:cubicBezTo>
                  <a:lnTo>
                    <a:pt x="121" y="133"/>
                  </a:lnTo>
                  <a:cubicBezTo>
                    <a:pt x="113" y="137"/>
                    <a:pt x="105" y="139"/>
                    <a:pt x="96" y="141"/>
                  </a:cubicBezTo>
                  <a:cubicBezTo>
                    <a:pt x="88" y="143"/>
                    <a:pt x="79" y="144"/>
                    <a:pt x="71" y="144"/>
                  </a:cubicBezTo>
                  <a:cubicBezTo>
                    <a:pt x="49" y="144"/>
                    <a:pt x="31" y="137"/>
                    <a:pt x="19" y="125"/>
                  </a:cubicBezTo>
                  <a:cubicBezTo>
                    <a:pt x="6" y="112"/>
                    <a:pt x="0" y="95"/>
                    <a:pt x="0" y="73"/>
                  </a:cubicBezTo>
                  <a:cubicBezTo>
                    <a:pt x="0" y="51"/>
                    <a:pt x="6" y="33"/>
                    <a:pt x="18" y="20"/>
                  </a:cubicBezTo>
                  <a:cubicBezTo>
                    <a:pt x="30" y="7"/>
                    <a:pt x="46" y="0"/>
                    <a:pt x="67" y="0"/>
                  </a:cubicBezTo>
                  <a:cubicBezTo>
                    <a:pt x="85" y="0"/>
                    <a:pt x="100" y="6"/>
                    <a:pt x="110" y="18"/>
                  </a:cubicBezTo>
                  <a:cubicBezTo>
                    <a:pt x="121" y="30"/>
                    <a:pt x="126" y="46"/>
                    <a:pt x="126" y="66"/>
                  </a:cubicBezTo>
                  <a:close/>
                  <a:moveTo>
                    <a:pt x="104" y="60"/>
                  </a:moveTo>
                  <a:cubicBezTo>
                    <a:pt x="104" y="47"/>
                    <a:pt x="100" y="38"/>
                    <a:pt x="93" y="30"/>
                  </a:cubicBezTo>
                  <a:cubicBezTo>
                    <a:pt x="87" y="23"/>
                    <a:pt x="78" y="19"/>
                    <a:pt x="67" y="19"/>
                  </a:cubicBezTo>
                  <a:cubicBezTo>
                    <a:pt x="54" y="19"/>
                    <a:pt x="44" y="23"/>
                    <a:pt x="37" y="30"/>
                  </a:cubicBezTo>
                  <a:cubicBezTo>
                    <a:pt x="29" y="37"/>
                    <a:pt x="25" y="47"/>
                    <a:pt x="24" y="60"/>
                  </a:cubicBezTo>
                  <a:lnTo>
                    <a:pt x="104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13E9FFC3-8D12-416B-9AB5-1E0E60090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9" y="2181"/>
              <a:ext cx="50" cy="69"/>
            </a:xfrm>
            <a:custGeom>
              <a:avLst/>
              <a:gdLst>
                <a:gd name="T0" fmla="*/ 97 w 105"/>
                <a:gd name="T1" fmla="*/ 8 h 144"/>
                <a:gd name="T2" fmla="*/ 97 w 105"/>
                <a:gd name="T3" fmla="*/ 29 h 144"/>
                <a:gd name="T4" fmla="*/ 78 w 105"/>
                <a:gd name="T5" fmla="*/ 21 h 144"/>
                <a:gd name="T6" fmla="*/ 56 w 105"/>
                <a:gd name="T7" fmla="*/ 19 h 144"/>
                <a:gd name="T8" fmla="*/ 31 w 105"/>
                <a:gd name="T9" fmla="*/ 24 h 144"/>
                <a:gd name="T10" fmla="*/ 23 w 105"/>
                <a:gd name="T11" fmla="*/ 40 h 144"/>
                <a:gd name="T12" fmla="*/ 29 w 105"/>
                <a:gd name="T13" fmla="*/ 52 h 144"/>
                <a:gd name="T14" fmla="*/ 53 w 105"/>
                <a:gd name="T15" fmla="*/ 60 h 144"/>
                <a:gd name="T16" fmla="*/ 61 w 105"/>
                <a:gd name="T17" fmla="*/ 62 h 144"/>
                <a:gd name="T18" fmla="*/ 95 w 105"/>
                <a:gd name="T19" fmla="*/ 77 h 144"/>
                <a:gd name="T20" fmla="*/ 105 w 105"/>
                <a:gd name="T21" fmla="*/ 103 h 144"/>
                <a:gd name="T22" fmla="*/ 90 w 105"/>
                <a:gd name="T23" fmla="*/ 133 h 144"/>
                <a:gd name="T24" fmla="*/ 48 w 105"/>
                <a:gd name="T25" fmla="*/ 144 h 144"/>
                <a:gd name="T26" fmla="*/ 25 w 105"/>
                <a:gd name="T27" fmla="*/ 142 h 144"/>
                <a:gd name="T28" fmla="*/ 0 w 105"/>
                <a:gd name="T29" fmla="*/ 135 h 144"/>
                <a:gd name="T30" fmla="*/ 0 w 105"/>
                <a:gd name="T31" fmla="*/ 112 h 144"/>
                <a:gd name="T32" fmla="*/ 25 w 105"/>
                <a:gd name="T33" fmla="*/ 122 h 144"/>
                <a:gd name="T34" fmla="*/ 49 w 105"/>
                <a:gd name="T35" fmla="*/ 125 h 144"/>
                <a:gd name="T36" fmla="*/ 73 w 105"/>
                <a:gd name="T37" fmla="*/ 120 h 144"/>
                <a:gd name="T38" fmla="*/ 82 w 105"/>
                <a:gd name="T39" fmla="*/ 104 h 144"/>
                <a:gd name="T40" fmla="*/ 75 w 105"/>
                <a:gd name="T41" fmla="*/ 90 h 144"/>
                <a:gd name="T42" fmla="*/ 48 w 105"/>
                <a:gd name="T43" fmla="*/ 81 h 144"/>
                <a:gd name="T44" fmla="*/ 41 w 105"/>
                <a:gd name="T45" fmla="*/ 79 h 144"/>
                <a:gd name="T46" fmla="*/ 10 w 105"/>
                <a:gd name="T47" fmla="*/ 66 h 144"/>
                <a:gd name="T48" fmla="*/ 1 w 105"/>
                <a:gd name="T49" fmla="*/ 41 h 144"/>
                <a:gd name="T50" fmla="*/ 15 w 105"/>
                <a:gd name="T51" fmla="*/ 11 h 144"/>
                <a:gd name="T52" fmla="*/ 54 w 105"/>
                <a:gd name="T53" fmla="*/ 0 h 144"/>
                <a:gd name="T54" fmla="*/ 77 w 105"/>
                <a:gd name="T55" fmla="*/ 2 h 144"/>
                <a:gd name="T56" fmla="*/ 97 w 105"/>
                <a:gd name="T57" fmla="*/ 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5" h="144">
                  <a:moveTo>
                    <a:pt x="97" y="8"/>
                  </a:moveTo>
                  <a:lnTo>
                    <a:pt x="97" y="29"/>
                  </a:lnTo>
                  <a:cubicBezTo>
                    <a:pt x="91" y="26"/>
                    <a:pt x="84" y="23"/>
                    <a:pt x="78" y="21"/>
                  </a:cubicBezTo>
                  <a:cubicBezTo>
                    <a:pt x="71" y="20"/>
                    <a:pt x="64" y="19"/>
                    <a:pt x="56" y="19"/>
                  </a:cubicBezTo>
                  <a:cubicBezTo>
                    <a:pt x="45" y="19"/>
                    <a:pt x="37" y="21"/>
                    <a:pt x="31" y="24"/>
                  </a:cubicBezTo>
                  <a:cubicBezTo>
                    <a:pt x="26" y="28"/>
                    <a:pt x="23" y="33"/>
                    <a:pt x="23" y="40"/>
                  </a:cubicBezTo>
                  <a:cubicBezTo>
                    <a:pt x="23" y="45"/>
                    <a:pt x="25" y="49"/>
                    <a:pt x="29" y="52"/>
                  </a:cubicBezTo>
                  <a:cubicBezTo>
                    <a:pt x="33" y="55"/>
                    <a:pt x="41" y="58"/>
                    <a:pt x="53" y="60"/>
                  </a:cubicBezTo>
                  <a:lnTo>
                    <a:pt x="61" y="62"/>
                  </a:lnTo>
                  <a:cubicBezTo>
                    <a:pt x="77" y="65"/>
                    <a:pt x="88" y="70"/>
                    <a:pt x="95" y="77"/>
                  </a:cubicBezTo>
                  <a:cubicBezTo>
                    <a:pt x="101" y="83"/>
                    <a:pt x="105" y="91"/>
                    <a:pt x="105" y="103"/>
                  </a:cubicBezTo>
                  <a:cubicBezTo>
                    <a:pt x="105" y="115"/>
                    <a:pt x="100" y="125"/>
                    <a:pt x="90" y="133"/>
                  </a:cubicBezTo>
                  <a:cubicBezTo>
                    <a:pt x="80" y="140"/>
                    <a:pt x="66" y="144"/>
                    <a:pt x="48" y="144"/>
                  </a:cubicBezTo>
                  <a:cubicBezTo>
                    <a:pt x="41" y="144"/>
                    <a:pt x="33" y="143"/>
                    <a:pt x="25" y="142"/>
                  </a:cubicBezTo>
                  <a:cubicBezTo>
                    <a:pt x="17" y="140"/>
                    <a:pt x="9" y="138"/>
                    <a:pt x="0" y="135"/>
                  </a:cubicBezTo>
                  <a:lnTo>
                    <a:pt x="0" y="112"/>
                  </a:lnTo>
                  <a:cubicBezTo>
                    <a:pt x="8" y="116"/>
                    <a:pt x="17" y="120"/>
                    <a:pt x="25" y="122"/>
                  </a:cubicBezTo>
                  <a:cubicBezTo>
                    <a:pt x="33" y="124"/>
                    <a:pt x="41" y="125"/>
                    <a:pt x="49" y="125"/>
                  </a:cubicBezTo>
                  <a:cubicBezTo>
                    <a:pt x="59" y="125"/>
                    <a:pt x="67" y="123"/>
                    <a:pt x="73" y="120"/>
                  </a:cubicBezTo>
                  <a:cubicBezTo>
                    <a:pt x="79" y="116"/>
                    <a:pt x="82" y="111"/>
                    <a:pt x="82" y="104"/>
                  </a:cubicBezTo>
                  <a:cubicBezTo>
                    <a:pt x="82" y="98"/>
                    <a:pt x="80" y="93"/>
                    <a:pt x="75" y="90"/>
                  </a:cubicBezTo>
                  <a:cubicBezTo>
                    <a:pt x="71" y="87"/>
                    <a:pt x="62" y="84"/>
                    <a:pt x="48" y="81"/>
                  </a:cubicBezTo>
                  <a:lnTo>
                    <a:pt x="41" y="79"/>
                  </a:lnTo>
                  <a:cubicBezTo>
                    <a:pt x="27" y="76"/>
                    <a:pt x="17" y="72"/>
                    <a:pt x="10" y="66"/>
                  </a:cubicBezTo>
                  <a:cubicBezTo>
                    <a:pt x="4" y="59"/>
                    <a:pt x="1" y="51"/>
                    <a:pt x="1" y="41"/>
                  </a:cubicBezTo>
                  <a:cubicBezTo>
                    <a:pt x="1" y="28"/>
                    <a:pt x="6" y="18"/>
                    <a:pt x="15" y="11"/>
                  </a:cubicBezTo>
                  <a:cubicBezTo>
                    <a:pt x="24" y="4"/>
                    <a:pt x="37" y="0"/>
                    <a:pt x="54" y="0"/>
                  </a:cubicBezTo>
                  <a:cubicBezTo>
                    <a:pt x="62" y="0"/>
                    <a:pt x="70" y="1"/>
                    <a:pt x="77" y="2"/>
                  </a:cubicBezTo>
                  <a:cubicBezTo>
                    <a:pt x="84" y="3"/>
                    <a:pt x="91" y="5"/>
                    <a:pt x="97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CD6845B6-4A7C-421F-B1E7-F1BF41D7A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2" y="2181"/>
              <a:ext cx="50" cy="69"/>
            </a:xfrm>
            <a:custGeom>
              <a:avLst/>
              <a:gdLst>
                <a:gd name="T0" fmla="*/ 97 w 104"/>
                <a:gd name="T1" fmla="*/ 8 h 144"/>
                <a:gd name="T2" fmla="*/ 97 w 104"/>
                <a:gd name="T3" fmla="*/ 29 h 144"/>
                <a:gd name="T4" fmla="*/ 77 w 104"/>
                <a:gd name="T5" fmla="*/ 21 h 144"/>
                <a:gd name="T6" fmla="*/ 56 w 104"/>
                <a:gd name="T7" fmla="*/ 19 h 144"/>
                <a:gd name="T8" fmla="*/ 31 w 104"/>
                <a:gd name="T9" fmla="*/ 24 h 144"/>
                <a:gd name="T10" fmla="*/ 22 w 104"/>
                <a:gd name="T11" fmla="*/ 40 h 144"/>
                <a:gd name="T12" fmla="*/ 28 w 104"/>
                <a:gd name="T13" fmla="*/ 52 h 144"/>
                <a:gd name="T14" fmla="*/ 52 w 104"/>
                <a:gd name="T15" fmla="*/ 60 h 144"/>
                <a:gd name="T16" fmla="*/ 60 w 104"/>
                <a:gd name="T17" fmla="*/ 62 h 144"/>
                <a:gd name="T18" fmla="*/ 94 w 104"/>
                <a:gd name="T19" fmla="*/ 77 h 144"/>
                <a:gd name="T20" fmla="*/ 104 w 104"/>
                <a:gd name="T21" fmla="*/ 103 h 144"/>
                <a:gd name="T22" fmla="*/ 89 w 104"/>
                <a:gd name="T23" fmla="*/ 133 h 144"/>
                <a:gd name="T24" fmla="*/ 48 w 104"/>
                <a:gd name="T25" fmla="*/ 144 h 144"/>
                <a:gd name="T26" fmla="*/ 25 w 104"/>
                <a:gd name="T27" fmla="*/ 142 h 144"/>
                <a:gd name="T28" fmla="*/ 0 w 104"/>
                <a:gd name="T29" fmla="*/ 135 h 144"/>
                <a:gd name="T30" fmla="*/ 0 w 104"/>
                <a:gd name="T31" fmla="*/ 112 h 144"/>
                <a:gd name="T32" fmla="*/ 24 w 104"/>
                <a:gd name="T33" fmla="*/ 122 h 144"/>
                <a:gd name="T34" fmla="*/ 48 w 104"/>
                <a:gd name="T35" fmla="*/ 125 h 144"/>
                <a:gd name="T36" fmla="*/ 72 w 104"/>
                <a:gd name="T37" fmla="*/ 120 h 144"/>
                <a:gd name="T38" fmla="*/ 81 w 104"/>
                <a:gd name="T39" fmla="*/ 104 h 144"/>
                <a:gd name="T40" fmla="*/ 75 w 104"/>
                <a:gd name="T41" fmla="*/ 90 h 144"/>
                <a:gd name="T42" fmla="*/ 48 w 104"/>
                <a:gd name="T43" fmla="*/ 81 h 144"/>
                <a:gd name="T44" fmla="*/ 40 w 104"/>
                <a:gd name="T45" fmla="*/ 79 h 144"/>
                <a:gd name="T46" fmla="*/ 10 w 104"/>
                <a:gd name="T47" fmla="*/ 66 h 144"/>
                <a:gd name="T48" fmla="*/ 1 w 104"/>
                <a:gd name="T49" fmla="*/ 41 h 144"/>
                <a:gd name="T50" fmla="*/ 14 w 104"/>
                <a:gd name="T51" fmla="*/ 11 h 144"/>
                <a:gd name="T52" fmla="*/ 53 w 104"/>
                <a:gd name="T53" fmla="*/ 0 h 144"/>
                <a:gd name="T54" fmla="*/ 76 w 104"/>
                <a:gd name="T55" fmla="*/ 2 h 144"/>
                <a:gd name="T56" fmla="*/ 97 w 104"/>
                <a:gd name="T57" fmla="*/ 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4" h="144">
                  <a:moveTo>
                    <a:pt x="97" y="8"/>
                  </a:moveTo>
                  <a:lnTo>
                    <a:pt x="97" y="29"/>
                  </a:lnTo>
                  <a:cubicBezTo>
                    <a:pt x="90" y="26"/>
                    <a:pt x="84" y="23"/>
                    <a:pt x="77" y="21"/>
                  </a:cubicBezTo>
                  <a:cubicBezTo>
                    <a:pt x="70" y="20"/>
                    <a:pt x="63" y="19"/>
                    <a:pt x="56" y="19"/>
                  </a:cubicBezTo>
                  <a:cubicBezTo>
                    <a:pt x="45" y="19"/>
                    <a:pt x="36" y="21"/>
                    <a:pt x="31" y="24"/>
                  </a:cubicBezTo>
                  <a:cubicBezTo>
                    <a:pt x="25" y="28"/>
                    <a:pt x="22" y="33"/>
                    <a:pt x="22" y="40"/>
                  </a:cubicBezTo>
                  <a:cubicBezTo>
                    <a:pt x="22" y="45"/>
                    <a:pt x="24" y="49"/>
                    <a:pt x="28" y="52"/>
                  </a:cubicBezTo>
                  <a:cubicBezTo>
                    <a:pt x="32" y="55"/>
                    <a:pt x="40" y="58"/>
                    <a:pt x="52" y="60"/>
                  </a:cubicBezTo>
                  <a:lnTo>
                    <a:pt x="60" y="62"/>
                  </a:lnTo>
                  <a:cubicBezTo>
                    <a:pt x="76" y="65"/>
                    <a:pt x="87" y="70"/>
                    <a:pt x="94" y="77"/>
                  </a:cubicBezTo>
                  <a:cubicBezTo>
                    <a:pt x="101" y="83"/>
                    <a:pt x="104" y="91"/>
                    <a:pt x="104" y="103"/>
                  </a:cubicBezTo>
                  <a:cubicBezTo>
                    <a:pt x="104" y="115"/>
                    <a:pt x="99" y="125"/>
                    <a:pt x="89" y="133"/>
                  </a:cubicBezTo>
                  <a:cubicBezTo>
                    <a:pt x="79" y="140"/>
                    <a:pt x="65" y="144"/>
                    <a:pt x="48" y="144"/>
                  </a:cubicBezTo>
                  <a:cubicBezTo>
                    <a:pt x="40" y="144"/>
                    <a:pt x="33" y="143"/>
                    <a:pt x="25" y="142"/>
                  </a:cubicBezTo>
                  <a:cubicBezTo>
                    <a:pt x="17" y="140"/>
                    <a:pt x="8" y="138"/>
                    <a:pt x="0" y="135"/>
                  </a:cubicBezTo>
                  <a:lnTo>
                    <a:pt x="0" y="112"/>
                  </a:lnTo>
                  <a:cubicBezTo>
                    <a:pt x="8" y="116"/>
                    <a:pt x="16" y="120"/>
                    <a:pt x="24" y="122"/>
                  </a:cubicBezTo>
                  <a:cubicBezTo>
                    <a:pt x="32" y="124"/>
                    <a:pt x="40" y="125"/>
                    <a:pt x="48" y="125"/>
                  </a:cubicBezTo>
                  <a:cubicBezTo>
                    <a:pt x="59" y="125"/>
                    <a:pt x="67" y="123"/>
                    <a:pt x="72" y="120"/>
                  </a:cubicBezTo>
                  <a:cubicBezTo>
                    <a:pt x="78" y="116"/>
                    <a:pt x="81" y="111"/>
                    <a:pt x="81" y="104"/>
                  </a:cubicBezTo>
                  <a:cubicBezTo>
                    <a:pt x="81" y="98"/>
                    <a:pt x="79" y="93"/>
                    <a:pt x="75" y="90"/>
                  </a:cubicBezTo>
                  <a:cubicBezTo>
                    <a:pt x="71" y="87"/>
                    <a:pt x="62" y="84"/>
                    <a:pt x="48" y="81"/>
                  </a:cubicBezTo>
                  <a:lnTo>
                    <a:pt x="40" y="79"/>
                  </a:lnTo>
                  <a:cubicBezTo>
                    <a:pt x="26" y="76"/>
                    <a:pt x="16" y="72"/>
                    <a:pt x="10" y="66"/>
                  </a:cubicBezTo>
                  <a:cubicBezTo>
                    <a:pt x="4" y="59"/>
                    <a:pt x="1" y="51"/>
                    <a:pt x="1" y="41"/>
                  </a:cubicBezTo>
                  <a:cubicBezTo>
                    <a:pt x="1" y="28"/>
                    <a:pt x="5" y="18"/>
                    <a:pt x="14" y="11"/>
                  </a:cubicBezTo>
                  <a:cubicBezTo>
                    <a:pt x="23" y="4"/>
                    <a:pt x="36" y="0"/>
                    <a:pt x="53" y="0"/>
                  </a:cubicBezTo>
                  <a:cubicBezTo>
                    <a:pt x="61" y="0"/>
                    <a:pt x="69" y="1"/>
                    <a:pt x="76" y="2"/>
                  </a:cubicBezTo>
                  <a:cubicBezTo>
                    <a:pt x="84" y="3"/>
                    <a:pt x="91" y="5"/>
                    <a:pt x="97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6D092CCA-8928-4299-87CB-29D9C692C3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4" y="2181"/>
              <a:ext cx="60" cy="69"/>
            </a:xfrm>
            <a:custGeom>
              <a:avLst/>
              <a:gdLst>
                <a:gd name="T0" fmla="*/ 63 w 126"/>
                <a:gd name="T1" fmla="*/ 19 h 144"/>
                <a:gd name="T2" fmla="*/ 34 w 126"/>
                <a:gd name="T3" fmla="*/ 33 h 144"/>
                <a:gd name="T4" fmla="*/ 24 w 126"/>
                <a:gd name="T5" fmla="*/ 72 h 144"/>
                <a:gd name="T6" fmla="*/ 34 w 126"/>
                <a:gd name="T7" fmla="*/ 111 h 144"/>
                <a:gd name="T8" fmla="*/ 63 w 126"/>
                <a:gd name="T9" fmla="*/ 125 h 144"/>
                <a:gd name="T10" fmla="*/ 91 w 126"/>
                <a:gd name="T11" fmla="*/ 111 h 144"/>
                <a:gd name="T12" fmla="*/ 102 w 126"/>
                <a:gd name="T13" fmla="*/ 72 h 144"/>
                <a:gd name="T14" fmla="*/ 91 w 126"/>
                <a:gd name="T15" fmla="*/ 34 h 144"/>
                <a:gd name="T16" fmla="*/ 63 w 126"/>
                <a:gd name="T17" fmla="*/ 19 h 144"/>
                <a:gd name="T18" fmla="*/ 63 w 126"/>
                <a:gd name="T19" fmla="*/ 0 h 144"/>
                <a:gd name="T20" fmla="*/ 109 w 126"/>
                <a:gd name="T21" fmla="*/ 19 h 144"/>
                <a:gd name="T22" fmla="*/ 126 w 126"/>
                <a:gd name="T23" fmla="*/ 72 h 144"/>
                <a:gd name="T24" fmla="*/ 109 w 126"/>
                <a:gd name="T25" fmla="*/ 125 h 144"/>
                <a:gd name="T26" fmla="*/ 63 w 126"/>
                <a:gd name="T27" fmla="*/ 144 h 144"/>
                <a:gd name="T28" fmla="*/ 17 w 126"/>
                <a:gd name="T29" fmla="*/ 125 h 144"/>
                <a:gd name="T30" fmla="*/ 0 w 126"/>
                <a:gd name="T31" fmla="*/ 72 h 144"/>
                <a:gd name="T32" fmla="*/ 17 w 126"/>
                <a:gd name="T33" fmla="*/ 19 h 144"/>
                <a:gd name="T34" fmla="*/ 63 w 126"/>
                <a:gd name="T3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6" h="144">
                  <a:moveTo>
                    <a:pt x="63" y="19"/>
                  </a:moveTo>
                  <a:cubicBezTo>
                    <a:pt x="51" y="19"/>
                    <a:pt x="41" y="24"/>
                    <a:pt x="34" y="33"/>
                  </a:cubicBezTo>
                  <a:cubicBezTo>
                    <a:pt x="27" y="43"/>
                    <a:pt x="24" y="56"/>
                    <a:pt x="24" y="72"/>
                  </a:cubicBezTo>
                  <a:cubicBezTo>
                    <a:pt x="24" y="88"/>
                    <a:pt x="27" y="101"/>
                    <a:pt x="34" y="111"/>
                  </a:cubicBezTo>
                  <a:cubicBezTo>
                    <a:pt x="41" y="120"/>
                    <a:pt x="51" y="125"/>
                    <a:pt x="63" y="125"/>
                  </a:cubicBezTo>
                  <a:cubicBezTo>
                    <a:pt x="75" y="125"/>
                    <a:pt x="84" y="120"/>
                    <a:pt x="91" y="111"/>
                  </a:cubicBezTo>
                  <a:cubicBezTo>
                    <a:pt x="98" y="101"/>
                    <a:pt x="102" y="88"/>
                    <a:pt x="102" y="72"/>
                  </a:cubicBezTo>
                  <a:cubicBezTo>
                    <a:pt x="102" y="56"/>
                    <a:pt x="98" y="43"/>
                    <a:pt x="91" y="34"/>
                  </a:cubicBezTo>
                  <a:cubicBezTo>
                    <a:pt x="84" y="24"/>
                    <a:pt x="75" y="19"/>
                    <a:pt x="63" y="19"/>
                  </a:cubicBezTo>
                  <a:close/>
                  <a:moveTo>
                    <a:pt x="63" y="0"/>
                  </a:moveTo>
                  <a:cubicBezTo>
                    <a:pt x="82" y="0"/>
                    <a:pt x="98" y="7"/>
                    <a:pt x="109" y="19"/>
                  </a:cubicBezTo>
                  <a:cubicBezTo>
                    <a:pt x="120" y="32"/>
                    <a:pt x="126" y="50"/>
                    <a:pt x="126" y="72"/>
                  </a:cubicBezTo>
                  <a:cubicBezTo>
                    <a:pt x="126" y="94"/>
                    <a:pt x="120" y="112"/>
                    <a:pt x="109" y="125"/>
                  </a:cubicBezTo>
                  <a:cubicBezTo>
                    <a:pt x="98" y="137"/>
                    <a:pt x="82" y="144"/>
                    <a:pt x="63" y="144"/>
                  </a:cubicBezTo>
                  <a:cubicBezTo>
                    <a:pt x="43" y="144"/>
                    <a:pt x="28" y="137"/>
                    <a:pt x="17" y="125"/>
                  </a:cubicBezTo>
                  <a:cubicBezTo>
                    <a:pt x="6" y="112"/>
                    <a:pt x="0" y="94"/>
                    <a:pt x="0" y="72"/>
                  </a:cubicBezTo>
                  <a:cubicBezTo>
                    <a:pt x="0" y="50"/>
                    <a:pt x="6" y="32"/>
                    <a:pt x="17" y="19"/>
                  </a:cubicBezTo>
                  <a:cubicBezTo>
                    <a:pt x="28" y="7"/>
                    <a:pt x="43" y="0"/>
                    <a:pt x="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BE8DA813-BEA1-4354-81E1-9459BCD7D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2" y="2181"/>
              <a:ext cx="38" cy="67"/>
            </a:xfrm>
            <a:custGeom>
              <a:avLst/>
              <a:gdLst>
                <a:gd name="T0" fmla="*/ 80 w 80"/>
                <a:gd name="T1" fmla="*/ 25 h 140"/>
                <a:gd name="T2" fmla="*/ 72 w 80"/>
                <a:gd name="T3" fmla="*/ 21 h 140"/>
                <a:gd name="T4" fmla="*/ 62 w 80"/>
                <a:gd name="T5" fmla="*/ 20 h 140"/>
                <a:gd name="T6" fmla="*/ 33 w 80"/>
                <a:gd name="T7" fmla="*/ 33 h 140"/>
                <a:gd name="T8" fmla="*/ 23 w 80"/>
                <a:gd name="T9" fmla="*/ 68 h 140"/>
                <a:gd name="T10" fmla="*/ 23 w 80"/>
                <a:gd name="T11" fmla="*/ 140 h 140"/>
                <a:gd name="T12" fmla="*/ 0 w 80"/>
                <a:gd name="T13" fmla="*/ 140 h 140"/>
                <a:gd name="T14" fmla="*/ 0 w 80"/>
                <a:gd name="T15" fmla="*/ 4 h 140"/>
                <a:gd name="T16" fmla="*/ 23 w 80"/>
                <a:gd name="T17" fmla="*/ 4 h 140"/>
                <a:gd name="T18" fmla="*/ 23 w 80"/>
                <a:gd name="T19" fmla="*/ 25 h 140"/>
                <a:gd name="T20" fmla="*/ 41 w 80"/>
                <a:gd name="T21" fmla="*/ 6 h 140"/>
                <a:gd name="T22" fmla="*/ 69 w 80"/>
                <a:gd name="T23" fmla="*/ 0 h 140"/>
                <a:gd name="T24" fmla="*/ 74 w 80"/>
                <a:gd name="T25" fmla="*/ 1 h 140"/>
                <a:gd name="T26" fmla="*/ 80 w 80"/>
                <a:gd name="T27" fmla="*/ 1 h 140"/>
                <a:gd name="T28" fmla="*/ 80 w 80"/>
                <a:gd name="T29" fmla="*/ 2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" h="140">
                  <a:moveTo>
                    <a:pt x="80" y="25"/>
                  </a:moveTo>
                  <a:cubicBezTo>
                    <a:pt x="77" y="23"/>
                    <a:pt x="75" y="22"/>
                    <a:pt x="72" y="21"/>
                  </a:cubicBezTo>
                  <a:cubicBezTo>
                    <a:pt x="69" y="21"/>
                    <a:pt x="66" y="20"/>
                    <a:pt x="62" y="20"/>
                  </a:cubicBezTo>
                  <a:cubicBezTo>
                    <a:pt x="49" y="20"/>
                    <a:pt x="39" y="24"/>
                    <a:pt x="33" y="33"/>
                  </a:cubicBezTo>
                  <a:cubicBezTo>
                    <a:pt x="26" y="41"/>
                    <a:pt x="23" y="53"/>
                    <a:pt x="23" y="68"/>
                  </a:cubicBezTo>
                  <a:lnTo>
                    <a:pt x="23" y="140"/>
                  </a:lnTo>
                  <a:lnTo>
                    <a:pt x="0" y="140"/>
                  </a:lnTo>
                  <a:lnTo>
                    <a:pt x="0" y="4"/>
                  </a:lnTo>
                  <a:lnTo>
                    <a:pt x="23" y="4"/>
                  </a:lnTo>
                  <a:lnTo>
                    <a:pt x="23" y="25"/>
                  </a:lnTo>
                  <a:cubicBezTo>
                    <a:pt x="27" y="16"/>
                    <a:pt x="33" y="10"/>
                    <a:pt x="41" y="6"/>
                  </a:cubicBezTo>
                  <a:cubicBezTo>
                    <a:pt x="49" y="2"/>
                    <a:pt x="58" y="0"/>
                    <a:pt x="69" y="0"/>
                  </a:cubicBezTo>
                  <a:cubicBezTo>
                    <a:pt x="70" y="0"/>
                    <a:pt x="72" y="0"/>
                    <a:pt x="74" y="1"/>
                  </a:cubicBezTo>
                  <a:cubicBezTo>
                    <a:pt x="76" y="1"/>
                    <a:pt x="78" y="1"/>
                    <a:pt x="80" y="1"/>
                  </a:cubicBezTo>
                  <a:lnTo>
                    <a:pt x="8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53C01AB0-2399-4880-922D-30E483900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7" y="1919"/>
              <a:ext cx="718" cy="472"/>
            </a:xfrm>
            <a:custGeom>
              <a:avLst/>
              <a:gdLst>
                <a:gd name="T0" fmla="*/ 187 w 1497"/>
                <a:gd name="T1" fmla="*/ 0 h 980"/>
                <a:gd name="T2" fmla="*/ 1310 w 1497"/>
                <a:gd name="T3" fmla="*/ 0 h 980"/>
                <a:gd name="T4" fmla="*/ 1497 w 1497"/>
                <a:gd name="T5" fmla="*/ 187 h 980"/>
                <a:gd name="T6" fmla="*/ 1497 w 1497"/>
                <a:gd name="T7" fmla="*/ 792 h 980"/>
                <a:gd name="T8" fmla="*/ 1310 w 1497"/>
                <a:gd name="T9" fmla="*/ 980 h 980"/>
                <a:gd name="T10" fmla="*/ 187 w 1497"/>
                <a:gd name="T11" fmla="*/ 980 h 980"/>
                <a:gd name="T12" fmla="*/ 0 w 1497"/>
                <a:gd name="T13" fmla="*/ 792 h 980"/>
                <a:gd name="T14" fmla="*/ 0 w 1497"/>
                <a:gd name="T15" fmla="*/ 187 h 980"/>
                <a:gd name="T16" fmla="*/ 187 w 1497"/>
                <a:gd name="T17" fmla="*/ 0 h 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7" h="980">
                  <a:moveTo>
                    <a:pt x="187" y="0"/>
                  </a:moveTo>
                  <a:lnTo>
                    <a:pt x="1310" y="0"/>
                  </a:lnTo>
                  <a:cubicBezTo>
                    <a:pt x="1414" y="0"/>
                    <a:pt x="1497" y="83"/>
                    <a:pt x="1497" y="187"/>
                  </a:cubicBezTo>
                  <a:lnTo>
                    <a:pt x="1497" y="792"/>
                  </a:lnTo>
                  <a:cubicBezTo>
                    <a:pt x="1497" y="896"/>
                    <a:pt x="1414" y="980"/>
                    <a:pt x="1310" y="980"/>
                  </a:cubicBezTo>
                  <a:lnTo>
                    <a:pt x="187" y="980"/>
                  </a:lnTo>
                  <a:cubicBezTo>
                    <a:pt x="83" y="980"/>
                    <a:pt x="0" y="896"/>
                    <a:pt x="0" y="792"/>
                  </a:cubicBezTo>
                  <a:lnTo>
                    <a:pt x="0" y="187"/>
                  </a:lnTo>
                  <a:cubicBezTo>
                    <a:pt x="0" y="83"/>
                    <a:pt x="83" y="0"/>
                    <a:pt x="187" y="0"/>
                  </a:cubicBezTo>
                  <a:close/>
                </a:path>
              </a:pathLst>
            </a:custGeom>
            <a:solidFill>
              <a:srgbClr val="FFE6D5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B853593A-896F-4FF2-B7C8-873051D2AD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74" y="2092"/>
              <a:ext cx="69" cy="88"/>
            </a:xfrm>
            <a:custGeom>
              <a:avLst/>
              <a:gdLst>
                <a:gd name="T0" fmla="*/ 87 w 142"/>
                <a:gd name="T1" fmla="*/ 97 h 183"/>
                <a:gd name="T2" fmla="*/ 102 w 142"/>
                <a:gd name="T3" fmla="*/ 109 h 183"/>
                <a:gd name="T4" fmla="*/ 117 w 142"/>
                <a:gd name="T5" fmla="*/ 133 h 183"/>
                <a:gd name="T6" fmla="*/ 142 w 142"/>
                <a:gd name="T7" fmla="*/ 183 h 183"/>
                <a:gd name="T8" fmla="*/ 116 w 142"/>
                <a:gd name="T9" fmla="*/ 183 h 183"/>
                <a:gd name="T10" fmla="*/ 92 w 142"/>
                <a:gd name="T11" fmla="*/ 136 h 183"/>
                <a:gd name="T12" fmla="*/ 75 w 142"/>
                <a:gd name="T13" fmla="*/ 112 h 183"/>
                <a:gd name="T14" fmla="*/ 52 w 142"/>
                <a:gd name="T15" fmla="*/ 106 h 183"/>
                <a:gd name="T16" fmla="*/ 25 w 142"/>
                <a:gd name="T17" fmla="*/ 106 h 183"/>
                <a:gd name="T18" fmla="*/ 25 w 142"/>
                <a:gd name="T19" fmla="*/ 183 h 183"/>
                <a:gd name="T20" fmla="*/ 0 w 142"/>
                <a:gd name="T21" fmla="*/ 183 h 183"/>
                <a:gd name="T22" fmla="*/ 0 w 142"/>
                <a:gd name="T23" fmla="*/ 0 h 183"/>
                <a:gd name="T24" fmla="*/ 56 w 142"/>
                <a:gd name="T25" fmla="*/ 0 h 183"/>
                <a:gd name="T26" fmla="*/ 103 w 142"/>
                <a:gd name="T27" fmla="*/ 14 h 183"/>
                <a:gd name="T28" fmla="*/ 118 w 142"/>
                <a:gd name="T29" fmla="*/ 53 h 183"/>
                <a:gd name="T30" fmla="*/ 110 w 142"/>
                <a:gd name="T31" fmla="*/ 82 h 183"/>
                <a:gd name="T32" fmla="*/ 87 w 142"/>
                <a:gd name="T33" fmla="*/ 97 h 183"/>
                <a:gd name="T34" fmla="*/ 25 w 142"/>
                <a:gd name="T35" fmla="*/ 21 h 183"/>
                <a:gd name="T36" fmla="*/ 25 w 142"/>
                <a:gd name="T37" fmla="*/ 85 h 183"/>
                <a:gd name="T38" fmla="*/ 56 w 142"/>
                <a:gd name="T39" fmla="*/ 85 h 183"/>
                <a:gd name="T40" fmla="*/ 83 w 142"/>
                <a:gd name="T41" fmla="*/ 77 h 183"/>
                <a:gd name="T42" fmla="*/ 92 w 142"/>
                <a:gd name="T43" fmla="*/ 53 h 183"/>
                <a:gd name="T44" fmla="*/ 83 w 142"/>
                <a:gd name="T45" fmla="*/ 29 h 183"/>
                <a:gd name="T46" fmla="*/ 56 w 142"/>
                <a:gd name="T47" fmla="*/ 21 h 183"/>
                <a:gd name="T48" fmla="*/ 25 w 142"/>
                <a:gd name="T49" fmla="*/ 2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2" h="183">
                  <a:moveTo>
                    <a:pt x="87" y="97"/>
                  </a:moveTo>
                  <a:cubicBezTo>
                    <a:pt x="92" y="99"/>
                    <a:pt x="97" y="103"/>
                    <a:pt x="102" y="109"/>
                  </a:cubicBezTo>
                  <a:cubicBezTo>
                    <a:pt x="107" y="115"/>
                    <a:pt x="112" y="123"/>
                    <a:pt x="117" y="133"/>
                  </a:cubicBezTo>
                  <a:lnTo>
                    <a:pt x="142" y="183"/>
                  </a:lnTo>
                  <a:lnTo>
                    <a:pt x="116" y="183"/>
                  </a:lnTo>
                  <a:lnTo>
                    <a:pt x="92" y="136"/>
                  </a:lnTo>
                  <a:cubicBezTo>
                    <a:pt x="86" y="124"/>
                    <a:pt x="81" y="116"/>
                    <a:pt x="75" y="112"/>
                  </a:cubicBezTo>
                  <a:cubicBezTo>
                    <a:pt x="69" y="108"/>
                    <a:pt x="62" y="106"/>
                    <a:pt x="52" y="106"/>
                  </a:cubicBezTo>
                  <a:lnTo>
                    <a:pt x="25" y="106"/>
                  </a:lnTo>
                  <a:lnTo>
                    <a:pt x="25" y="183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56" y="0"/>
                  </a:lnTo>
                  <a:cubicBezTo>
                    <a:pt x="77" y="0"/>
                    <a:pt x="92" y="5"/>
                    <a:pt x="103" y="14"/>
                  </a:cubicBezTo>
                  <a:cubicBezTo>
                    <a:pt x="113" y="22"/>
                    <a:pt x="118" y="35"/>
                    <a:pt x="118" y="53"/>
                  </a:cubicBezTo>
                  <a:cubicBezTo>
                    <a:pt x="118" y="64"/>
                    <a:pt x="115" y="74"/>
                    <a:pt x="110" y="82"/>
                  </a:cubicBezTo>
                  <a:cubicBezTo>
                    <a:pt x="105" y="89"/>
                    <a:pt x="97" y="94"/>
                    <a:pt x="87" y="97"/>
                  </a:cubicBezTo>
                  <a:close/>
                  <a:moveTo>
                    <a:pt x="25" y="21"/>
                  </a:moveTo>
                  <a:lnTo>
                    <a:pt x="25" y="85"/>
                  </a:lnTo>
                  <a:lnTo>
                    <a:pt x="56" y="85"/>
                  </a:lnTo>
                  <a:cubicBezTo>
                    <a:pt x="68" y="85"/>
                    <a:pt x="77" y="83"/>
                    <a:pt x="83" y="77"/>
                  </a:cubicBezTo>
                  <a:cubicBezTo>
                    <a:pt x="89" y="72"/>
                    <a:pt x="92" y="64"/>
                    <a:pt x="92" y="53"/>
                  </a:cubicBezTo>
                  <a:cubicBezTo>
                    <a:pt x="92" y="42"/>
                    <a:pt x="89" y="34"/>
                    <a:pt x="83" y="29"/>
                  </a:cubicBezTo>
                  <a:cubicBezTo>
                    <a:pt x="77" y="23"/>
                    <a:pt x="68" y="21"/>
                    <a:pt x="56" y="21"/>
                  </a:cubicBezTo>
                  <a:lnTo>
                    <a:pt x="25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18BDA0D1-C454-4291-852F-B6995442EA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51" y="2113"/>
              <a:ext cx="55" cy="68"/>
            </a:xfrm>
            <a:custGeom>
              <a:avLst/>
              <a:gdLst>
                <a:gd name="T0" fmla="*/ 71 w 116"/>
                <a:gd name="T1" fmla="*/ 71 h 143"/>
                <a:gd name="T2" fmla="*/ 33 w 116"/>
                <a:gd name="T3" fmla="*/ 77 h 143"/>
                <a:gd name="T4" fmla="*/ 23 w 116"/>
                <a:gd name="T5" fmla="*/ 98 h 143"/>
                <a:gd name="T6" fmla="*/ 31 w 116"/>
                <a:gd name="T7" fmla="*/ 118 h 143"/>
                <a:gd name="T8" fmla="*/ 52 w 116"/>
                <a:gd name="T9" fmla="*/ 124 h 143"/>
                <a:gd name="T10" fmla="*/ 82 w 116"/>
                <a:gd name="T11" fmla="*/ 111 h 143"/>
                <a:gd name="T12" fmla="*/ 93 w 116"/>
                <a:gd name="T13" fmla="*/ 76 h 143"/>
                <a:gd name="T14" fmla="*/ 93 w 116"/>
                <a:gd name="T15" fmla="*/ 71 h 143"/>
                <a:gd name="T16" fmla="*/ 71 w 116"/>
                <a:gd name="T17" fmla="*/ 71 h 143"/>
                <a:gd name="T18" fmla="*/ 116 w 116"/>
                <a:gd name="T19" fmla="*/ 62 h 143"/>
                <a:gd name="T20" fmla="*/ 116 w 116"/>
                <a:gd name="T21" fmla="*/ 140 h 143"/>
                <a:gd name="T22" fmla="*/ 93 w 116"/>
                <a:gd name="T23" fmla="*/ 140 h 143"/>
                <a:gd name="T24" fmla="*/ 93 w 116"/>
                <a:gd name="T25" fmla="*/ 119 h 143"/>
                <a:gd name="T26" fmla="*/ 74 w 116"/>
                <a:gd name="T27" fmla="*/ 137 h 143"/>
                <a:gd name="T28" fmla="*/ 46 w 116"/>
                <a:gd name="T29" fmla="*/ 143 h 143"/>
                <a:gd name="T30" fmla="*/ 13 w 116"/>
                <a:gd name="T31" fmla="*/ 132 h 143"/>
                <a:gd name="T32" fmla="*/ 0 w 116"/>
                <a:gd name="T33" fmla="*/ 100 h 143"/>
                <a:gd name="T34" fmla="*/ 16 w 116"/>
                <a:gd name="T35" fmla="*/ 65 h 143"/>
                <a:gd name="T36" fmla="*/ 62 w 116"/>
                <a:gd name="T37" fmla="*/ 53 h 143"/>
                <a:gd name="T38" fmla="*/ 93 w 116"/>
                <a:gd name="T39" fmla="*/ 53 h 143"/>
                <a:gd name="T40" fmla="*/ 93 w 116"/>
                <a:gd name="T41" fmla="*/ 51 h 143"/>
                <a:gd name="T42" fmla="*/ 83 w 116"/>
                <a:gd name="T43" fmla="*/ 27 h 143"/>
                <a:gd name="T44" fmla="*/ 54 w 116"/>
                <a:gd name="T45" fmla="*/ 19 h 143"/>
                <a:gd name="T46" fmla="*/ 32 w 116"/>
                <a:gd name="T47" fmla="*/ 22 h 143"/>
                <a:gd name="T48" fmla="*/ 10 w 116"/>
                <a:gd name="T49" fmla="*/ 30 h 143"/>
                <a:gd name="T50" fmla="*/ 10 w 116"/>
                <a:gd name="T51" fmla="*/ 9 h 143"/>
                <a:gd name="T52" fmla="*/ 34 w 116"/>
                <a:gd name="T53" fmla="*/ 2 h 143"/>
                <a:gd name="T54" fmla="*/ 57 w 116"/>
                <a:gd name="T55" fmla="*/ 0 h 143"/>
                <a:gd name="T56" fmla="*/ 101 w 116"/>
                <a:gd name="T57" fmla="*/ 15 h 143"/>
                <a:gd name="T58" fmla="*/ 116 w 116"/>
                <a:gd name="T59" fmla="*/ 6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6" h="143">
                  <a:moveTo>
                    <a:pt x="71" y="71"/>
                  </a:moveTo>
                  <a:cubicBezTo>
                    <a:pt x="53" y="71"/>
                    <a:pt x="40" y="73"/>
                    <a:pt x="33" y="77"/>
                  </a:cubicBezTo>
                  <a:cubicBezTo>
                    <a:pt x="26" y="81"/>
                    <a:pt x="23" y="88"/>
                    <a:pt x="23" y="98"/>
                  </a:cubicBezTo>
                  <a:cubicBezTo>
                    <a:pt x="23" y="106"/>
                    <a:pt x="25" y="113"/>
                    <a:pt x="31" y="118"/>
                  </a:cubicBezTo>
                  <a:cubicBezTo>
                    <a:pt x="36" y="122"/>
                    <a:pt x="43" y="124"/>
                    <a:pt x="52" y="124"/>
                  </a:cubicBezTo>
                  <a:cubicBezTo>
                    <a:pt x="64" y="124"/>
                    <a:pt x="74" y="120"/>
                    <a:pt x="82" y="111"/>
                  </a:cubicBezTo>
                  <a:cubicBezTo>
                    <a:pt x="90" y="102"/>
                    <a:pt x="93" y="91"/>
                    <a:pt x="93" y="76"/>
                  </a:cubicBezTo>
                  <a:lnTo>
                    <a:pt x="93" y="71"/>
                  </a:lnTo>
                  <a:lnTo>
                    <a:pt x="71" y="71"/>
                  </a:lnTo>
                  <a:close/>
                  <a:moveTo>
                    <a:pt x="116" y="62"/>
                  </a:moveTo>
                  <a:lnTo>
                    <a:pt x="116" y="140"/>
                  </a:lnTo>
                  <a:lnTo>
                    <a:pt x="93" y="140"/>
                  </a:lnTo>
                  <a:lnTo>
                    <a:pt x="93" y="119"/>
                  </a:lnTo>
                  <a:cubicBezTo>
                    <a:pt x="88" y="127"/>
                    <a:pt x="82" y="133"/>
                    <a:pt x="74" y="137"/>
                  </a:cubicBezTo>
                  <a:cubicBezTo>
                    <a:pt x="66" y="141"/>
                    <a:pt x="57" y="143"/>
                    <a:pt x="46" y="143"/>
                  </a:cubicBezTo>
                  <a:cubicBezTo>
                    <a:pt x="32" y="143"/>
                    <a:pt x="21" y="139"/>
                    <a:pt x="13" y="132"/>
                  </a:cubicBezTo>
                  <a:cubicBezTo>
                    <a:pt x="4" y="124"/>
                    <a:pt x="0" y="113"/>
                    <a:pt x="0" y="100"/>
                  </a:cubicBezTo>
                  <a:cubicBezTo>
                    <a:pt x="0" y="85"/>
                    <a:pt x="5" y="73"/>
                    <a:pt x="16" y="65"/>
                  </a:cubicBezTo>
                  <a:cubicBezTo>
                    <a:pt x="26" y="57"/>
                    <a:pt x="41" y="53"/>
                    <a:pt x="62" y="53"/>
                  </a:cubicBezTo>
                  <a:lnTo>
                    <a:pt x="93" y="53"/>
                  </a:lnTo>
                  <a:lnTo>
                    <a:pt x="93" y="51"/>
                  </a:lnTo>
                  <a:cubicBezTo>
                    <a:pt x="93" y="41"/>
                    <a:pt x="90" y="33"/>
                    <a:pt x="83" y="27"/>
                  </a:cubicBezTo>
                  <a:cubicBezTo>
                    <a:pt x="76" y="22"/>
                    <a:pt x="67" y="19"/>
                    <a:pt x="54" y="19"/>
                  </a:cubicBezTo>
                  <a:cubicBezTo>
                    <a:pt x="47" y="19"/>
                    <a:pt x="39" y="20"/>
                    <a:pt x="32" y="22"/>
                  </a:cubicBezTo>
                  <a:cubicBezTo>
                    <a:pt x="24" y="23"/>
                    <a:pt x="17" y="26"/>
                    <a:pt x="10" y="30"/>
                  </a:cubicBezTo>
                  <a:lnTo>
                    <a:pt x="10" y="9"/>
                  </a:lnTo>
                  <a:cubicBezTo>
                    <a:pt x="18" y="6"/>
                    <a:pt x="26" y="4"/>
                    <a:pt x="34" y="2"/>
                  </a:cubicBezTo>
                  <a:cubicBezTo>
                    <a:pt x="42" y="1"/>
                    <a:pt x="49" y="0"/>
                    <a:pt x="57" y="0"/>
                  </a:cubicBezTo>
                  <a:cubicBezTo>
                    <a:pt x="77" y="0"/>
                    <a:pt x="91" y="5"/>
                    <a:pt x="101" y="15"/>
                  </a:cubicBezTo>
                  <a:cubicBezTo>
                    <a:pt x="111" y="25"/>
                    <a:pt x="116" y="41"/>
                    <a:pt x="116" y="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1AA2261A-D1D7-43BD-90D4-0BBC51B51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4" y="2113"/>
              <a:ext cx="50" cy="68"/>
            </a:xfrm>
            <a:custGeom>
              <a:avLst/>
              <a:gdLst>
                <a:gd name="T0" fmla="*/ 97 w 105"/>
                <a:gd name="T1" fmla="*/ 7 h 143"/>
                <a:gd name="T2" fmla="*/ 97 w 105"/>
                <a:gd name="T3" fmla="*/ 28 h 143"/>
                <a:gd name="T4" fmla="*/ 78 w 105"/>
                <a:gd name="T5" fmla="*/ 21 h 143"/>
                <a:gd name="T6" fmla="*/ 56 w 105"/>
                <a:gd name="T7" fmla="*/ 19 h 143"/>
                <a:gd name="T8" fmla="*/ 31 w 105"/>
                <a:gd name="T9" fmla="*/ 24 h 143"/>
                <a:gd name="T10" fmla="*/ 23 w 105"/>
                <a:gd name="T11" fmla="*/ 39 h 143"/>
                <a:gd name="T12" fmla="*/ 29 w 105"/>
                <a:gd name="T13" fmla="*/ 51 h 143"/>
                <a:gd name="T14" fmla="*/ 53 w 105"/>
                <a:gd name="T15" fmla="*/ 60 h 143"/>
                <a:gd name="T16" fmla="*/ 61 w 105"/>
                <a:gd name="T17" fmla="*/ 61 h 143"/>
                <a:gd name="T18" fmla="*/ 94 w 105"/>
                <a:gd name="T19" fmla="*/ 76 h 143"/>
                <a:gd name="T20" fmla="*/ 105 w 105"/>
                <a:gd name="T21" fmla="*/ 102 h 143"/>
                <a:gd name="T22" fmla="*/ 89 w 105"/>
                <a:gd name="T23" fmla="*/ 132 h 143"/>
                <a:gd name="T24" fmla="*/ 48 w 105"/>
                <a:gd name="T25" fmla="*/ 143 h 143"/>
                <a:gd name="T26" fmla="*/ 25 w 105"/>
                <a:gd name="T27" fmla="*/ 141 h 143"/>
                <a:gd name="T28" fmla="*/ 0 w 105"/>
                <a:gd name="T29" fmla="*/ 135 h 143"/>
                <a:gd name="T30" fmla="*/ 0 w 105"/>
                <a:gd name="T31" fmla="*/ 112 h 143"/>
                <a:gd name="T32" fmla="*/ 25 w 105"/>
                <a:gd name="T33" fmla="*/ 121 h 143"/>
                <a:gd name="T34" fmla="*/ 49 w 105"/>
                <a:gd name="T35" fmla="*/ 124 h 143"/>
                <a:gd name="T36" fmla="*/ 73 w 105"/>
                <a:gd name="T37" fmla="*/ 119 h 143"/>
                <a:gd name="T38" fmla="*/ 82 w 105"/>
                <a:gd name="T39" fmla="*/ 104 h 143"/>
                <a:gd name="T40" fmla="*/ 75 w 105"/>
                <a:gd name="T41" fmla="*/ 90 h 143"/>
                <a:gd name="T42" fmla="*/ 48 w 105"/>
                <a:gd name="T43" fmla="*/ 80 h 143"/>
                <a:gd name="T44" fmla="*/ 41 w 105"/>
                <a:gd name="T45" fmla="*/ 78 h 143"/>
                <a:gd name="T46" fmla="*/ 10 w 105"/>
                <a:gd name="T47" fmla="*/ 65 h 143"/>
                <a:gd name="T48" fmla="*/ 1 w 105"/>
                <a:gd name="T49" fmla="*/ 40 h 143"/>
                <a:gd name="T50" fmla="*/ 15 w 105"/>
                <a:gd name="T51" fmla="*/ 10 h 143"/>
                <a:gd name="T52" fmla="*/ 54 w 105"/>
                <a:gd name="T53" fmla="*/ 0 h 143"/>
                <a:gd name="T54" fmla="*/ 77 w 105"/>
                <a:gd name="T55" fmla="*/ 2 h 143"/>
                <a:gd name="T56" fmla="*/ 97 w 105"/>
                <a:gd name="T57" fmla="*/ 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5" h="143">
                  <a:moveTo>
                    <a:pt x="97" y="7"/>
                  </a:moveTo>
                  <a:lnTo>
                    <a:pt x="97" y="28"/>
                  </a:lnTo>
                  <a:cubicBezTo>
                    <a:pt x="91" y="25"/>
                    <a:pt x="84" y="23"/>
                    <a:pt x="78" y="21"/>
                  </a:cubicBezTo>
                  <a:cubicBezTo>
                    <a:pt x="71" y="19"/>
                    <a:pt x="64" y="19"/>
                    <a:pt x="56" y="19"/>
                  </a:cubicBezTo>
                  <a:cubicBezTo>
                    <a:pt x="45" y="19"/>
                    <a:pt x="37" y="20"/>
                    <a:pt x="31" y="24"/>
                  </a:cubicBezTo>
                  <a:cubicBezTo>
                    <a:pt x="26" y="27"/>
                    <a:pt x="23" y="32"/>
                    <a:pt x="23" y="39"/>
                  </a:cubicBezTo>
                  <a:cubicBezTo>
                    <a:pt x="23" y="44"/>
                    <a:pt x="25" y="48"/>
                    <a:pt x="29" y="51"/>
                  </a:cubicBezTo>
                  <a:cubicBezTo>
                    <a:pt x="33" y="54"/>
                    <a:pt x="41" y="57"/>
                    <a:pt x="53" y="60"/>
                  </a:cubicBezTo>
                  <a:lnTo>
                    <a:pt x="61" y="61"/>
                  </a:lnTo>
                  <a:cubicBezTo>
                    <a:pt x="76" y="65"/>
                    <a:pt x="88" y="70"/>
                    <a:pt x="94" y="76"/>
                  </a:cubicBezTo>
                  <a:cubicBezTo>
                    <a:pt x="101" y="82"/>
                    <a:pt x="105" y="91"/>
                    <a:pt x="105" y="102"/>
                  </a:cubicBezTo>
                  <a:cubicBezTo>
                    <a:pt x="105" y="115"/>
                    <a:pt x="100" y="125"/>
                    <a:pt x="89" y="132"/>
                  </a:cubicBezTo>
                  <a:cubicBezTo>
                    <a:pt x="79" y="140"/>
                    <a:pt x="66" y="143"/>
                    <a:pt x="48" y="143"/>
                  </a:cubicBezTo>
                  <a:cubicBezTo>
                    <a:pt x="41" y="143"/>
                    <a:pt x="33" y="143"/>
                    <a:pt x="25" y="141"/>
                  </a:cubicBezTo>
                  <a:cubicBezTo>
                    <a:pt x="17" y="140"/>
                    <a:pt x="9" y="138"/>
                    <a:pt x="0" y="135"/>
                  </a:cubicBezTo>
                  <a:lnTo>
                    <a:pt x="0" y="112"/>
                  </a:lnTo>
                  <a:cubicBezTo>
                    <a:pt x="8" y="116"/>
                    <a:pt x="17" y="119"/>
                    <a:pt x="25" y="121"/>
                  </a:cubicBezTo>
                  <a:cubicBezTo>
                    <a:pt x="33" y="123"/>
                    <a:pt x="41" y="124"/>
                    <a:pt x="49" y="124"/>
                  </a:cubicBezTo>
                  <a:cubicBezTo>
                    <a:pt x="59" y="124"/>
                    <a:pt x="67" y="123"/>
                    <a:pt x="73" y="119"/>
                  </a:cubicBezTo>
                  <a:cubicBezTo>
                    <a:pt x="79" y="115"/>
                    <a:pt x="82" y="110"/>
                    <a:pt x="82" y="104"/>
                  </a:cubicBezTo>
                  <a:cubicBezTo>
                    <a:pt x="82" y="98"/>
                    <a:pt x="79" y="93"/>
                    <a:pt x="75" y="90"/>
                  </a:cubicBezTo>
                  <a:cubicBezTo>
                    <a:pt x="71" y="86"/>
                    <a:pt x="62" y="83"/>
                    <a:pt x="48" y="80"/>
                  </a:cubicBezTo>
                  <a:lnTo>
                    <a:pt x="41" y="78"/>
                  </a:lnTo>
                  <a:cubicBezTo>
                    <a:pt x="27" y="76"/>
                    <a:pt x="17" y="71"/>
                    <a:pt x="10" y="65"/>
                  </a:cubicBezTo>
                  <a:cubicBezTo>
                    <a:pt x="4" y="59"/>
                    <a:pt x="1" y="51"/>
                    <a:pt x="1" y="40"/>
                  </a:cubicBezTo>
                  <a:cubicBezTo>
                    <a:pt x="1" y="27"/>
                    <a:pt x="6" y="17"/>
                    <a:pt x="15" y="10"/>
                  </a:cubicBezTo>
                  <a:cubicBezTo>
                    <a:pt x="24" y="3"/>
                    <a:pt x="37" y="0"/>
                    <a:pt x="54" y="0"/>
                  </a:cubicBezTo>
                  <a:cubicBezTo>
                    <a:pt x="62" y="0"/>
                    <a:pt x="70" y="0"/>
                    <a:pt x="77" y="2"/>
                  </a:cubicBezTo>
                  <a:cubicBezTo>
                    <a:pt x="84" y="3"/>
                    <a:pt x="91" y="5"/>
                    <a:pt x="97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2437775F-ACE1-47AD-BB43-BF4D332A1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3" y="2095"/>
              <a:ext cx="41" cy="85"/>
            </a:xfrm>
            <a:custGeom>
              <a:avLst/>
              <a:gdLst>
                <a:gd name="T0" fmla="*/ 39 w 85"/>
                <a:gd name="T1" fmla="*/ 0 h 176"/>
                <a:gd name="T2" fmla="*/ 39 w 85"/>
                <a:gd name="T3" fmla="*/ 39 h 176"/>
                <a:gd name="T4" fmla="*/ 85 w 85"/>
                <a:gd name="T5" fmla="*/ 39 h 176"/>
                <a:gd name="T6" fmla="*/ 85 w 85"/>
                <a:gd name="T7" fmla="*/ 56 h 176"/>
                <a:gd name="T8" fmla="*/ 39 w 85"/>
                <a:gd name="T9" fmla="*/ 56 h 176"/>
                <a:gd name="T10" fmla="*/ 39 w 85"/>
                <a:gd name="T11" fmla="*/ 131 h 176"/>
                <a:gd name="T12" fmla="*/ 43 w 85"/>
                <a:gd name="T13" fmla="*/ 152 h 176"/>
                <a:gd name="T14" fmla="*/ 62 w 85"/>
                <a:gd name="T15" fmla="*/ 157 h 176"/>
                <a:gd name="T16" fmla="*/ 85 w 85"/>
                <a:gd name="T17" fmla="*/ 157 h 176"/>
                <a:gd name="T18" fmla="*/ 85 w 85"/>
                <a:gd name="T19" fmla="*/ 176 h 176"/>
                <a:gd name="T20" fmla="*/ 62 w 85"/>
                <a:gd name="T21" fmla="*/ 176 h 176"/>
                <a:gd name="T22" fmla="*/ 26 w 85"/>
                <a:gd name="T23" fmla="*/ 166 h 176"/>
                <a:gd name="T24" fmla="*/ 16 w 85"/>
                <a:gd name="T25" fmla="*/ 131 h 176"/>
                <a:gd name="T26" fmla="*/ 16 w 85"/>
                <a:gd name="T27" fmla="*/ 56 h 176"/>
                <a:gd name="T28" fmla="*/ 0 w 85"/>
                <a:gd name="T29" fmla="*/ 56 h 176"/>
                <a:gd name="T30" fmla="*/ 0 w 85"/>
                <a:gd name="T31" fmla="*/ 39 h 176"/>
                <a:gd name="T32" fmla="*/ 16 w 85"/>
                <a:gd name="T33" fmla="*/ 39 h 176"/>
                <a:gd name="T34" fmla="*/ 16 w 85"/>
                <a:gd name="T35" fmla="*/ 0 h 176"/>
                <a:gd name="T36" fmla="*/ 39 w 85"/>
                <a:gd name="T3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5" h="176">
                  <a:moveTo>
                    <a:pt x="39" y="0"/>
                  </a:moveTo>
                  <a:lnTo>
                    <a:pt x="39" y="39"/>
                  </a:lnTo>
                  <a:lnTo>
                    <a:pt x="85" y="39"/>
                  </a:lnTo>
                  <a:lnTo>
                    <a:pt x="85" y="56"/>
                  </a:lnTo>
                  <a:lnTo>
                    <a:pt x="39" y="56"/>
                  </a:lnTo>
                  <a:lnTo>
                    <a:pt x="39" y="131"/>
                  </a:lnTo>
                  <a:cubicBezTo>
                    <a:pt x="39" y="142"/>
                    <a:pt x="40" y="149"/>
                    <a:pt x="43" y="152"/>
                  </a:cubicBezTo>
                  <a:cubicBezTo>
                    <a:pt x="46" y="155"/>
                    <a:pt x="53" y="157"/>
                    <a:pt x="62" y="157"/>
                  </a:cubicBezTo>
                  <a:lnTo>
                    <a:pt x="85" y="157"/>
                  </a:lnTo>
                  <a:lnTo>
                    <a:pt x="85" y="176"/>
                  </a:lnTo>
                  <a:lnTo>
                    <a:pt x="62" y="176"/>
                  </a:lnTo>
                  <a:cubicBezTo>
                    <a:pt x="45" y="176"/>
                    <a:pt x="33" y="173"/>
                    <a:pt x="26" y="166"/>
                  </a:cubicBezTo>
                  <a:cubicBezTo>
                    <a:pt x="19" y="160"/>
                    <a:pt x="16" y="148"/>
                    <a:pt x="16" y="131"/>
                  </a:cubicBezTo>
                  <a:lnTo>
                    <a:pt x="16" y="56"/>
                  </a:lnTo>
                  <a:lnTo>
                    <a:pt x="0" y="56"/>
                  </a:lnTo>
                  <a:lnTo>
                    <a:pt x="0" y="39"/>
                  </a:lnTo>
                  <a:lnTo>
                    <a:pt x="16" y="39"/>
                  </a:lnTo>
                  <a:lnTo>
                    <a:pt x="16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1EEEA8E4-B7F5-4701-892B-3C671831B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34" y="2113"/>
              <a:ext cx="61" cy="68"/>
            </a:xfrm>
            <a:custGeom>
              <a:avLst/>
              <a:gdLst>
                <a:gd name="T0" fmla="*/ 127 w 127"/>
                <a:gd name="T1" fmla="*/ 66 h 143"/>
                <a:gd name="T2" fmla="*/ 127 w 127"/>
                <a:gd name="T3" fmla="*/ 77 h 143"/>
                <a:gd name="T4" fmla="*/ 23 w 127"/>
                <a:gd name="T5" fmla="*/ 77 h 143"/>
                <a:gd name="T6" fmla="*/ 37 w 127"/>
                <a:gd name="T7" fmla="*/ 112 h 143"/>
                <a:gd name="T8" fmla="*/ 72 w 127"/>
                <a:gd name="T9" fmla="*/ 124 h 143"/>
                <a:gd name="T10" fmla="*/ 97 w 127"/>
                <a:gd name="T11" fmla="*/ 121 h 143"/>
                <a:gd name="T12" fmla="*/ 121 w 127"/>
                <a:gd name="T13" fmla="*/ 112 h 143"/>
                <a:gd name="T14" fmla="*/ 121 w 127"/>
                <a:gd name="T15" fmla="*/ 133 h 143"/>
                <a:gd name="T16" fmla="*/ 97 w 127"/>
                <a:gd name="T17" fmla="*/ 141 h 143"/>
                <a:gd name="T18" fmla="*/ 71 w 127"/>
                <a:gd name="T19" fmla="*/ 143 h 143"/>
                <a:gd name="T20" fmla="*/ 19 w 127"/>
                <a:gd name="T21" fmla="*/ 124 h 143"/>
                <a:gd name="T22" fmla="*/ 0 w 127"/>
                <a:gd name="T23" fmla="*/ 73 h 143"/>
                <a:gd name="T24" fmla="*/ 18 w 127"/>
                <a:gd name="T25" fmla="*/ 19 h 143"/>
                <a:gd name="T26" fmla="*/ 67 w 127"/>
                <a:gd name="T27" fmla="*/ 0 h 143"/>
                <a:gd name="T28" fmla="*/ 110 w 127"/>
                <a:gd name="T29" fmla="*/ 18 h 143"/>
                <a:gd name="T30" fmla="*/ 127 w 127"/>
                <a:gd name="T31" fmla="*/ 66 h 143"/>
                <a:gd name="T32" fmla="*/ 104 w 127"/>
                <a:gd name="T33" fmla="*/ 59 h 143"/>
                <a:gd name="T34" fmla="*/ 94 w 127"/>
                <a:gd name="T35" fmla="*/ 30 h 143"/>
                <a:gd name="T36" fmla="*/ 67 w 127"/>
                <a:gd name="T37" fmla="*/ 19 h 143"/>
                <a:gd name="T38" fmla="*/ 37 w 127"/>
                <a:gd name="T39" fmla="*/ 29 h 143"/>
                <a:gd name="T40" fmla="*/ 24 w 127"/>
                <a:gd name="T41" fmla="*/ 59 h 143"/>
                <a:gd name="T42" fmla="*/ 104 w 127"/>
                <a:gd name="T43" fmla="*/ 59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7" h="143">
                  <a:moveTo>
                    <a:pt x="127" y="66"/>
                  </a:moveTo>
                  <a:lnTo>
                    <a:pt x="127" y="77"/>
                  </a:lnTo>
                  <a:lnTo>
                    <a:pt x="23" y="77"/>
                  </a:lnTo>
                  <a:cubicBezTo>
                    <a:pt x="24" y="92"/>
                    <a:pt x="29" y="104"/>
                    <a:pt x="37" y="112"/>
                  </a:cubicBezTo>
                  <a:cubicBezTo>
                    <a:pt x="46" y="120"/>
                    <a:pt x="57" y="124"/>
                    <a:pt x="72" y="124"/>
                  </a:cubicBezTo>
                  <a:cubicBezTo>
                    <a:pt x="81" y="124"/>
                    <a:pt x="89" y="123"/>
                    <a:pt x="97" y="121"/>
                  </a:cubicBezTo>
                  <a:cubicBezTo>
                    <a:pt x="105" y="119"/>
                    <a:pt x="113" y="116"/>
                    <a:pt x="121" y="112"/>
                  </a:cubicBezTo>
                  <a:lnTo>
                    <a:pt x="121" y="133"/>
                  </a:lnTo>
                  <a:cubicBezTo>
                    <a:pt x="113" y="136"/>
                    <a:pt x="105" y="139"/>
                    <a:pt x="97" y="141"/>
                  </a:cubicBezTo>
                  <a:cubicBezTo>
                    <a:pt x="88" y="142"/>
                    <a:pt x="80" y="143"/>
                    <a:pt x="71" y="143"/>
                  </a:cubicBezTo>
                  <a:cubicBezTo>
                    <a:pt x="49" y="143"/>
                    <a:pt x="32" y="137"/>
                    <a:pt x="19" y="124"/>
                  </a:cubicBezTo>
                  <a:cubicBezTo>
                    <a:pt x="6" y="112"/>
                    <a:pt x="0" y="94"/>
                    <a:pt x="0" y="73"/>
                  </a:cubicBezTo>
                  <a:cubicBezTo>
                    <a:pt x="0" y="50"/>
                    <a:pt x="6" y="33"/>
                    <a:pt x="18" y="19"/>
                  </a:cubicBezTo>
                  <a:cubicBezTo>
                    <a:pt x="30" y="6"/>
                    <a:pt x="46" y="0"/>
                    <a:pt x="67" y="0"/>
                  </a:cubicBezTo>
                  <a:cubicBezTo>
                    <a:pt x="85" y="0"/>
                    <a:pt x="100" y="6"/>
                    <a:pt x="110" y="18"/>
                  </a:cubicBezTo>
                  <a:cubicBezTo>
                    <a:pt x="121" y="29"/>
                    <a:pt x="127" y="45"/>
                    <a:pt x="127" y="66"/>
                  </a:cubicBezTo>
                  <a:close/>
                  <a:moveTo>
                    <a:pt x="104" y="59"/>
                  </a:moveTo>
                  <a:cubicBezTo>
                    <a:pt x="104" y="47"/>
                    <a:pt x="101" y="37"/>
                    <a:pt x="94" y="30"/>
                  </a:cubicBezTo>
                  <a:cubicBezTo>
                    <a:pt x="87" y="22"/>
                    <a:pt x="78" y="19"/>
                    <a:pt x="67" y="19"/>
                  </a:cubicBezTo>
                  <a:cubicBezTo>
                    <a:pt x="55" y="19"/>
                    <a:pt x="45" y="22"/>
                    <a:pt x="37" y="29"/>
                  </a:cubicBezTo>
                  <a:cubicBezTo>
                    <a:pt x="30" y="36"/>
                    <a:pt x="25" y="46"/>
                    <a:pt x="24" y="59"/>
                  </a:cubicBezTo>
                  <a:lnTo>
                    <a:pt x="104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CDAC7C8E-3E67-4A16-A921-0CDACAE06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" y="2113"/>
              <a:ext cx="38" cy="67"/>
            </a:xfrm>
            <a:custGeom>
              <a:avLst/>
              <a:gdLst>
                <a:gd name="T0" fmla="*/ 80 w 80"/>
                <a:gd name="T1" fmla="*/ 24 h 140"/>
                <a:gd name="T2" fmla="*/ 71 w 80"/>
                <a:gd name="T3" fmla="*/ 21 h 140"/>
                <a:gd name="T4" fmla="*/ 62 w 80"/>
                <a:gd name="T5" fmla="*/ 20 h 140"/>
                <a:gd name="T6" fmla="*/ 32 w 80"/>
                <a:gd name="T7" fmla="*/ 32 h 140"/>
                <a:gd name="T8" fmla="*/ 22 w 80"/>
                <a:gd name="T9" fmla="*/ 68 h 140"/>
                <a:gd name="T10" fmla="*/ 22 w 80"/>
                <a:gd name="T11" fmla="*/ 140 h 140"/>
                <a:gd name="T12" fmla="*/ 0 w 80"/>
                <a:gd name="T13" fmla="*/ 140 h 140"/>
                <a:gd name="T14" fmla="*/ 0 w 80"/>
                <a:gd name="T15" fmla="*/ 3 h 140"/>
                <a:gd name="T16" fmla="*/ 22 w 80"/>
                <a:gd name="T17" fmla="*/ 3 h 140"/>
                <a:gd name="T18" fmla="*/ 22 w 80"/>
                <a:gd name="T19" fmla="*/ 24 h 140"/>
                <a:gd name="T20" fmla="*/ 41 w 80"/>
                <a:gd name="T21" fmla="*/ 6 h 140"/>
                <a:gd name="T22" fmla="*/ 68 w 80"/>
                <a:gd name="T23" fmla="*/ 0 h 140"/>
                <a:gd name="T24" fmla="*/ 73 w 80"/>
                <a:gd name="T25" fmla="*/ 0 h 140"/>
                <a:gd name="T26" fmla="*/ 80 w 80"/>
                <a:gd name="T27" fmla="*/ 1 h 140"/>
                <a:gd name="T28" fmla="*/ 80 w 80"/>
                <a:gd name="T29" fmla="*/ 2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" h="140">
                  <a:moveTo>
                    <a:pt x="80" y="24"/>
                  </a:moveTo>
                  <a:cubicBezTo>
                    <a:pt x="77" y="23"/>
                    <a:pt x="74" y="21"/>
                    <a:pt x="71" y="21"/>
                  </a:cubicBezTo>
                  <a:cubicBezTo>
                    <a:pt x="68" y="20"/>
                    <a:pt x="65" y="20"/>
                    <a:pt x="62" y="20"/>
                  </a:cubicBezTo>
                  <a:cubicBezTo>
                    <a:pt x="49" y="20"/>
                    <a:pt x="39" y="24"/>
                    <a:pt x="32" y="32"/>
                  </a:cubicBezTo>
                  <a:cubicBezTo>
                    <a:pt x="26" y="40"/>
                    <a:pt x="22" y="52"/>
                    <a:pt x="22" y="68"/>
                  </a:cubicBezTo>
                  <a:lnTo>
                    <a:pt x="22" y="140"/>
                  </a:lnTo>
                  <a:lnTo>
                    <a:pt x="0" y="140"/>
                  </a:lnTo>
                  <a:lnTo>
                    <a:pt x="0" y="3"/>
                  </a:lnTo>
                  <a:lnTo>
                    <a:pt x="22" y="3"/>
                  </a:lnTo>
                  <a:lnTo>
                    <a:pt x="22" y="24"/>
                  </a:lnTo>
                  <a:cubicBezTo>
                    <a:pt x="27" y="16"/>
                    <a:pt x="33" y="10"/>
                    <a:pt x="41" y="6"/>
                  </a:cubicBezTo>
                  <a:cubicBezTo>
                    <a:pt x="48" y="2"/>
                    <a:pt x="57" y="0"/>
                    <a:pt x="68" y="0"/>
                  </a:cubicBezTo>
                  <a:cubicBezTo>
                    <a:pt x="70" y="0"/>
                    <a:pt x="71" y="0"/>
                    <a:pt x="73" y="0"/>
                  </a:cubicBezTo>
                  <a:cubicBezTo>
                    <a:pt x="75" y="0"/>
                    <a:pt x="77" y="1"/>
                    <a:pt x="80" y="1"/>
                  </a:cubicBezTo>
                  <a:lnTo>
                    <a:pt x="8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219D0485-41AD-405D-BBA0-19B80A594F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61" y="2089"/>
              <a:ext cx="11" cy="91"/>
            </a:xfrm>
            <a:custGeom>
              <a:avLst/>
              <a:gdLst>
                <a:gd name="T0" fmla="*/ 0 w 23"/>
                <a:gd name="T1" fmla="*/ 53 h 190"/>
                <a:gd name="T2" fmla="*/ 23 w 23"/>
                <a:gd name="T3" fmla="*/ 53 h 190"/>
                <a:gd name="T4" fmla="*/ 23 w 23"/>
                <a:gd name="T5" fmla="*/ 190 h 190"/>
                <a:gd name="T6" fmla="*/ 0 w 23"/>
                <a:gd name="T7" fmla="*/ 190 h 190"/>
                <a:gd name="T8" fmla="*/ 0 w 23"/>
                <a:gd name="T9" fmla="*/ 53 h 190"/>
                <a:gd name="T10" fmla="*/ 0 w 23"/>
                <a:gd name="T11" fmla="*/ 0 h 190"/>
                <a:gd name="T12" fmla="*/ 23 w 23"/>
                <a:gd name="T13" fmla="*/ 0 h 190"/>
                <a:gd name="T14" fmla="*/ 23 w 23"/>
                <a:gd name="T15" fmla="*/ 28 h 190"/>
                <a:gd name="T16" fmla="*/ 0 w 23"/>
                <a:gd name="T17" fmla="*/ 28 h 190"/>
                <a:gd name="T18" fmla="*/ 0 w 23"/>
                <a:gd name="T19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190">
                  <a:moveTo>
                    <a:pt x="0" y="53"/>
                  </a:moveTo>
                  <a:lnTo>
                    <a:pt x="23" y="53"/>
                  </a:lnTo>
                  <a:lnTo>
                    <a:pt x="23" y="190"/>
                  </a:lnTo>
                  <a:lnTo>
                    <a:pt x="0" y="190"/>
                  </a:lnTo>
                  <a:lnTo>
                    <a:pt x="0" y="53"/>
                  </a:lnTo>
                  <a:close/>
                  <a:moveTo>
                    <a:pt x="0" y="0"/>
                  </a:moveTo>
                  <a:lnTo>
                    <a:pt x="23" y="0"/>
                  </a:lnTo>
                  <a:lnTo>
                    <a:pt x="23" y="28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5287DD9A-C95D-4D8E-B9AF-6267383BD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0" y="2113"/>
              <a:ext cx="50" cy="68"/>
            </a:xfrm>
            <a:custGeom>
              <a:avLst/>
              <a:gdLst>
                <a:gd name="T0" fmla="*/ 97 w 104"/>
                <a:gd name="T1" fmla="*/ 7 h 143"/>
                <a:gd name="T2" fmla="*/ 97 w 104"/>
                <a:gd name="T3" fmla="*/ 28 h 143"/>
                <a:gd name="T4" fmla="*/ 77 w 104"/>
                <a:gd name="T5" fmla="*/ 21 h 143"/>
                <a:gd name="T6" fmla="*/ 56 w 104"/>
                <a:gd name="T7" fmla="*/ 19 h 143"/>
                <a:gd name="T8" fmla="*/ 31 w 104"/>
                <a:gd name="T9" fmla="*/ 24 h 143"/>
                <a:gd name="T10" fmla="*/ 23 w 104"/>
                <a:gd name="T11" fmla="*/ 39 h 143"/>
                <a:gd name="T12" fmla="*/ 28 w 104"/>
                <a:gd name="T13" fmla="*/ 51 h 143"/>
                <a:gd name="T14" fmla="*/ 53 w 104"/>
                <a:gd name="T15" fmla="*/ 60 h 143"/>
                <a:gd name="T16" fmla="*/ 60 w 104"/>
                <a:gd name="T17" fmla="*/ 61 h 143"/>
                <a:gd name="T18" fmla="*/ 94 w 104"/>
                <a:gd name="T19" fmla="*/ 76 h 143"/>
                <a:gd name="T20" fmla="*/ 104 w 104"/>
                <a:gd name="T21" fmla="*/ 102 h 143"/>
                <a:gd name="T22" fmla="*/ 89 w 104"/>
                <a:gd name="T23" fmla="*/ 132 h 143"/>
                <a:gd name="T24" fmla="*/ 48 w 104"/>
                <a:gd name="T25" fmla="*/ 143 h 143"/>
                <a:gd name="T26" fmla="*/ 25 w 104"/>
                <a:gd name="T27" fmla="*/ 141 h 143"/>
                <a:gd name="T28" fmla="*/ 0 w 104"/>
                <a:gd name="T29" fmla="*/ 135 h 143"/>
                <a:gd name="T30" fmla="*/ 0 w 104"/>
                <a:gd name="T31" fmla="*/ 112 h 143"/>
                <a:gd name="T32" fmla="*/ 24 w 104"/>
                <a:gd name="T33" fmla="*/ 121 h 143"/>
                <a:gd name="T34" fmla="*/ 48 w 104"/>
                <a:gd name="T35" fmla="*/ 124 h 143"/>
                <a:gd name="T36" fmla="*/ 73 w 104"/>
                <a:gd name="T37" fmla="*/ 119 h 143"/>
                <a:gd name="T38" fmla="*/ 81 w 104"/>
                <a:gd name="T39" fmla="*/ 104 h 143"/>
                <a:gd name="T40" fmla="*/ 75 w 104"/>
                <a:gd name="T41" fmla="*/ 90 h 143"/>
                <a:gd name="T42" fmla="*/ 48 w 104"/>
                <a:gd name="T43" fmla="*/ 80 h 143"/>
                <a:gd name="T44" fmla="*/ 40 w 104"/>
                <a:gd name="T45" fmla="*/ 78 h 143"/>
                <a:gd name="T46" fmla="*/ 10 w 104"/>
                <a:gd name="T47" fmla="*/ 65 h 143"/>
                <a:gd name="T48" fmla="*/ 1 w 104"/>
                <a:gd name="T49" fmla="*/ 40 h 143"/>
                <a:gd name="T50" fmla="*/ 14 w 104"/>
                <a:gd name="T51" fmla="*/ 10 h 143"/>
                <a:gd name="T52" fmla="*/ 53 w 104"/>
                <a:gd name="T53" fmla="*/ 0 h 143"/>
                <a:gd name="T54" fmla="*/ 77 w 104"/>
                <a:gd name="T55" fmla="*/ 2 h 143"/>
                <a:gd name="T56" fmla="*/ 97 w 104"/>
                <a:gd name="T57" fmla="*/ 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4" h="143">
                  <a:moveTo>
                    <a:pt x="97" y="7"/>
                  </a:moveTo>
                  <a:lnTo>
                    <a:pt x="97" y="28"/>
                  </a:lnTo>
                  <a:cubicBezTo>
                    <a:pt x="91" y="25"/>
                    <a:pt x="84" y="23"/>
                    <a:pt x="77" y="21"/>
                  </a:cubicBezTo>
                  <a:cubicBezTo>
                    <a:pt x="70" y="19"/>
                    <a:pt x="63" y="19"/>
                    <a:pt x="56" y="19"/>
                  </a:cubicBezTo>
                  <a:cubicBezTo>
                    <a:pt x="45" y="19"/>
                    <a:pt x="36" y="20"/>
                    <a:pt x="31" y="24"/>
                  </a:cubicBezTo>
                  <a:cubicBezTo>
                    <a:pt x="25" y="27"/>
                    <a:pt x="23" y="32"/>
                    <a:pt x="23" y="39"/>
                  </a:cubicBezTo>
                  <a:cubicBezTo>
                    <a:pt x="23" y="44"/>
                    <a:pt x="25" y="48"/>
                    <a:pt x="28" y="51"/>
                  </a:cubicBezTo>
                  <a:cubicBezTo>
                    <a:pt x="32" y="54"/>
                    <a:pt x="41" y="57"/>
                    <a:pt x="53" y="60"/>
                  </a:cubicBezTo>
                  <a:lnTo>
                    <a:pt x="60" y="61"/>
                  </a:lnTo>
                  <a:cubicBezTo>
                    <a:pt x="76" y="65"/>
                    <a:pt x="87" y="70"/>
                    <a:pt x="94" y="76"/>
                  </a:cubicBezTo>
                  <a:cubicBezTo>
                    <a:pt x="101" y="82"/>
                    <a:pt x="104" y="91"/>
                    <a:pt x="104" y="102"/>
                  </a:cubicBezTo>
                  <a:cubicBezTo>
                    <a:pt x="104" y="115"/>
                    <a:pt x="99" y="125"/>
                    <a:pt x="89" y="132"/>
                  </a:cubicBezTo>
                  <a:cubicBezTo>
                    <a:pt x="79" y="140"/>
                    <a:pt x="65" y="143"/>
                    <a:pt x="48" y="143"/>
                  </a:cubicBezTo>
                  <a:cubicBezTo>
                    <a:pt x="40" y="143"/>
                    <a:pt x="33" y="143"/>
                    <a:pt x="25" y="141"/>
                  </a:cubicBezTo>
                  <a:cubicBezTo>
                    <a:pt x="17" y="140"/>
                    <a:pt x="9" y="138"/>
                    <a:pt x="0" y="135"/>
                  </a:cubicBezTo>
                  <a:lnTo>
                    <a:pt x="0" y="112"/>
                  </a:lnTo>
                  <a:cubicBezTo>
                    <a:pt x="8" y="116"/>
                    <a:pt x="16" y="119"/>
                    <a:pt x="24" y="121"/>
                  </a:cubicBezTo>
                  <a:cubicBezTo>
                    <a:pt x="32" y="123"/>
                    <a:pt x="40" y="124"/>
                    <a:pt x="48" y="124"/>
                  </a:cubicBezTo>
                  <a:cubicBezTo>
                    <a:pt x="59" y="124"/>
                    <a:pt x="67" y="123"/>
                    <a:pt x="73" y="119"/>
                  </a:cubicBezTo>
                  <a:cubicBezTo>
                    <a:pt x="78" y="115"/>
                    <a:pt x="81" y="110"/>
                    <a:pt x="81" y="104"/>
                  </a:cubicBezTo>
                  <a:cubicBezTo>
                    <a:pt x="81" y="98"/>
                    <a:pt x="79" y="93"/>
                    <a:pt x="75" y="90"/>
                  </a:cubicBezTo>
                  <a:cubicBezTo>
                    <a:pt x="71" y="86"/>
                    <a:pt x="62" y="83"/>
                    <a:pt x="48" y="80"/>
                  </a:cubicBezTo>
                  <a:lnTo>
                    <a:pt x="40" y="78"/>
                  </a:lnTo>
                  <a:cubicBezTo>
                    <a:pt x="26" y="76"/>
                    <a:pt x="16" y="71"/>
                    <a:pt x="10" y="65"/>
                  </a:cubicBezTo>
                  <a:cubicBezTo>
                    <a:pt x="4" y="59"/>
                    <a:pt x="1" y="51"/>
                    <a:pt x="1" y="40"/>
                  </a:cubicBezTo>
                  <a:cubicBezTo>
                    <a:pt x="1" y="27"/>
                    <a:pt x="5" y="17"/>
                    <a:pt x="14" y="10"/>
                  </a:cubicBezTo>
                  <a:cubicBezTo>
                    <a:pt x="24" y="3"/>
                    <a:pt x="37" y="0"/>
                    <a:pt x="53" y="0"/>
                  </a:cubicBezTo>
                  <a:cubicBezTo>
                    <a:pt x="62" y="0"/>
                    <a:pt x="69" y="0"/>
                    <a:pt x="77" y="2"/>
                  </a:cubicBezTo>
                  <a:cubicBezTo>
                    <a:pt x="84" y="3"/>
                    <a:pt x="91" y="5"/>
                    <a:pt x="97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107874D9-D52E-4066-9EBB-9B31380B7E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52" y="2113"/>
              <a:ext cx="61" cy="68"/>
            </a:xfrm>
            <a:custGeom>
              <a:avLst/>
              <a:gdLst>
                <a:gd name="T0" fmla="*/ 127 w 127"/>
                <a:gd name="T1" fmla="*/ 66 h 143"/>
                <a:gd name="T2" fmla="*/ 127 w 127"/>
                <a:gd name="T3" fmla="*/ 77 h 143"/>
                <a:gd name="T4" fmla="*/ 24 w 127"/>
                <a:gd name="T5" fmla="*/ 77 h 143"/>
                <a:gd name="T6" fmla="*/ 38 w 127"/>
                <a:gd name="T7" fmla="*/ 112 h 143"/>
                <a:gd name="T8" fmla="*/ 73 w 127"/>
                <a:gd name="T9" fmla="*/ 124 h 143"/>
                <a:gd name="T10" fmla="*/ 98 w 127"/>
                <a:gd name="T11" fmla="*/ 121 h 143"/>
                <a:gd name="T12" fmla="*/ 122 w 127"/>
                <a:gd name="T13" fmla="*/ 112 h 143"/>
                <a:gd name="T14" fmla="*/ 122 w 127"/>
                <a:gd name="T15" fmla="*/ 133 h 143"/>
                <a:gd name="T16" fmla="*/ 97 w 127"/>
                <a:gd name="T17" fmla="*/ 141 h 143"/>
                <a:gd name="T18" fmla="*/ 71 w 127"/>
                <a:gd name="T19" fmla="*/ 143 h 143"/>
                <a:gd name="T20" fmla="*/ 19 w 127"/>
                <a:gd name="T21" fmla="*/ 124 h 143"/>
                <a:gd name="T22" fmla="*/ 0 w 127"/>
                <a:gd name="T23" fmla="*/ 73 h 143"/>
                <a:gd name="T24" fmla="*/ 18 w 127"/>
                <a:gd name="T25" fmla="*/ 19 h 143"/>
                <a:gd name="T26" fmla="*/ 67 w 127"/>
                <a:gd name="T27" fmla="*/ 0 h 143"/>
                <a:gd name="T28" fmla="*/ 111 w 127"/>
                <a:gd name="T29" fmla="*/ 18 h 143"/>
                <a:gd name="T30" fmla="*/ 127 w 127"/>
                <a:gd name="T31" fmla="*/ 66 h 143"/>
                <a:gd name="T32" fmla="*/ 105 w 127"/>
                <a:gd name="T33" fmla="*/ 59 h 143"/>
                <a:gd name="T34" fmla="*/ 94 w 127"/>
                <a:gd name="T35" fmla="*/ 30 h 143"/>
                <a:gd name="T36" fmla="*/ 68 w 127"/>
                <a:gd name="T37" fmla="*/ 19 h 143"/>
                <a:gd name="T38" fmla="*/ 38 w 127"/>
                <a:gd name="T39" fmla="*/ 29 h 143"/>
                <a:gd name="T40" fmla="*/ 25 w 127"/>
                <a:gd name="T41" fmla="*/ 59 h 143"/>
                <a:gd name="T42" fmla="*/ 105 w 127"/>
                <a:gd name="T43" fmla="*/ 59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7" h="143">
                  <a:moveTo>
                    <a:pt x="127" y="66"/>
                  </a:moveTo>
                  <a:lnTo>
                    <a:pt x="127" y="77"/>
                  </a:lnTo>
                  <a:lnTo>
                    <a:pt x="24" y="77"/>
                  </a:lnTo>
                  <a:cubicBezTo>
                    <a:pt x="25" y="92"/>
                    <a:pt x="29" y="104"/>
                    <a:pt x="38" y="112"/>
                  </a:cubicBezTo>
                  <a:cubicBezTo>
                    <a:pt x="46" y="120"/>
                    <a:pt x="58" y="124"/>
                    <a:pt x="73" y="124"/>
                  </a:cubicBezTo>
                  <a:cubicBezTo>
                    <a:pt x="81" y="124"/>
                    <a:pt x="90" y="123"/>
                    <a:pt x="98" y="121"/>
                  </a:cubicBezTo>
                  <a:cubicBezTo>
                    <a:pt x="106" y="119"/>
                    <a:pt x="114" y="116"/>
                    <a:pt x="122" y="112"/>
                  </a:cubicBezTo>
                  <a:lnTo>
                    <a:pt x="122" y="133"/>
                  </a:lnTo>
                  <a:cubicBezTo>
                    <a:pt x="114" y="136"/>
                    <a:pt x="106" y="139"/>
                    <a:pt x="97" y="141"/>
                  </a:cubicBezTo>
                  <a:cubicBezTo>
                    <a:pt x="89" y="142"/>
                    <a:pt x="80" y="143"/>
                    <a:pt x="71" y="143"/>
                  </a:cubicBezTo>
                  <a:cubicBezTo>
                    <a:pt x="50" y="143"/>
                    <a:pt x="32" y="137"/>
                    <a:pt x="19" y="124"/>
                  </a:cubicBezTo>
                  <a:cubicBezTo>
                    <a:pt x="7" y="112"/>
                    <a:pt x="0" y="94"/>
                    <a:pt x="0" y="73"/>
                  </a:cubicBezTo>
                  <a:cubicBezTo>
                    <a:pt x="0" y="50"/>
                    <a:pt x="6" y="33"/>
                    <a:pt x="18" y="19"/>
                  </a:cubicBezTo>
                  <a:cubicBezTo>
                    <a:pt x="31" y="6"/>
                    <a:pt x="47" y="0"/>
                    <a:pt x="67" y="0"/>
                  </a:cubicBezTo>
                  <a:cubicBezTo>
                    <a:pt x="86" y="0"/>
                    <a:pt x="100" y="6"/>
                    <a:pt x="111" y="18"/>
                  </a:cubicBezTo>
                  <a:cubicBezTo>
                    <a:pt x="122" y="29"/>
                    <a:pt x="127" y="45"/>
                    <a:pt x="127" y="66"/>
                  </a:cubicBezTo>
                  <a:close/>
                  <a:moveTo>
                    <a:pt x="105" y="59"/>
                  </a:moveTo>
                  <a:cubicBezTo>
                    <a:pt x="105" y="47"/>
                    <a:pt x="101" y="37"/>
                    <a:pt x="94" y="30"/>
                  </a:cubicBezTo>
                  <a:cubicBezTo>
                    <a:pt x="88" y="22"/>
                    <a:pt x="79" y="19"/>
                    <a:pt x="68" y="19"/>
                  </a:cubicBezTo>
                  <a:cubicBezTo>
                    <a:pt x="55" y="19"/>
                    <a:pt x="45" y="22"/>
                    <a:pt x="38" y="29"/>
                  </a:cubicBezTo>
                  <a:cubicBezTo>
                    <a:pt x="30" y="36"/>
                    <a:pt x="26" y="46"/>
                    <a:pt x="25" y="59"/>
                  </a:cubicBezTo>
                  <a:lnTo>
                    <a:pt x="105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CAEBD486-88A4-42BF-AC6D-0B1EDA340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2113"/>
              <a:ext cx="38" cy="67"/>
            </a:xfrm>
            <a:custGeom>
              <a:avLst/>
              <a:gdLst>
                <a:gd name="T0" fmla="*/ 80 w 80"/>
                <a:gd name="T1" fmla="*/ 24 h 140"/>
                <a:gd name="T2" fmla="*/ 72 w 80"/>
                <a:gd name="T3" fmla="*/ 21 h 140"/>
                <a:gd name="T4" fmla="*/ 62 w 80"/>
                <a:gd name="T5" fmla="*/ 20 h 140"/>
                <a:gd name="T6" fmla="*/ 33 w 80"/>
                <a:gd name="T7" fmla="*/ 32 h 140"/>
                <a:gd name="T8" fmla="*/ 23 w 80"/>
                <a:gd name="T9" fmla="*/ 68 h 140"/>
                <a:gd name="T10" fmla="*/ 23 w 80"/>
                <a:gd name="T11" fmla="*/ 140 h 140"/>
                <a:gd name="T12" fmla="*/ 0 w 80"/>
                <a:gd name="T13" fmla="*/ 140 h 140"/>
                <a:gd name="T14" fmla="*/ 0 w 80"/>
                <a:gd name="T15" fmla="*/ 3 h 140"/>
                <a:gd name="T16" fmla="*/ 23 w 80"/>
                <a:gd name="T17" fmla="*/ 3 h 140"/>
                <a:gd name="T18" fmla="*/ 23 w 80"/>
                <a:gd name="T19" fmla="*/ 24 h 140"/>
                <a:gd name="T20" fmla="*/ 41 w 80"/>
                <a:gd name="T21" fmla="*/ 6 h 140"/>
                <a:gd name="T22" fmla="*/ 69 w 80"/>
                <a:gd name="T23" fmla="*/ 0 h 140"/>
                <a:gd name="T24" fmla="*/ 74 w 80"/>
                <a:gd name="T25" fmla="*/ 0 h 140"/>
                <a:gd name="T26" fmla="*/ 80 w 80"/>
                <a:gd name="T27" fmla="*/ 1 h 140"/>
                <a:gd name="T28" fmla="*/ 80 w 80"/>
                <a:gd name="T29" fmla="*/ 2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" h="140">
                  <a:moveTo>
                    <a:pt x="80" y="24"/>
                  </a:moveTo>
                  <a:cubicBezTo>
                    <a:pt x="78" y="23"/>
                    <a:pt x="75" y="21"/>
                    <a:pt x="72" y="21"/>
                  </a:cubicBezTo>
                  <a:cubicBezTo>
                    <a:pt x="69" y="20"/>
                    <a:pt x="66" y="20"/>
                    <a:pt x="62" y="20"/>
                  </a:cubicBezTo>
                  <a:cubicBezTo>
                    <a:pt x="49" y="20"/>
                    <a:pt x="40" y="24"/>
                    <a:pt x="33" y="32"/>
                  </a:cubicBezTo>
                  <a:cubicBezTo>
                    <a:pt x="26" y="40"/>
                    <a:pt x="23" y="52"/>
                    <a:pt x="23" y="68"/>
                  </a:cubicBezTo>
                  <a:lnTo>
                    <a:pt x="23" y="140"/>
                  </a:lnTo>
                  <a:lnTo>
                    <a:pt x="0" y="140"/>
                  </a:lnTo>
                  <a:lnTo>
                    <a:pt x="0" y="3"/>
                  </a:lnTo>
                  <a:lnTo>
                    <a:pt x="23" y="3"/>
                  </a:lnTo>
                  <a:lnTo>
                    <a:pt x="23" y="24"/>
                  </a:lnTo>
                  <a:cubicBezTo>
                    <a:pt x="27" y="16"/>
                    <a:pt x="34" y="10"/>
                    <a:pt x="41" y="6"/>
                  </a:cubicBezTo>
                  <a:cubicBezTo>
                    <a:pt x="49" y="2"/>
                    <a:pt x="58" y="0"/>
                    <a:pt x="69" y="0"/>
                  </a:cubicBezTo>
                  <a:cubicBezTo>
                    <a:pt x="70" y="0"/>
                    <a:pt x="72" y="0"/>
                    <a:pt x="74" y="0"/>
                  </a:cubicBezTo>
                  <a:cubicBezTo>
                    <a:pt x="76" y="0"/>
                    <a:pt x="78" y="1"/>
                    <a:pt x="80" y="1"/>
                  </a:cubicBezTo>
                  <a:lnTo>
                    <a:pt x="8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24E9C2FD-5DEF-47C6-BDCD-133B85607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9" y="2049"/>
              <a:ext cx="235" cy="150"/>
            </a:xfrm>
            <a:custGeom>
              <a:avLst/>
              <a:gdLst>
                <a:gd name="T0" fmla="*/ 123 w 491"/>
                <a:gd name="T1" fmla="*/ 79 h 312"/>
                <a:gd name="T2" fmla="*/ 246 w 491"/>
                <a:gd name="T3" fmla="*/ 79 h 312"/>
                <a:gd name="T4" fmla="*/ 246 w 491"/>
                <a:gd name="T5" fmla="*/ 39 h 312"/>
                <a:gd name="T6" fmla="*/ 247 w 491"/>
                <a:gd name="T7" fmla="*/ 0 h 312"/>
                <a:gd name="T8" fmla="*/ 369 w 491"/>
                <a:gd name="T9" fmla="*/ 78 h 312"/>
                <a:gd name="T10" fmla="*/ 489 w 491"/>
                <a:gd name="T11" fmla="*/ 157 h 312"/>
                <a:gd name="T12" fmla="*/ 367 w 491"/>
                <a:gd name="T13" fmla="*/ 236 h 312"/>
                <a:gd name="T14" fmla="*/ 247 w 491"/>
                <a:gd name="T15" fmla="*/ 312 h 312"/>
                <a:gd name="T16" fmla="*/ 247 w 491"/>
                <a:gd name="T17" fmla="*/ 273 h 312"/>
                <a:gd name="T18" fmla="*/ 246 w 491"/>
                <a:gd name="T19" fmla="*/ 234 h 312"/>
                <a:gd name="T20" fmla="*/ 123 w 491"/>
                <a:gd name="T21" fmla="*/ 234 h 312"/>
                <a:gd name="T22" fmla="*/ 0 w 491"/>
                <a:gd name="T23" fmla="*/ 234 h 312"/>
                <a:gd name="T24" fmla="*/ 0 w 491"/>
                <a:gd name="T25" fmla="*/ 157 h 312"/>
                <a:gd name="T26" fmla="*/ 0 w 491"/>
                <a:gd name="T27" fmla="*/ 79 h 312"/>
                <a:gd name="T28" fmla="*/ 123 w 491"/>
                <a:gd name="T29" fmla="*/ 7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1" h="312">
                  <a:moveTo>
                    <a:pt x="123" y="79"/>
                  </a:moveTo>
                  <a:lnTo>
                    <a:pt x="246" y="79"/>
                  </a:lnTo>
                  <a:lnTo>
                    <a:pt x="246" y="39"/>
                  </a:lnTo>
                  <a:lnTo>
                    <a:pt x="247" y="0"/>
                  </a:lnTo>
                  <a:lnTo>
                    <a:pt x="369" y="78"/>
                  </a:lnTo>
                  <a:cubicBezTo>
                    <a:pt x="469" y="141"/>
                    <a:pt x="491" y="156"/>
                    <a:pt x="489" y="157"/>
                  </a:cubicBezTo>
                  <a:cubicBezTo>
                    <a:pt x="488" y="158"/>
                    <a:pt x="433" y="194"/>
                    <a:pt x="367" y="236"/>
                  </a:cubicBezTo>
                  <a:lnTo>
                    <a:pt x="247" y="312"/>
                  </a:lnTo>
                  <a:lnTo>
                    <a:pt x="247" y="273"/>
                  </a:lnTo>
                  <a:lnTo>
                    <a:pt x="246" y="234"/>
                  </a:lnTo>
                  <a:lnTo>
                    <a:pt x="123" y="234"/>
                  </a:lnTo>
                  <a:lnTo>
                    <a:pt x="0" y="234"/>
                  </a:lnTo>
                  <a:lnTo>
                    <a:pt x="0" y="157"/>
                  </a:lnTo>
                  <a:lnTo>
                    <a:pt x="0" y="79"/>
                  </a:lnTo>
                  <a:lnTo>
                    <a:pt x="123" y="79"/>
                  </a:lnTo>
                  <a:close/>
                </a:path>
              </a:pathLst>
            </a:custGeom>
            <a:solidFill>
              <a:srgbClr val="1B0675"/>
            </a:solidFill>
            <a:ln w="1588" cap="flat">
              <a:solidFill>
                <a:srgbClr val="07070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0E2562F9-0714-45AB-83F7-207F030EC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2" y="1918"/>
              <a:ext cx="719" cy="472"/>
            </a:xfrm>
            <a:custGeom>
              <a:avLst/>
              <a:gdLst>
                <a:gd name="T0" fmla="*/ 188 w 1498"/>
                <a:gd name="T1" fmla="*/ 0 h 980"/>
                <a:gd name="T2" fmla="*/ 1310 w 1498"/>
                <a:gd name="T3" fmla="*/ 0 h 980"/>
                <a:gd name="T4" fmla="*/ 1498 w 1498"/>
                <a:gd name="T5" fmla="*/ 187 h 980"/>
                <a:gd name="T6" fmla="*/ 1498 w 1498"/>
                <a:gd name="T7" fmla="*/ 792 h 980"/>
                <a:gd name="T8" fmla="*/ 1310 w 1498"/>
                <a:gd name="T9" fmla="*/ 980 h 980"/>
                <a:gd name="T10" fmla="*/ 188 w 1498"/>
                <a:gd name="T11" fmla="*/ 980 h 980"/>
                <a:gd name="T12" fmla="*/ 0 w 1498"/>
                <a:gd name="T13" fmla="*/ 792 h 980"/>
                <a:gd name="T14" fmla="*/ 0 w 1498"/>
                <a:gd name="T15" fmla="*/ 187 h 980"/>
                <a:gd name="T16" fmla="*/ 188 w 1498"/>
                <a:gd name="T17" fmla="*/ 0 h 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8" h="980">
                  <a:moveTo>
                    <a:pt x="188" y="0"/>
                  </a:moveTo>
                  <a:lnTo>
                    <a:pt x="1310" y="0"/>
                  </a:lnTo>
                  <a:cubicBezTo>
                    <a:pt x="1414" y="0"/>
                    <a:pt x="1498" y="83"/>
                    <a:pt x="1498" y="187"/>
                  </a:cubicBezTo>
                  <a:lnTo>
                    <a:pt x="1498" y="792"/>
                  </a:lnTo>
                  <a:cubicBezTo>
                    <a:pt x="1498" y="896"/>
                    <a:pt x="1414" y="980"/>
                    <a:pt x="1310" y="980"/>
                  </a:cubicBezTo>
                  <a:lnTo>
                    <a:pt x="188" y="980"/>
                  </a:lnTo>
                  <a:cubicBezTo>
                    <a:pt x="84" y="980"/>
                    <a:pt x="0" y="896"/>
                    <a:pt x="0" y="792"/>
                  </a:cubicBezTo>
                  <a:lnTo>
                    <a:pt x="0" y="187"/>
                  </a:lnTo>
                  <a:cubicBezTo>
                    <a:pt x="0" y="83"/>
                    <a:pt x="84" y="0"/>
                    <a:pt x="188" y="0"/>
                  </a:cubicBezTo>
                  <a:close/>
                </a:path>
              </a:pathLst>
            </a:custGeom>
            <a:solidFill>
              <a:srgbClr val="FFE6D5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DD27A978-E326-4522-8762-5EF2FE413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2027"/>
              <a:ext cx="50" cy="88"/>
            </a:xfrm>
            <a:custGeom>
              <a:avLst/>
              <a:gdLst>
                <a:gd name="T0" fmla="*/ 0 w 104"/>
                <a:gd name="T1" fmla="*/ 0 h 182"/>
                <a:gd name="T2" fmla="*/ 104 w 104"/>
                <a:gd name="T3" fmla="*/ 0 h 182"/>
                <a:gd name="T4" fmla="*/ 104 w 104"/>
                <a:gd name="T5" fmla="*/ 21 h 182"/>
                <a:gd name="T6" fmla="*/ 24 w 104"/>
                <a:gd name="T7" fmla="*/ 21 h 182"/>
                <a:gd name="T8" fmla="*/ 24 w 104"/>
                <a:gd name="T9" fmla="*/ 74 h 182"/>
                <a:gd name="T10" fmla="*/ 96 w 104"/>
                <a:gd name="T11" fmla="*/ 74 h 182"/>
                <a:gd name="T12" fmla="*/ 96 w 104"/>
                <a:gd name="T13" fmla="*/ 95 h 182"/>
                <a:gd name="T14" fmla="*/ 24 w 104"/>
                <a:gd name="T15" fmla="*/ 95 h 182"/>
                <a:gd name="T16" fmla="*/ 24 w 104"/>
                <a:gd name="T17" fmla="*/ 182 h 182"/>
                <a:gd name="T18" fmla="*/ 0 w 104"/>
                <a:gd name="T19" fmla="*/ 182 h 182"/>
                <a:gd name="T20" fmla="*/ 0 w 104"/>
                <a:gd name="T2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4" h="182">
                  <a:moveTo>
                    <a:pt x="0" y="0"/>
                  </a:moveTo>
                  <a:lnTo>
                    <a:pt x="104" y="0"/>
                  </a:lnTo>
                  <a:lnTo>
                    <a:pt x="104" y="21"/>
                  </a:lnTo>
                  <a:lnTo>
                    <a:pt x="24" y="21"/>
                  </a:lnTo>
                  <a:lnTo>
                    <a:pt x="24" y="74"/>
                  </a:lnTo>
                  <a:lnTo>
                    <a:pt x="96" y="74"/>
                  </a:lnTo>
                  <a:lnTo>
                    <a:pt x="96" y="95"/>
                  </a:lnTo>
                  <a:lnTo>
                    <a:pt x="24" y="95"/>
                  </a:lnTo>
                  <a:lnTo>
                    <a:pt x="24" y="182"/>
                  </a:lnTo>
                  <a:lnTo>
                    <a:pt x="0" y="1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5EFF43C0-C057-47C9-9F6D-0CA1967EA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" y="2047"/>
              <a:ext cx="38" cy="68"/>
            </a:xfrm>
            <a:custGeom>
              <a:avLst/>
              <a:gdLst>
                <a:gd name="T0" fmla="*/ 80 w 80"/>
                <a:gd name="T1" fmla="*/ 24 h 140"/>
                <a:gd name="T2" fmla="*/ 71 w 80"/>
                <a:gd name="T3" fmla="*/ 21 h 140"/>
                <a:gd name="T4" fmla="*/ 62 w 80"/>
                <a:gd name="T5" fmla="*/ 20 h 140"/>
                <a:gd name="T6" fmla="*/ 32 w 80"/>
                <a:gd name="T7" fmla="*/ 32 h 140"/>
                <a:gd name="T8" fmla="*/ 22 w 80"/>
                <a:gd name="T9" fmla="*/ 68 h 140"/>
                <a:gd name="T10" fmla="*/ 22 w 80"/>
                <a:gd name="T11" fmla="*/ 140 h 140"/>
                <a:gd name="T12" fmla="*/ 0 w 80"/>
                <a:gd name="T13" fmla="*/ 140 h 140"/>
                <a:gd name="T14" fmla="*/ 0 w 80"/>
                <a:gd name="T15" fmla="*/ 3 h 140"/>
                <a:gd name="T16" fmla="*/ 22 w 80"/>
                <a:gd name="T17" fmla="*/ 3 h 140"/>
                <a:gd name="T18" fmla="*/ 22 w 80"/>
                <a:gd name="T19" fmla="*/ 25 h 140"/>
                <a:gd name="T20" fmla="*/ 41 w 80"/>
                <a:gd name="T21" fmla="*/ 6 h 140"/>
                <a:gd name="T22" fmla="*/ 68 w 80"/>
                <a:gd name="T23" fmla="*/ 0 h 140"/>
                <a:gd name="T24" fmla="*/ 73 w 80"/>
                <a:gd name="T25" fmla="*/ 0 h 140"/>
                <a:gd name="T26" fmla="*/ 80 w 80"/>
                <a:gd name="T27" fmla="*/ 1 h 140"/>
                <a:gd name="T28" fmla="*/ 80 w 80"/>
                <a:gd name="T29" fmla="*/ 2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" h="140">
                  <a:moveTo>
                    <a:pt x="80" y="24"/>
                  </a:moveTo>
                  <a:cubicBezTo>
                    <a:pt x="77" y="23"/>
                    <a:pt x="74" y="22"/>
                    <a:pt x="71" y="21"/>
                  </a:cubicBezTo>
                  <a:cubicBezTo>
                    <a:pt x="69" y="20"/>
                    <a:pt x="65" y="20"/>
                    <a:pt x="62" y="20"/>
                  </a:cubicBezTo>
                  <a:cubicBezTo>
                    <a:pt x="49" y="20"/>
                    <a:pt x="39" y="24"/>
                    <a:pt x="32" y="32"/>
                  </a:cubicBezTo>
                  <a:cubicBezTo>
                    <a:pt x="26" y="41"/>
                    <a:pt x="22" y="53"/>
                    <a:pt x="22" y="68"/>
                  </a:cubicBezTo>
                  <a:lnTo>
                    <a:pt x="22" y="140"/>
                  </a:lnTo>
                  <a:lnTo>
                    <a:pt x="0" y="140"/>
                  </a:lnTo>
                  <a:lnTo>
                    <a:pt x="0" y="3"/>
                  </a:lnTo>
                  <a:lnTo>
                    <a:pt x="22" y="3"/>
                  </a:lnTo>
                  <a:lnTo>
                    <a:pt x="22" y="25"/>
                  </a:lnTo>
                  <a:cubicBezTo>
                    <a:pt x="27" y="16"/>
                    <a:pt x="33" y="10"/>
                    <a:pt x="41" y="6"/>
                  </a:cubicBezTo>
                  <a:cubicBezTo>
                    <a:pt x="48" y="2"/>
                    <a:pt x="57" y="0"/>
                    <a:pt x="68" y="0"/>
                  </a:cubicBezTo>
                  <a:cubicBezTo>
                    <a:pt x="70" y="0"/>
                    <a:pt x="72" y="0"/>
                    <a:pt x="73" y="0"/>
                  </a:cubicBezTo>
                  <a:cubicBezTo>
                    <a:pt x="75" y="1"/>
                    <a:pt x="77" y="1"/>
                    <a:pt x="80" y="1"/>
                  </a:cubicBezTo>
                  <a:lnTo>
                    <a:pt x="8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2593EDE9-9DF0-4158-A923-D9385E9E95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7" y="2047"/>
              <a:ext cx="56" cy="69"/>
            </a:xfrm>
            <a:custGeom>
              <a:avLst/>
              <a:gdLst>
                <a:gd name="T0" fmla="*/ 71 w 116"/>
                <a:gd name="T1" fmla="*/ 71 h 144"/>
                <a:gd name="T2" fmla="*/ 33 w 116"/>
                <a:gd name="T3" fmla="*/ 78 h 144"/>
                <a:gd name="T4" fmla="*/ 22 w 116"/>
                <a:gd name="T5" fmla="*/ 99 h 144"/>
                <a:gd name="T6" fmla="*/ 30 w 116"/>
                <a:gd name="T7" fmla="*/ 118 h 144"/>
                <a:gd name="T8" fmla="*/ 52 w 116"/>
                <a:gd name="T9" fmla="*/ 125 h 144"/>
                <a:gd name="T10" fmla="*/ 82 w 116"/>
                <a:gd name="T11" fmla="*/ 112 h 144"/>
                <a:gd name="T12" fmla="*/ 93 w 116"/>
                <a:gd name="T13" fmla="*/ 76 h 144"/>
                <a:gd name="T14" fmla="*/ 93 w 116"/>
                <a:gd name="T15" fmla="*/ 71 h 144"/>
                <a:gd name="T16" fmla="*/ 71 w 116"/>
                <a:gd name="T17" fmla="*/ 71 h 144"/>
                <a:gd name="T18" fmla="*/ 116 w 116"/>
                <a:gd name="T19" fmla="*/ 62 h 144"/>
                <a:gd name="T20" fmla="*/ 116 w 116"/>
                <a:gd name="T21" fmla="*/ 140 h 144"/>
                <a:gd name="T22" fmla="*/ 93 w 116"/>
                <a:gd name="T23" fmla="*/ 140 h 144"/>
                <a:gd name="T24" fmla="*/ 93 w 116"/>
                <a:gd name="T25" fmla="*/ 119 h 144"/>
                <a:gd name="T26" fmla="*/ 74 w 116"/>
                <a:gd name="T27" fmla="*/ 138 h 144"/>
                <a:gd name="T28" fmla="*/ 46 w 116"/>
                <a:gd name="T29" fmla="*/ 144 h 144"/>
                <a:gd name="T30" fmla="*/ 12 w 116"/>
                <a:gd name="T31" fmla="*/ 132 h 144"/>
                <a:gd name="T32" fmla="*/ 0 w 116"/>
                <a:gd name="T33" fmla="*/ 100 h 144"/>
                <a:gd name="T34" fmla="*/ 15 w 116"/>
                <a:gd name="T35" fmla="*/ 65 h 144"/>
                <a:gd name="T36" fmla="*/ 62 w 116"/>
                <a:gd name="T37" fmla="*/ 54 h 144"/>
                <a:gd name="T38" fmla="*/ 93 w 116"/>
                <a:gd name="T39" fmla="*/ 54 h 144"/>
                <a:gd name="T40" fmla="*/ 93 w 116"/>
                <a:gd name="T41" fmla="*/ 52 h 144"/>
                <a:gd name="T42" fmla="*/ 83 w 116"/>
                <a:gd name="T43" fmla="*/ 28 h 144"/>
                <a:gd name="T44" fmla="*/ 54 w 116"/>
                <a:gd name="T45" fmla="*/ 19 h 144"/>
                <a:gd name="T46" fmla="*/ 31 w 116"/>
                <a:gd name="T47" fmla="*/ 22 h 144"/>
                <a:gd name="T48" fmla="*/ 10 w 116"/>
                <a:gd name="T49" fmla="*/ 30 h 144"/>
                <a:gd name="T50" fmla="*/ 10 w 116"/>
                <a:gd name="T51" fmla="*/ 10 h 144"/>
                <a:gd name="T52" fmla="*/ 34 w 116"/>
                <a:gd name="T53" fmla="*/ 2 h 144"/>
                <a:gd name="T54" fmla="*/ 57 w 116"/>
                <a:gd name="T55" fmla="*/ 0 h 144"/>
                <a:gd name="T56" fmla="*/ 101 w 116"/>
                <a:gd name="T57" fmla="*/ 15 h 144"/>
                <a:gd name="T58" fmla="*/ 116 w 116"/>
                <a:gd name="T59" fmla="*/ 6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6" h="144">
                  <a:moveTo>
                    <a:pt x="71" y="71"/>
                  </a:moveTo>
                  <a:cubicBezTo>
                    <a:pt x="53" y="71"/>
                    <a:pt x="40" y="73"/>
                    <a:pt x="33" y="78"/>
                  </a:cubicBezTo>
                  <a:cubicBezTo>
                    <a:pt x="26" y="82"/>
                    <a:pt x="22" y="89"/>
                    <a:pt x="22" y="99"/>
                  </a:cubicBezTo>
                  <a:cubicBezTo>
                    <a:pt x="22" y="107"/>
                    <a:pt x="25" y="113"/>
                    <a:pt x="30" y="118"/>
                  </a:cubicBezTo>
                  <a:cubicBezTo>
                    <a:pt x="36" y="122"/>
                    <a:pt x="43" y="125"/>
                    <a:pt x="52" y="125"/>
                  </a:cubicBezTo>
                  <a:cubicBezTo>
                    <a:pt x="64" y="125"/>
                    <a:pt x="74" y="120"/>
                    <a:pt x="82" y="112"/>
                  </a:cubicBezTo>
                  <a:cubicBezTo>
                    <a:pt x="89" y="103"/>
                    <a:pt x="93" y="91"/>
                    <a:pt x="93" y="76"/>
                  </a:cubicBezTo>
                  <a:lnTo>
                    <a:pt x="93" y="71"/>
                  </a:lnTo>
                  <a:lnTo>
                    <a:pt x="71" y="71"/>
                  </a:lnTo>
                  <a:close/>
                  <a:moveTo>
                    <a:pt x="116" y="62"/>
                  </a:moveTo>
                  <a:lnTo>
                    <a:pt x="116" y="140"/>
                  </a:lnTo>
                  <a:lnTo>
                    <a:pt x="93" y="140"/>
                  </a:lnTo>
                  <a:lnTo>
                    <a:pt x="93" y="119"/>
                  </a:lnTo>
                  <a:cubicBezTo>
                    <a:pt x="88" y="128"/>
                    <a:pt x="82" y="134"/>
                    <a:pt x="74" y="138"/>
                  </a:cubicBezTo>
                  <a:cubicBezTo>
                    <a:pt x="66" y="142"/>
                    <a:pt x="57" y="144"/>
                    <a:pt x="46" y="144"/>
                  </a:cubicBezTo>
                  <a:cubicBezTo>
                    <a:pt x="32" y="144"/>
                    <a:pt x="21" y="140"/>
                    <a:pt x="12" y="132"/>
                  </a:cubicBezTo>
                  <a:cubicBezTo>
                    <a:pt x="4" y="124"/>
                    <a:pt x="0" y="113"/>
                    <a:pt x="0" y="100"/>
                  </a:cubicBezTo>
                  <a:cubicBezTo>
                    <a:pt x="0" y="85"/>
                    <a:pt x="5" y="73"/>
                    <a:pt x="15" y="65"/>
                  </a:cubicBezTo>
                  <a:cubicBezTo>
                    <a:pt x="26" y="58"/>
                    <a:pt x="41" y="54"/>
                    <a:pt x="62" y="54"/>
                  </a:cubicBezTo>
                  <a:lnTo>
                    <a:pt x="93" y="54"/>
                  </a:lnTo>
                  <a:lnTo>
                    <a:pt x="93" y="52"/>
                  </a:lnTo>
                  <a:cubicBezTo>
                    <a:pt x="93" y="41"/>
                    <a:pt x="90" y="33"/>
                    <a:pt x="83" y="28"/>
                  </a:cubicBezTo>
                  <a:cubicBezTo>
                    <a:pt x="76" y="22"/>
                    <a:pt x="67" y="19"/>
                    <a:pt x="54" y="19"/>
                  </a:cubicBezTo>
                  <a:cubicBezTo>
                    <a:pt x="46" y="19"/>
                    <a:pt x="39" y="20"/>
                    <a:pt x="31" y="22"/>
                  </a:cubicBezTo>
                  <a:cubicBezTo>
                    <a:pt x="24" y="24"/>
                    <a:pt x="17" y="27"/>
                    <a:pt x="10" y="30"/>
                  </a:cubicBezTo>
                  <a:lnTo>
                    <a:pt x="10" y="10"/>
                  </a:lnTo>
                  <a:cubicBezTo>
                    <a:pt x="18" y="6"/>
                    <a:pt x="26" y="4"/>
                    <a:pt x="34" y="2"/>
                  </a:cubicBezTo>
                  <a:cubicBezTo>
                    <a:pt x="42" y="1"/>
                    <a:pt x="49" y="0"/>
                    <a:pt x="57" y="0"/>
                  </a:cubicBezTo>
                  <a:cubicBezTo>
                    <a:pt x="76" y="0"/>
                    <a:pt x="91" y="5"/>
                    <a:pt x="101" y="15"/>
                  </a:cubicBezTo>
                  <a:cubicBezTo>
                    <a:pt x="111" y="26"/>
                    <a:pt x="116" y="41"/>
                    <a:pt x="116" y="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766CB2BD-2ECB-4B19-AE6E-0CB96B9E48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0" y="2047"/>
              <a:ext cx="59" cy="93"/>
            </a:xfrm>
            <a:custGeom>
              <a:avLst/>
              <a:gdLst>
                <a:gd name="T0" fmla="*/ 100 w 122"/>
                <a:gd name="T1" fmla="*/ 70 h 192"/>
                <a:gd name="T2" fmla="*/ 90 w 122"/>
                <a:gd name="T3" fmla="*/ 32 h 192"/>
                <a:gd name="T4" fmla="*/ 62 w 122"/>
                <a:gd name="T5" fmla="*/ 19 h 192"/>
                <a:gd name="T6" fmla="*/ 33 w 122"/>
                <a:gd name="T7" fmla="*/ 32 h 192"/>
                <a:gd name="T8" fmla="*/ 23 w 122"/>
                <a:gd name="T9" fmla="*/ 70 h 192"/>
                <a:gd name="T10" fmla="*/ 33 w 122"/>
                <a:gd name="T11" fmla="*/ 108 h 192"/>
                <a:gd name="T12" fmla="*/ 62 w 122"/>
                <a:gd name="T13" fmla="*/ 121 h 192"/>
                <a:gd name="T14" fmla="*/ 90 w 122"/>
                <a:gd name="T15" fmla="*/ 108 h 192"/>
                <a:gd name="T16" fmla="*/ 100 w 122"/>
                <a:gd name="T17" fmla="*/ 70 h 192"/>
                <a:gd name="T18" fmla="*/ 122 w 122"/>
                <a:gd name="T19" fmla="*/ 123 h 192"/>
                <a:gd name="T20" fmla="*/ 107 w 122"/>
                <a:gd name="T21" fmla="*/ 175 h 192"/>
                <a:gd name="T22" fmla="*/ 59 w 122"/>
                <a:gd name="T23" fmla="*/ 192 h 192"/>
                <a:gd name="T24" fmla="*/ 37 w 122"/>
                <a:gd name="T25" fmla="*/ 190 h 192"/>
                <a:gd name="T26" fmla="*/ 17 w 122"/>
                <a:gd name="T27" fmla="*/ 185 h 192"/>
                <a:gd name="T28" fmla="*/ 17 w 122"/>
                <a:gd name="T29" fmla="*/ 163 h 192"/>
                <a:gd name="T30" fmla="*/ 36 w 122"/>
                <a:gd name="T31" fmla="*/ 171 h 192"/>
                <a:gd name="T32" fmla="*/ 56 w 122"/>
                <a:gd name="T33" fmla="*/ 173 h 192"/>
                <a:gd name="T34" fmla="*/ 89 w 122"/>
                <a:gd name="T35" fmla="*/ 162 h 192"/>
                <a:gd name="T36" fmla="*/ 100 w 122"/>
                <a:gd name="T37" fmla="*/ 127 h 192"/>
                <a:gd name="T38" fmla="*/ 100 w 122"/>
                <a:gd name="T39" fmla="*/ 116 h 192"/>
                <a:gd name="T40" fmla="*/ 82 w 122"/>
                <a:gd name="T41" fmla="*/ 134 h 192"/>
                <a:gd name="T42" fmla="*/ 56 w 122"/>
                <a:gd name="T43" fmla="*/ 140 h 192"/>
                <a:gd name="T44" fmla="*/ 16 w 122"/>
                <a:gd name="T45" fmla="*/ 121 h 192"/>
                <a:gd name="T46" fmla="*/ 0 w 122"/>
                <a:gd name="T47" fmla="*/ 70 h 192"/>
                <a:gd name="T48" fmla="*/ 16 w 122"/>
                <a:gd name="T49" fmla="*/ 19 h 192"/>
                <a:gd name="T50" fmla="*/ 56 w 122"/>
                <a:gd name="T51" fmla="*/ 0 h 192"/>
                <a:gd name="T52" fmla="*/ 82 w 122"/>
                <a:gd name="T53" fmla="*/ 6 h 192"/>
                <a:gd name="T54" fmla="*/ 100 w 122"/>
                <a:gd name="T55" fmla="*/ 24 h 192"/>
                <a:gd name="T56" fmla="*/ 100 w 122"/>
                <a:gd name="T57" fmla="*/ 3 h 192"/>
                <a:gd name="T58" fmla="*/ 122 w 122"/>
                <a:gd name="T59" fmla="*/ 3 h 192"/>
                <a:gd name="T60" fmla="*/ 122 w 122"/>
                <a:gd name="T61" fmla="*/ 123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2" h="192">
                  <a:moveTo>
                    <a:pt x="100" y="70"/>
                  </a:moveTo>
                  <a:cubicBezTo>
                    <a:pt x="100" y="54"/>
                    <a:pt x="96" y="41"/>
                    <a:pt x="90" y="32"/>
                  </a:cubicBezTo>
                  <a:cubicBezTo>
                    <a:pt x="83" y="23"/>
                    <a:pt x="74" y="19"/>
                    <a:pt x="62" y="19"/>
                  </a:cubicBezTo>
                  <a:cubicBezTo>
                    <a:pt x="49" y="19"/>
                    <a:pt x="40" y="23"/>
                    <a:pt x="33" y="32"/>
                  </a:cubicBezTo>
                  <a:cubicBezTo>
                    <a:pt x="27" y="41"/>
                    <a:pt x="23" y="54"/>
                    <a:pt x="23" y="70"/>
                  </a:cubicBezTo>
                  <a:cubicBezTo>
                    <a:pt x="23" y="86"/>
                    <a:pt x="27" y="99"/>
                    <a:pt x="33" y="108"/>
                  </a:cubicBezTo>
                  <a:cubicBezTo>
                    <a:pt x="40" y="117"/>
                    <a:pt x="49" y="121"/>
                    <a:pt x="62" y="121"/>
                  </a:cubicBezTo>
                  <a:cubicBezTo>
                    <a:pt x="74" y="121"/>
                    <a:pt x="83" y="117"/>
                    <a:pt x="90" y="108"/>
                  </a:cubicBezTo>
                  <a:cubicBezTo>
                    <a:pt x="96" y="99"/>
                    <a:pt x="100" y="86"/>
                    <a:pt x="100" y="70"/>
                  </a:cubicBezTo>
                  <a:close/>
                  <a:moveTo>
                    <a:pt x="122" y="123"/>
                  </a:moveTo>
                  <a:cubicBezTo>
                    <a:pt x="122" y="146"/>
                    <a:pt x="117" y="164"/>
                    <a:pt x="107" y="175"/>
                  </a:cubicBezTo>
                  <a:cubicBezTo>
                    <a:pt x="96" y="186"/>
                    <a:pt x="81" y="192"/>
                    <a:pt x="59" y="192"/>
                  </a:cubicBezTo>
                  <a:cubicBezTo>
                    <a:pt x="51" y="192"/>
                    <a:pt x="44" y="191"/>
                    <a:pt x="37" y="190"/>
                  </a:cubicBezTo>
                  <a:cubicBezTo>
                    <a:pt x="30" y="189"/>
                    <a:pt x="23" y="187"/>
                    <a:pt x="17" y="185"/>
                  </a:cubicBezTo>
                  <a:lnTo>
                    <a:pt x="17" y="163"/>
                  </a:lnTo>
                  <a:cubicBezTo>
                    <a:pt x="23" y="167"/>
                    <a:pt x="30" y="169"/>
                    <a:pt x="36" y="171"/>
                  </a:cubicBezTo>
                  <a:cubicBezTo>
                    <a:pt x="43" y="173"/>
                    <a:pt x="49" y="173"/>
                    <a:pt x="56" y="173"/>
                  </a:cubicBezTo>
                  <a:cubicBezTo>
                    <a:pt x="71" y="173"/>
                    <a:pt x="82" y="170"/>
                    <a:pt x="89" y="162"/>
                  </a:cubicBezTo>
                  <a:cubicBezTo>
                    <a:pt x="96" y="154"/>
                    <a:pt x="100" y="143"/>
                    <a:pt x="100" y="127"/>
                  </a:cubicBezTo>
                  <a:lnTo>
                    <a:pt x="100" y="116"/>
                  </a:lnTo>
                  <a:cubicBezTo>
                    <a:pt x="95" y="124"/>
                    <a:pt x="89" y="130"/>
                    <a:pt x="82" y="134"/>
                  </a:cubicBezTo>
                  <a:cubicBezTo>
                    <a:pt x="75" y="138"/>
                    <a:pt x="66" y="140"/>
                    <a:pt x="56" y="140"/>
                  </a:cubicBezTo>
                  <a:cubicBezTo>
                    <a:pt x="39" y="140"/>
                    <a:pt x="26" y="134"/>
                    <a:pt x="16" y="121"/>
                  </a:cubicBezTo>
                  <a:cubicBezTo>
                    <a:pt x="5" y="108"/>
                    <a:pt x="0" y="91"/>
                    <a:pt x="0" y="70"/>
                  </a:cubicBezTo>
                  <a:cubicBezTo>
                    <a:pt x="0" y="49"/>
                    <a:pt x="5" y="32"/>
                    <a:pt x="16" y="19"/>
                  </a:cubicBezTo>
                  <a:cubicBezTo>
                    <a:pt x="26" y="6"/>
                    <a:pt x="39" y="0"/>
                    <a:pt x="56" y="0"/>
                  </a:cubicBezTo>
                  <a:cubicBezTo>
                    <a:pt x="66" y="0"/>
                    <a:pt x="75" y="2"/>
                    <a:pt x="82" y="6"/>
                  </a:cubicBezTo>
                  <a:cubicBezTo>
                    <a:pt x="89" y="10"/>
                    <a:pt x="95" y="16"/>
                    <a:pt x="100" y="24"/>
                  </a:cubicBezTo>
                  <a:lnTo>
                    <a:pt x="100" y="3"/>
                  </a:lnTo>
                  <a:lnTo>
                    <a:pt x="122" y="3"/>
                  </a:lnTo>
                  <a:lnTo>
                    <a:pt x="122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8E795F3B-B47B-4840-B95F-A505584C6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1" y="2047"/>
              <a:ext cx="95" cy="68"/>
            </a:xfrm>
            <a:custGeom>
              <a:avLst/>
              <a:gdLst>
                <a:gd name="T0" fmla="*/ 107 w 199"/>
                <a:gd name="T1" fmla="*/ 30 h 140"/>
                <a:gd name="T2" fmla="*/ 127 w 199"/>
                <a:gd name="T3" fmla="*/ 7 h 140"/>
                <a:gd name="T4" fmla="*/ 155 w 199"/>
                <a:gd name="T5" fmla="*/ 0 h 140"/>
                <a:gd name="T6" fmla="*/ 188 w 199"/>
                <a:gd name="T7" fmla="*/ 15 h 140"/>
                <a:gd name="T8" fmla="*/ 199 w 199"/>
                <a:gd name="T9" fmla="*/ 57 h 140"/>
                <a:gd name="T10" fmla="*/ 199 w 199"/>
                <a:gd name="T11" fmla="*/ 140 h 140"/>
                <a:gd name="T12" fmla="*/ 177 w 199"/>
                <a:gd name="T13" fmla="*/ 140 h 140"/>
                <a:gd name="T14" fmla="*/ 177 w 199"/>
                <a:gd name="T15" fmla="*/ 58 h 140"/>
                <a:gd name="T16" fmla="*/ 170 w 199"/>
                <a:gd name="T17" fmla="*/ 29 h 140"/>
                <a:gd name="T18" fmla="*/ 149 w 199"/>
                <a:gd name="T19" fmla="*/ 20 h 140"/>
                <a:gd name="T20" fmla="*/ 121 w 199"/>
                <a:gd name="T21" fmla="*/ 31 h 140"/>
                <a:gd name="T22" fmla="*/ 111 w 199"/>
                <a:gd name="T23" fmla="*/ 63 h 140"/>
                <a:gd name="T24" fmla="*/ 111 w 199"/>
                <a:gd name="T25" fmla="*/ 140 h 140"/>
                <a:gd name="T26" fmla="*/ 88 w 199"/>
                <a:gd name="T27" fmla="*/ 140 h 140"/>
                <a:gd name="T28" fmla="*/ 88 w 199"/>
                <a:gd name="T29" fmla="*/ 58 h 140"/>
                <a:gd name="T30" fmla="*/ 81 w 199"/>
                <a:gd name="T31" fmla="*/ 29 h 140"/>
                <a:gd name="T32" fmla="*/ 60 w 199"/>
                <a:gd name="T33" fmla="*/ 20 h 140"/>
                <a:gd name="T34" fmla="*/ 32 w 199"/>
                <a:gd name="T35" fmla="*/ 31 h 140"/>
                <a:gd name="T36" fmla="*/ 22 w 199"/>
                <a:gd name="T37" fmla="*/ 63 h 140"/>
                <a:gd name="T38" fmla="*/ 22 w 199"/>
                <a:gd name="T39" fmla="*/ 140 h 140"/>
                <a:gd name="T40" fmla="*/ 0 w 199"/>
                <a:gd name="T41" fmla="*/ 140 h 140"/>
                <a:gd name="T42" fmla="*/ 0 w 199"/>
                <a:gd name="T43" fmla="*/ 3 h 140"/>
                <a:gd name="T44" fmla="*/ 22 w 199"/>
                <a:gd name="T45" fmla="*/ 3 h 140"/>
                <a:gd name="T46" fmla="*/ 22 w 199"/>
                <a:gd name="T47" fmla="*/ 25 h 140"/>
                <a:gd name="T48" fmla="*/ 41 w 199"/>
                <a:gd name="T49" fmla="*/ 6 h 140"/>
                <a:gd name="T50" fmla="*/ 66 w 199"/>
                <a:gd name="T51" fmla="*/ 0 h 140"/>
                <a:gd name="T52" fmla="*/ 92 w 199"/>
                <a:gd name="T53" fmla="*/ 8 h 140"/>
                <a:gd name="T54" fmla="*/ 107 w 199"/>
                <a:gd name="T55" fmla="*/ 3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9" h="140">
                  <a:moveTo>
                    <a:pt x="107" y="30"/>
                  </a:moveTo>
                  <a:cubicBezTo>
                    <a:pt x="113" y="19"/>
                    <a:pt x="119" y="12"/>
                    <a:pt x="127" y="7"/>
                  </a:cubicBezTo>
                  <a:cubicBezTo>
                    <a:pt x="135" y="2"/>
                    <a:pt x="144" y="0"/>
                    <a:pt x="155" y="0"/>
                  </a:cubicBezTo>
                  <a:cubicBezTo>
                    <a:pt x="169" y="0"/>
                    <a:pt x="180" y="5"/>
                    <a:pt x="188" y="15"/>
                  </a:cubicBezTo>
                  <a:cubicBezTo>
                    <a:pt x="195" y="25"/>
                    <a:pt x="199" y="39"/>
                    <a:pt x="199" y="57"/>
                  </a:cubicBezTo>
                  <a:lnTo>
                    <a:pt x="199" y="140"/>
                  </a:lnTo>
                  <a:lnTo>
                    <a:pt x="177" y="140"/>
                  </a:lnTo>
                  <a:lnTo>
                    <a:pt x="177" y="58"/>
                  </a:lnTo>
                  <a:cubicBezTo>
                    <a:pt x="177" y="45"/>
                    <a:pt x="174" y="35"/>
                    <a:pt x="170" y="29"/>
                  </a:cubicBezTo>
                  <a:cubicBezTo>
                    <a:pt x="165" y="23"/>
                    <a:pt x="158" y="20"/>
                    <a:pt x="149" y="20"/>
                  </a:cubicBezTo>
                  <a:cubicBezTo>
                    <a:pt x="137" y="20"/>
                    <a:pt x="128" y="23"/>
                    <a:pt x="121" y="31"/>
                  </a:cubicBezTo>
                  <a:cubicBezTo>
                    <a:pt x="114" y="39"/>
                    <a:pt x="111" y="49"/>
                    <a:pt x="111" y="63"/>
                  </a:cubicBezTo>
                  <a:lnTo>
                    <a:pt x="111" y="140"/>
                  </a:lnTo>
                  <a:lnTo>
                    <a:pt x="88" y="140"/>
                  </a:lnTo>
                  <a:lnTo>
                    <a:pt x="88" y="58"/>
                  </a:lnTo>
                  <a:cubicBezTo>
                    <a:pt x="88" y="45"/>
                    <a:pt x="86" y="35"/>
                    <a:pt x="81" y="29"/>
                  </a:cubicBezTo>
                  <a:cubicBezTo>
                    <a:pt x="77" y="23"/>
                    <a:pt x="69" y="20"/>
                    <a:pt x="60" y="20"/>
                  </a:cubicBezTo>
                  <a:cubicBezTo>
                    <a:pt x="48" y="20"/>
                    <a:pt x="39" y="23"/>
                    <a:pt x="32" y="31"/>
                  </a:cubicBezTo>
                  <a:cubicBezTo>
                    <a:pt x="26" y="39"/>
                    <a:pt x="22" y="49"/>
                    <a:pt x="22" y="63"/>
                  </a:cubicBezTo>
                  <a:lnTo>
                    <a:pt x="22" y="140"/>
                  </a:lnTo>
                  <a:lnTo>
                    <a:pt x="0" y="140"/>
                  </a:lnTo>
                  <a:lnTo>
                    <a:pt x="0" y="3"/>
                  </a:lnTo>
                  <a:lnTo>
                    <a:pt x="22" y="3"/>
                  </a:lnTo>
                  <a:lnTo>
                    <a:pt x="22" y="25"/>
                  </a:lnTo>
                  <a:cubicBezTo>
                    <a:pt x="27" y="16"/>
                    <a:pt x="34" y="10"/>
                    <a:pt x="41" y="6"/>
                  </a:cubicBezTo>
                  <a:cubicBezTo>
                    <a:pt x="48" y="2"/>
                    <a:pt x="56" y="0"/>
                    <a:pt x="66" y="0"/>
                  </a:cubicBezTo>
                  <a:cubicBezTo>
                    <a:pt x="76" y="0"/>
                    <a:pt x="85" y="3"/>
                    <a:pt x="92" y="8"/>
                  </a:cubicBezTo>
                  <a:cubicBezTo>
                    <a:pt x="99" y="13"/>
                    <a:pt x="104" y="20"/>
                    <a:pt x="107" y="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0">
              <a:extLst>
                <a:ext uri="{FF2B5EF4-FFF2-40B4-BE49-F238E27FC236}">
                  <a16:creationId xmlns:a16="http://schemas.microsoft.com/office/drawing/2014/main" id="{7CE2738E-437F-42A4-AD68-02902EEEB9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3" y="2047"/>
              <a:ext cx="61" cy="69"/>
            </a:xfrm>
            <a:custGeom>
              <a:avLst/>
              <a:gdLst>
                <a:gd name="T0" fmla="*/ 127 w 127"/>
                <a:gd name="T1" fmla="*/ 66 h 144"/>
                <a:gd name="T2" fmla="*/ 127 w 127"/>
                <a:gd name="T3" fmla="*/ 77 h 144"/>
                <a:gd name="T4" fmla="*/ 24 w 127"/>
                <a:gd name="T5" fmla="*/ 77 h 144"/>
                <a:gd name="T6" fmla="*/ 38 w 127"/>
                <a:gd name="T7" fmla="*/ 112 h 144"/>
                <a:gd name="T8" fmla="*/ 73 w 127"/>
                <a:gd name="T9" fmla="*/ 125 h 144"/>
                <a:gd name="T10" fmla="*/ 98 w 127"/>
                <a:gd name="T11" fmla="*/ 121 h 144"/>
                <a:gd name="T12" fmla="*/ 122 w 127"/>
                <a:gd name="T13" fmla="*/ 112 h 144"/>
                <a:gd name="T14" fmla="*/ 122 w 127"/>
                <a:gd name="T15" fmla="*/ 133 h 144"/>
                <a:gd name="T16" fmla="*/ 97 w 127"/>
                <a:gd name="T17" fmla="*/ 141 h 144"/>
                <a:gd name="T18" fmla="*/ 71 w 127"/>
                <a:gd name="T19" fmla="*/ 144 h 144"/>
                <a:gd name="T20" fmla="*/ 20 w 127"/>
                <a:gd name="T21" fmla="*/ 125 h 144"/>
                <a:gd name="T22" fmla="*/ 0 w 127"/>
                <a:gd name="T23" fmla="*/ 73 h 144"/>
                <a:gd name="T24" fmla="*/ 19 w 127"/>
                <a:gd name="T25" fmla="*/ 20 h 144"/>
                <a:gd name="T26" fmla="*/ 67 w 127"/>
                <a:gd name="T27" fmla="*/ 0 h 144"/>
                <a:gd name="T28" fmla="*/ 111 w 127"/>
                <a:gd name="T29" fmla="*/ 18 h 144"/>
                <a:gd name="T30" fmla="*/ 127 w 127"/>
                <a:gd name="T31" fmla="*/ 66 h 144"/>
                <a:gd name="T32" fmla="*/ 105 w 127"/>
                <a:gd name="T33" fmla="*/ 59 h 144"/>
                <a:gd name="T34" fmla="*/ 94 w 127"/>
                <a:gd name="T35" fmla="*/ 30 h 144"/>
                <a:gd name="T36" fmla="*/ 68 w 127"/>
                <a:gd name="T37" fmla="*/ 19 h 144"/>
                <a:gd name="T38" fmla="*/ 38 w 127"/>
                <a:gd name="T39" fmla="*/ 30 h 144"/>
                <a:gd name="T40" fmla="*/ 25 w 127"/>
                <a:gd name="T41" fmla="*/ 60 h 144"/>
                <a:gd name="T42" fmla="*/ 105 w 127"/>
                <a:gd name="T43" fmla="*/ 5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7" h="144">
                  <a:moveTo>
                    <a:pt x="127" y="66"/>
                  </a:moveTo>
                  <a:lnTo>
                    <a:pt x="127" y="77"/>
                  </a:lnTo>
                  <a:lnTo>
                    <a:pt x="24" y="77"/>
                  </a:lnTo>
                  <a:cubicBezTo>
                    <a:pt x="25" y="92"/>
                    <a:pt x="30" y="104"/>
                    <a:pt x="38" y="112"/>
                  </a:cubicBezTo>
                  <a:cubicBezTo>
                    <a:pt x="46" y="120"/>
                    <a:pt x="58" y="125"/>
                    <a:pt x="73" y="125"/>
                  </a:cubicBezTo>
                  <a:cubicBezTo>
                    <a:pt x="81" y="125"/>
                    <a:pt x="90" y="123"/>
                    <a:pt x="98" y="121"/>
                  </a:cubicBezTo>
                  <a:cubicBezTo>
                    <a:pt x="106" y="119"/>
                    <a:pt x="114" y="116"/>
                    <a:pt x="122" y="112"/>
                  </a:cubicBezTo>
                  <a:lnTo>
                    <a:pt x="122" y="133"/>
                  </a:lnTo>
                  <a:cubicBezTo>
                    <a:pt x="114" y="136"/>
                    <a:pt x="106" y="139"/>
                    <a:pt x="97" y="141"/>
                  </a:cubicBezTo>
                  <a:cubicBezTo>
                    <a:pt x="89" y="143"/>
                    <a:pt x="80" y="144"/>
                    <a:pt x="71" y="144"/>
                  </a:cubicBezTo>
                  <a:cubicBezTo>
                    <a:pt x="50" y="144"/>
                    <a:pt x="32" y="137"/>
                    <a:pt x="20" y="125"/>
                  </a:cubicBezTo>
                  <a:cubicBezTo>
                    <a:pt x="7" y="112"/>
                    <a:pt x="0" y="95"/>
                    <a:pt x="0" y="73"/>
                  </a:cubicBezTo>
                  <a:cubicBezTo>
                    <a:pt x="0" y="51"/>
                    <a:pt x="6" y="33"/>
                    <a:pt x="19" y="20"/>
                  </a:cubicBezTo>
                  <a:cubicBezTo>
                    <a:pt x="31" y="7"/>
                    <a:pt x="47" y="0"/>
                    <a:pt x="67" y="0"/>
                  </a:cubicBezTo>
                  <a:cubicBezTo>
                    <a:pt x="86" y="0"/>
                    <a:pt x="100" y="6"/>
                    <a:pt x="111" y="18"/>
                  </a:cubicBezTo>
                  <a:cubicBezTo>
                    <a:pt x="122" y="30"/>
                    <a:pt x="127" y="46"/>
                    <a:pt x="127" y="66"/>
                  </a:cubicBezTo>
                  <a:close/>
                  <a:moveTo>
                    <a:pt x="105" y="59"/>
                  </a:moveTo>
                  <a:cubicBezTo>
                    <a:pt x="105" y="47"/>
                    <a:pt x="101" y="37"/>
                    <a:pt x="94" y="30"/>
                  </a:cubicBezTo>
                  <a:cubicBezTo>
                    <a:pt x="88" y="23"/>
                    <a:pt x="79" y="19"/>
                    <a:pt x="68" y="19"/>
                  </a:cubicBezTo>
                  <a:cubicBezTo>
                    <a:pt x="55" y="19"/>
                    <a:pt x="45" y="23"/>
                    <a:pt x="38" y="30"/>
                  </a:cubicBezTo>
                  <a:cubicBezTo>
                    <a:pt x="30" y="37"/>
                    <a:pt x="26" y="47"/>
                    <a:pt x="25" y="60"/>
                  </a:cubicBezTo>
                  <a:lnTo>
                    <a:pt x="105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1">
              <a:extLst>
                <a:ext uri="{FF2B5EF4-FFF2-40B4-BE49-F238E27FC236}">
                  <a16:creationId xmlns:a16="http://schemas.microsoft.com/office/drawing/2014/main" id="{D8A4FBCD-A200-485B-B213-8BAFE46E4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1" y="2047"/>
              <a:ext cx="56" cy="68"/>
            </a:xfrm>
            <a:custGeom>
              <a:avLst/>
              <a:gdLst>
                <a:gd name="T0" fmla="*/ 115 w 115"/>
                <a:gd name="T1" fmla="*/ 57 h 140"/>
                <a:gd name="T2" fmla="*/ 115 w 115"/>
                <a:gd name="T3" fmla="*/ 140 h 140"/>
                <a:gd name="T4" fmla="*/ 92 w 115"/>
                <a:gd name="T5" fmla="*/ 140 h 140"/>
                <a:gd name="T6" fmla="*/ 92 w 115"/>
                <a:gd name="T7" fmla="*/ 58 h 140"/>
                <a:gd name="T8" fmla="*/ 85 w 115"/>
                <a:gd name="T9" fmla="*/ 29 h 140"/>
                <a:gd name="T10" fmla="*/ 62 w 115"/>
                <a:gd name="T11" fmla="*/ 20 h 140"/>
                <a:gd name="T12" fmla="*/ 33 w 115"/>
                <a:gd name="T13" fmla="*/ 31 h 140"/>
                <a:gd name="T14" fmla="*/ 23 w 115"/>
                <a:gd name="T15" fmla="*/ 63 h 140"/>
                <a:gd name="T16" fmla="*/ 23 w 115"/>
                <a:gd name="T17" fmla="*/ 140 h 140"/>
                <a:gd name="T18" fmla="*/ 0 w 115"/>
                <a:gd name="T19" fmla="*/ 140 h 140"/>
                <a:gd name="T20" fmla="*/ 0 w 115"/>
                <a:gd name="T21" fmla="*/ 3 h 140"/>
                <a:gd name="T22" fmla="*/ 23 w 115"/>
                <a:gd name="T23" fmla="*/ 3 h 140"/>
                <a:gd name="T24" fmla="*/ 23 w 115"/>
                <a:gd name="T25" fmla="*/ 25 h 140"/>
                <a:gd name="T26" fmla="*/ 42 w 115"/>
                <a:gd name="T27" fmla="*/ 6 h 140"/>
                <a:gd name="T28" fmla="*/ 67 w 115"/>
                <a:gd name="T29" fmla="*/ 0 h 140"/>
                <a:gd name="T30" fmla="*/ 103 w 115"/>
                <a:gd name="T31" fmla="*/ 15 h 140"/>
                <a:gd name="T32" fmla="*/ 115 w 115"/>
                <a:gd name="T33" fmla="*/ 5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5" h="140">
                  <a:moveTo>
                    <a:pt x="115" y="57"/>
                  </a:moveTo>
                  <a:lnTo>
                    <a:pt x="115" y="140"/>
                  </a:lnTo>
                  <a:lnTo>
                    <a:pt x="92" y="140"/>
                  </a:lnTo>
                  <a:lnTo>
                    <a:pt x="92" y="58"/>
                  </a:lnTo>
                  <a:cubicBezTo>
                    <a:pt x="92" y="45"/>
                    <a:pt x="90" y="36"/>
                    <a:pt x="85" y="29"/>
                  </a:cubicBezTo>
                  <a:cubicBezTo>
                    <a:pt x="80" y="23"/>
                    <a:pt x="72" y="20"/>
                    <a:pt x="62" y="20"/>
                  </a:cubicBezTo>
                  <a:cubicBezTo>
                    <a:pt x="50" y="20"/>
                    <a:pt x="40" y="23"/>
                    <a:pt x="33" y="31"/>
                  </a:cubicBezTo>
                  <a:cubicBezTo>
                    <a:pt x="26" y="39"/>
                    <a:pt x="23" y="49"/>
                    <a:pt x="23" y="63"/>
                  </a:cubicBezTo>
                  <a:lnTo>
                    <a:pt x="23" y="140"/>
                  </a:lnTo>
                  <a:lnTo>
                    <a:pt x="0" y="140"/>
                  </a:lnTo>
                  <a:lnTo>
                    <a:pt x="0" y="3"/>
                  </a:lnTo>
                  <a:lnTo>
                    <a:pt x="23" y="3"/>
                  </a:lnTo>
                  <a:lnTo>
                    <a:pt x="23" y="25"/>
                  </a:lnTo>
                  <a:cubicBezTo>
                    <a:pt x="28" y="16"/>
                    <a:pt x="34" y="10"/>
                    <a:pt x="42" y="6"/>
                  </a:cubicBezTo>
                  <a:cubicBezTo>
                    <a:pt x="49" y="2"/>
                    <a:pt x="57" y="0"/>
                    <a:pt x="67" y="0"/>
                  </a:cubicBezTo>
                  <a:cubicBezTo>
                    <a:pt x="83" y="0"/>
                    <a:pt x="95" y="5"/>
                    <a:pt x="103" y="15"/>
                  </a:cubicBezTo>
                  <a:cubicBezTo>
                    <a:pt x="111" y="24"/>
                    <a:pt x="115" y="39"/>
                    <a:pt x="115" y="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id="{A41905FA-EFD1-419C-9A5E-2CF2A05E2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0" y="2030"/>
              <a:ext cx="41" cy="85"/>
            </a:xfrm>
            <a:custGeom>
              <a:avLst/>
              <a:gdLst>
                <a:gd name="T0" fmla="*/ 39 w 85"/>
                <a:gd name="T1" fmla="*/ 0 h 176"/>
                <a:gd name="T2" fmla="*/ 39 w 85"/>
                <a:gd name="T3" fmla="*/ 39 h 176"/>
                <a:gd name="T4" fmla="*/ 85 w 85"/>
                <a:gd name="T5" fmla="*/ 39 h 176"/>
                <a:gd name="T6" fmla="*/ 85 w 85"/>
                <a:gd name="T7" fmla="*/ 57 h 176"/>
                <a:gd name="T8" fmla="*/ 39 w 85"/>
                <a:gd name="T9" fmla="*/ 57 h 176"/>
                <a:gd name="T10" fmla="*/ 39 w 85"/>
                <a:gd name="T11" fmla="*/ 131 h 176"/>
                <a:gd name="T12" fmla="*/ 43 w 85"/>
                <a:gd name="T13" fmla="*/ 152 h 176"/>
                <a:gd name="T14" fmla="*/ 62 w 85"/>
                <a:gd name="T15" fmla="*/ 157 h 176"/>
                <a:gd name="T16" fmla="*/ 85 w 85"/>
                <a:gd name="T17" fmla="*/ 157 h 176"/>
                <a:gd name="T18" fmla="*/ 85 w 85"/>
                <a:gd name="T19" fmla="*/ 176 h 176"/>
                <a:gd name="T20" fmla="*/ 62 w 85"/>
                <a:gd name="T21" fmla="*/ 176 h 176"/>
                <a:gd name="T22" fmla="*/ 26 w 85"/>
                <a:gd name="T23" fmla="*/ 166 h 176"/>
                <a:gd name="T24" fmla="*/ 16 w 85"/>
                <a:gd name="T25" fmla="*/ 131 h 176"/>
                <a:gd name="T26" fmla="*/ 16 w 85"/>
                <a:gd name="T27" fmla="*/ 57 h 176"/>
                <a:gd name="T28" fmla="*/ 0 w 85"/>
                <a:gd name="T29" fmla="*/ 57 h 176"/>
                <a:gd name="T30" fmla="*/ 0 w 85"/>
                <a:gd name="T31" fmla="*/ 39 h 176"/>
                <a:gd name="T32" fmla="*/ 16 w 85"/>
                <a:gd name="T33" fmla="*/ 39 h 176"/>
                <a:gd name="T34" fmla="*/ 16 w 85"/>
                <a:gd name="T35" fmla="*/ 0 h 176"/>
                <a:gd name="T36" fmla="*/ 39 w 85"/>
                <a:gd name="T3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5" h="176">
                  <a:moveTo>
                    <a:pt x="39" y="0"/>
                  </a:moveTo>
                  <a:lnTo>
                    <a:pt x="39" y="39"/>
                  </a:lnTo>
                  <a:lnTo>
                    <a:pt x="85" y="39"/>
                  </a:lnTo>
                  <a:lnTo>
                    <a:pt x="85" y="57"/>
                  </a:lnTo>
                  <a:lnTo>
                    <a:pt x="39" y="57"/>
                  </a:lnTo>
                  <a:lnTo>
                    <a:pt x="39" y="131"/>
                  </a:lnTo>
                  <a:cubicBezTo>
                    <a:pt x="39" y="142"/>
                    <a:pt x="40" y="149"/>
                    <a:pt x="43" y="152"/>
                  </a:cubicBezTo>
                  <a:cubicBezTo>
                    <a:pt x="47" y="156"/>
                    <a:pt x="53" y="157"/>
                    <a:pt x="62" y="157"/>
                  </a:cubicBezTo>
                  <a:lnTo>
                    <a:pt x="85" y="157"/>
                  </a:lnTo>
                  <a:lnTo>
                    <a:pt x="85" y="176"/>
                  </a:lnTo>
                  <a:lnTo>
                    <a:pt x="62" y="176"/>
                  </a:lnTo>
                  <a:cubicBezTo>
                    <a:pt x="45" y="176"/>
                    <a:pt x="33" y="173"/>
                    <a:pt x="26" y="166"/>
                  </a:cubicBezTo>
                  <a:cubicBezTo>
                    <a:pt x="20" y="160"/>
                    <a:pt x="16" y="148"/>
                    <a:pt x="16" y="131"/>
                  </a:cubicBezTo>
                  <a:lnTo>
                    <a:pt x="16" y="57"/>
                  </a:lnTo>
                  <a:lnTo>
                    <a:pt x="0" y="57"/>
                  </a:lnTo>
                  <a:lnTo>
                    <a:pt x="0" y="39"/>
                  </a:lnTo>
                  <a:lnTo>
                    <a:pt x="16" y="39"/>
                  </a:lnTo>
                  <a:lnTo>
                    <a:pt x="16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3">
              <a:extLst>
                <a:ext uri="{FF2B5EF4-FFF2-40B4-BE49-F238E27FC236}">
                  <a16:creationId xmlns:a16="http://schemas.microsoft.com/office/drawing/2014/main" id="{B18FCA3D-D22E-45BF-9BC1-C08CCB346C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41" y="2197"/>
              <a:ext cx="59" cy="93"/>
            </a:xfrm>
            <a:custGeom>
              <a:avLst/>
              <a:gdLst>
                <a:gd name="T0" fmla="*/ 22 w 122"/>
                <a:gd name="T1" fmla="*/ 120 h 193"/>
                <a:gd name="T2" fmla="*/ 22 w 122"/>
                <a:gd name="T3" fmla="*/ 193 h 193"/>
                <a:gd name="T4" fmla="*/ 0 w 122"/>
                <a:gd name="T5" fmla="*/ 193 h 193"/>
                <a:gd name="T6" fmla="*/ 0 w 122"/>
                <a:gd name="T7" fmla="*/ 4 h 193"/>
                <a:gd name="T8" fmla="*/ 22 w 122"/>
                <a:gd name="T9" fmla="*/ 4 h 193"/>
                <a:gd name="T10" fmla="*/ 22 w 122"/>
                <a:gd name="T11" fmla="*/ 25 h 193"/>
                <a:gd name="T12" fmla="*/ 40 w 122"/>
                <a:gd name="T13" fmla="*/ 6 h 193"/>
                <a:gd name="T14" fmla="*/ 66 w 122"/>
                <a:gd name="T15" fmla="*/ 0 h 193"/>
                <a:gd name="T16" fmla="*/ 106 w 122"/>
                <a:gd name="T17" fmla="*/ 20 h 193"/>
                <a:gd name="T18" fmla="*/ 122 w 122"/>
                <a:gd name="T19" fmla="*/ 72 h 193"/>
                <a:gd name="T20" fmla="*/ 106 w 122"/>
                <a:gd name="T21" fmla="*/ 124 h 193"/>
                <a:gd name="T22" fmla="*/ 66 w 122"/>
                <a:gd name="T23" fmla="*/ 144 h 193"/>
                <a:gd name="T24" fmla="*/ 40 w 122"/>
                <a:gd name="T25" fmla="*/ 138 h 193"/>
                <a:gd name="T26" fmla="*/ 22 w 122"/>
                <a:gd name="T27" fmla="*/ 120 h 193"/>
                <a:gd name="T28" fmla="*/ 99 w 122"/>
                <a:gd name="T29" fmla="*/ 72 h 193"/>
                <a:gd name="T30" fmla="*/ 88 w 122"/>
                <a:gd name="T31" fmla="*/ 33 h 193"/>
                <a:gd name="T32" fmla="*/ 61 w 122"/>
                <a:gd name="T33" fmla="*/ 19 h 193"/>
                <a:gd name="T34" fmla="*/ 32 w 122"/>
                <a:gd name="T35" fmla="*/ 33 h 193"/>
                <a:gd name="T36" fmla="*/ 22 w 122"/>
                <a:gd name="T37" fmla="*/ 72 h 193"/>
                <a:gd name="T38" fmla="*/ 32 w 122"/>
                <a:gd name="T39" fmla="*/ 111 h 193"/>
                <a:gd name="T40" fmla="*/ 61 w 122"/>
                <a:gd name="T41" fmla="*/ 125 h 193"/>
                <a:gd name="T42" fmla="*/ 88 w 122"/>
                <a:gd name="T43" fmla="*/ 111 h 193"/>
                <a:gd name="T44" fmla="*/ 99 w 122"/>
                <a:gd name="T45" fmla="*/ 72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2" h="193">
                  <a:moveTo>
                    <a:pt x="22" y="120"/>
                  </a:moveTo>
                  <a:lnTo>
                    <a:pt x="22" y="193"/>
                  </a:lnTo>
                  <a:lnTo>
                    <a:pt x="0" y="193"/>
                  </a:lnTo>
                  <a:lnTo>
                    <a:pt x="0" y="4"/>
                  </a:lnTo>
                  <a:lnTo>
                    <a:pt x="22" y="4"/>
                  </a:lnTo>
                  <a:lnTo>
                    <a:pt x="22" y="25"/>
                  </a:lnTo>
                  <a:cubicBezTo>
                    <a:pt x="27" y="16"/>
                    <a:pt x="33" y="10"/>
                    <a:pt x="40" y="6"/>
                  </a:cubicBezTo>
                  <a:cubicBezTo>
                    <a:pt x="47" y="2"/>
                    <a:pt x="56" y="0"/>
                    <a:pt x="66" y="0"/>
                  </a:cubicBezTo>
                  <a:cubicBezTo>
                    <a:pt x="83" y="0"/>
                    <a:pt x="96" y="7"/>
                    <a:pt x="106" y="20"/>
                  </a:cubicBezTo>
                  <a:cubicBezTo>
                    <a:pt x="117" y="33"/>
                    <a:pt x="122" y="51"/>
                    <a:pt x="122" y="72"/>
                  </a:cubicBezTo>
                  <a:cubicBezTo>
                    <a:pt x="122" y="94"/>
                    <a:pt x="117" y="111"/>
                    <a:pt x="106" y="124"/>
                  </a:cubicBezTo>
                  <a:cubicBezTo>
                    <a:pt x="96" y="137"/>
                    <a:pt x="83" y="144"/>
                    <a:pt x="66" y="144"/>
                  </a:cubicBezTo>
                  <a:cubicBezTo>
                    <a:pt x="56" y="144"/>
                    <a:pt x="47" y="142"/>
                    <a:pt x="40" y="138"/>
                  </a:cubicBezTo>
                  <a:cubicBezTo>
                    <a:pt x="33" y="134"/>
                    <a:pt x="27" y="128"/>
                    <a:pt x="22" y="120"/>
                  </a:cubicBezTo>
                  <a:close/>
                  <a:moveTo>
                    <a:pt x="99" y="72"/>
                  </a:moveTo>
                  <a:cubicBezTo>
                    <a:pt x="99" y="56"/>
                    <a:pt x="95" y="43"/>
                    <a:pt x="88" y="33"/>
                  </a:cubicBezTo>
                  <a:cubicBezTo>
                    <a:pt x="82" y="24"/>
                    <a:pt x="72" y="19"/>
                    <a:pt x="61" y="19"/>
                  </a:cubicBezTo>
                  <a:cubicBezTo>
                    <a:pt x="49" y="19"/>
                    <a:pt x="39" y="24"/>
                    <a:pt x="32" y="33"/>
                  </a:cubicBezTo>
                  <a:cubicBezTo>
                    <a:pt x="26" y="43"/>
                    <a:pt x="22" y="56"/>
                    <a:pt x="22" y="72"/>
                  </a:cubicBezTo>
                  <a:cubicBezTo>
                    <a:pt x="22" y="89"/>
                    <a:pt x="26" y="102"/>
                    <a:pt x="32" y="111"/>
                  </a:cubicBezTo>
                  <a:cubicBezTo>
                    <a:pt x="39" y="121"/>
                    <a:pt x="49" y="125"/>
                    <a:pt x="61" y="125"/>
                  </a:cubicBezTo>
                  <a:cubicBezTo>
                    <a:pt x="72" y="125"/>
                    <a:pt x="82" y="121"/>
                    <a:pt x="88" y="111"/>
                  </a:cubicBezTo>
                  <a:cubicBezTo>
                    <a:pt x="95" y="102"/>
                    <a:pt x="99" y="89"/>
                    <a:pt x="99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4">
              <a:extLst>
                <a:ext uri="{FF2B5EF4-FFF2-40B4-BE49-F238E27FC236}">
                  <a16:creationId xmlns:a16="http://schemas.microsoft.com/office/drawing/2014/main" id="{22EBE024-C907-41F6-8832-71FA568C1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7" y="2197"/>
              <a:ext cx="38" cy="68"/>
            </a:xfrm>
            <a:custGeom>
              <a:avLst/>
              <a:gdLst>
                <a:gd name="T0" fmla="*/ 80 w 80"/>
                <a:gd name="T1" fmla="*/ 25 h 141"/>
                <a:gd name="T2" fmla="*/ 72 w 80"/>
                <a:gd name="T3" fmla="*/ 22 h 141"/>
                <a:gd name="T4" fmla="*/ 62 w 80"/>
                <a:gd name="T5" fmla="*/ 21 h 141"/>
                <a:gd name="T6" fmla="*/ 33 w 80"/>
                <a:gd name="T7" fmla="*/ 33 h 141"/>
                <a:gd name="T8" fmla="*/ 23 w 80"/>
                <a:gd name="T9" fmla="*/ 68 h 141"/>
                <a:gd name="T10" fmla="*/ 23 w 80"/>
                <a:gd name="T11" fmla="*/ 141 h 141"/>
                <a:gd name="T12" fmla="*/ 0 w 80"/>
                <a:gd name="T13" fmla="*/ 141 h 141"/>
                <a:gd name="T14" fmla="*/ 0 w 80"/>
                <a:gd name="T15" fmla="*/ 4 h 141"/>
                <a:gd name="T16" fmla="*/ 23 w 80"/>
                <a:gd name="T17" fmla="*/ 4 h 141"/>
                <a:gd name="T18" fmla="*/ 23 w 80"/>
                <a:gd name="T19" fmla="*/ 25 h 141"/>
                <a:gd name="T20" fmla="*/ 41 w 80"/>
                <a:gd name="T21" fmla="*/ 7 h 141"/>
                <a:gd name="T22" fmla="*/ 69 w 80"/>
                <a:gd name="T23" fmla="*/ 0 h 141"/>
                <a:gd name="T24" fmla="*/ 74 w 80"/>
                <a:gd name="T25" fmla="*/ 1 h 141"/>
                <a:gd name="T26" fmla="*/ 80 w 80"/>
                <a:gd name="T27" fmla="*/ 2 h 141"/>
                <a:gd name="T28" fmla="*/ 80 w 80"/>
                <a:gd name="T29" fmla="*/ 2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" h="141">
                  <a:moveTo>
                    <a:pt x="80" y="25"/>
                  </a:moveTo>
                  <a:cubicBezTo>
                    <a:pt x="78" y="23"/>
                    <a:pt x="75" y="22"/>
                    <a:pt x="72" y="22"/>
                  </a:cubicBezTo>
                  <a:cubicBezTo>
                    <a:pt x="69" y="21"/>
                    <a:pt x="66" y="21"/>
                    <a:pt x="62" y="21"/>
                  </a:cubicBezTo>
                  <a:cubicBezTo>
                    <a:pt x="50" y="21"/>
                    <a:pt x="40" y="25"/>
                    <a:pt x="33" y="33"/>
                  </a:cubicBezTo>
                  <a:cubicBezTo>
                    <a:pt x="26" y="41"/>
                    <a:pt x="23" y="53"/>
                    <a:pt x="23" y="68"/>
                  </a:cubicBezTo>
                  <a:lnTo>
                    <a:pt x="23" y="141"/>
                  </a:lnTo>
                  <a:lnTo>
                    <a:pt x="0" y="141"/>
                  </a:lnTo>
                  <a:lnTo>
                    <a:pt x="0" y="4"/>
                  </a:lnTo>
                  <a:lnTo>
                    <a:pt x="23" y="4"/>
                  </a:lnTo>
                  <a:lnTo>
                    <a:pt x="23" y="25"/>
                  </a:lnTo>
                  <a:cubicBezTo>
                    <a:pt x="28" y="17"/>
                    <a:pt x="34" y="11"/>
                    <a:pt x="41" y="7"/>
                  </a:cubicBezTo>
                  <a:cubicBezTo>
                    <a:pt x="49" y="3"/>
                    <a:pt x="58" y="0"/>
                    <a:pt x="69" y="0"/>
                  </a:cubicBezTo>
                  <a:cubicBezTo>
                    <a:pt x="71" y="0"/>
                    <a:pt x="72" y="1"/>
                    <a:pt x="74" y="1"/>
                  </a:cubicBezTo>
                  <a:cubicBezTo>
                    <a:pt x="76" y="1"/>
                    <a:pt x="78" y="1"/>
                    <a:pt x="80" y="2"/>
                  </a:cubicBezTo>
                  <a:lnTo>
                    <a:pt x="8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5">
              <a:extLst>
                <a:ext uri="{FF2B5EF4-FFF2-40B4-BE49-F238E27FC236}">
                  <a16:creationId xmlns:a16="http://schemas.microsoft.com/office/drawing/2014/main" id="{0EF5368F-1B68-454B-878A-F1FE0A3328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0" y="2197"/>
              <a:ext cx="60" cy="70"/>
            </a:xfrm>
            <a:custGeom>
              <a:avLst/>
              <a:gdLst>
                <a:gd name="T0" fmla="*/ 63 w 126"/>
                <a:gd name="T1" fmla="*/ 20 h 144"/>
                <a:gd name="T2" fmla="*/ 34 w 126"/>
                <a:gd name="T3" fmla="*/ 34 h 144"/>
                <a:gd name="T4" fmla="*/ 24 w 126"/>
                <a:gd name="T5" fmla="*/ 72 h 144"/>
                <a:gd name="T6" fmla="*/ 34 w 126"/>
                <a:gd name="T7" fmla="*/ 111 h 144"/>
                <a:gd name="T8" fmla="*/ 63 w 126"/>
                <a:gd name="T9" fmla="*/ 125 h 144"/>
                <a:gd name="T10" fmla="*/ 91 w 126"/>
                <a:gd name="T11" fmla="*/ 111 h 144"/>
                <a:gd name="T12" fmla="*/ 102 w 126"/>
                <a:gd name="T13" fmla="*/ 72 h 144"/>
                <a:gd name="T14" fmla="*/ 91 w 126"/>
                <a:gd name="T15" fmla="*/ 34 h 144"/>
                <a:gd name="T16" fmla="*/ 63 w 126"/>
                <a:gd name="T17" fmla="*/ 20 h 144"/>
                <a:gd name="T18" fmla="*/ 63 w 126"/>
                <a:gd name="T19" fmla="*/ 0 h 144"/>
                <a:gd name="T20" fmla="*/ 109 w 126"/>
                <a:gd name="T21" fmla="*/ 20 h 144"/>
                <a:gd name="T22" fmla="*/ 126 w 126"/>
                <a:gd name="T23" fmla="*/ 72 h 144"/>
                <a:gd name="T24" fmla="*/ 109 w 126"/>
                <a:gd name="T25" fmla="*/ 125 h 144"/>
                <a:gd name="T26" fmla="*/ 63 w 126"/>
                <a:gd name="T27" fmla="*/ 144 h 144"/>
                <a:gd name="T28" fmla="*/ 17 w 126"/>
                <a:gd name="T29" fmla="*/ 125 h 144"/>
                <a:gd name="T30" fmla="*/ 0 w 126"/>
                <a:gd name="T31" fmla="*/ 72 h 144"/>
                <a:gd name="T32" fmla="*/ 17 w 126"/>
                <a:gd name="T33" fmla="*/ 20 h 144"/>
                <a:gd name="T34" fmla="*/ 63 w 126"/>
                <a:gd name="T3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6" h="144">
                  <a:moveTo>
                    <a:pt x="63" y="20"/>
                  </a:moveTo>
                  <a:cubicBezTo>
                    <a:pt x="51" y="20"/>
                    <a:pt x="41" y="24"/>
                    <a:pt x="34" y="34"/>
                  </a:cubicBezTo>
                  <a:cubicBezTo>
                    <a:pt x="27" y="43"/>
                    <a:pt x="24" y="56"/>
                    <a:pt x="24" y="72"/>
                  </a:cubicBezTo>
                  <a:cubicBezTo>
                    <a:pt x="24" y="89"/>
                    <a:pt x="27" y="102"/>
                    <a:pt x="34" y="111"/>
                  </a:cubicBezTo>
                  <a:cubicBezTo>
                    <a:pt x="41" y="120"/>
                    <a:pt x="51" y="125"/>
                    <a:pt x="63" y="125"/>
                  </a:cubicBezTo>
                  <a:cubicBezTo>
                    <a:pt x="75" y="125"/>
                    <a:pt x="84" y="120"/>
                    <a:pt x="91" y="111"/>
                  </a:cubicBezTo>
                  <a:cubicBezTo>
                    <a:pt x="98" y="101"/>
                    <a:pt x="102" y="89"/>
                    <a:pt x="102" y="72"/>
                  </a:cubicBezTo>
                  <a:cubicBezTo>
                    <a:pt x="102" y="56"/>
                    <a:pt x="98" y="43"/>
                    <a:pt x="91" y="34"/>
                  </a:cubicBezTo>
                  <a:cubicBezTo>
                    <a:pt x="84" y="24"/>
                    <a:pt x="75" y="20"/>
                    <a:pt x="63" y="20"/>
                  </a:cubicBezTo>
                  <a:close/>
                  <a:moveTo>
                    <a:pt x="63" y="0"/>
                  </a:moveTo>
                  <a:cubicBezTo>
                    <a:pt x="82" y="0"/>
                    <a:pt x="98" y="7"/>
                    <a:pt x="109" y="20"/>
                  </a:cubicBezTo>
                  <a:cubicBezTo>
                    <a:pt x="120" y="32"/>
                    <a:pt x="126" y="50"/>
                    <a:pt x="126" y="72"/>
                  </a:cubicBezTo>
                  <a:cubicBezTo>
                    <a:pt x="126" y="95"/>
                    <a:pt x="120" y="112"/>
                    <a:pt x="109" y="125"/>
                  </a:cubicBezTo>
                  <a:cubicBezTo>
                    <a:pt x="98" y="138"/>
                    <a:pt x="82" y="144"/>
                    <a:pt x="63" y="144"/>
                  </a:cubicBezTo>
                  <a:cubicBezTo>
                    <a:pt x="43" y="144"/>
                    <a:pt x="28" y="138"/>
                    <a:pt x="17" y="125"/>
                  </a:cubicBezTo>
                  <a:cubicBezTo>
                    <a:pt x="6" y="112"/>
                    <a:pt x="0" y="95"/>
                    <a:pt x="0" y="72"/>
                  </a:cubicBezTo>
                  <a:cubicBezTo>
                    <a:pt x="0" y="50"/>
                    <a:pt x="6" y="32"/>
                    <a:pt x="17" y="20"/>
                  </a:cubicBezTo>
                  <a:cubicBezTo>
                    <a:pt x="28" y="7"/>
                    <a:pt x="43" y="0"/>
                    <a:pt x="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6">
              <a:extLst>
                <a:ext uri="{FF2B5EF4-FFF2-40B4-BE49-F238E27FC236}">
                  <a16:creationId xmlns:a16="http://schemas.microsoft.com/office/drawing/2014/main" id="{62E48718-EBD6-4B7C-BBA9-B3B3B9638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2197"/>
              <a:ext cx="52" cy="70"/>
            </a:xfrm>
            <a:custGeom>
              <a:avLst/>
              <a:gdLst>
                <a:gd name="T0" fmla="*/ 108 w 108"/>
                <a:gd name="T1" fmla="*/ 9 h 144"/>
                <a:gd name="T2" fmla="*/ 108 w 108"/>
                <a:gd name="T3" fmla="*/ 30 h 144"/>
                <a:gd name="T4" fmla="*/ 89 w 108"/>
                <a:gd name="T5" fmla="*/ 22 h 144"/>
                <a:gd name="T6" fmla="*/ 70 w 108"/>
                <a:gd name="T7" fmla="*/ 20 h 144"/>
                <a:gd name="T8" fmla="*/ 36 w 108"/>
                <a:gd name="T9" fmla="*/ 33 h 144"/>
                <a:gd name="T10" fmla="*/ 24 w 108"/>
                <a:gd name="T11" fmla="*/ 72 h 144"/>
                <a:gd name="T12" fmla="*/ 36 w 108"/>
                <a:gd name="T13" fmla="*/ 111 h 144"/>
                <a:gd name="T14" fmla="*/ 70 w 108"/>
                <a:gd name="T15" fmla="*/ 125 h 144"/>
                <a:gd name="T16" fmla="*/ 89 w 108"/>
                <a:gd name="T17" fmla="*/ 122 h 144"/>
                <a:gd name="T18" fmla="*/ 108 w 108"/>
                <a:gd name="T19" fmla="*/ 115 h 144"/>
                <a:gd name="T20" fmla="*/ 108 w 108"/>
                <a:gd name="T21" fmla="*/ 135 h 144"/>
                <a:gd name="T22" fmla="*/ 89 w 108"/>
                <a:gd name="T23" fmla="*/ 142 h 144"/>
                <a:gd name="T24" fmla="*/ 67 w 108"/>
                <a:gd name="T25" fmla="*/ 144 h 144"/>
                <a:gd name="T26" fmla="*/ 18 w 108"/>
                <a:gd name="T27" fmla="*/ 125 h 144"/>
                <a:gd name="T28" fmla="*/ 0 w 108"/>
                <a:gd name="T29" fmla="*/ 72 h 144"/>
                <a:gd name="T30" fmla="*/ 18 w 108"/>
                <a:gd name="T31" fmla="*/ 20 h 144"/>
                <a:gd name="T32" fmla="*/ 69 w 108"/>
                <a:gd name="T33" fmla="*/ 0 h 144"/>
                <a:gd name="T34" fmla="*/ 89 w 108"/>
                <a:gd name="T35" fmla="*/ 3 h 144"/>
                <a:gd name="T36" fmla="*/ 108 w 108"/>
                <a:gd name="T37" fmla="*/ 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44">
                  <a:moveTo>
                    <a:pt x="108" y="9"/>
                  </a:moveTo>
                  <a:lnTo>
                    <a:pt x="108" y="30"/>
                  </a:lnTo>
                  <a:cubicBezTo>
                    <a:pt x="102" y="27"/>
                    <a:pt x="95" y="24"/>
                    <a:pt x="89" y="22"/>
                  </a:cubicBezTo>
                  <a:cubicBezTo>
                    <a:pt x="83" y="20"/>
                    <a:pt x="76" y="20"/>
                    <a:pt x="70" y="20"/>
                  </a:cubicBezTo>
                  <a:cubicBezTo>
                    <a:pt x="55" y="20"/>
                    <a:pt x="44" y="24"/>
                    <a:pt x="36" y="33"/>
                  </a:cubicBezTo>
                  <a:cubicBezTo>
                    <a:pt x="28" y="43"/>
                    <a:pt x="24" y="56"/>
                    <a:pt x="24" y="72"/>
                  </a:cubicBezTo>
                  <a:cubicBezTo>
                    <a:pt x="24" y="89"/>
                    <a:pt x="28" y="102"/>
                    <a:pt x="36" y="111"/>
                  </a:cubicBezTo>
                  <a:cubicBezTo>
                    <a:pt x="44" y="120"/>
                    <a:pt x="55" y="125"/>
                    <a:pt x="70" y="125"/>
                  </a:cubicBezTo>
                  <a:cubicBezTo>
                    <a:pt x="76" y="125"/>
                    <a:pt x="83" y="124"/>
                    <a:pt x="89" y="122"/>
                  </a:cubicBezTo>
                  <a:cubicBezTo>
                    <a:pt x="95" y="121"/>
                    <a:pt x="102" y="118"/>
                    <a:pt x="108" y="115"/>
                  </a:cubicBezTo>
                  <a:lnTo>
                    <a:pt x="108" y="135"/>
                  </a:lnTo>
                  <a:cubicBezTo>
                    <a:pt x="102" y="138"/>
                    <a:pt x="95" y="140"/>
                    <a:pt x="89" y="142"/>
                  </a:cubicBezTo>
                  <a:cubicBezTo>
                    <a:pt x="82" y="143"/>
                    <a:pt x="75" y="144"/>
                    <a:pt x="67" y="144"/>
                  </a:cubicBezTo>
                  <a:cubicBezTo>
                    <a:pt x="47" y="144"/>
                    <a:pt x="30" y="138"/>
                    <a:pt x="18" y="125"/>
                  </a:cubicBezTo>
                  <a:cubicBezTo>
                    <a:pt x="6" y="112"/>
                    <a:pt x="0" y="94"/>
                    <a:pt x="0" y="72"/>
                  </a:cubicBezTo>
                  <a:cubicBezTo>
                    <a:pt x="0" y="50"/>
                    <a:pt x="6" y="32"/>
                    <a:pt x="18" y="20"/>
                  </a:cubicBezTo>
                  <a:cubicBezTo>
                    <a:pt x="31" y="7"/>
                    <a:pt x="47" y="0"/>
                    <a:pt x="69" y="0"/>
                  </a:cubicBezTo>
                  <a:cubicBezTo>
                    <a:pt x="76" y="0"/>
                    <a:pt x="82" y="1"/>
                    <a:pt x="89" y="3"/>
                  </a:cubicBezTo>
                  <a:cubicBezTo>
                    <a:pt x="96" y="4"/>
                    <a:pt x="102" y="6"/>
                    <a:pt x="108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7">
              <a:extLst>
                <a:ext uri="{FF2B5EF4-FFF2-40B4-BE49-F238E27FC236}">
                  <a16:creationId xmlns:a16="http://schemas.microsoft.com/office/drawing/2014/main" id="{97F61D3C-8005-4A96-876F-C83881F3A9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99" y="2197"/>
              <a:ext cx="61" cy="70"/>
            </a:xfrm>
            <a:custGeom>
              <a:avLst/>
              <a:gdLst>
                <a:gd name="T0" fmla="*/ 126 w 126"/>
                <a:gd name="T1" fmla="*/ 67 h 144"/>
                <a:gd name="T2" fmla="*/ 126 w 126"/>
                <a:gd name="T3" fmla="*/ 78 h 144"/>
                <a:gd name="T4" fmla="*/ 23 w 126"/>
                <a:gd name="T5" fmla="*/ 78 h 144"/>
                <a:gd name="T6" fmla="*/ 37 w 126"/>
                <a:gd name="T7" fmla="*/ 113 h 144"/>
                <a:gd name="T8" fmla="*/ 72 w 126"/>
                <a:gd name="T9" fmla="*/ 125 h 144"/>
                <a:gd name="T10" fmla="*/ 97 w 126"/>
                <a:gd name="T11" fmla="*/ 122 h 144"/>
                <a:gd name="T12" fmla="*/ 121 w 126"/>
                <a:gd name="T13" fmla="*/ 112 h 144"/>
                <a:gd name="T14" fmla="*/ 121 w 126"/>
                <a:gd name="T15" fmla="*/ 134 h 144"/>
                <a:gd name="T16" fmla="*/ 96 w 126"/>
                <a:gd name="T17" fmla="*/ 141 h 144"/>
                <a:gd name="T18" fmla="*/ 71 w 126"/>
                <a:gd name="T19" fmla="*/ 144 h 144"/>
                <a:gd name="T20" fmla="*/ 19 w 126"/>
                <a:gd name="T21" fmla="*/ 125 h 144"/>
                <a:gd name="T22" fmla="*/ 0 w 126"/>
                <a:gd name="T23" fmla="*/ 73 h 144"/>
                <a:gd name="T24" fmla="*/ 18 w 126"/>
                <a:gd name="T25" fmla="*/ 20 h 144"/>
                <a:gd name="T26" fmla="*/ 67 w 126"/>
                <a:gd name="T27" fmla="*/ 0 h 144"/>
                <a:gd name="T28" fmla="*/ 110 w 126"/>
                <a:gd name="T29" fmla="*/ 18 h 144"/>
                <a:gd name="T30" fmla="*/ 126 w 126"/>
                <a:gd name="T31" fmla="*/ 67 h 144"/>
                <a:gd name="T32" fmla="*/ 104 w 126"/>
                <a:gd name="T33" fmla="*/ 60 h 144"/>
                <a:gd name="T34" fmla="*/ 94 w 126"/>
                <a:gd name="T35" fmla="*/ 31 h 144"/>
                <a:gd name="T36" fmla="*/ 67 w 126"/>
                <a:gd name="T37" fmla="*/ 20 h 144"/>
                <a:gd name="T38" fmla="*/ 37 w 126"/>
                <a:gd name="T39" fmla="*/ 30 h 144"/>
                <a:gd name="T40" fmla="*/ 24 w 126"/>
                <a:gd name="T41" fmla="*/ 60 h 144"/>
                <a:gd name="T42" fmla="*/ 104 w 126"/>
                <a:gd name="T43" fmla="*/ 6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6" h="144">
                  <a:moveTo>
                    <a:pt x="126" y="67"/>
                  </a:moveTo>
                  <a:lnTo>
                    <a:pt x="126" y="78"/>
                  </a:lnTo>
                  <a:lnTo>
                    <a:pt x="23" y="78"/>
                  </a:lnTo>
                  <a:cubicBezTo>
                    <a:pt x="24" y="93"/>
                    <a:pt x="29" y="105"/>
                    <a:pt x="37" y="113"/>
                  </a:cubicBezTo>
                  <a:cubicBezTo>
                    <a:pt x="45" y="121"/>
                    <a:pt x="57" y="125"/>
                    <a:pt x="72" y="125"/>
                  </a:cubicBezTo>
                  <a:cubicBezTo>
                    <a:pt x="81" y="125"/>
                    <a:pt x="89" y="124"/>
                    <a:pt x="97" y="122"/>
                  </a:cubicBezTo>
                  <a:cubicBezTo>
                    <a:pt x="105" y="120"/>
                    <a:pt x="113" y="117"/>
                    <a:pt x="121" y="112"/>
                  </a:cubicBezTo>
                  <a:lnTo>
                    <a:pt x="121" y="134"/>
                  </a:lnTo>
                  <a:cubicBezTo>
                    <a:pt x="113" y="137"/>
                    <a:pt x="105" y="140"/>
                    <a:pt x="96" y="141"/>
                  </a:cubicBezTo>
                  <a:cubicBezTo>
                    <a:pt x="88" y="143"/>
                    <a:pt x="79" y="144"/>
                    <a:pt x="71" y="144"/>
                  </a:cubicBezTo>
                  <a:cubicBezTo>
                    <a:pt x="49" y="144"/>
                    <a:pt x="31" y="138"/>
                    <a:pt x="19" y="125"/>
                  </a:cubicBezTo>
                  <a:cubicBezTo>
                    <a:pt x="6" y="112"/>
                    <a:pt x="0" y="95"/>
                    <a:pt x="0" y="73"/>
                  </a:cubicBezTo>
                  <a:cubicBezTo>
                    <a:pt x="0" y="51"/>
                    <a:pt x="6" y="33"/>
                    <a:pt x="18" y="20"/>
                  </a:cubicBezTo>
                  <a:cubicBezTo>
                    <a:pt x="30" y="7"/>
                    <a:pt x="46" y="0"/>
                    <a:pt x="67" y="0"/>
                  </a:cubicBezTo>
                  <a:cubicBezTo>
                    <a:pt x="85" y="0"/>
                    <a:pt x="100" y="6"/>
                    <a:pt x="110" y="18"/>
                  </a:cubicBezTo>
                  <a:cubicBezTo>
                    <a:pt x="121" y="30"/>
                    <a:pt x="126" y="46"/>
                    <a:pt x="126" y="67"/>
                  </a:cubicBezTo>
                  <a:close/>
                  <a:moveTo>
                    <a:pt x="104" y="60"/>
                  </a:moveTo>
                  <a:cubicBezTo>
                    <a:pt x="104" y="48"/>
                    <a:pt x="100" y="38"/>
                    <a:pt x="94" y="31"/>
                  </a:cubicBezTo>
                  <a:cubicBezTo>
                    <a:pt x="87" y="23"/>
                    <a:pt x="78" y="20"/>
                    <a:pt x="67" y="20"/>
                  </a:cubicBezTo>
                  <a:cubicBezTo>
                    <a:pt x="54" y="20"/>
                    <a:pt x="44" y="23"/>
                    <a:pt x="37" y="30"/>
                  </a:cubicBezTo>
                  <a:cubicBezTo>
                    <a:pt x="29" y="37"/>
                    <a:pt x="25" y="47"/>
                    <a:pt x="24" y="60"/>
                  </a:cubicBezTo>
                  <a:lnTo>
                    <a:pt x="104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8">
              <a:extLst>
                <a:ext uri="{FF2B5EF4-FFF2-40B4-BE49-F238E27FC236}">
                  <a16:creationId xmlns:a16="http://schemas.microsoft.com/office/drawing/2014/main" id="{7552ACC1-5954-4C38-A3F4-F3D15D5A7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3" y="2197"/>
              <a:ext cx="50" cy="70"/>
            </a:xfrm>
            <a:custGeom>
              <a:avLst/>
              <a:gdLst>
                <a:gd name="T0" fmla="*/ 97 w 105"/>
                <a:gd name="T1" fmla="*/ 8 h 144"/>
                <a:gd name="T2" fmla="*/ 97 w 105"/>
                <a:gd name="T3" fmla="*/ 29 h 144"/>
                <a:gd name="T4" fmla="*/ 78 w 105"/>
                <a:gd name="T5" fmla="*/ 22 h 144"/>
                <a:gd name="T6" fmla="*/ 56 w 105"/>
                <a:gd name="T7" fmla="*/ 19 h 144"/>
                <a:gd name="T8" fmla="*/ 31 w 105"/>
                <a:gd name="T9" fmla="*/ 24 h 144"/>
                <a:gd name="T10" fmla="*/ 23 w 105"/>
                <a:gd name="T11" fmla="*/ 40 h 144"/>
                <a:gd name="T12" fmla="*/ 29 w 105"/>
                <a:gd name="T13" fmla="*/ 52 h 144"/>
                <a:gd name="T14" fmla="*/ 53 w 105"/>
                <a:gd name="T15" fmla="*/ 61 h 144"/>
                <a:gd name="T16" fmla="*/ 61 w 105"/>
                <a:gd name="T17" fmla="*/ 62 h 144"/>
                <a:gd name="T18" fmla="*/ 95 w 105"/>
                <a:gd name="T19" fmla="*/ 77 h 144"/>
                <a:gd name="T20" fmla="*/ 105 w 105"/>
                <a:gd name="T21" fmla="*/ 103 h 144"/>
                <a:gd name="T22" fmla="*/ 90 w 105"/>
                <a:gd name="T23" fmla="*/ 133 h 144"/>
                <a:gd name="T24" fmla="*/ 48 w 105"/>
                <a:gd name="T25" fmla="*/ 144 h 144"/>
                <a:gd name="T26" fmla="*/ 25 w 105"/>
                <a:gd name="T27" fmla="*/ 142 h 144"/>
                <a:gd name="T28" fmla="*/ 0 w 105"/>
                <a:gd name="T29" fmla="*/ 136 h 144"/>
                <a:gd name="T30" fmla="*/ 0 w 105"/>
                <a:gd name="T31" fmla="*/ 112 h 144"/>
                <a:gd name="T32" fmla="*/ 25 w 105"/>
                <a:gd name="T33" fmla="*/ 122 h 144"/>
                <a:gd name="T34" fmla="*/ 49 w 105"/>
                <a:gd name="T35" fmla="*/ 125 h 144"/>
                <a:gd name="T36" fmla="*/ 73 w 105"/>
                <a:gd name="T37" fmla="*/ 120 h 144"/>
                <a:gd name="T38" fmla="*/ 82 w 105"/>
                <a:gd name="T39" fmla="*/ 105 h 144"/>
                <a:gd name="T40" fmla="*/ 75 w 105"/>
                <a:gd name="T41" fmla="*/ 90 h 144"/>
                <a:gd name="T42" fmla="*/ 48 w 105"/>
                <a:gd name="T43" fmla="*/ 81 h 144"/>
                <a:gd name="T44" fmla="*/ 41 w 105"/>
                <a:gd name="T45" fmla="*/ 79 h 144"/>
                <a:gd name="T46" fmla="*/ 10 w 105"/>
                <a:gd name="T47" fmla="*/ 66 h 144"/>
                <a:gd name="T48" fmla="*/ 1 w 105"/>
                <a:gd name="T49" fmla="*/ 41 h 144"/>
                <a:gd name="T50" fmla="*/ 15 w 105"/>
                <a:gd name="T51" fmla="*/ 11 h 144"/>
                <a:gd name="T52" fmla="*/ 54 w 105"/>
                <a:gd name="T53" fmla="*/ 0 h 144"/>
                <a:gd name="T54" fmla="*/ 77 w 105"/>
                <a:gd name="T55" fmla="*/ 2 h 144"/>
                <a:gd name="T56" fmla="*/ 97 w 105"/>
                <a:gd name="T57" fmla="*/ 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5" h="144">
                  <a:moveTo>
                    <a:pt x="97" y="8"/>
                  </a:moveTo>
                  <a:lnTo>
                    <a:pt x="97" y="29"/>
                  </a:lnTo>
                  <a:cubicBezTo>
                    <a:pt x="91" y="26"/>
                    <a:pt x="84" y="23"/>
                    <a:pt x="78" y="22"/>
                  </a:cubicBezTo>
                  <a:cubicBezTo>
                    <a:pt x="71" y="20"/>
                    <a:pt x="64" y="19"/>
                    <a:pt x="56" y="19"/>
                  </a:cubicBezTo>
                  <a:cubicBezTo>
                    <a:pt x="45" y="19"/>
                    <a:pt x="37" y="21"/>
                    <a:pt x="31" y="24"/>
                  </a:cubicBezTo>
                  <a:cubicBezTo>
                    <a:pt x="26" y="28"/>
                    <a:pt x="23" y="33"/>
                    <a:pt x="23" y="40"/>
                  </a:cubicBezTo>
                  <a:cubicBezTo>
                    <a:pt x="23" y="45"/>
                    <a:pt x="25" y="49"/>
                    <a:pt x="29" y="52"/>
                  </a:cubicBezTo>
                  <a:cubicBezTo>
                    <a:pt x="33" y="55"/>
                    <a:pt x="41" y="58"/>
                    <a:pt x="53" y="61"/>
                  </a:cubicBezTo>
                  <a:lnTo>
                    <a:pt x="61" y="62"/>
                  </a:lnTo>
                  <a:cubicBezTo>
                    <a:pt x="77" y="66"/>
                    <a:pt x="88" y="71"/>
                    <a:pt x="95" y="77"/>
                  </a:cubicBezTo>
                  <a:cubicBezTo>
                    <a:pt x="101" y="83"/>
                    <a:pt x="105" y="92"/>
                    <a:pt x="105" y="103"/>
                  </a:cubicBezTo>
                  <a:cubicBezTo>
                    <a:pt x="105" y="115"/>
                    <a:pt x="100" y="126"/>
                    <a:pt x="90" y="133"/>
                  </a:cubicBezTo>
                  <a:cubicBezTo>
                    <a:pt x="80" y="140"/>
                    <a:pt x="66" y="144"/>
                    <a:pt x="48" y="144"/>
                  </a:cubicBezTo>
                  <a:cubicBezTo>
                    <a:pt x="41" y="144"/>
                    <a:pt x="33" y="143"/>
                    <a:pt x="25" y="142"/>
                  </a:cubicBezTo>
                  <a:cubicBezTo>
                    <a:pt x="17" y="140"/>
                    <a:pt x="9" y="138"/>
                    <a:pt x="0" y="136"/>
                  </a:cubicBezTo>
                  <a:lnTo>
                    <a:pt x="0" y="112"/>
                  </a:lnTo>
                  <a:cubicBezTo>
                    <a:pt x="9" y="117"/>
                    <a:pt x="17" y="120"/>
                    <a:pt x="25" y="122"/>
                  </a:cubicBezTo>
                  <a:cubicBezTo>
                    <a:pt x="33" y="124"/>
                    <a:pt x="41" y="125"/>
                    <a:pt x="49" y="125"/>
                  </a:cubicBezTo>
                  <a:cubicBezTo>
                    <a:pt x="59" y="125"/>
                    <a:pt x="67" y="123"/>
                    <a:pt x="73" y="120"/>
                  </a:cubicBezTo>
                  <a:cubicBezTo>
                    <a:pt x="79" y="116"/>
                    <a:pt x="82" y="111"/>
                    <a:pt x="82" y="105"/>
                  </a:cubicBezTo>
                  <a:cubicBezTo>
                    <a:pt x="82" y="98"/>
                    <a:pt x="80" y="94"/>
                    <a:pt x="75" y="90"/>
                  </a:cubicBezTo>
                  <a:cubicBezTo>
                    <a:pt x="71" y="87"/>
                    <a:pt x="62" y="84"/>
                    <a:pt x="48" y="81"/>
                  </a:cubicBezTo>
                  <a:lnTo>
                    <a:pt x="41" y="79"/>
                  </a:lnTo>
                  <a:cubicBezTo>
                    <a:pt x="27" y="76"/>
                    <a:pt x="17" y="72"/>
                    <a:pt x="10" y="66"/>
                  </a:cubicBezTo>
                  <a:cubicBezTo>
                    <a:pt x="4" y="60"/>
                    <a:pt x="1" y="51"/>
                    <a:pt x="1" y="41"/>
                  </a:cubicBezTo>
                  <a:cubicBezTo>
                    <a:pt x="1" y="28"/>
                    <a:pt x="6" y="18"/>
                    <a:pt x="15" y="11"/>
                  </a:cubicBezTo>
                  <a:cubicBezTo>
                    <a:pt x="24" y="4"/>
                    <a:pt x="37" y="0"/>
                    <a:pt x="54" y="0"/>
                  </a:cubicBezTo>
                  <a:cubicBezTo>
                    <a:pt x="62" y="0"/>
                    <a:pt x="70" y="1"/>
                    <a:pt x="77" y="2"/>
                  </a:cubicBezTo>
                  <a:cubicBezTo>
                    <a:pt x="84" y="4"/>
                    <a:pt x="91" y="5"/>
                    <a:pt x="97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9">
              <a:extLst>
                <a:ext uri="{FF2B5EF4-FFF2-40B4-BE49-F238E27FC236}">
                  <a16:creationId xmlns:a16="http://schemas.microsoft.com/office/drawing/2014/main" id="{E1880898-D8AD-4BA7-88E7-973D583B9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6" y="2197"/>
              <a:ext cx="50" cy="70"/>
            </a:xfrm>
            <a:custGeom>
              <a:avLst/>
              <a:gdLst>
                <a:gd name="T0" fmla="*/ 97 w 104"/>
                <a:gd name="T1" fmla="*/ 8 h 144"/>
                <a:gd name="T2" fmla="*/ 97 w 104"/>
                <a:gd name="T3" fmla="*/ 29 h 144"/>
                <a:gd name="T4" fmla="*/ 77 w 104"/>
                <a:gd name="T5" fmla="*/ 22 h 144"/>
                <a:gd name="T6" fmla="*/ 56 w 104"/>
                <a:gd name="T7" fmla="*/ 19 h 144"/>
                <a:gd name="T8" fmla="*/ 31 w 104"/>
                <a:gd name="T9" fmla="*/ 24 h 144"/>
                <a:gd name="T10" fmla="*/ 22 w 104"/>
                <a:gd name="T11" fmla="*/ 40 h 144"/>
                <a:gd name="T12" fmla="*/ 28 w 104"/>
                <a:gd name="T13" fmla="*/ 52 h 144"/>
                <a:gd name="T14" fmla="*/ 52 w 104"/>
                <a:gd name="T15" fmla="*/ 61 h 144"/>
                <a:gd name="T16" fmla="*/ 60 w 104"/>
                <a:gd name="T17" fmla="*/ 62 h 144"/>
                <a:gd name="T18" fmla="*/ 94 w 104"/>
                <a:gd name="T19" fmla="*/ 77 h 144"/>
                <a:gd name="T20" fmla="*/ 104 w 104"/>
                <a:gd name="T21" fmla="*/ 103 h 144"/>
                <a:gd name="T22" fmla="*/ 89 w 104"/>
                <a:gd name="T23" fmla="*/ 133 h 144"/>
                <a:gd name="T24" fmla="*/ 48 w 104"/>
                <a:gd name="T25" fmla="*/ 144 h 144"/>
                <a:gd name="T26" fmla="*/ 25 w 104"/>
                <a:gd name="T27" fmla="*/ 142 h 144"/>
                <a:gd name="T28" fmla="*/ 0 w 104"/>
                <a:gd name="T29" fmla="*/ 136 h 144"/>
                <a:gd name="T30" fmla="*/ 0 w 104"/>
                <a:gd name="T31" fmla="*/ 112 h 144"/>
                <a:gd name="T32" fmla="*/ 24 w 104"/>
                <a:gd name="T33" fmla="*/ 122 h 144"/>
                <a:gd name="T34" fmla="*/ 48 w 104"/>
                <a:gd name="T35" fmla="*/ 125 h 144"/>
                <a:gd name="T36" fmla="*/ 72 w 104"/>
                <a:gd name="T37" fmla="*/ 120 h 144"/>
                <a:gd name="T38" fmla="*/ 81 w 104"/>
                <a:gd name="T39" fmla="*/ 105 h 144"/>
                <a:gd name="T40" fmla="*/ 75 w 104"/>
                <a:gd name="T41" fmla="*/ 90 h 144"/>
                <a:gd name="T42" fmla="*/ 48 w 104"/>
                <a:gd name="T43" fmla="*/ 81 h 144"/>
                <a:gd name="T44" fmla="*/ 40 w 104"/>
                <a:gd name="T45" fmla="*/ 79 h 144"/>
                <a:gd name="T46" fmla="*/ 10 w 104"/>
                <a:gd name="T47" fmla="*/ 66 h 144"/>
                <a:gd name="T48" fmla="*/ 1 w 104"/>
                <a:gd name="T49" fmla="*/ 41 h 144"/>
                <a:gd name="T50" fmla="*/ 14 w 104"/>
                <a:gd name="T51" fmla="*/ 11 h 144"/>
                <a:gd name="T52" fmla="*/ 53 w 104"/>
                <a:gd name="T53" fmla="*/ 0 h 144"/>
                <a:gd name="T54" fmla="*/ 77 w 104"/>
                <a:gd name="T55" fmla="*/ 2 h 144"/>
                <a:gd name="T56" fmla="*/ 97 w 104"/>
                <a:gd name="T57" fmla="*/ 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4" h="144">
                  <a:moveTo>
                    <a:pt x="97" y="8"/>
                  </a:moveTo>
                  <a:lnTo>
                    <a:pt x="97" y="29"/>
                  </a:lnTo>
                  <a:cubicBezTo>
                    <a:pt x="90" y="26"/>
                    <a:pt x="84" y="23"/>
                    <a:pt x="77" y="22"/>
                  </a:cubicBezTo>
                  <a:cubicBezTo>
                    <a:pt x="70" y="20"/>
                    <a:pt x="63" y="19"/>
                    <a:pt x="56" y="19"/>
                  </a:cubicBezTo>
                  <a:cubicBezTo>
                    <a:pt x="45" y="19"/>
                    <a:pt x="36" y="21"/>
                    <a:pt x="31" y="24"/>
                  </a:cubicBezTo>
                  <a:cubicBezTo>
                    <a:pt x="25" y="28"/>
                    <a:pt x="22" y="33"/>
                    <a:pt x="22" y="40"/>
                  </a:cubicBezTo>
                  <a:cubicBezTo>
                    <a:pt x="22" y="45"/>
                    <a:pt x="24" y="49"/>
                    <a:pt x="28" y="52"/>
                  </a:cubicBezTo>
                  <a:cubicBezTo>
                    <a:pt x="32" y="55"/>
                    <a:pt x="40" y="58"/>
                    <a:pt x="52" y="61"/>
                  </a:cubicBezTo>
                  <a:lnTo>
                    <a:pt x="60" y="62"/>
                  </a:lnTo>
                  <a:cubicBezTo>
                    <a:pt x="76" y="66"/>
                    <a:pt x="87" y="71"/>
                    <a:pt x="94" y="77"/>
                  </a:cubicBezTo>
                  <a:cubicBezTo>
                    <a:pt x="101" y="83"/>
                    <a:pt x="104" y="92"/>
                    <a:pt x="104" y="103"/>
                  </a:cubicBezTo>
                  <a:cubicBezTo>
                    <a:pt x="104" y="115"/>
                    <a:pt x="99" y="126"/>
                    <a:pt x="89" y="133"/>
                  </a:cubicBezTo>
                  <a:cubicBezTo>
                    <a:pt x="79" y="140"/>
                    <a:pt x="65" y="144"/>
                    <a:pt x="48" y="144"/>
                  </a:cubicBezTo>
                  <a:cubicBezTo>
                    <a:pt x="40" y="144"/>
                    <a:pt x="33" y="143"/>
                    <a:pt x="25" y="142"/>
                  </a:cubicBezTo>
                  <a:cubicBezTo>
                    <a:pt x="17" y="140"/>
                    <a:pt x="8" y="138"/>
                    <a:pt x="0" y="136"/>
                  </a:cubicBezTo>
                  <a:lnTo>
                    <a:pt x="0" y="112"/>
                  </a:lnTo>
                  <a:cubicBezTo>
                    <a:pt x="8" y="117"/>
                    <a:pt x="16" y="120"/>
                    <a:pt x="24" y="122"/>
                  </a:cubicBezTo>
                  <a:cubicBezTo>
                    <a:pt x="32" y="124"/>
                    <a:pt x="40" y="125"/>
                    <a:pt x="48" y="125"/>
                  </a:cubicBezTo>
                  <a:cubicBezTo>
                    <a:pt x="59" y="125"/>
                    <a:pt x="67" y="123"/>
                    <a:pt x="72" y="120"/>
                  </a:cubicBezTo>
                  <a:cubicBezTo>
                    <a:pt x="78" y="116"/>
                    <a:pt x="81" y="111"/>
                    <a:pt x="81" y="105"/>
                  </a:cubicBezTo>
                  <a:cubicBezTo>
                    <a:pt x="81" y="98"/>
                    <a:pt x="79" y="94"/>
                    <a:pt x="75" y="90"/>
                  </a:cubicBezTo>
                  <a:cubicBezTo>
                    <a:pt x="71" y="87"/>
                    <a:pt x="62" y="84"/>
                    <a:pt x="48" y="81"/>
                  </a:cubicBezTo>
                  <a:lnTo>
                    <a:pt x="40" y="79"/>
                  </a:lnTo>
                  <a:cubicBezTo>
                    <a:pt x="26" y="76"/>
                    <a:pt x="16" y="72"/>
                    <a:pt x="10" y="66"/>
                  </a:cubicBezTo>
                  <a:cubicBezTo>
                    <a:pt x="4" y="60"/>
                    <a:pt x="1" y="51"/>
                    <a:pt x="1" y="41"/>
                  </a:cubicBezTo>
                  <a:cubicBezTo>
                    <a:pt x="1" y="28"/>
                    <a:pt x="5" y="18"/>
                    <a:pt x="14" y="11"/>
                  </a:cubicBezTo>
                  <a:cubicBezTo>
                    <a:pt x="23" y="4"/>
                    <a:pt x="36" y="0"/>
                    <a:pt x="53" y="0"/>
                  </a:cubicBezTo>
                  <a:cubicBezTo>
                    <a:pt x="61" y="0"/>
                    <a:pt x="69" y="1"/>
                    <a:pt x="77" y="2"/>
                  </a:cubicBezTo>
                  <a:cubicBezTo>
                    <a:pt x="84" y="4"/>
                    <a:pt x="91" y="5"/>
                    <a:pt x="97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0">
              <a:extLst>
                <a:ext uri="{FF2B5EF4-FFF2-40B4-BE49-F238E27FC236}">
                  <a16:creationId xmlns:a16="http://schemas.microsoft.com/office/drawing/2014/main" id="{71748806-EE2E-4A55-8DCD-B7615310EA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98" y="2197"/>
              <a:ext cx="61" cy="70"/>
            </a:xfrm>
            <a:custGeom>
              <a:avLst/>
              <a:gdLst>
                <a:gd name="T0" fmla="*/ 63 w 126"/>
                <a:gd name="T1" fmla="*/ 20 h 144"/>
                <a:gd name="T2" fmla="*/ 34 w 126"/>
                <a:gd name="T3" fmla="*/ 34 h 144"/>
                <a:gd name="T4" fmla="*/ 24 w 126"/>
                <a:gd name="T5" fmla="*/ 72 h 144"/>
                <a:gd name="T6" fmla="*/ 34 w 126"/>
                <a:gd name="T7" fmla="*/ 111 h 144"/>
                <a:gd name="T8" fmla="*/ 63 w 126"/>
                <a:gd name="T9" fmla="*/ 125 h 144"/>
                <a:gd name="T10" fmla="*/ 91 w 126"/>
                <a:gd name="T11" fmla="*/ 111 h 144"/>
                <a:gd name="T12" fmla="*/ 102 w 126"/>
                <a:gd name="T13" fmla="*/ 72 h 144"/>
                <a:gd name="T14" fmla="*/ 91 w 126"/>
                <a:gd name="T15" fmla="*/ 34 h 144"/>
                <a:gd name="T16" fmla="*/ 63 w 126"/>
                <a:gd name="T17" fmla="*/ 20 h 144"/>
                <a:gd name="T18" fmla="*/ 63 w 126"/>
                <a:gd name="T19" fmla="*/ 0 h 144"/>
                <a:gd name="T20" fmla="*/ 109 w 126"/>
                <a:gd name="T21" fmla="*/ 20 h 144"/>
                <a:gd name="T22" fmla="*/ 126 w 126"/>
                <a:gd name="T23" fmla="*/ 72 h 144"/>
                <a:gd name="T24" fmla="*/ 109 w 126"/>
                <a:gd name="T25" fmla="*/ 125 h 144"/>
                <a:gd name="T26" fmla="*/ 63 w 126"/>
                <a:gd name="T27" fmla="*/ 144 h 144"/>
                <a:gd name="T28" fmla="*/ 17 w 126"/>
                <a:gd name="T29" fmla="*/ 125 h 144"/>
                <a:gd name="T30" fmla="*/ 0 w 126"/>
                <a:gd name="T31" fmla="*/ 72 h 144"/>
                <a:gd name="T32" fmla="*/ 17 w 126"/>
                <a:gd name="T33" fmla="*/ 20 h 144"/>
                <a:gd name="T34" fmla="*/ 63 w 126"/>
                <a:gd name="T3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6" h="144">
                  <a:moveTo>
                    <a:pt x="63" y="20"/>
                  </a:moveTo>
                  <a:cubicBezTo>
                    <a:pt x="51" y="20"/>
                    <a:pt x="41" y="24"/>
                    <a:pt x="34" y="34"/>
                  </a:cubicBezTo>
                  <a:cubicBezTo>
                    <a:pt x="27" y="43"/>
                    <a:pt x="24" y="56"/>
                    <a:pt x="24" y="72"/>
                  </a:cubicBezTo>
                  <a:cubicBezTo>
                    <a:pt x="24" y="89"/>
                    <a:pt x="27" y="102"/>
                    <a:pt x="34" y="111"/>
                  </a:cubicBezTo>
                  <a:cubicBezTo>
                    <a:pt x="41" y="120"/>
                    <a:pt x="51" y="125"/>
                    <a:pt x="63" y="125"/>
                  </a:cubicBezTo>
                  <a:cubicBezTo>
                    <a:pt x="75" y="125"/>
                    <a:pt x="84" y="120"/>
                    <a:pt x="91" y="111"/>
                  </a:cubicBezTo>
                  <a:cubicBezTo>
                    <a:pt x="98" y="101"/>
                    <a:pt x="102" y="89"/>
                    <a:pt x="102" y="72"/>
                  </a:cubicBezTo>
                  <a:cubicBezTo>
                    <a:pt x="102" y="56"/>
                    <a:pt x="98" y="43"/>
                    <a:pt x="91" y="34"/>
                  </a:cubicBezTo>
                  <a:cubicBezTo>
                    <a:pt x="84" y="24"/>
                    <a:pt x="75" y="20"/>
                    <a:pt x="63" y="20"/>
                  </a:cubicBezTo>
                  <a:close/>
                  <a:moveTo>
                    <a:pt x="63" y="0"/>
                  </a:moveTo>
                  <a:cubicBezTo>
                    <a:pt x="83" y="0"/>
                    <a:pt x="98" y="7"/>
                    <a:pt x="109" y="20"/>
                  </a:cubicBezTo>
                  <a:cubicBezTo>
                    <a:pt x="120" y="32"/>
                    <a:pt x="126" y="50"/>
                    <a:pt x="126" y="72"/>
                  </a:cubicBezTo>
                  <a:cubicBezTo>
                    <a:pt x="126" y="95"/>
                    <a:pt x="120" y="112"/>
                    <a:pt x="109" y="125"/>
                  </a:cubicBezTo>
                  <a:cubicBezTo>
                    <a:pt x="98" y="138"/>
                    <a:pt x="83" y="144"/>
                    <a:pt x="63" y="144"/>
                  </a:cubicBezTo>
                  <a:cubicBezTo>
                    <a:pt x="43" y="144"/>
                    <a:pt x="28" y="138"/>
                    <a:pt x="17" y="125"/>
                  </a:cubicBezTo>
                  <a:cubicBezTo>
                    <a:pt x="6" y="112"/>
                    <a:pt x="0" y="95"/>
                    <a:pt x="0" y="72"/>
                  </a:cubicBezTo>
                  <a:cubicBezTo>
                    <a:pt x="0" y="50"/>
                    <a:pt x="6" y="32"/>
                    <a:pt x="17" y="20"/>
                  </a:cubicBezTo>
                  <a:cubicBezTo>
                    <a:pt x="28" y="7"/>
                    <a:pt x="43" y="0"/>
                    <a:pt x="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1">
              <a:extLst>
                <a:ext uri="{FF2B5EF4-FFF2-40B4-BE49-F238E27FC236}">
                  <a16:creationId xmlns:a16="http://schemas.microsoft.com/office/drawing/2014/main" id="{D9E40CA6-6850-464E-815C-20DB1EA67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6" y="2197"/>
              <a:ext cx="38" cy="68"/>
            </a:xfrm>
            <a:custGeom>
              <a:avLst/>
              <a:gdLst>
                <a:gd name="T0" fmla="*/ 80 w 80"/>
                <a:gd name="T1" fmla="*/ 25 h 141"/>
                <a:gd name="T2" fmla="*/ 72 w 80"/>
                <a:gd name="T3" fmla="*/ 22 h 141"/>
                <a:gd name="T4" fmla="*/ 62 w 80"/>
                <a:gd name="T5" fmla="*/ 21 h 141"/>
                <a:gd name="T6" fmla="*/ 33 w 80"/>
                <a:gd name="T7" fmla="*/ 33 h 141"/>
                <a:gd name="T8" fmla="*/ 23 w 80"/>
                <a:gd name="T9" fmla="*/ 68 h 141"/>
                <a:gd name="T10" fmla="*/ 23 w 80"/>
                <a:gd name="T11" fmla="*/ 141 h 141"/>
                <a:gd name="T12" fmla="*/ 0 w 80"/>
                <a:gd name="T13" fmla="*/ 141 h 141"/>
                <a:gd name="T14" fmla="*/ 0 w 80"/>
                <a:gd name="T15" fmla="*/ 4 h 141"/>
                <a:gd name="T16" fmla="*/ 23 w 80"/>
                <a:gd name="T17" fmla="*/ 4 h 141"/>
                <a:gd name="T18" fmla="*/ 23 w 80"/>
                <a:gd name="T19" fmla="*/ 25 h 141"/>
                <a:gd name="T20" fmla="*/ 41 w 80"/>
                <a:gd name="T21" fmla="*/ 7 h 141"/>
                <a:gd name="T22" fmla="*/ 69 w 80"/>
                <a:gd name="T23" fmla="*/ 0 h 141"/>
                <a:gd name="T24" fmla="*/ 74 w 80"/>
                <a:gd name="T25" fmla="*/ 1 h 141"/>
                <a:gd name="T26" fmla="*/ 80 w 80"/>
                <a:gd name="T27" fmla="*/ 2 h 141"/>
                <a:gd name="T28" fmla="*/ 80 w 80"/>
                <a:gd name="T29" fmla="*/ 2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" h="141">
                  <a:moveTo>
                    <a:pt x="80" y="25"/>
                  </a:moveTo>
                  <a:cubicBezTo>
                    <a:pt x="78" y="23"/>
                    <a:pt x="75" y="22"/>
                    <a:pt x="72" y="22"/>
                  </a:cubicBezTo>
                  <a:cubicBezTo>
                    <a:pt x="69" y="21"/>
                    <a:pt x="66" y="21"/>
                    <a:pt x="62" y="21"/>
                  </a:cubicBezTo>
                  <a:cubicBezTo>
                    <a:pt x="49" y="21"/>
                    <a:pt x="40" y="25"/>
                    <a:pt x="33" y="33"/>
                  </a:cubicBezTo>
                  <a:cubicBezTo>
                    <a:pt x="26" y="41"/>
                    <a:pt x="23" y="53"/>
                    <a:pt x="23" y="68"/>
                  </a:cubicBezTo>
                  <a:lnTo>
                    <a:pt x="23" y="141"/>
                  </a:lnTo>
                  <a:lnTo>
                    <a:pt x="0" y="141"/>
                  </a:lnTo>
                  <a:lnTo>
                    <a:pt x="0" y="4"/>
                  </a:lnTo>
                  <a:lnTo>
                    <a:pt x="23" y="4"/>
                  </a:lnTo>
                  <a:lnTo>
                    <a:pt x="23" y="25"/>
                  </a:lnTo>
                  <a:cubicBezTo>
                    <a:pt x="27" y="17"/>
                    <a:pt x="33" y="11"/>
                    <a:pt x="41" y="7"/>
                  </a:cubicBezTo>
                  <a:cubicBezTo>
                    <a:pt x="49" y="3"/>
                    <a:pt x="58" y="0"/>
                    <a:pt x="69" y="0"/>
                  </a:cubicBezTo>
                  <a:cubicBezTo>
                    <a:pt x="70" y="0"/>
                    <a:pt x="72" y="1"/>
                    <a:pt x="74" y="1"/>
                  </a:cubicBezTo>
                  <a:cubicBezTo>
                    <a:pt x="76" y="1"/>
                    <a:pt x="78" y="1"/>
                    <a:pt x="80" y="2"/>
                  </a:cubicBezTo>
                  <a:lnTo>
                    <a:pt x="8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2">
              <a:extLst>
                <a:ext uri="{FF2B5EF4-FFF2-40B4-BE49-F238E27FC236}">
                  <a16:creationId xmlns:a16="http://schemas.microsoft.com/office/drawing/2014/main" id="{788A6D1B-F9A3-4E3D-84F4-BB5037B43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1" y="2036"/>
              <a:ext cx="237" cy="150"/>
            </a:xfrm>
            <a:custGeom>
              <a:avLst/>
              <a:gdLst>
                <a:gd name="T0" fmla="*/ 124 w 492"/>
                <a:gd name="T1" fmla="*/ 78 h 312"/>
                <a:gd name="T2" fmla="*/ 247 w 492"/>
                <a:gd name="T3" fmla="*/ 78 h 312"/>
                <a:gd name="T4" fmla="*/ 247 w 492"/>
                <a:gd name="T5" fmla="*/ 39 h 312"/>
                <a:gd name="T6" fmla="*/ 248 w 492"/>
                <a:gd name="T7" fmla="*/ 0 h 312"/>
                <a:gd name="T8" fmla="*/ 370 w 492"/>
                <a:gd name="T9" fmla="*/ 77 h 312"/>
                <a:gd name="T10" fmla="*/ 490 w 492"/>
                <a:gd name="T11" fmla="*/ 157 h 312"/>
                <a:gd name="T12" fmla="*/ 368 w 492"/>
                <a:gd name="T13" fmla="*/ 235 h 312"/>
                <a:gd name="T14" fmla="*/ 248 w 492"/>
                <a:gd name="T15" fmla="*/ 312 h 312"/>
                <a:gd name="T16" fmla="*/ 248 w 492"/>
                <a:gd name="T17" fmla="*/ 272 h 312"/>
                <a:gd name="T18" fmla="*/ 247 w 492"/>
                <a:gd name="T19" fmla="*/ 233 h 312"/>
                <a:gd name="T20" fmla="*/ 124 w 492"/>
                <a:gd name="T21" fmla="*/ 233 h 312"/>
                <a:gd name="T22" fmla="*/ 1 w 492"/>
                <a:gd name="T23" fmla="*/ 233 h 312"/>
                <a:gd name="T24" fmla="*/ 1 w 492"/>
                <a:gd name="T25" fmla="*/ 156 h 312"/>
                <a:gd name="T26" fmla="*/ 0 w 492"/>
                <a:gd name="T27" fmla="*/ 78 h 312"/>
                <a:gd name="T28" fmla="*/ 124 w 492"/>
                <a:gd name="T29" fmla="*/ 78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2" h="312">
                  <a:moveTo>
                    <a:pt x="124" y="78"/>
                  </a:moveTo>
                  <a:lnTo>
                    <a:pt x="247" y="78"/>
                  </a:lnTo>
                  <a:lnTo>
                    <a:pt x="247" y="39"/>
                  </a:lnTo>
                  <a:lnTo>
                    <a:pt x="248" y="0"/>
                  </a:lnTo>
                  <a:lnTo>
                    <a:pt x="370" y="77"/>
                  </a:lnTo>
                  <a:cubicBezTo>
                    <a:pt x="470" y="140"/>
                    <a:pt x="492" y="155"/>
                    <a:pt x="490" y="157"/>
                  </a:cubicBezTo>
                  <a:cubicBezTo>
                    <a:pt x="489" y="158"/>
                    <a:pt x="434" y="193"/>
                    <a:pt x="368" y="235"/>
                  </a:cubicBezTo>
                  <a:lnTo>
                    <a:pt x="248" y="312"/>
                  </a:lnTo>
                  <a:lnTo>
                    <a:pt x="248" y="272"/>
                  </a:lnTo>
                  <a:lnTo>
                    <a:pt x="247" y="233"/>
                  </a:lnTo>
                  <a:lnTo>
                    <a:pt x="124" y="233"/>
                  </a:lnTo>
                  <a:lnTo>
                    <a:pt x="1" y="233"/>
                  </a:lnTo>
                  <a:lnTo>
                    <a:pt x="1" y="156"/>
                  </a:lnTo>
                  <a:lnTo>
                    <a:pt x="0" y="78"/>
                  </a:lnTo>
                  <a:lnTo>
                    <a:pt x="124" y="78"/>
                  </a:lnTo>
                  <a:close/>
                </a:path>
              </a:pathLst>
            </a:custGeom>
            <a:solidFill>
              <a:srgbClr val="1B0675"/>
            </a:solidFill>
            <a:ln w="1588" cap="flat">
              <a:solidFill>
                <a:srgbClr val="07070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3">
              <a:extLst>
                <a:ext uri="{FF2B5EF4-FFF2-40B4-BE49-F238E27FC236}">
                  <a16:creationId xmlns:a16="http://schemas.microsoft.com/office/drawing/2014/main" id="{706B8916-296C-421A-8005-9B9C75404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5" y="1918"/>
              <a:ext cx="719" cy="472"/>
            </a:xfrm>
            <a:custGeom>
              <a:avLst/>
              <a:gdLst>
                <a:gd name="T0" fmla="*/ 187 w 1498"/>
                <a:gd name="T1" fmla="*/ 0 h 980"/>
                <a:gd name="T2" fmla="*/ 1310 w 1498"/>
                <a:gd name="T3" fmla="*/ 0 h 980"/>
                <a:gd name="T4" fmla="*/ 1498 w 1498"/>
                <a:gd name="T5" fmla="*/ 187 h 980"/>
                <a:gd name="T6" fmla="*/ 1498 w 1498"/>
                <a:gd name="T7" fmla="*/ 792 h 980"/>
                <a:gd name="T8" fmla="*/ 1310 w 1498"/>
                <a:gd name="T9" fmla="*/ 980 h 980"/>
                <a:gd name="T10" fmla="*/ 187 w 1498"/>
                <a:gd name="T11" fmla="*/ 980 h 980"/>
                <a:gd name="T12" fmla="*/ 0 w 1498"/>
                <a:gd name="T13" fmla="*/ 792 h 980"/>
                <a:gd name="T14" fmla="*/ 0 w 1498"/>
                <a:gd name="T15" fmla="*/ 187 h 980"/>
                <a:gd name="T16" fmla="*/ 187 w 1498"/>
                <a:gd name="T17" fmla="*/ 0 h 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8" h="980">
                  <a:moveTo>
                    <a:pt x="187" y="0"/>
                  </a:moveTo>
                  <a:lnTo>
                    <a:pt x="1310" y="0"/>
                  </a:lnTo>
                  <a:cubicBezTo>
                    <a:pt x="1414" y="0"/>
                    <a:pt x="1498" y="83"/>
                    <a:pt x="1498" y="187"/>
                  </a:cubicBezTo>
                  <a:lnTo>
                    <a:pt x="1498" y="792"/>
                  </a:lnTo>
                  <a:cubicBezTo>
                    <a:pt x="1498" y="896"/>
                    <a:pt x="1414" y="980"/>
                    <a:pt x="1310" y="980"/>
                  </a:cubicBezTo>
                  <a:lnTo>
                    <a:pt x="187" y="980"/>
                  </a:lnTo>
                  <a:cubicBezTo>
                    <a:pt x="84" y="980"/>
                    <a:pt x="0" y="896"/>
                    <a:pt x="0" y="792"/>
                  </a:cubicBezTo>
                  <a:lnTo>
                    <a:pt x="0" y="187"/>
                  </a:lnTo>
                  <a:cubicBezTo>
                    <a:pt x="0" y="83"/>
                    <a:pt x="84" y="0"/>
                    <a:pt x="187" y="0"/>
                  </a:cubicBezTo>
                  <a:close/>
                </a:path>
              </a:pathLst>
            </a:custGeom>
            <a:solidFill>
              <a:srgbClr val="FFE6D5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4">
              <a:extLst>
                <a:ext uri="{FF2B5EF4-FFF2-40B4-BE49-F238E27FC236}">
                  <a16:creationId xmlns:a16="http://schemas.microsoft.com/office/drawing/2014/main" id="{C9BFE895-F318-435C-BEB2-67D05FCD28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2" y="2027"/>
              <a:ext cx="56" cy="88"/>
            </a:xfrm>
            <a:custGeom>
              <a:avLst/>
              <a:gdLst>
                <a:gd name="T0" fmla="*/ 24 w 117"/>
                <a:gd name="T1" fmla="*/ 20 h 182"/>
                <a:gd name="T2" fmla="*/ 24 w 117"/>
                <a:gd name="T3" fmla="*/ 89 h 182"/>
                <a:gd name="T4" fmla="*/ 55 w 117"/>
                <a:gd name="T5" fmla="*/ 89 h 182"/>
                <a:gd name="T6" fmla="*/ 82 w 117"/>
                <a:gd name="T7" fmla="*/ 80 h 182"/>
                <a:gd name="T8" fmla="*/ 91 w 117"/>
                <a:gd name="T9" fmla="*/ 54 h 182"/>
                <a:gd name="T10" fmla="*/ 82 w 117"/>
                <a:gd name="T11" fmla="*/ 29 h 182"/>
                <a:gd name="T12" fmla="*/ 55 w 117"/>
                <a:gd name="T13" fmla="*/ 20 h 182"/>
                <a:gd name="T14" fmla="*/ 24 w 117"/>
                <a:gd name="T15" fmla="*/ 20 h 182"/>
                <a:gd name="T16" fmla="*/ 0 w 117"/>
                <a:gd name="T17" fmla="*/ 0 h 182"/>
                <a:gd name="T18" fmla="*/ 55 w 117"/>
                <a:gd name="T19" fmla="*/ 0 h 182"/>
                <a:gd name="T20" fmla="*/ 101 w 117"/>
                <a:gd name="T21" fmla="*/ 14 h 182"/>
                <a:gd name="T22" fmla="*/ 117 w 117"/>
                <a:gd name="T23" fmla="*/ 54 h 182"/>
                <a:gd name="T24" fmla="*/ 101 w 117"/>
                <a:gd name="T25" fmla="*/ 95 h 182"/>
                <a:gd name="T26" fmla="*/ 55 w 117"/>
                <a:gd name="T27" fmla="*/ 109 h 182"/>
                <a:gd name="T28" fmla="*/ 24 w 117"/>
                <a:gd name="T29" fmla="*/ 109 h 182"/>
                <a:gd name="T30" fmla="*/ 24 w 117"/>
                <a:gd name="T31" fmla="*/ 182 h 182"/>
                <a:gd name="T32" fmla="*/ 0 w 117"/>
                <a:gd name="T33" fmla="*/ 182 h 182"/>
                <a:gd name="T34" fmla="*/ 0 w 117"/>
                <a:gd name="T35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7" h="182">
                  <a:moveTo>
                    <a:pt x="24" y="20"/>
                  </a:moveTo>
                  <a:lnTo>
                    <a:pt x="24" y="89"/>
                  </a:lnTo>
                  <a:lnTo>
                    <a:pt x="55" y="89"/>
                  </a:lnTo>
                  <a:cubicBezTo>
                    <a:pt x="67" y="89"/>
                    <a:pt x="76" y="86"/>
                    <a:pt x="82" y="80"/>
                  </a:cubicBezTo>
                  <a:cubicBezTo>
                    <a:pt x="88" y="74"/>
                    <a:pt x="91" y="65"/>
                    <a:pt x="91" y="54"/>
                  </a:cubicBezTo>
                  <a:cubicBezTo>
                    <a:pt x="91" y="43"/>
                    <a:pt x="88" y="35"/>
                    <a:pt x="82" y="29"/>
                  </a:cubicBezTo>
                  <a:cubicBezTo>
                    <a:pt x="76" y="23"/>
                    <a:pt x="67" y="20"/>
                    <a:pt x="55" y="20"/>
                  </a:cubicBezTo>
                  <a:lnTo>
                    <a:pt x="24" y="20"/>
                  </a:lnTo>
                  <a:close/>
                  <a:moveTo>
                    <a:pt x="0" y="0"/>
                  </a:moveTo>
                  <a:lnTo>
                    <a:pt x="55" y="0"/>
                  </a:lnTo>
                  <a:cubicBezTo>
                    <a:pt x="76" y="0"/>
                    <a:pt x="91" y="4"/>
                    <a:pt x="101" y="14"/>
                  </a:cubicBezTo>
                  <a:cubicBezTo>
                    <a:pt x="112" y="23"/>
                    <a:pt x="117" y="36"/>
                    <a:pt x="117" y="54"/>
                  </a:cubicBezTo>
                  <a:cubicBezTo>
                    <a:pt x="117" y="72"/>
                    <a:pt x="112" y="86"/>
                    <a:pt x="101" y="95"/>
                  </a:cubicBezTo>
                  <a:cubicBezTo>
                    <a:pt x="91" y="104"/>
                    <a:pt x="76" y="109"/>
                    <a:pt x="55" y="109"/>
                  </a:cubicBezTo>
                  <a:lnTo>
                    <a:pt x="24" y="109"/>
                  </a:lnTo>
                  <a:lnTo>
                    <a:pt x="24" y="182"/>
                  </a:lnTo>
                  <a:lnTo>
                    <a:pt x="0" y="1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5">
              <a:extLst>
                <a:ext uri="{FF2B5EF4-FFF2-40B4-BE49-F238E27FC236}">
                  <a16:creationId xmlns:a16="http://schemas.microsoft.com/office/drawing/2014/main" id="{B30803B0-C67B-4362-968C-20C9A09562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51" y="2023"/>
              <a:ext cx="11" cy="92"/>
            </a:xfrm>
            <a:custGeom>
              <a:avLst/>
              <a:gdLst>
                <a:gd name="T0" fmla="*/ 0 w 23"/>
                <a:gd name="T1" fmla="*/ 53 h 190"/>
                <a:gd name="T2" fmla="*/ 23 w 23"/>
                <a:gd name="T3" fmla="*/ 53 h 190"/>
                <a:gd name="T4" fmla="*/ 23 w 23"/>
                <a:gd name="T5" fmla="*/ 190 h 190"/>
                <a:gd name="T6" fmla="*/ 0 w 23"/>
                <a:gd name="T7" fmla="*/ 190 h 190"/>
                <a:gd name="T8" fmla="*/ 0 w 23"/>
                <a:gd name="T9" fmla="*/ 53 h 190"/>
                <a:gd name="T10" fmla="*/ 0 w 23"/>
                <a:gd name="T11" fmla="*/ 0 h 190"/>
                <a:gd name="T12" fmla="*/ 23 w 23"/>
                <a:gd name="T13" fmla="*/ 0 h 190"/>
                <a:gd name="T14" fmla="*/ 23 w 23"/>
                <a:gd name="T15" fmla="*/ 29 h 190"/>
                <a:gd name="T16" fmla="*/ 0 w 23"/>
                <a:gd name="T17" fmla="*/ 29 h 190"/>
                <a:gd name="T18" fmla="*/ 0 w 23"/>
                <a:gd name="T19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190">
                  <a:moveTo>
                    <a:pt x="0" y="53"/>
                  </a:moveTo>
                  <a:lnTo>
                    <a:pt x="23" y="53"/>
                  </a:lnTo>
                  <a:lnTo>
                    <a:pt x="23" y="190"/>
                  </a:lnTo>
                  <a:lnTo>
                    <a:pt x="0" y="190"/>
                  </a:lnTo>
                  <a:lnTo>
                    <a:pt x="0" y="53"/>
                  </a:lnTo>
                  <a:close/>
                  <a:moveTo>
                    <a:pt x="0" y="0"/>
                  </a:moveTo>
                  <a:lnTo>
                    <a:pt x="23" y="0"/>
                  </a:lnTo>
                  <a:lnTo>
                    <a:pt x="23" y="29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6">
              <a:extLst>
                <a:ext uri="{FF2B5EF4-FFF2-40B4-BE49-F238E27FC236}">
                  <a16:creationId xmlns:a16="http://schemas.microsoft.com/office/drawing/2014/main" id="{AAE81448-B7AC-45B1-9A54-65F5726FB4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7" y="2049"/>
              <a:ext cx="63" cy="66"/>
            </a:xfrm>
            <a:custGeom>
              <a:avLst/>
              <a:gdLst>
                <a:gd name="T0" fmla="*/ 130 w 133"/>
                <a:gd name="T1" fmla="*/ 0 h 137"/>
                <a:gd name="T2" fmla="*/ 81 w 133"/>
                <a:gd name="T3" fmla="*/ 67 h 137"/>
                <a:gd name="T4" fmla="*/ 133 w 133"/>
                <a:gd name="T5" fmla="*/ 137 h 137"/>
                <a:gd name="T6" fmla="*/ 106 w 133"/>
                <a:gd name="T7" fmla="*/ 137 h 137"/>
                <a:gd name="T8" fmla="*/ 66 w 133"/>
                <a:gd name="T9" fmla="*/ 83 h 137"/>
                <a:gd name="T10" fmla="*/ 27 w 133"/>
                <a:gd name="T11" fmla="*/ 137 h 137"/>
                <a:gd name="T12" fmla="*/ 0 w 133"/>
                <a:gd name="T13" fmla="*/ 137 h 137"/>
                <a:gd name="T14" fmla="*/ 53 w 133"/>
                <a:gd name="T15" fmla="*/ 65 h 137"/>
                <a:gd name="T16" fmla="*/ 5 w 133"/>
                <a:gd name="T17" fmla="*/ 0 h 137"/>
                <a:gd name="T18" fmla="*/ 31 w 133"/>
                <a:gd name="T19" fmla="*/ 0 h 137"/>
                <a:gd name="T20" fmla="*/ 67 w 133"/>
                <a:gd name="T21" fmla="*/ 49 h 137"/>
                <a:gd name="T22" fmla="*/ 104 w 133"/>
                <a:gd name="T23" fmla="*/ 0 h 137"/>
                <a:gd name="T24" fmla="*/ 130 w 133"/>
                <a:gd name="T25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137">
                  <a:moveTo>
                    <a:pt x="130" y="0"/>
                  </a:moveTo>
                  <a:lnTo>
                    <a:pt x="81" y="67"/>
                  </a:lnTo>
                  <a:lnTo>
                    <a:pt x="133" y="137"/>
                  </a:lnTo>
                  <a:lnTo>
                    <a:pt x="106" y="137"/>
                  </a:lnTo>
                  <a:lnTo>
                    <a:pt x="66" y="83"/>
                  </a:lnTo>
                  <a:lnTo>
                    <a:pt x="27" y="137"/>
                  </a:lnTo>
                  <a:lnTo>
                    <a:pt x="0" y="137"/>
                  </a:lnTo>
                  <a:lnTo>
                    <a:pt x="53" y="65"/>
                  </a:lnTo>
                  <a:lnTo>
                    <a:pt x="5" y="0"/>
                  </a:lnTo>
                  <a:lnTo>
                    <a:pt x="31" y="0"/>
                  </a:lnTo>
                  <a:lnTo>
                    <a:pt x="67" y="49"/>
                  </a:lnTo>
                  <a:lnTo>
                    <a:pt x="104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7">
              <a:extLst>
                <a:ext uri="{FF2B5EF4-FFF2-40B4-BE49-F238E27FC236}">
                  <a16:creationId xmlns:a16="http://schemas.microsoft.com/office/drawing/2014/main" id="{BC0365CB-980E-462E-9873-0489C8D5EC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7" y="2047"/>
              <a:ext cx="61" cy="69"/>
            </a:xfrm>
            <a:custGeom>
              <a:avLst/>
              <a:gdLst>
                <a:gd name="T0" fmla="*/ 126 w 126"/>
                <a:gd name="T1" fmla="*/ 66 h 144"/>
                <a:gd name="T2" fmla="*/ 126 w 126"/>
                <a:gd name="T3" fmla="*/ 77 h 144"/>
                <a:gd name="T4" fmla="*/ 23 w 126"/>
                <a:gd name="T5" fmla="*/ 77 h 144"/>
                <a:gd name="T6" fmla="*/ 37 w 126"/>
                <a:gd name="T7" fmla="*/ 112 h 144"/>
                <a:gd name="T8" fmla="*/ 72 w 126"/>
                <a:gd name="T9" fmla="*/ 125 h 144"/>
                <a:gd name="T10" fmla="*/ 97 w 126"/>
                <a:gd name="T11" fmla="*/ 121 h 144"/>
                <a:gd name="T12" fmla="*/ 121 w 126"/>
                <a:gd name="T13" fmla="*/ 112 h 144"/>
                <a:gd name="T14" fmla="*/ 121 w 126"/>
                <a:gd name="T15" fmla="*/ 133 h 144"/>
                <a:gd name="T16" fmla="*/ 96 w 126"/>
                <a:gd name="T17" fmla="*/ 141 h 144"/>
                <a:gd name="T18" fmla="*/ 71 w 126"/>
                <a:gd name="T19" fmla="*/ 144 h 144"/>
                <a:gd name="T20" fmla="*/ 19 w 126"/>
                <a:gd name="T21" fmla="*/ 125 h 144"/>
                <a:gd name="T22" fmla="*/ 0 w 126"/>
                <a:gd name="T23" fmla="*/ 73 h 144"/>
                <a:gd name="T24" fmla="*/ 18 w 126"/>
                <a:gd name="T25" fmla="*/ 20 h 144"/>
                <a:gd name="T26" fmla="*/ 67 w 126"/>
                <a:gd name="T27" fmla="*/ 0 h 144"/>
                <a:gd name="T28" fmla="*/ 110 w 126"/>
                <a:gd name="T29" fmla="*/ 18 h 144"/>
                <a:gd name="T30" fmla="*/ 126 w 126"/>
                <a:gd name="T31" fmla="*/ 66 h 144"/>
                <a:gd name="T32" fmla="*/ 104 w 126"/>
                <a:gd name="T33" fmla="*/ 59 h 144"/>
                <a:gd name="T34" fmla="*/ 94 w 126"/>
                <a:gd name="T35" fmla="*/ 30 h 144"/>
                <a:gd name="T36" fmla="*/ 67 w 126"/>
                <a:gd name="T37" fmla="*/ 19 h 144"/>
                <a:gd name="T38" fmla="*/ 37 w 126"/>
                <a:gd name="T39" fmla="*/ 30 h 144"/>
                <a:gd name="T40" fmla="*/ 24 w 126"/>
                <a:gd name="T41" fmla="*/ 60 h 144"/>
                <a:gd name="T42" fmla="*/ 104 w 126"/>
                <a:gd name="T43" fmla="*/ 5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6" h="144">
                  <a:moveTo>
                    <a:pt x="126" y="66"/>
                  </a:moveTo>
                  <a:lnTo>
                    <a:pt x="126" y="77"/>
                  </a:lnTo>
                  <a:lnTo>
                    <a:pt x="23" y="77"/>
                  </a:lnTo>
                  <a:cubicBezTo>
                    <a:pt x="24" y="92"/>
                    <a:pt x="29" y="104"/>
                    <a:pt x="37" y="112"/>
                  </a:cubicBezTo>
                  <a:cubicBezTo>
                    <a:pt x="46" y="120"/>
                    <a:pt x="57" y="125"/>
                    <a:pt x="72" y="125"/>
                  </a:cubicBezTo>
                  <a:cubicBezTo>
                    <a:pt x="81" y="125"/>
                    <a:pt x="89" y="123"/>
                    <a:pt x="97" y="121"/>
                  </a:cubicBezTo>
                  <a:cubicBezTo>
                    <a:pt x="105" y="119"/>
                    <a:pt x="113" y="116"/>
                    <a:pt x="121" y="112"/>
                  </a:cubicBezTo>
                  <a:lnTo>
                    <a:pt x="121" y="133"/>
                  </a:lnTo>
                  <a:cubicBezTo>
                    <a:pt x="113" y="136"/>
                    <a:pt x="105" y="139"/>
                    <a:pt x="96" y="141"/>
                  </a:cubicBezTo>
                  <a:cubicBezTo>
                    <a:pt x="88" y="143"/>
                    <a:pt x="79" y="144"/>
                    <a:pt x="71" y="144"/>
                  </a:cubicBezTo>
                  <a:cubicBezTo>
                    <a:pt x="49" y="144"/>
                    <a:pt x="32" y="137"/>
                    <a:pt x="19" y="125"/>
                  </a:cubicBezTo>
                  <a:cubicBezTo>
                    <a:pt x="6" y="112"/>
                    <a:pt x="0" y="95"/>
                    <a:pt x="0" y="73"/>
                  </a:cubicBezTo>
                  <a:cubicBezTo>
                    <a:pt x="0" y="51"/>
                    <a:pt x="6" y="33"/>
                    <a:pt x="18" y="20"/>
                  </a:cubicBezTo>
                  <a:cubicBezTo>
                    <a:pt x="30" y="7"/>
                    <a:pt x="46" y="0"/>
                    <a:pt x="67" y="0"/>
                  </a:cubicBezTo>
                  <a:cubicBezTo>
                    <a:pt x="85" y="0"/>
                    <a:pt x="100" y="6"/>
                    <a:pt x="110" y="18"/>
                  </a:cubicBezTo>
                  <a:cubicBezTo>
                    <a:pt x="121" y="30"/>
                    <a:pt x="126" y="46"/>
                    <a:pt x="126" y="66"/>
                  </a:cubicBezTo>
                  <a:close/>
                  <a:moveTo>
                    <a:pt x="104" y="59"/>
                  </a:moveTo>
                  <a:cubicBezTo>
                    <a:pt x="104" y="47"/>
                    <a:pt x="100" y="37"/>
                    <a:pt x="94" y="30"/>
                  </a:cubicBezTo>
                  <a:cubicBezTo>
                    <a:pt x="87" y="23"/>
                    <a:pt x="78" y="19"/>
                    <a:pt x="67" y="19"/>
                  </a:cubicBezTo>
                  <a:cubicBezTo>
                    <a:pt x="55" y="19"/>
                    <a:pt x="44" y="23"/>
                    <a:pt x="37" y="30"/>
                  </a:cubicBezTo>
                  <a:cubicBezTo>
                    <a:pt x="29" y="37"/>
                    <a:pt x="25" y="47"/>
                    <a:pt x="24" y="60"/>
                  </a:cubicBezTo>
                  <a:lnTo>
                    <a:pt x="104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58">
              <a:extLst>
                <a:ext uri="{FF2B5EF4-FFF2-40B4-BE49-F238E27FC236}">
                  <a16:creationId xmlns:a16="http://schemas.microsoft.com/office/drawing/2014/main" id="{19FB7DA9-B2FB-44A6-90B1-BB76A68209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5" y="2023"/>
              <a:ext cx="12" cy="9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9">
              <a:extLst>
                <a:ext uri="{FF2B5EF4-FFF2-40B4-BE49-F238E27FC236}">
                  <a16:creationId xmlns:a16="http://schemas.microsoft.com/office/drawing/2014/main" id="{DD17846C-FEC0-489B-96A4-A27EB42257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77" y="2197"/>
              <a:ext cx="61" cy="70"/>
            </a:xfrm>
            <a:custGeom>
              <a:avLst/>
              <a:gdLst>
                <a:gd name="T0" fmla="*/ 127 w 127"/>
                <a:gd name="T1" fmla="*/ 67 h 144"/>
                <a:gd name="T2" fmla="*/ 127 w 127"/>
                <a:gd name="T3" fmla="*/ 78 h 144"/>
                <a:gd name="T4" fmla="*/ 23 w 127"/>
                <a:gd name="T5" fmla="*/ 78 h 144"/>
                <a:gd name="T6" fmla="*/ 37 w 127"/>
                <a:gd name="T7" fmla="*/ 113 h 144"/>
                <a:gd name="T8" fmla="*/ 72 w 127"/>
                <a:gd name="T9" fmla="*/ 125 h 144"/>
                <a:gd name="T10" fmla="*/ 97 w 127"/>
                <a:gd name="T11" fmla="*/ 122 h 144"/>
                <a:gd name="T12" fmla="*/ 121 w 127"/>
                <a:gd name="T13" fmla="*/ 112 h 144"/>
                <a:gd name="T14" fmla="*/ 121 w 127"/>
                <a:gd name="T15" fmla="*/ 134 h 144"/>
                <a:gd name="T16" fmla="*/ 96 w 127"/>
                <a:gd name="T17" fmla="*/ 141 h 144"/>
                <a:gd name="T18" fmla="*/ 71 w 127"/>
                <a:gd name="T19" fmla="*/ 144 h 144"/>
                <a:gd name="T20" fmla="*/ 19 w 127"/>
                <a:gd name="T21" fmla="*/ 125 h 144"/>
                <a:gd name="T22" fmla="*/ 0 w 127"/>
                <a:gd name="T23" fmla="*/ 73 h 144"/>
                <a:gd name="T24" fmla="*/ 18 w 127"/>
                <a:gd name="T25" fmla="*/ 20 h 144"/>
                <a:gd name="T26" fmla="*/ 67 w 127"/>
                <a:gd name="T27" fmla="*/ 0 h 144"/>
                <a:gd name="T28" fmla="*/ 110 w 127"/>
                <a:gd name="T29" fmla="*/ 18 h 144"/>
                <a:gd name="T30" fmla="*/ 127 w 127"/>
                <a:gd name="T31" fmla="*/ 67 h 144"/>
                <a:gd name="T32" fmla="*/ 104 w 127"/>
                <a:gd name="T33" fmla="*/ 60 h 144"/>
                <a:gd name="T34" fmla="*/ 94 w 127"/>
                <a:gd name="T35" fmla="*/ 31 h 144"/>
                <a:gd name="T36" fmla="*/ 67 w 127"/>
                <a:gd name="T37" fmla="*/ 20 h 144"/>
                <a:gd name="T38" fmla="*/ 37 w 127"/>
                <a:gd name="T39" fmla="*/ 30 h 144"/>
                <a:gd name="T40" fmla="*/ 24 w 127"/>
                <a:gd name="T41" fmla="*/ 60 h 144"/>
                <a:gd name="T42" fmla="*/ 104 w 127"/>
                <a:gd name="T43" fmla="*/ 6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7" h="144">
                  <a:moveTo>
                    <a:pt x="127" y="67"/>
                  </a:moveTo>
                  <a:lnTo>
                    <a:pt x="127" y="78"/>
                  </a:lnTo>
                  <a:lnTo>
                    <a:pt x="23" y="78"/>
                  </a:lnTo>
                  <a:cubicBezTo>
                    <a:pt x="24" y="93"/>
                    <a:pt x="29" y="105"/>
                    <a:pt x="37" y="113"/>
                  </a:cubicBezTo>
                  <a:cubicBezTo>
                    <a:pt x="46" y="121"/>
                    <a:pt x="57" y="125"/>
                    <a:pt x="72" y="125"/>
                  </a:cubicBezTo>
                  <a:cubicBezTo>
                    <a:pt x="81" y="125"/>
                    <a:pt x="89" y="124"/>
                    <a:pt x="97" y="122"/>
                  </a:cubicBezTo>
                  <a:cubicBezTo>
                    <a:pt x="105" y="120"/>
                    <a:pt x="113" y="117"/>
                    <a:pt x="121" y="112"/>
                  </a:cubicBezTo>
                  <a:lnTo>
                    <a:pt x="121" y="134"/>
                  </a:lnTo>
                  <a:cubicBezTo>
                    <a:pt x="113" y="137"/>
                    <a:pt x="105" y="140"/>
                    <a:pt x="96" y="141"/>
                  </a:cubicBezTo>
                  <a:cubicBezTo>
                    <a:pt x="88" y="143"/>
                    <a:pt x="79" y="144"/>
                    <a:pt x="71" y="144"/>
                  </a:cubicBezTo>
                  <a:cubicBezTo>
                    <a:pt x="49" y="144"/>
                    <a:pt x="32" y="138"/>
                    <a:pt x="19" y="125"/>
                  </a:cubicBezTo>
                  <a:cubicBezTo>
                    <a:pt x="6" y="112"/>
                    <a:pt x="0" y="95"/>
                    <a:pt x="0" y="73"/>
                  </a:cubicBezTo>
                  <a:cubicBezTo>
                    <a:pt x="0" y="51"/>
                    <a:pt x="6" y="33"/>
                    <a:pt x="18" y="20"/>
                  </a:cubicBezTo>
                  <a:cubicBezTo>
                    <a:pt x="30" y="7"/>
                    <a:pt x="46" y="0"/>
                    <a:pt x="67" y="0"/>
                  </a:cubicBezTo>
                  <a:cubicBezTo>
                    <a:pt x="85" y="0"/>
                    <a:pt x="100" y="6"/>
                    <a:pt x="110" y="18"/>
                  </a:cubicBezTo>
                  <a:cubicBezTo>
                    <a:pt x="121" y="30"/>
                    <a:pt x="127" y="46"/>
                    <a:pt x="127" y="67"/>
                  </a:cubicBezTo>
                  <a:close/>
                  <a:moveTo>
                    <a:pt x="104" y="60"/>
                  </a:moveTo>
                  <a:cubicBezTo>
                    <a:pt x="104" y="48"/>
                    <a:pt x="100" y="38"/>
                    <a:pt x="94" y="31"/>
                  </a:cubicBezTo>
                  <a:cubicBezTo>
                    <a:pt x="87" y="23"/>
                    <a:pt x="78" y="20"/>
                    <a:pt x="67" y="20"/>
                  </a:cubicBezTo>
                  <a:cubicBezTo>
                    <a:pt x="55" y="20"/>
                    <a:pt x="44" y="23"/>
                    <a:pt x="37" y="30"/>
                  </a:cubicBezTo>
                  <a:cubicBezTo>
                    <a:pt x="29" y="37"/>
                    <a:pt x="25" y="47"/>
                    <a:pt x="24" y="60"/>
                  </a:cubicBezTo>
                  <a:lnTo>
                    <a:pt x="104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0">
              <a:extLst>
                <a:ext uri="{FF2B5EF4-FFF2-40B4-BE49-F238E27FC236}">
                  <a16:creationId xmlns:a16="http://schemas.microsoft.com/office/drawing/2014/main" id="{CB4A5BE0-CEB8-44B9-8A12-21F3F0D646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5" y="2197"/>
              <a:ext cx="55" cy="68"/>
            </a:xfrm>
            <a:custGeom>
              <a:avLst/>
              <a:gdLst>
                <a:gd name="T0" fmla="*/ 114 w 114"/>
                <a:gd name="T1" fmla="*/ 58 h 141"/>
                <a:gd name="T2" fmla="*/ 114 w 114"/>
                <a:gd name="T3" fmla="*/ 141 h 141"/>
                <a:gd name="T4" fmla="*/ 92 w 114"/>
                <a:gd name="T5" fmla="*/ 141 h 141"/>
                <a:gd name="T6" fmla="*/ 92 w 114"/>
                <a:gd name="T7" fmla="*/ 59 h 141"/>
                <a:gd name="T8" fmla="*/ 84 w 114"/>
                <a:gd name="T9" fmla="*/ 30 h 141"/>
                <a:gd name="T10" fmla="*/ 61 w 114"/>
                <a:gd name="T11" fmla="*/ 20 h 141"/>
                <a:gd name="T12" fmla="*/ 33 w 114"/>
                <a:gd name="T13" fmla="*/ 32 h 141"/>
                <a:gd name="T14" fmla="*/ 22 w 114"/>
                <a:gd name="T15" fmla="*/ 63 h 141"/>
                <a:gd name="T16" fmla="*/ 22 w 114"/>
                <a:gd name="T17" fmla="*/ 141 h 141"/>
                <a:gd name="T18" fmla="*/ 0 w 114"/>
                <a:gd name="T19" fmla="*/ 141 h 141"/>
                <a:gd name="T20" fmla="*/ 0 w 114"/>
                <a:gd name="T21" fmla="*/ 4 h 141"/>
                <a:gd name="T22" fmla="*/ 22 w 114"/>
                <a:gd name="T23" fmla="*/ 4 h 141"/>
                <a:gd name="T24" fmla="*/ 22 w 114"/>
                <a:gd name="T25" fmla="*/ 25 h 141"/>
                <a:gd name="T26" fmla="*/ 41 w 114"/>
                <a:gd name="T27" fmla="*/ 7 h 141"/>
                <a:gd name="T28" fmla="*/ 66 w 114"/>
                <a:gd name="T29" fmla="*/ 0 h 141"/>
                <a:gd name="T30" fmla="*/ 102 w 114"/>
                <a:gd name="T31" fmla="*/ 15 h 141"/>
                <a:gd name="T32" fmla="*/ 114 w 114"/>
                <a:gd name="T33" fmla="*/ 5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141">
                  <a:moveTo>
                    <a:pt x="114" y="58"/>
                  </a:moveTo>
                  <a:lnTo>
                    <a:pt x="114" y="141"/>
                  </a:lnTo>
                  <a:lnTo>
                    <a:pt x="92" y="141"/>
                  </a:lnTo>
                  <a:lnTo>
                    <a:pt x="92" y="59"/>
                  </a:lnTo>
                  <a:cubicBezTo>
                    <a:pt x="92" y="46"/>
                    <a:pt x="89" y="36"/>
                    <a:pt x="84" y="30"/>
                  </a:cubicBezTo>
                  <a:cubicBezTo>
                    <a:pt x="79" y="23"/>
                    <a:pt x="71" y="20"/>
                    <a:pt x="61" y="20"/>
                  </a:cubicBezTo>
                  <a:cubicBezTo>
                    <a:pt x="49" y="20"/>
                    <a:pt x="40" y="24"/>
                    <a:pt x="33" y="32"/>
                  </a:cubicBezTo>
                  <a:cubicBezTo>
                    <a:pt x="26" y="39"/>
                    <a:pt x="22" y="50"/>
                    <a:pt x="22" y="63"/>
                  </a:cubicBezTo>
                  <a:lnTo>
                    <a:pt x="22" y="141"/>
                  </a:lnTo>
                  <a:lnTo>
                    <a:pt x="0" y="141"/>
                  </a:lnTo>
                  <a:lnTo>
                    <a:pt x="0" y="4"/>
                  </a:lnTo>
                  <a:lnTo>
                    <a:pt x="22" y="4"/>
                  </a:lnTo>
                  <a:lnTo>
                    <a:pt x="22" y="25"/>
                  </a:lnTo>
                  <a:cubicBezTo>
                    <a:pt x="27" y="17"/>
                    <a:pt x="34" y="11"/>
                    <a:pt x="41" y="7"/>
                  </a:cubicBezTo>
                  <a:cubicBezTo>
                    <a:pt x="48" y="3"/>
                    <a:pt x="57" y="0"/>
                    <a:pt x="66" y="0"/>
                  </a:cubicBezTo>
                  <a:cubicBezTo>
                    <a:pt x="82" y="0"/>
                    <a:pt x="94" y="5"/>
                    <a:pt x="102" y="15"/>
                  </a:cubicBezTo>
                  <a:cubicBezTo>
                    <a:pt x="110" y="25"/>
                    <a:pt x="114" y="39"/>
                    <a:pt x="114" y="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1">
              <a:extLst>
                <a:ext uri="{FF2B5EF4-FFF2-40B4-BE49-F238E27FC236}">
                  <a16:creationId xmlns:a16="http://schemas.microsoft.com/office/drawing/2014/main" id="{EBE66A59-2614-4DBB-8974-FD82A8EFF8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27" y="2197"/>
              <a:ext cx="58" cy="93"/>
            </a:xfrm>
            <a:custGeom>
              <a:avLst/>
              <a:gdLst>
                <a:gd name="T0" fmla="*/ 100 w 122"/>
                <a:gd name="T1" fmla="*/ 71 h 193"/>
                <a:gd name="T2" fmla="*/ 90 w 122"/>
                <a:gd name="T3" fmla="*/ 33 h 193"/>
                <a:gd name="T4" fmla="*/ 62 w 122"/>
                <a:gd name="T5" fmla="*/ 19 h 193"/>
                <a:gd name="T6" fmla="*/ 34 w 122"/>
                <a:gd name="T7" fmla="*/ 33 h 193"/>
                <a:gd name="T8" fmla="*/ 23 w 122"/>
                <a:gd name="T9" fmla="*/ 71 h 193"/>
                <a:gd name="T10" fmla="*/ 34 w 122"/>
                <a:gd name="T11" fmla="*/ 108 h 193"/>
                <a:gd name="T12" fmla="*/ 62 w 122"/>
                <a:gd name="T13" fmla="*/ 122 h 193"/>
                <a:gd name="T14" fmla="*/ 90 w 122"/>
                <a:gd name="T15" fmla="*/ 108 h 193"/>
                <a:gd name="T16" fmla="*/ 100 w 122"/>
                <a:gd name="T17" fmla="*/ 71 h 193"/>
                <a:gd name="T18" fmla="*/ 122 w 122"/>
                <a:gd name="T19" fmla="*/ 124 h 193"/>
                <a:gd name="T20" fmla="*/ 107 w 122"/>
                <a:gd name="T21" fmla="*/ 175 h 193"/>
                <a:gd name="T22" fmla="*/ 60 w 122"/>
                <a:gd name="T23" fmla="*/ 193 h 193"/>
                <a:gd name="T24" fmla="*/ 37 w 122"/>
                <a:gd name="T25" fmla="*/ 191 h 193"/>
                <a:gd name="T26" fmla="*/ 17 w 122"/>
                <a:gd name="T27" fmla="*/ 185 h 193"/>
                <a:gd name="T28" fmla="*/ 17 w 122"/>
                <a:gd name="T29" fmla="*/ 163 h 193"/>
                <a:gd name="T30" fmla="*/ 36 w 122"/>
                <a:gd name="T31" fmla="*/ 171 h 193"/>
                <a:gd name="T32" fmla="*/ 56 w 122"/>
                <a:gd name="T33" fmla="*/ 174 h 193"/>
                <a:gd name="T34" fmla="*/ 89 w 122"/>
                <a:gd name="T35" fmla="*/ 162 h 193"/>
                <a:gd name="T36" fmla="*/ 100 w 122"/>
                <a:gd name="T37" fmla="*/ 128 h 193"/>
                <a:gd name="T38" fmla="*/ 100 w 122"/>
                <a:gd name="T39" fmla="*/ 116 h 193"/>
                <a:gd name="T40" fmla="*/ 82 w 122"/>
                <a:gd name="T41" fmla="*/ 135 h 193"/>
                <a:gd name="T42" fmla="*/ 56 w 122"/>
                <a:gd name="T43" fmla="*/ 141 h 193"/>
                <a:gd name="T44" fmla="*/ 16 w 122"/>
                <a:gd name="T45" fmla="*/ 121 h 193"/>
                <a:gd name="T46" fmla="*/ 0 w 122"/>
                <a:gd name="T47" fmla="*/ 71 h 193"/>
                <a:gd name="T48" fmla="*/ 16 w 122"/>
                <a:gd name="T49" fmla="*/ 20 h 193"/>
                <a:gd name="T50" fmla="*/ 56 w 122"/>
                <a:gd name="T51" fmla="*/ 0 h 193"/>
                <a:gd name="T52" fmla="*/ 82 w 122"/>
                <a:gd name="T53" fmla="*/ 6 h 193"/>
                <a:gd name="T54" fmla="*/ 100 w 122"/>
                <a:gd name="T55" fmla="*/ 25 h 193"/>
                <a:gd name="T56" fmla="*/ 100 w 122"/>
                <a:gd name="T57" fmla="*/ 4 h 193"/>
                <a:gd name="T58" fmla="*/ 122 w 122"/>
                <a:gd name="T59" fmla="*/ 4 h 193"/>
                <a:gd name="T60" fmla="*/ 122 w 122"/>
                <a:gd name="T61" fmla="*/ 12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2" h="193">
                  <a:moveTo>
                    <a:pt x="100" y="71"/>
                  </a:moveTo>
                  <a:cubicBezTo>
                    <a:pt x="100" y="54"/>
                    <a:pt x="97" y="42"/>
                    <a:pt x="90" y="33"/>
                  </a:cubicBezTo>
                  <a:cubicBezTo>
                    <a:pt x="83" y="24"/>
                    <a:pt x="74" y="19"/>
                    <a:pt x="62" y="19"/>
                  </a:cubicBezTo>
                  <a:cubicBezTo>
                    <a:pt x="50" y="19"/>
                    <a:pt x="40" y="24"/>
                    <a:pt x="34" y="33"/>
                  </a:cubicBezTo>
                  <a:cubicBezTo>
                    <a:pt x="27" y="42"/>
                    <a:pt x="23" y="54"/>
                    <a:pt x="23" y="71"/>
                  </a:cubicBezTo>
                  <a:cubicBezTo>
                    <a:pt x="23" y="87"/>
                    <a:pt x="27" y="99"/>
                    <a:pt x="34" y="108"/>
                  </a:cubicBezTo>
                  <a:cubicBezTo>
                    <a:pt x="40" y="117"/>
                    <a:pt x="50" y="122"/>
                    <a:pt x="62" y="122"/>
                  </a:cubicBezTo>
                  <a:cubicBezTo>
                    <a:pt x="74" y="122"/>
                    <a:pt x="83" y="117"/>
                    <a:pt x="90" y="108"/>
                  </a:cubicBezTo>
                  <a:cubicBezTo>
                    <a:pt x="97" y="99"/>
                    <a:pt x="100" y="87"/>
                    <a:pt x="100" y="71"/>
                  </a:cubicBezTo>
                  <a:close/>
                  <a:moveTo>
                    <a:pt x="122" y="124"/>
                  </a:moveTo>
                  <a:cubicBezTo>
                    <a:pt x="122" y="147"/>
                    <a:pt x="117" y="164"/>
                    <a:pt x="107" y="175"/>
                  </a:cubicBezTo>
                  <a:cubicBezTo>
                    <a:pt x="97" y="187"/>
                    <a:pt x="81" y="193"/>
                    <a:pt x="60" y="193"/>
                  </a:cubicBezTo>
                  <a:cubicBezTo>
                    <a:pt x="52" y="193"/>
                    <a:pt x="44" y="192"/>
                    <a:pt x="37" y="191"/>
                  </a:cubicBezTo>
                  <a:cubicBezTo>
                    <a:pt x="30" y="190"/>
                    <a:pt x="23" y="188"/>
                    <a:pt x="17" y="185"/>
                  </a:cubicBezTo>
                  <a:lnTo>
                    <a:pt x="17" y="163"/>
                  </a:lnTo>
                  <a:cubicBezTo>
                    <a:pt x="23" y="167"/>
                    <a:pt x="30" y="170"/>
                    <a:pt x="36" y="171"/>
                  </a:cubicBezTo>
                  <a:cubicBezTo>
                    <a:pt x="43" y="173"/>
                    <a:pt x="49" y="174"/>
                    <a:pt x="56" y="174"/>
                  </a:cubicBezTo>
                  <a:cubicBezTo>
                    <a:pt x="71" y="174"/>
                    <a:pt x="82" y="170"/>
                    <a:pt x="89" y="162"/>
                  </a:cubicBezTo>
                  <a:cubicBezTo>
                    <a:pt x="96" y="155"/>
                    <a:pt x="100" y="143"/>
                    <a:pt x="100" y="128"/>
                  </a:cubicBezTo>
                  <a:lnTo>
                    <a:pt x="100" y="116"/>
                  </a:lnTo>
                  <a:cubicBezTo>
                    <a:pt x="95" y="125"/>
                    <a:pt x="89" y="131"/>
                    <a:pt x="82" y="135"/>
                  </a:cubicBezTo>
                  <a:cubicBezTo>
                    <a:pt x="75" y="139"/>
                    <a:pt x="66" y="141"/>
                    <a:pt x="56" y="141"/>
                  </a:cubicBezTo>
                  <a:cubicBezTo>
                    <a:pt x="39" y="141"/>
                    <a:pt x="26" y="134"/>
                    <a:pt x="16" y="121"/>
                  </a:cubicBezTo>
                  <a:cubicBezTo>
                    <a:pt x="5" y="109"/>
                    <a:pt x="0" y="92"/>
                    <a:pt x="0" y="71"/>
                  </a:cubicBezTo>
                  <a:cubicBezTo>
                    <a:pt x="0" y="49"/>
                    <a:pt x="5" y="32"/>
                    <a:pt x="16" y="20"/>
                  </a:cubicBezTo>
                  <a:cubicBezTo>
                    <a:pt x="26" y="7"/>
                    <a:pt x="39" y="0"/>
                    <a:pt x="56" y="0"/>
                  </a:cubicBezTo>
                  <a:cubicBezTo>
                    <a:pt x="66" y="0"/>
                    <a:pt x="75" y="2"/>
                    <a:pt x="82" y="6"/>
                  </a:cubicBezTo>
                  <a:cubicBezTo>
                    <a:pt x="89" y="10"/>
                    <a:pt x="95" y="16"/>
                    <a:pt x="100" y="25"/>
                  </a:cubicBezTo>
                  <a:lnTo>
                    <a:pt x="100" y="4"/>
                  </a:lnTo>
                  <a:lnTo>
                    <a:pt x="122" y="4"/>
                  </a:lnTo>
                  <a:lnTo>
                    <a:pt x="122" y="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2">
              <a:extLst>
                <a:ext uri="{FF2B5EF4-FFF2-40B4-BE49-F238E27FC236}">
                  <a16:creationId xmlns:a16="http://schemas.microsoft.com/office/drawing/2014/main" id="{22B460D3-4E0C-49E9-85D4-C01B3CE5D0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8" y="2174"/>
              <a:ext cx="10" cy="91"/>
            </a:xfrm>
            <a:custGeom>
              <a:avLst/>
              <a:gdLst>
                <a:gd name="T0" fmla="*/ 0 w 22"/>
                <a:gd name="T1" fmla="*/ 53 h 190"/>
                <a:gd name="T2" fmla="*/ 22 w 22"/>
                <a:gd name="T3" fmla="*/ 53 h 190"/>
                <a:gd name="T4" fmla="*/ 22 w 22"/>
                <a:gd name="T5" fmla="*/ 190 h 190"/>
                <a:gd name="T6" fmla="*/ 0 w 22"/>
                <a:gd name="T7" fmla="*/ 190 h 190"/>
                <a:gd name="T8" fmla="*/ 0 w 22"/>
                <a:gd name="T9" fmla="*/ 53 h 190"/>
                <a:gd name="T10" fmla="*/ 0 w 22"/>
                <a:gd name="T11" fmla="*/ 0 h 190"/>
                <a:gd name="T12" fmla="*/ 22 w 22"/>
                <a:gd name="T13" fmla="*/ 0 h 190"/>
                <a:gd name="T14" fmla="*/ 22 w 22"/>
                <a:gd name="T15" fmla="*/ 28 h 190"/>
                <a:gd name="T16" fmla="*/ 0 w 22"/>
                <a:gd name="T17" fmla="*/ 28 h 190"/>
                <a:gd name="T18" fmla="*/ 0 w 22"/>
                <a:gd name="T19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90">
                  <a:moveTo>
                    <a:pt x="0" y="53"/>
                  </a:moveTo>
                  <a:lnTo>
                    <a:pt x="22" y="53"/>
                  </a:lnTo>
                  <a:lnTo>
                    <a:pt x="22" y="190"/>
                  </a:lnTo>
                  <a:lnTo>
                    <a:pt x="0" y="190"/>
                  </a:lnTo>
                  <a:lnTo>
                    <a:pt x="0" y="53"/>
                  </a:lnTo>
                  <a:close/>
                  <a:moveTo>
                    <a:pt x="0" y="0"/>
                  </a:moveTo>
                  <a:lnTo>
                    <a:pt x="22" y="0"/>
                  </a:lnTo>
                  <a:lnTo>
                    <a:pt x="22" y="28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3">
              <a:extLst>
                <a:ext uri="{FF2B5EF4-FFF2-40B4-BE49-F238E27FC236}">
                  <a16:creationId xmlns:a16="http://schemas.microsoft.com/office/drawing/2014/main" id="{B81E60B1-E276-4F3F-8892-521ABB092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0" y="2197"/>
              <a:ext cx="56" cy="68"/>
            </a:xfrm>
            <a:custGeom>
              <a:avLst/>
              <a:gdLst>
                <a:gd name="T0" fmla="*/ 115 w 115"/>
                <a:gd name="T1" fmla="*/ 58 h 141"/>
                <a:gd name="T2" fmla="*/ 115 w 115"/>
                <a:gd name="T3" fmla="*/ 141 h 141"/>
                <a:gd name="T4" fmla="*/ 92 w 115"/>
                <a:gd name="T5" fmla="*/ 141 h 141"/>
                <a:gd name="T6" fmla="*/ 92 w 115"/>
                <a:gd name="T7" fmla="*/ 59 h 141"/>
                <a:gd name="T8" fmla="*/ 85 w 115"/>
                <a:gd name="T9" fmla="*/ 30 h 141"/>
                <a:gd name="T10" fmla="*/ 62 w 115"/>
                <a:gd name="T11" fmla="*/ 20 h 141"/>
                <a:gd name="T12" fmla="*/ 33 w 115"/>
                <a:gd name="T13" fmla="*/ 32 h 141"/>
                <a:gd name="T14" fmla="*/ 23 w 115"/>
                <a:gd name="T15" fmla="*/ 63 h 141"/>
                <a:gd name="T16" fmla="*/ 23 w 115"/>
                <a:gd name="T17" fmla="*/ 141 h 141"/>
                <a:gd name="T18" fmla="*/ 0 w 115"/>
                <a:gd name="T19" fmla="*/ 141 h 141"/>
                <a:gd name="T20" fmla="*/ 0 w 115"/>
                <a:gd name="T21" fmla="*/ 4 h 141"/>
                <a:gd name="T22" fmla="*/ 23 w 115"/>
                <a:gd name="T23" fmla="*/ 4 h 141"/>
                <a:gd name="T24" fmla="*/ 23 w 115"/>
                <a:gd name="T25" fmla="*/ 25 h 141"/>
                <a:gd name="T26" fmla="*/ 42 w 115"/>
                <a:gd name="T27" fmla="*/ 7 h 141"/>
                <a:gd name="T28" fmla="*/ 67 w 115"/>
                <a:gd name="T29" fmla="*/ 0 h 141"/>
                <a:gd name="T30" fmla="*/ 103 w 115"/>
                <a:gd name="T31" fmla="*/ 15 h 141"/>
                <a:gd name="T32" fmla="*/ 115 w 115"/>
                <a:gd name="T33" fmla="*/ 5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5" h="141">
                  <a:moveTo>
                    <a:pt x="115" y="58"/>
                  </a:moveTo>
                  <a:lnTo>
                    <a:pt x="115" y="141"/>
                  </a:lnTo>
                  <a:lnTo>
                    <a:pt x="92" y="141"/>
                  </a:lnTo>
                  <a:lnTo>
                    <a:pt x="92" y="59"/>
                  </a:lnTo>
                  <a:cubicBezTo>
                    <a:pt x="92" y="46"/>
                    <a:pt x="90" y="36"/>
                    <a:pt x="85" y="30"/>
                  </a:cubicBezTo>
                  <a:cubicBezTo>
                    <a:pt x="80" y="23"/>
                    <a:pt x="72" y="20"/>
                    <a:pt x="62" y="20"/>
                  </a:cubicBezTo>
                  <a:cubicBezTo>
                    <a:pt x="50" y="20"/>
                    <a:pt x="40" y="24"/>
                    <a:pt x="33" y="32"/>
                  </a:cubicBezTo>
                  <a:cubicBezTo>
                    <a:pt x="26" y="39"/>
                    <a:pt x="23" y="50"/>
                    <a:pt x="23" y="63"/>
                  </a:cubicBezTo>
                  <a:lnTo>
                    <a:pt x="23" y="141"/>
                  </a:lnTo>
                  <a:lnTo>
                    <a:pt x="0" y="141"/>
                  </a:lnTo>
                  <a:lnTo>
                    <a:pt x="0" y="4"/>
                  </a:lnTo>
                  <a:lnTo>
                    <a:pt x="23" y="4"/>
                  </a:lnTo>
                  <a:lnTo>
                    <a:pt x="23" y="25"/>
                  </a:lnTo>
                  <a:cubicBezTo>
                    <a:pt x="28" y="17"/>
                    <a:pt x="35" y="11"/>
                    <a:pt x="42" y="7"/>
                  </a:cubicBezTo>
                  <a:cubicBezTo>
                    <a:pt x="49" y="3"/>
                    <a:pt x="57" y="0"/>
                    <a:pt x="67" y="0"/>
                  </a:cubicBezTo>
                  <a:cubicBezTo>
                    <a:pt x="83" y="0"/>
                    <a:pt x="95" y="5"/>
                    <a:pt x="103" y="15"/>
                  </a:cubicBezTo>
                  <a:cubicBezTo>
                    <a:pt x="111" y="25"/>
                    <a:pt x="115" y="39"/>
                    <a:pt x="115" y="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4">
              <a:extLst>
                <a:ext uri="{FF2B5EF4-FFF2-40B4-BE49-F238E27FC236}">
                  <a16:creationId xmlns:a16="http://schemas.microsoft.com/office/drawing/2014/main" id="{4C8591A7-6C7C-4BA2-90A2-F6F03FD018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12" y="2197"/>
              <a:ext cx="61" cy="70"/>
            </a:xfrm>
            <a:custGeom>
              <a:avLst/>
              <a:gdLst>
                <a:gd name="T0" fmla="*/ 127 w 127"/>
                <a:gd name="T1" fmla="*/ 67 h 144"/>
                <a:gd name="T2" fmla="*/ 127 w 127"/>
                <a:gd name="T3" fmla="*/ 78 h 144"/>
                <a:gd name="T4" fmla="*/ 23 w 127"/>
                <a:gd name="T5" fmla="*/ 78 h 144"/>
                <a:gd name="T6" fmla="*/ 37 w 127"/>
                <a:gd name="T7" fmla="*/ 113 h 144"/>
                <a:gd name="T8" fmla="*/ 72 w 127"/>
                <a:gd name="T9" fmla="*/ 125 h 144"/>
                <a:gd name="T10" fmla="*/ 97 w 127"/>
                <a:gd name="T11" fmla="*/ 122 h 144"/>
                <a:gd name="T12" fmla="*/ 121 w 127"/>
                <a:gd name="T13" fmla="*/ 112 h 144"/>
                <a:gd name="T14" fmla="*/ 121 w 127"/>
                <a:gd name="T15" fmla="*/ 134 h 144"/>
                <a:gd name="T16" fmla="*/ 97 w 127"/>
                <a:gd name="T17" fmla="*/ 141 h 144"/>
                <a:gd name="T18" fmla="*/ 71 w 127"/>
                <a:gd name="T19" fmla="*/ 144 h 144"/>
                <a:gd name="T20" fmla="*/ 19 w 127"/>
                <a:gd name="T21" fmla="*/ 125 h 144"/>
                <a:gd name="T22" fmla="*/ 0 w 127"/>
                <a:gd name="T23" fmla="*/ 73 h 144"/>
                <a:gd name="T24" fmla="*/ 18 w 127"/>
                <a:gd name="T25" fmla="*/ 20 h 144"/>
                <a:gd name="T26" fmla="*/ 67 w 127"/>
                <a:gd name="T27" fmla="*/ 0 h 144"/>
                <a:gd name="T28" fmla="*/ 111 w 127"/>
                <a:gd name="T29" fmla="*/ 18 h 144"/>
                <a:gd name="T30" fmla="*/ 127 w 127"/>
                <a:gd name="T31" fmla="*/ 67 h 144"/>
                <a:gd name="T32" fmla="*/ 104 w 127"/>
                <a:gd name="T33" fmla="*/ 60 h 144"/>
                <a:gd name="T34" fmla="*/ 94 w 127"/>
                <a:gd name="T35" fmla="*/ 31 h 144"/>
                <a:gd name="T36" fmla="*/ 67 w 127"/>
                <a:gd name="T37" fmla="*/ 20 h 144"/>
                <a:gd name="T38" fmla="*/ 37 w 127"/>
                <a:gd name="T39" fmla="*/ 30 h 144"/>
                <a:gd name="T40" fmla="*/ 24 w 127"/>
                <a:gd name="T41" fmla="*/ 60 h 144"/>
                <a:gd name="T42" fmla="*/ 104 w 127"/>
                <a:gd name="T43" fmla="*/ 6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7" h="144">
                  <a:moveTo>
                    <a:pt x="127" y="67"/>
                  </a:moveTo>
                  <a:lnTo>
                    <a:pt x="127" y="78"/>
                  </a:lnTo>
                  <a:lnTo>
                    <a:pt x="23" y="78"/>
                  </a:lnTo>
                  <a:cubicBezTo>
                    <a:pt x="24" y="93"/>
                    <a:pt x="29" y="105"/>
                    <a:pt x="37" y="113"/>
                  </a:cubicBezTo>
                  <a:cubicBezTo>
                    <a:pt x="46" y="121"/>
                    <a:pt x="57" y="125"/>
                    <a:pt x="72" y="125"/>
                  </a:cubicBezTo>
                  <a:cubicBezTo>
                    <a:pt x="81" y="125"/>
                    <a:pt x="89" y="124"/>
                    <a:pt x="97" y="122"/>
                  </a:cubicBezTo>
                  <a:cubicBezTo>
                    <a:pt x="105" y="120"/>
                    <a:pt x="114" y="117"/>
                    <a:pt x="121" y="112"/>
                  </a:cubicBezTo>
                  <a:lnTo>
                    <a:pt x="121" y="134"/>
                  </a:lnTo>
                  <a:cubicBezTo>
                    <a:pt x="113" y="137"/>
                    <a:pt x="105" y="140"/>
                    <a:pt x="97" y="141"/>
                  </a:cubicBezTo>
                  <a:cubicBezTo>
                    <a:pt x="88" y="143"/>
                    <a:pt x="80" y="144"/>
                    <a:pt x="71" y="144"/>
                  </a:cubicBezTo>
                  <a:cubicBezTo>
                    <a:pt x="49" y="144"/>
                    <a:pt x="32" y="138"/>
                    <a:pt x="19" y="125"/>
                  </a:cubicBezTo>
                  <a:cubicBezTo>
                    <a:pt x="6" y="112"/>
                    <a:pt x="0" y="95"/>
                    <a:pt x="0" y="73"/>
                  </a:cubicBezTo>
                  <a:cubicBezTo>
                    <a:pt x="0" y="51"/>
                    <a:pt x="6" y="33"/>
                    <a:pt x="18" y="20"/>
                  </a:cubicBezTo>
                  <a:cubicBezTo>
                    <a:pt x="30" y="7"/>
                    <a:pt x="47" y="0"/>
                    <a:pt x="67" y="0"/>
                  </a:cubicBezTo>
                  <a:cubicBezTo>
                    <a:pt x="85" y="0"/>
                    <a:pt x="100" y="6"/>
                    <a:pt x="111" y="18"/>
                  </a:cubicBezTo>
                  <a:cubicBezTo>
                    <a:pt x="121" y="30"/>
                    <a:pt x="127" y="46"/>
                    <a:pt x="127" y="67"/>
                  </a:cubicBezTo>
                  <a:close/>
                  <a:moveTo>
                    <a:pt x="104" y="60"/>
                  </a:moveTo>
                  <a:cubicBezTo>
                    <a:pt x="104" y="48"/>
                    <a:pt x="101" y="38"/>
                    <a:pt x="94" y="31"/>
                  </a:cubicBezTo>
                  <a:cubicBezTo>
                    <a:pt x="87" y="23"/>
                    <a:pt x="78" y="20"/>
                    <a:pt x="67" y="20"/>
                  </a:cubicBezTo>
                  <a:cubicBezTo>
                    <a:pt x="55" y="20"/>
                    <a:pt x="45" y="23"/>
                    <a:pt x="37" y="30"/>
                  </a:cubicBezTo>
                  <a:cubicBezTo>
                    <a:pt x="30" y="37"/>
                    <a:pt x="25" y="47"/>
                    <a:pt x="24" y="60"/>
                  </a:cubicBezTo>
                  <a:lnTo>
                    <a:pt x="104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0" name="Text Placeholder 2">
            <a:extLst>
              <a:ext uri="{FF2B5EF4-FFF2-40B4-BE49-F238E27FC236}">
                <a16:creationId xmlns:a16="http://schemas.microsoft.com/office/drawing/2014/main" id="{7C160CA1-8745-42C9-9943-D187CA415696}"/>
              </a:ext>
            </a:extLst>
          </p:cNvPr>
          <p:cNvSpPr txBox="1">
            <a:spLocks/>
          </p:cNvSpPr>
          <p:nvPr/>
        </p:nvSpPr>
        <p:spPr>
          <a:xfrm>
            <a:off x="2031941" y="3484488"/>
            <a:ext cx="7503362" cy="26792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programmer specifies a </a:t>
            </a:r>
            <a:r>
              <a:rPr lang="en-US" dirty="0">
                <a:solidFill>
                  <a:srgbClr val="00B050"/>
                </a:solidFill>
              </a:rPr>
              <a:t>scene</a:t>
            </a:r>
            <a:r>
              <a:rPr lang="en-US" dirty="0"/>
              <a:t> in terms of the objects and an interaction between the objects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Dedicated programming language </a:t>
            </a:r>
            <a:r>
              <a:rPr lang="en-US" dirty="0">
                <a:solidFill>
                  <a:srgbClr val="FF0000"/>
                </a:solidFill>
              </a:rPr>
              <a:t>APIs</a:t>
            </a:r>
            <a:r>
              <a:rPr lang="en-US" dirty="0"/>
              <a:t>: DirectX and OpenGL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GPU programs are </a:t>
            </a:r>
            <a:r>
              <a:rPr lang="en-US" dirty="0">
                <a:solidFill>
                  <a:srgbClr val="0070C0"/>
                </a:solidFill>
              </a:rPr>
              <a:t>written</a:t>
            </a:r>
            <a:r>
              <a:rPr lang="en-US" dirty="0"/>
              <a:t> in two parts</a:t>
            </a:r>
          </a:p>
          <a:p>
            <a:pPr marL="573088" lvl="1" indent="-342900"/>
            <a:r>
              <a:rPr lang="en-US" dirty="0"/>
              <a:t>There is a part that runs on a </a:t>
            </a:r>
            <a:r>
              <a:rPr lang="en-US" dirty="0">
                <a:solidFill>
                  <a:srgbClr val="00B050"/>
                </a:solidFill>
              </a:rPr>
              <a:t>normal CPU</a:t>
            </a:r>
          </a:p>
          <a:p>
            <a:pPr marL="573088" lvl="1" indent="-342900"/>
            <a:r>
              <a:rPr lang="en-US" dirty="0"/>
              <a:t>A part runs on the </a:t>
            </a:r>
            <a:r>
              <a:rPr lang="en-US" dirty="0">
                <a:solidFill>
                  <a:srgbClr val="7030A0"/>
                </a:solidFill>
              </a:rPr>
              <a:t>GPU</a:t>
            </a:r>
            <a:r>
              <a:rPr lang="en-US" dirty="0"/>
              <a:t> (compiled in a GPU-specific ISA)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004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3B0D5-DD42-44B5-8955-6ECDFC372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binary: CPU code and GPU code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F01CFB-88CC-4479-BF59-E41DE0CF19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D168F6-E2A9-45B3-98FC-5E4A132B98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547ACD-B658-48A2-812A-DE66E9A0A29B}"/>
              </a:ext>
            </a:extLst>
          </p:cNvPr>
          <p:cNvSpPr/>
          <p:nvPr/>
        </p:nvSpPr>
        <p:spPr>
          <a:xfrm>
            <a:off x="4188824" y="2072639"/>
            <a:ext cx="2211977" cy="338763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9FAA06E-0130-433F-A456-74530DD05959}"/>
              </a:ext>
            </a:extLst>
          </p:cNvPr>
          <p:cNvSpPr/>
          <p:nvPr/>
        </p:nvSpPr>
        <p:spPr>
          <a:xfrm>
            <a:off x="4158343" y="1606733"/>
            <a:ext cx="2272937" cy="383177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Program binary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2FC71F-6F3B-469D-B794-5151E42EA907}"/>
              </a:ext>
            </a:extLst>
          </p:cNvPr>
          <p:cNvSpPr/>
          <p:nvPr/>
        </p:nvSpPr>
        <p:spPr>
          <a:xfrm>
            <a:off x="4310743" y="2246811"/>
            <a:ext cx="1976846" cy="161108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CPU code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A207C7-8E86-4194-9FD8-E64E38A186FF}"/>
              </a:ext>
            </a:extLst>
          </p:cNvPr>
          <p:cNvSpPr/>
          <p:nvPr/>
        </p:nvSpPr>
        <p:spPr>
          <a:xfrm>
            <a:off x="4306387" y="3940627"/>
            <a:ext cx="1976846" cy="1447801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GPU code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B1BE3DE4-684A-43DD-93AA-DD472EA2F4A9}"/>
              </a:ext>
            </a:extLst>
          </p:cNvPr>
          <p:cNvSpPr/>
          <p:nvPr/>
        </p:nvSpPr>
        <p:spPr>
          <a:xfrm>
            <a:off x="7097485" y="3364123"/>
            <a:ext cx="2908663" cy="1349829"/>
          </a:xfrm>
          <a:prstGeom prst="wedgeRectCallout">
            <a:avLst>
              <a:gd name="adj1" fmla="val -78388"/>
              <a:gd name="adj2" fmla="val 20564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NVIDIA programs are compiled to a virtual ISA </a:t>
            </a:r>
            <a:r>
              <a:rPr lang="en-US" dirty="0">
                <a:sym typeface="Wingdings" panose="05000000000000000000" pitchFamily="2" charset="2"/>
              </a:rPr>
              <a:t> PTX (Portable Thread </a:t>
            </a:r>
            <a:r>
              <a:rPr lang="en-US" dirty="0" err="1">
                <a:sym typeface="Wingdings" panose="05000000000000000000" pitchFamily="2" charset="2"/>
              </a:rPr>
              <a:t>eXecution</a:t>
            </a:r>
            <a:r>
              <a:rPr lang="en-US" dirty="0">
                <a:sym typeface="Wingdings" panose="05000000000000000000" pitchFamily="2" charset="2"/>
              </a:rPr>
              <a:t>)</a:t>
            </a:r>
            <a:endParaRPr lang="en-US" dirty="0"/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8998338C-F7C4-4DFE-A6B5-E01DB5441475}"/>
              </a:ext>
            </a:extLst>
          </p:cNvPr>
          <p:cNvSpPr/>
          <p:nvPr/>
        </p:nvSpPr>
        <p:spPr>
          <a:xfrm>
            <a:off x="7097485" y="4946470"/>
            <a:ext cx="2908663" cy="1349829"/>
          </a:xfrm>
          <a:prstGeom prst="wedgeRectCallout">
            <a:avLst>
              <a:gd name="adj1" fmla="val -80184"/>
              <a:gd name="adj2" fmla="val -46533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At runtime, PTX is compiled to SASS. (Shader Assembly</a:t>
            </a:r>
            <a:r>
              <a:rPr lang="en-US" dirty="0">
                <a:sym typeface="Wingdings" panose="05000000000000000000" pitchFamily="2" charset="2"/>
              </a:rPr>
              <a:t>)</a:t>
            </a:r>
            <a:endParaRPr lang="en-US" dirty="0"/>
          </a:p>
        </p:txBody>
      </p:sp>
      <p:pic>
        <p:nvPicPr>
          <p:cNvPr id="12" name="Picture 11" descr="Logo, icon&#10;&#10;Description automatically generated">
            <a:extLst>
              <a:ext uri="{FF2B5EF4-FFF2-40B4-BE49-F238E27FC236}">
                <a16:creationId xmlns:a16="http://schemas.microsoft.com/office/drawing/2014/main" id="{69097532-B671-4289-8374-4679E28504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871" y="3119630"/>
            <a:ext cx="488985" cy="488985"/>
          </a:xfrm>
          <a:prstGeom prst="rect">
            <a:avLst/>
          </a:prstGeom>
        </p:spPr>
      </p:pic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CACFCD00-07FB-4651-8156-C0717DD683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149" y="4789683"/>
            <a:ext cx="488985" cy="48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613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C2D90-5266-47B3-9B17-5CA0D8EF5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070" y="274945"/>
            <a:ext cx="6975265" cy="822960"/>
          </a:xfrm>
        </p:spPr>
        <p:txBody>
          <a:bodyPr/>
          <a:lstStyle/>
          <a:p>
            <a:r>
              <a:rPr lang="en-US" dirty="0"/>
              <a:t>Vertex Processor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33978A-E901-47AB-92E9-25819F36EA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81188" y="1280160"/>
            <a:ext cx="8428459" cy="470789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Decompose</a:t>
            </a:r>
            <a:r>
              <a:rPr lang="en-US" dirty="0"/>
              <a:t> a 3D surface into a set of triangles.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Triangles have inherent advantages – all the vertices are on the same plane. Very </a:t>
            </a:r>
            <a:r>
              <a:rPr lang="en-US" dirty="0">
                <a:solidFill>
                  <a:srgbClr val="0070C0"/>
                </a:solidFill>
              </a:rPr>
              <a:t>easy</a:t>
            </a:r>
            <a:r>
              <a:rPr lang="en-US" dirty="0"/>
              <a:t> to write code to process them.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Perform </a:t>
            </a:r>
            <a:r>
              <a:rPr lang="en-US" dirty="0">
                <a:solidFill>
                  <a:srgbClr val="FF0000"/>
                </a:solidFill>
              </a:rPr>
              <a:t>ray tracing </a:t>
            </a:r>
            <a:r>
              <a:rPr lang="en-US" dirty="0"/>
              <a:t>– trace the path of light rays and model their interaction with surfaces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Add color and texture to a </a:t>
            </a:r>
            <a:r>
              <a:rPr lang="en-US" dirty="0">
                <a:solidFill>
                  <a:srgbClr val="00B050"/>
                </a:solidFill>
              </a:rPr>
              <a:t>surface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Move, rotate, and scale objects – basic </a:t>
            </a:r>
            <a:r>
              <a:rPr lang="en-US" dirty="0">
                <a:solidFill>
                  <a:srgbClr val="720F11"/>
                </a:solidFill>
              </a:rPr>
              <a:t>operations</a:t>
            </a:r>
            <a:r>
              <a:rPr lang="en-US" dirty="0"/>
              <a:t> on triangles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Calculate the </a:t>
            </a:r>
            <a:r>
              <a:rPr lang="en-US" dirty="0">
                <a:solidFill>
                  <a:srgbClr val="7030A0"/>
                </a:solidFill>
              </a:rPr>
              <a:t>depth</a:t>
            </a:r>
            <a:r>
              <a:rPr lang="en-US" dirty="0"/>
              <a:t> of the triangle (depth of the object in the image, measured from the eye)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02DDF6-F7CB-4185-B116-29245E5D5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9ABAF-8DC7-432B-A3E7-4AA518841E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F337250D-157F-47A6-9973-623306AE6D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861" y="91442"/>
            <a:ext cx="824208" cy="82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130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AC356-C43F-43B5-8A05-46B115937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8368" y="221741"/>
            <a:ext cx="6975265" cy="822960"/>
          </a:xfrm>
        </p:spPr>
        <p:txBody>
          <a:bodyPr/>
          <a:lstStyle/>
          <a:p>
            <a:r>
              <a:rPr lang="en-US" dirty="0"/>
              <a:t>Polymorph Engine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63300-6DA3-4EE5-A167-2A979175D0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81187" y="2534194"/>
            <a:ext cx="7942082" cy="42672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has </a:t>
            </a:r>
            <a:r>
              <a:rPr lang="en-US" dirty="0">
                <a:solidFill>
                  <a:srgbClr val="FF0000"/>
                </a:solidFill>
              </a:rPr>
              <a:t>replaced</a:t>
            </a:r>
            <a:r>
              <a:rPr lang="en-US" dirty="0"/>
              <a:t> the vertex processor in modern GPUs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94EEC8-D6B2-497B-9811-970E56C8D3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A07B9-67BD-4248-89E8-69DA944CEF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F0A3D7-8D9A-4EB8-9BA2-DDA9920CCA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646" y="1215208"/>
            <a:ext cx="8712708" cy="828294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0D2B307-B7A3-4AA8-A319-78246E9AE734}"/>
              </a:ext>
            </a:extLst>
          </p:cNvPr>
          <p:cNvSpPr/>
          <p:nvPr/>
        </p:nvSpPr>
        <p:spPr>
          <a:xfrm>
            <a:off x="1822160" y="3565761"/>
            <a:ext cx="8630195" cy="215929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Convert</a:t>
            </a:r>
            <a:r>
              <a:rPr lang="en-US" sz="2000" dirty="0"/>
              <a:t> local object coordinates to world coordinates – same axes for all objects in a 3D coordinate system.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Vertex shader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>
                <a:solidFill>
                  <a:srgbClr val="C00000"/>
                </a:solidFill>
                <a:sym typeface="Wingdings" panose="05000000000000000000" pitchFamily="2" charset="2"/>
              </a:rPr>
              <a:t>Simulate</a:t>
            </a:r>
            <a:r>
              <a:rPr lang="en-US" sz="2000" dirty="0">
                <a:sym typeface="Wingdings" panose="05000000000000000000" pitchFamily="2" charset="2"/>
              </a:rPr>
              <a:t> the motion of limbs in lifelike characters, illumination, visual effects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anose="05000000000000000000" pitchFamily="2" charset="2"/>
              </a:rPr>
              <a:t>Hull shader  </a:t>
            </a:r>
            <a:r>
              <a:rPr lang="en-US" sz="2000" dirty="0">
                <a:solidFill>
                  <a:srgbClr val="00B050"/>
                </a:solidFill>
                <a:sym typeface="Wingdings" panose="05000000000000000000" pitchFamily="2" charset="2"/>
              </a:rPr>
              <a:t>Divide</a:t>
            </a:r>
            <a:r>
              <a:rPr lang="en-US" sz="2000" dirty="0">
                <a:sym typeface="Wingdings" panose="05000000000000000000" pitchFamily="2" charset="2"/>
              </a:rPr>
              <a:t> large polygons into smaller polygons. Objects </a:t>
            </a:r>
            <a:r>
              <a:rPr lang="en-US" sz="2000" dirty="0">
                <a:solidFill>
                  <a:srgbClr val="92D050"/>
                </a:solidFill>
                <a:sym typeface="Wingdings" panose="05000000000000000000" pitchFamily="2" charset="2"/>
              </a:rPr>
              <a:t>closer</a:t>
            </a:r>
            <a:r>
              <a:rPr lang="en-US" sz="2000" dirty="0">
                <a:sym typeface="Wingdings" panose="05000000000000000000" pitchFamily="2" charset="2"/>
              </a:rPr>
              <a:t> to the viewpoint need to have a higher granularity.</a:t>
            </a:r>
            <a:endParaRPr lang="en-US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545935-3F53-4063-B07C-B58FDB83C944}"/>
              </a:ext>
            </a:extLst>
          </p:cNvPr>
          <p:cNvSpPr/>
          <p:nvPr/>
        </p:nvSpPr>
        <p:spPr>
          <a:xfrm>
            <a:off x="5094515" y="3224747"/>
            <a:ext cx="2307771" cy="5399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Vertex fetch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90524D-9D5D-4015-BC31-6CFE1CDE28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853" y="3224747"/>
            <a:ext cx="609524" cy="609524"/>
          </a:xfrm>
          <a:prstGeom prst="rect">
            <a:avLst/>
          </a:prstGeom>
        </p:spPr>
      </p:pic>
      <p:pic>
        <p:nvPicPr>
          <p:cNvPr id="12" name="Picture 11" descr="Logo, icon&#10;&#10;Description automatically generated">
            <a:extLst>
              <a:ext uri="{FF2B5EF4-FFF2-40B4-BE49-F238E27FC236}">
                <a16:creationId xmlns:a16="http://schemas.microsoft.com/office/drawing/2014/main" id="{75360E10-79CD-4908-83C1-BDEEFA106A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861" y="91442"/>
            <a:ext cx="824208" cy="82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081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0616" y="274321"/>
            <a:ext cx="7810841" cy="822960"/>
          </a:xfrm>
        </p:spPr>
        <p:txBody>
          <a:bodyPr/>
          <a:lstStyle/>
          <a:p>
            <a:r>
              <a:rPr lang="en-US" dirty="0"/>
              <a:t>Background Required to Understand this Chapter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t>2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C6FE163-8C29-40B5-A490-0E5AF69445E5}"/>
              </a:ext>
            </a:extLst>
          </p:cNvPr>
          <p:cNvCxnSpPr>
            <a:cxnSpLocks/>
          </p:cNvCxnSpPr>
          <p:nvPr/>
        </p:nvCxnSpPr>
        <p:spPr>
          <a:xfrm flipH="1">
            <a:off x="1981200" y="5999180"/>
            <a:ext cx="8229600" cy="0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8C1614-6727-4049-9BE6-F26B2FF1D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EC53A45C-3C6C-43FE-AFCC-E69ED6E9D5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2329918"/>
              </p:ext>
            </p:extLst>
          </p:nvPr>
        </p:nvGraphicFramePr>
        <p:xfrm>
          <a:off x="1981200" y="16269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A1C14161-8E39-4190-9A56-32779EA1FC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12246" y="1"/>
            <a:ext cx="3677575" cy="367757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6B86A73-88B4-4E7A-8F91-A3CC98E23123}"/>
              </a:ext>
            </a:extLst>
          </p:cNvPr>
          <p:cNvSpPr/>
          <p:nvPr/>
        </p:nvSpPr>
        <p:spPr>
          <a:xfrm>
            <a:off x="8428384" y="3677576"/>
            <a:ext cx="2107095" cy="109728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veat" panose="00000500000000000000" pitchFamily="2" charset="0"/>
              </a:rPr>
              <a:t>Chapter 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53296E-25AB-4961-AA19-DA39DAB30215}"/>
              </a:ext>
            </a:extLst>
          </p:cNvPr>
          <p:cNvSpPr txBox="1"/>
          <p:nvPr/>
        </p:nvSpPr>
        <p:spPr>
          <a:xfrm>
            <a:off x="2327738" y="5592593"/>
            <a:ext cx="8862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presentations uses various images licensed under the CC-SA licenses</a:t>
            </a:r>
          </a:p>
        </p:txBody>
      </p:sp>
    </p:spTree>
    <p:extLst>
      <p:ext uri="{BB962C8B-B14F-4D97-AF65-F5344CB8AC3E}">
        <p14:creationId xmlns:p14="http://schemas.microsoft.com/office/powerpoint/2010/main" val="1063339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5EAABD-DF00-4154-88CB-7F073C1E30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55DD89-B7E8-4D6F-9062-DFEA013D4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558648F-A65A-448D-9018-55ED10CB156B}"/>
              </a:ext>
            </a:extLst>
          </p:cNvPr>
          <p:cNvSpPr/>
          <p:nvPr/>
        </p:nvSpPr>
        <p:spPr>
          <a:xfrm>
            <a:off x="2103772" y="904785"/>
            <a:ext cx="7984457" cy="103722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4"/>
                </a:solidFill>
              </a:rPr>
              <a:t>Break down </a:t>
            </a:r>
            <a:r>
              <a:rPr lang="en-US" sz="2000" dirty="0"/>
              <a:t>the polygons into a set of smaller objects – triangles and line segments.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52910A-04B8-494C-AD19-75C8452C70A3}"/>
              </a:ext>
            </a:extLst>
          </p:cNvPr>
          <p:cNvSpPr/>
          <p:nvPr/>
        </p:nvSpPr>
        <p:spPr>
          <a:xfrm>
            <a:off x="4951807" y="528936"/>
            <a:ext cx="2307771" cy="5399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Tessellation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69C4DD0-9B8D-4D44-8DB9-747C5717C54E}"/>
              </a:ext>
            </a:extLst>
          </p:cNvPr>
          <p:cNvSpPr/>
          <p:nvPr/>
        </p:nvSpPr>
        <p:spPr>
          <a:xfrm>
            <a:off x="2103772" y="3722202"/>
            <a:ext cx="7984457" cy="141307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total scene is the </a:t>
            </a:r>
            <a:r>
              <a:rPr lang="en-US" sz="2000" i="1" dirty="0">
                <a:solidFill>
                  <a:srgbClr val="0070C0"/>
                </a:solidFill>
              </a:rPr>
              <a:t>window</a:t>
            </a:r>
            <a:r>
              <a:rPr lang="en-US" sz="2000" i="1" dirty="0"/>
              <a:t>.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portion that is shown on the screen is the </a:t>
            </a:r>
            <a:r>
              <a:rPr lang="en-US" sz="2000" i="1" dirty="0">
                <a:solidFill>
                  <a:srgbClr val="00B050"/>
                </a:solidFill>
              </a:rPr>
              <a:t>viewport</a:t>
            </a:r>
            <a:r>
              <a:rPr lang="en-US" sz="20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This stage </a:t>
            </a:r>
            <a:r>
              <a:rPr lang="en-US" sz="2000" dirty="0">
                <a:solidFill>
                  <a:srgbClr val="FF0000"/>
                </a:solidFill>
              </a:rPr>
              <a:t>clips</a:t>
            </a:r>
            <a:r>
              <a:rPr lang="en-US" sz="2000" dirty="0"/>
              <a:t> the scene and creates the viewport.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457A71-57C1-4A3C-A510-9194B2F109A8}"/>
              </a:ext>
            </a:extLst>
          </p:cNvPr>
          <p:cNvSpPr/>
          <p:nvPr/>
        </p:nvSpPr>
        <p:spPr>
          <a:xfrm>
            <a:off x="4319452" y="3346354"/>
            <a:ext cx="3926488" cy="5399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Viewport Transformation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70F78C-AE49-4489-BD9B-CDF6A2E58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209" y="528933"/>
            <a:ext cx="609524" cy="6095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D86D7C-5002-486D-B4B7-B944BEB39F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209" y="3335545"/>
            <a:ext cx="609524" cy="6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1538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8F09C9-5F0E-4319-B9E4-9CFC2D020E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A41AF-C88C-4613-AFD1-6B7534200E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6C53193-FFC7-48FF-B550-6ADE3CD5D7D8}"/>
              </a:ext>
            </a:extLst>
          </p:cNvPr>
          <p:cNvSpPr/>
          <p:nvPr/>
        </p:nvSpPr>
        <p:spPr>
          <a:xfrm>
            <a:off x="2103772" y="3632512"/>
            <a:ext cx="7984457" cy="75660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Write</a:t>
            </a:r>
            <a:r>
              <a:rPr lang="en-US" sz="2000" dirty="0">
                <a:solidFill>
                  <a:schemeClr val="tx1"/>
                </a:solidFill>
              </a:rPr>
              <a:t> the list of triangles to memory.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D4A72A-5C65-4025-ADDB-F4F6D850A6D7}"/>
              </a:ext>
            </a:extLst>
          </p:cNvPr>
          <p:cNvSpPr/>
          <p:nvPr/>
        </p:nvSpPr>
        <p:spPr>
          <a:xfrm>
            <a:off x="5128811" y="3301384"/>
            <a:ext cx="2307771" cy="5399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Stream Output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B8B727-F8B5-44CF-AC56-1FBD66C784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009" y="3218691"/>
            <a:ext cx="609524" cy="609524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849C89E-EA45-4410-A5FF-7B5BB38CB542}"/>
              </a:ext>
            </a:extLst>
          </p:cNvPr>
          <p:cNvSpPr/>
          <p:nvPr/>
        </p:nvSpPr>
        <p:spPr>
          <a:xfrm>
            <a:off x="2204572" y="984022"/>
            <a:ext cx="7984457" cy="141307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50"/>
                </a:solidFill>
              </a:rPr>
              <a:t>Compute</a:t>
            </a:r>
            <a:r>
              <a:rPr lang="en-US" sz="2000" dirty="0"/>
              <a:t> the depth of each object.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E21A23"/>
                </a:solidFill>
              </a:rPr>
              <a:t>Annotate</a:t>
            </a:r>
            <a:r>
              <a:rPr lang="en-US" sz="2000" dirty="0"/>
              <a:t> its front face.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1708C"/>
                </a:solidFill>
              </a:rPr>
              <a:t>Perform</a:t>
            </a:r>
            <a:r>
              <a:rPr lang="en-US" sz="2000" dirty="0"/>
              <a:t> ray tracing (if required).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60C8F10-0B41-4169-8401-26F792800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009" y="679260"/>
            <a:ext cx="609524" cy="60952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56E514A-645C-4582-B9DA-D9C257989575}"/>
              </a:ext>
            </a:extLst>
          </p:cNvPr>
          <p:cNvSpPr/>
          <p:nvPr/>
        </p:nvSpPr>
        <p:spPr>
          <a:xfrm>
            <a:off x="5229611" y="652894"/>
            <a:ext cx="2307771" cy="5399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Attribute Setup</a:t>
            </a:r>
          </a:p>
        </p:txBody>
      </p:sp>
    </p:spTree>
    <p:extLst>
      <p:ext uri="{BB962C8B-B14F-4D97-AF65-F5344CB8AC3E}">
        <p14:creationId xmlns:p14="http://schemas.microsoft.com/office/powerpoint/2010/main" val="31824138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14690-77AD-49CF-84EA-ABD8855BE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8368" y="218150"/>
            <a:ext cx="6975265" cy="822960"/>
          </a:xfrm>
        </p:spPr>
        <p:txBody>
          <a:bodyPr/>
          <a:lstStyle/>
          <a:p>
            <a:r>
              <a:rPr lang="en-US" dirty="0"/>
              <a:t>Rasterization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64BC1-DF9C-4789-AC83-229D3A8F92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42228" y="3553098"/>
            <a:ext cx="8107544" cy="171123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Each </a:t>
            </a:r>
            <a:r>
              <a:rPr lang="en-US" dirty="0">
                <a:solidFill>
                  <a:srgbClr val="00B050"/>
                </a:solidFill>
              </a:rPr>
              <a:t>fragment</a:t>
            </a:r>
            <a:r>
              <a:rPr lang="en-US" dirty="0"/>
              <a:t> is a set of pixels.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Compute</a:t>
            </a:r>
            <a:r>
              <a:rPr lang="en-US" dirty="0"/>
              <a:t> the color and visibility of each fragment (optional)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There is a </a:t>
            </a:r>
            <a:r>
              <a:rPr lang="en-US" dirty="0">
                <a:solidFill>
                  <a:srgbClr val="720F11"/>
                </a:solidFill>
              </a:rPr>
              <a:t>dedicated</a:t>
            </a:r>
            <a:r>
              <a:rPr lang="en-US" dirty="0"/>
              <a:t> unit to perform rasterization.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53DB2C-E346-4128-8153-5713F2AA51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FFE8CF-BB24-43CD-9D20-E1179F53B0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688A350-B8B4-43FE-B0FD-305E0423A528}"/>
              </a:ext>
            </a:extLst>
          </p:cNvPr>
          <p:cNvSpPr/>
          <p:nvPr/>
        </p:nvSpPr>
        <p:spPr>
          <a:xfrm>
            <a:off x="2664823" y="1262744"/>
            <a:ext cx="2464526" cy="89698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Set of triangles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F4C1100-BDC0-4DC7-A4B9-507C71797B69}"/>
              </a:ext>
            </a:extLst>
          </p:cNvPr>
          <p:cNvSpPr/>
          <p:nvPr/>
        </p:nvSpPr>
        <p:spPr>
          <a:xfrm>
            <a:off x="6910253" y="1262744"/>
            <a:ext cx="2464526" cy="89698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Set of fragments 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2D321180-DDE6-40AC-A379-D476FD6812DD}"/>
              </a:ext>
            </a:extLst>
          </p:cNvPr>
          <p:cNvSpPr/>
          <p:nvPr/>
        </p:nvSpPr>
        <p:spPr>
          <a:xfrm>
            <a:off x="5573486" y="1497874"/>
            <a:ext cx="923108" cy="391886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F0D0B5A9-1FF3-44A3-BF20-C12EDCFF20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378" y="71033"/>
            <a:ext cx="891701" cy="89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550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23AD9-FB6B-4AF3-8322-5671C00EC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8368" y="227535"/>
            <a:ext cx="6975265" cy="822960"/>
          </a:xfrm>
        </p:spPr>
        <p:txBody>
          <a:bodyPr/>
          <a:lstStyle/>
          <a:p>
            <a:r>
              <a:rPr lang="en-US" dirty="0"/>
              <a:t>Fragment Processor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BC63D1-56AC-4BF0-98DE-6AD8FB9168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772518-8A32-4AF9-8B5C-BA8660BED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463DAA20-3A9E-4EB1-BC3B-A9E6774D24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166" y="919561"/>
            <a:ext cx="663845" cy="6638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BF7565-4A61-4D19-85AF-C7F62A854290}"/>
              </a:ext>
            </a:extLst>
          </p:cNvPr>
          <p:cNvSpPr txBox="1"/>
          <p:nvPr/>
        </p:nvSpPr>
        <p:spPr>
          <a:xfrm>
            <a:off x="3618412" y="919561"/>
            <a:ext cx="5107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Find the color of each fragment.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2D63338D-2941-4AAA-8679-EA50001B68E7}"/>
              </a:ext>
            </a:extLst>
          </p:cNvPr>
          <p:cNvSpPr/>
          <p:nvPr/>
        </p:nvSpPr>
        <p:spPr>
          <a:xfrm>
            <a:off x="5114110" y="2281190"/>
            <a:ext cx="2116183" cy="1723381"/>
          </a:xfrm>
          <a:prstGeom prst="triangl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CE10F9-5BB7-4AFE-BE0F-4D3CB46E9B9D}"/>
              </a:ext>
            </a:extLst>
          </p:cNvPr>
          <p:cNvSpPr txBox="1"/>
          <p:nvPr/>
        </p:nvSpPr>
        <p:spPr>
          <a:xfrm>
            <a:off x="5578942" y="4135266"/>
            <a:ext cx="1902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Fragment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1C36069-2E68-4847-98A0-2D4ED1091285}"/>
              </a:ext>
            </a:extLst>
          </p:cNvPr>
          <p:cNvSpPr/>
          <p:nvPr/>
        </p:nvSpPr>
        <p:spPr>
          <a:xfrm>
            <a:off x="5578941" y="1855317"/>
            <a:ext cx="1345474" cy="4258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Color 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33ED1D7-9634-4F53-8178-5411C9E511E0}"/>
              </a:ext>
            </a:extLst>
          </p:cNvPr>
          <p:cNvSpPr/>
          <p:nvPr/>
        </p:nvSpPr>
        <p:spPr>
          <a:xfrm>
            <a:off x="7230292" y="3813829"/>
            <a:ext cx="1345474" cy="42587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Color 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DECA534-EB9B-4745-B6CA-24B9AF143E38}"/>
              </a:ext>
            </a:extLst>
          </p:cNvPr>
          <p:cNvSpPr/>
          <p:nvPr/>
        </p:nvSpPr>
        <p:spPr>
          <a:xfrm>
            <a:off x="3768635" y="3771134"/>
            <a:ext cx="1345474" cy="425872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Color 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D904D6F-88B6-4BCF-B0DC-CD2676FA7C44}"/>
              </a:ext>
            </a:extLst>
          </p:cNvPr>
          <p:cNvSpPr/>
          <p:nvPr/>
        </p:nvSpPr>
        <p:spPr>
          <a:xfrm>
            <a:off x="1591733" y="5032367"/>
            <a:ext cx="1843159" cy="748937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Interpolation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DF74A6A7-744D-4E75-BB3D-A8B313C068A2}"/>
              </a:ext>
            </a:extLst>
          </p:cNvPr>
          <p:cNvSpPr/>
          <p:nvPr/>
        </p:nvSpPr>
        <p:spPr>
          <a:xfrm>
            <a:off x="7241637" y="5187893"/>
            <a:ext cx="820783" cy="425872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CBD174E-087B-4DC3-A50C-C21295626A98}"/>
              </a:ext>
            </a:extLst>
          </p:cNvPr>
          <p:cNvSpPr/>
          <p:nvPr/>
        </p:nvSpPr>
        <p:spPr>
          <a:xfrm>
            <a:off x="4794299" y="5026362"/>
            <a:ext cx="2238539" cy="748937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Texture mapping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1D37D3FE-015B-49BB-8FFD-9AEAC84D8B34}"/>
              </a:ext>
            </a:extLst>
          </p:cNvPr>
          <p:cNvSpPr/>
          <p:nvPr/>
        </p:nvSpPr>
        <p:spPr>
          <a:xfrm>
            <a:off x="3756250" y="5193898"/>
            <a:ext cx="820783" cy="425872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5943B71-6101-433A-93D5-A0949C9679E9}"/>
              </a:ext>
            </a:extLst>
          </p:cNvPr>
          <p:cNvSpPr/>
          <p:nvPr/>
        </p:nvSpPr>
        <p:spPr>
          <a:xfrm>
            <a:off x="8245941" y="5026361"/>
            <a:ext cx="2238539" cy="748937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Fog computation</a:t>
            </a:r>
          </a:p>
        </p:txBody>
      </p:sp>
      <p:pic>
        <p:nvPicPr>
          <p:cNvPr id="21" name="Picture 20" descr="Logo, icon&#10;&#10;Description automatically generated">
            <a:extLst>
              <a:ext uri="{FF2B5EF4-FFF2-40B4-BE49-F238E27FC236}">
                <a16:creationId xmlns:a16="http://schemas.microsoft.com/office/drawing/2014/main" id="{21CF30C7-77E7-4EBD-B7EB-818999925A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028" y="133488"/>
            <a:ext cx="891700" cy="89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042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A806E-53F8-43C6-B020-FED68EDD3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Interpolation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4A862D-6FB1-402E-8C77-9C233D6643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Goraud</a:t>
            </a:r>
            <a:r>
              <a:rPr lang="en-US" dirty="0"/>
              <a:t> shading</a:t>
            </a:r>
          </a:p>
          <a:p>
            <a:pPr marL="573088" lvl="1" indent="-342900"/>
            <a:r>
              <a:rPr lang="en-US" dirty="0"/>
              <a:t>Assumes that the triangle is a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flat</a:t>
            </a:r>
            <a:r>
              <a:rPr lang="en-US" dirty="0"/>
              <a:t> surface</a:t>
            </a:r>
          </a:p>
          <a:p>
            <a:pPr marL="573088" lvl="1" indent="-342900"/>
            <a:r>
              <a:rPr lang="en-US" dirty="0"/>
              <a:t>Takes into </a:t>
            </a:r>
            <a:r>
              <a:rPr lang="en-US" dirty="0">
                <a:solidFill>
                  <a:srgbClr val="01708C"/>
                </a:solidFill>
              </a:rPr>
              <a:t>account</a:t>
            </a:r>
            <a:r>
              <a:rPr lang="en-US" dirty="0"/>
              <a:t> the ambient light and the reflectivity of the surface</a:t>
            </a:r>
          </a:p>
          <a:p>
            <a:pPr marL="573088" lvl="1" indent="-342900"/>
            <a:r>
              <a:rPr lang="en-US" dirty="0"/>
              <a:t>Linear </a:t>
            </a:r>
            <a:r>
              <a:rPr lang="en-US" dirty="0">
                <a:solidFill>
                  <a:srgbClr val="00B050"/>
                </a:solidFill>
              </a:rPr>
              <a:t>interpolation</a:t>
            </a:r>
            <a:r>
              <a:rPr lang="en-US" dirty="0"/>
              <a:t>: compute color values based on the colors of the vertices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Phong</a:t>
            </a:r>
            <a:r>
              <a:rPr lang="en-US" dirty="0"/>
              <a:t> shading</a:t>
            </a:r>
          </a:p>
          <a:p>
            <a:pPr marL="573088" lvl="1" indent="-342900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Smoothly varying </a:t>
            </a:r>
            <a:r>
              <a:rPr lang="en-US" dirty="0"/>
              <a:t>surface (need not be a plane)</a:t>
            </a:r>
          </a:p>
          <a:p>
            <a:pPr marL="573088" lvl="1" indent="-342900"/>
            <a:r>
              <a:rPr lang="en-US" dirty="0"/>
              <a:t>Complex model for </a:t>
            </a:r>
            <a:r>
              <a:rPr lang="en-US" dirty="0">
                <a:solidFill>
                  <a:srgbClr val="0070C0"/>
                </a:solidFill>
              </a:rPr>
              <a:t>reflectivity</a:t>
            </a:r>
          </a:p>
          <a:p>
            <a:pPr marL="573088" lvl="1" indent="-342900"/>
            <a:r>
              <a:rPr lang="en-US" dirty="0"/>
              <a:t>More time </a:t>
            </a:r>
            <a:r>
              <a:rPr lang="en-US" dirty="0">
                <a:solidFill>
                  <a:srgbClr val="00B050"/>
                </a:solidFill>
              </a:rPr>
              <a:t>consuming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3D7195-C277-428B-A71C-2E7CFF396A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269FD-DFE2-4CC9-8044-61AFFD26E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6059696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B45A1-8EFA-4FC9-B58B-853714919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B7FDD1-C265-4FBF-BF8D-CD207ADDC6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81188" y="4005943"/>
            <a:ext cx="6975265" cy="198210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Apply</a:t>
            </a:r>
            <a:r>
              <a:rPr lang="en-US" dirty="0"/>
              <a:t> a texture to each fragment.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Most GPUs have a dedicated cache to </a:t>
            </a:r>
            <a:r>
              <a:rPr lang="en-US" dirty="0">
                <a:solidFill>
                  <a:srgbClr val="00B0F0"/>
                </a:solidFill>
              </a:rPr>
              <a:t>store</a:t>
            </a:r>
            <a:r>
              <a:rPr lang="en-US" dirty="0"/>
              <a:t> texture information.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D9CF4F-75A5-4E65-A3CB-988AD30131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2FC4E-CF5C-4222-9B10-D06A75CB13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7C1DD917-9865-4161-8E71-71D098A6AC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96" y="1254037"/>
            <a:ext cx="2410361" cy="2410361"/>
          </a:xfrm>
          <a:prstGeom prst="rect">
            <a:avLst/>
          </a:prstGeom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D4D5C5E2-3633-439D-84D9-7A7EDA2990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5079110"/>
              </p:ext>
            </p:extLst>
          </p:nvPr>
        </p:nvGraphicFramePr>
        <p:xfrm>
          <a:off x="4965699" y="1985554"/>
          <a:ext cx="5311694" cy="1106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11972880" imgH="2495497" progId="Acrobat.Document.DC">
                  <p:embed/>
                </p:oleObj>
              </mc:Choice>
              <mc:Fallback>
                <p:oleObj name="Acrobat Document" r:id="rId3" imgW="11972880" imgH="2495497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65699" y="1985554"/>
                        <a:ext cx="5311694" cy="11066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57324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842FC-45DF-40E8-8580-002205E22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Fog Computation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9509E0-C262-4336-85A2-3848796C76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80615" y="4010297"/>
            <a:ext cx="8168504" cy="313508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Distance fog</a:t>
            </a:r>
          </a:p>
          <a:p>
            <a:pPr marL="573088" lvl="1" indent="-342900"/>
            <a:r>
              <a:rPr lang="en-US" dirty="0"/>
              <a:t>3D rendering </a:t>
            </a:r>
            <a:r>
              <a:rPr lang="en-US" dirty="0">
                <a:solidFill>
                  <a:srgbClr val="720F11"/>
                </a:solidFill>
              </a:rPr>
              <a:t>technique</a:t>
            </a:r>
            <a:r>
              <a:rPr lang="en-US" dirty="0"/>
              <a:t> that colors pixels further away in the viewport differently</a:t>
            </a:r>
          </a:p>
          <a:p>
            <a:pPr marL="573088" lvl="1" indent="-342900"/>
            <a:r>
              <a:rPr lang="en-US" dirty="0">
                <a:solidFill>
                  <a:srgbClr val="0070C0"/>
                </a:solidFill>
              </a:rPr>
              <a:t>Provides</a:t>
            </a:r>
            <a:r>
              <a:rPr lang="en-US" dirty="0"/>
              <a:t> the perception of distance</a:t>
            </a:r>
          </a:p>
          <a:p>
            <a:pPr marL="573088" lvl="1" indent="-342900"/>
            <a:r>
              <a:rPr lang="en-US" dirty="0"/>
              <a:t>The </a:t>
            </a:r>
            <a:r>
              <a:rPr lang="en-US" dirty="0">
                <a:solidFill>
                  <a:srgbClr val="00B050"/>
                </a:solidFill>
              </a:rPr>
              <a:t>information</a:t>
            </a:r>
            <a:r>
              <a:rPr lang="en-US" dirty="0"/>
              <a:t> from the </a:t>
            </a:r>
            <a:r>
              <a:rPr lang="en-US" dirty="0">
                <a:solidFill>
                  <a:srgbClr val="0070C0"/>
                </a:solidFill>
              </a:rPr>
              <a:t>vertex processor </a:t>
            </a:r>
            <a:r>
              <a:rPr lang="en-US" dirty="0"/>
              <a:t>can be reused here.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6FC908-8C7B-4836-901B-4835CD2C1A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D8DDE-CEF8-441E-9C4E-52D407E618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pic>
        <p:nvPicPr>
          <p:cNvPr id="7" name="Picture 6" descr="A picture containing track, tree, outdoor, sun&#10;&#10;Description automatically generated">
            <a:extLst>
              <a:ext uri="{FF2B5EF4-FFF2-40B4-BE49-F238E27FC236}">
                <a16:creationId xmlns:a16="http://schemas.microsoft.com/office/drawing/2014/main" id="{B5E741B9-BDB0-4C8A-9797-06B6C8CC2F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94971" y="1097282"/>
            <a:ext cx="3976824" cy="264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3403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FE813-1A35-47BF-B421-89E238508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759" y="295628"/>
            <a:ext cx="6975265" cy="822960"/>
          </a:xfrm>
        </p:spPr>
        <p:txBody>
          <a:bodyPr/>
          <a:lstStyle/>
          <a:p>
            <a:r>
              <a:rPr lang="en-US" dirty="0"/>
              <a:t>Pixel Engine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B7E476-9F8A-4877-977C-5A2C7E6D13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FF5E5-7D31-47D7-B37D-85E7F963E6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563323B6-3764-4CB6-9263-12813D2B22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483" y="91442"/>
            <a:ext cx="865574" cy="865574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12165D8-7C47-42F4-B208-56C7ECC093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8192647"/>
              </p:ext>
            </p:extLst>
          </p:nvPr>
        </p:nvGraphicFramePr>
        <p:xfrm>
          <a:off x="2350577" y="1240246"/>
          <a:ext cx="7158446" cy="4638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518059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89EE4-736F-4938-94B8-EEDC9F57C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Uses of GPUs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FF3DC4-ED48-4C82-A0DC-602A127A26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80615" y="801190"/>
            <a:ext cx="7950790" cy="342246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By early 2004</a:t>
            </a:r>
          </a:p>
          <a:p>
            <a:pPr marL="573088" lvl="1" indent="-342900"/>
            <a:r>
              <a:rPr lang="en-US" dirty="0"/>
              <a:t>High-end processors had a </a:t>
            </a:r>
            <a:r>
              <a:rPr lang="en-US" dirty="0">
                <a:solidFill>
                  <a:srgbClr val="00B050"/>
                </a:solidFill>
              </a:rPr>
              <a:t>peak</a:t>
            </a:r>
            <a:r>
              <a:rPr lang="en-US" dirty="0"/>
              <a:t> throughput of 20 GFLOPS</a:t>
            </a:r>
          </a:p>
          <a:p>
            <a:pPr marL="573088" lvl="1" indent="-342900"/>
            <a:r>
              <a:rPr lang="en-US" dirty="0"/>
              <a:t>GPUs were </a:t>
            </a:r>
            <a:r>
              <a:rPr lang="en-US" dirty="0">
                <a:solidFill>
                  <a:srgbClr val="0070C0"/>
                </a:solidFill>
              </a:rPr>
              <a:t>exceeding</a:t>
            </a:r>
            <a:r>
              <a:rPr lang="en-US" dirty="0"/>
              <a:t> </a:t>
            </a:r>
            <a:r>
              <a:rPr lang="en-US"/>
              <a:t>50 GFLOPS</a:t>
            </a:r>
            <a:r>
              <a:rPr lang="en-US" dirty="0"/>
              <a:t>. Reached 170 GFLOPS in a year.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Repurpose </a:t>
            </a:r>
            <a:r>
              <a:rPr lang="en-US" dirty="0"/>
              <a:t>the GPU’s resources</a:t>
            </a:r>
          </a:p>
          <a:p>
            <a:pPr marL="573088" lvl="1" indent="-342900"/>
            <a:r>
              <a:rPr lang="en-US" dirty="0"/>
              <a:t>Take linear algebra calculations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Map</a:t>
            </a:r>
            <a:r>
              <a:rPr lang="en-US" dirty="0">
                <a:sym typeface="Wingdings" panose="05000000000000000000" pitchFamily="2" charset="2"/>
              </a:rPr>
              <a:t> them to scenes</a:t>
            </a:r>
          </a:p>
          <a:p>
            <a:pPr marL="573088" lvl="1" indent="-342900"/>
            <a:r>
              <a:rPr lang="en-US" dirty="0">
                <a:sym typeface="Wingdings" panose="05000000000000000000" pitchFamily="2" charset="2"/>
              </a:rPr>
              <a:t>Let the GPU </a:t>
            </a:r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process</a:t>
            </a:r>
            <a:r>
              <a:rPr lang="en-US" dirty="0">
                <a:sym typeface="Wingdings" panose="05000000000000000000" pitchFamily="2" charset="2"/>
              </a:rPr>
              <a:t> the scenes</a:t>
            </a:r>
          </a:p>
          <a:p>
            <a:pPr marL="573088" lvl="1" indent="-342900"/>
            <a:r>
              <a:rPr lang="en-US" dirty="0">
                <a:sym typeface="Wingdings" panose="05000000000000000000" pitchFamily="2" charset="2"/>
              </a:rPr>
              <a:t>From the </a:t>
            </a:r>
            <a:r>
              <a:rPr lang="en-US" dirty="0">
                <a:solidFill>
                  <a:schemeClr val="accent5"/>
                </a:solidFill>
                <a:sym typeface="Wingdings" panose="05000000000000000000" pitchFamily="2" charset="2"/>
              </a:rPr>
              <a:t>computed</a:t>
            </a:r>
            <a:r>
              <a:rPr lang="en-US" dirty="0">
                <a:sym typeface="Wingdings" panose="05000000000000000000" pitchFamily="2" charset="2"/>
              </a:rPr>
              <a:t> scene extract the results of the calculations.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C1A128-700F-4E96-A3E9-3BB0268259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C4287-AD14-4AF7-B9CB-0944085416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BE072A-AC47-4B72-B470-75285C16D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308" y="4069057"/>
            <a:ext cx="1974454" cy="224966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53B6A14-27A5-4EEC-9E65-D1BD96ED4C07}"/>
              </a:ext>
            </a:extLst>
          </p:cNvPr>
          <p:cNvSpPr/>
          <p:nvPr/>
        </p:nvSpPr>
        <p:spPr>
          <a:xfrm>
            <a:off x="3745464" y="4543307"/>
            <a:ext cx="6836228" cy="1301169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Just design more </a:t>
            </a:r>
            <a:r>
              <a:rPr lang="en-US" sz="2000" dirty="0">
                <a:solidFill>
                  <a:srgbClr val="00B050"/>
                </a:solidFill>
              </a:rPr>
              <a:t>flexible</a:t>
            </a:r>
            <a:r>
              <a:rPr lang="en-US" sz="2000" dirty="0"/>
              <a:t> GPUs.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They can </a:t>
            </a:r>
            <a:r>
              <a:rPr lang="en-US" sz="2000" dirty="0">
                <a:solidFill>
                  <a:srgbClr val="01708C"/>
                </a:solidFill>
              </a:rPr>
              <a:t>perform</a:t>
            </a:r>
            <a:r>
              <a:rPr lang="en-US" sz="2000" dirty="0"/>
              <a:t> graphics-oriented tasks.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Can be used to </a:t>
            </a:r>
            <a:r>
              <a:rPr lang="en-US" sz="2000" dirty="0">
                <a:solidFill>
                  <a:srgbClr val="9F2241"/>
                </a:solidFill>
              </a:rPr>
              <a:t>perform</a:t>
            </a:r>
            <a:r>
              <a:rPr lang="en-US" sz="2000" dirty="0"/>
              <a:t> general purpose tasks as well.</a:t>
            </a:r>
          </a:p>
        </p:txBody>
      </p:sp>
    </p:spTree>
    <p:extLst>
      <p:ext uri="{BB962C8B-B14F-4D97-AF65-F5344CB8AC3E}">
        <p14:creationId xmlns:p14="http://schemas.microsoft.com/office/powerpoint/2010/main" val="77439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20217-F3E0-46B8-B63F-0FE521638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6134" y="961439"/>
            <a:ext cx="1732816" cy="822960"/>
          </a:xfrm>
        </p:spPr>
        <p:txBody>
          <a:bodyPr/>
          <a:lstStyle/>
          <a:p>
            <a:r>
              <a:rPr lang="en-US" dirty="0"/>
              <a:t>Contents</a:t>
            </a:r>
          </a:p>
        </p:txBody>
      </p:sp>
      <p:pic>
        <p:nvPicPr>
          <p:cNvPr id="33" name="Picture 32" descr="Shape, arrow&#10;&#10;Description automatically generated">
            <a:extLst>
              <a:ext uri="{FF2B5EF4-FFF2-40B4-BE49-F238E27FC236}">
                <a16:creationId xmlns:a16="http://schemas.microsoft.com/office/drawing/2014/main" id="{720B12FF-CA6E-41D6-BD5D-1D381B696C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964" y="2485729"/>
            <a:ext cx="567506" cy="451118"/>
          </a:xfrm>
          <a:prstGeom prst="rect">
            <a:avLst/>
          </a:prstGeom>
        </p:spPr>
      </p:pic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28F3E43D-B7D8-44C3-B409-592BB5993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29</a:t>
            </a:fld>
            <a:endParaRPr lang="en-US"/>
          </a:p>
        </p:txBody>
      </p:sp>
      <p:sp>
        <p:nvSpPr>
          <p:cNvPr id="36" name="Footer Placeholder 35">
            <a:extLst>
              <a:ext uri="{FF2B5EF4-FFF2-40B4-BE49-F238E27FC236}">
                <a16:creationId xmlns:a16="http://schemas.microsoft.com/office/drawing/2014/main" id="{8A570817-234C-4177-A0A9-EBCB9DBD8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25" name="Round Same Side Corner Rectangle 3">
            <a:extLst>
              <a:ext uri="{FF2B5EF4-FFF2-40B4-BE49-F238E27FC236}">
                <a16:creationId xmlns:a16="http://schemas.microsoft.com/office/drawing/2014/main" id="{60CE969A-8E8C-4101-AC98-B096A9ACC698}"/>
              </a:ext>
            </a:extLst>
          </p:cNvPr>
          <p:cNvSpPr/>
          <p:nvPr/>
        </p:nvSpPr>
        <p:spPr>
          <a:xfrm rot="16200000">
            <a:off x="3675250" y="1556207"/>
            <a:ext cx="709078" cy="86564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21A23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C055CB7-5E06-4341-A468-83DE59C907CF}"/>
              </a:ext>
            </a:extLst>
          </p:cNvPr>
          <p:cNvSpPr txBox="1"/>
          <p:nvPr/>
        </p:nvSpPr>
        <p:spPr>
          <a:xfrm>
            <a:off x="3912032" y="1799971"/>
            <a:ext cx="341760" cy="37811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57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0C1E1A9-EE5A-47D7-AAE0-11B15C9218EF}"/>
              </a:ext>
            </a:extLst>
          </p:cNvPr>
          <p:cNvSpPr/>
          <p:nvPr/>
        </p:nvSpPr>
        <p:spPr>
          <a:xfrm>
            <a:off x="4511657" y="1634489"/>
            <a:ext cx="4979034" cy="709078"/>
          </a:xfrm>
          <a:prstGeom prst="rect">
            <a:avLst/>
          </a:prstGeom>
          <a:solidFill>
            <a:srgbClr val="E21A2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DC50E9C-F030-4868-ACB6-66CB2949DE4B}"/>
              </a:ext>
            </a:extLst>
          </p:cNvPr>
          <p:cNvSpPr txBox="1"/>
          <p:nvPr/>
        </p:nvSpPr>
        <p:spPr>
          <a:xfrm>
            <a:off x="4602339" y="1760458"/>
            <a:ext cx="2709396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GPUs, ASICs, FPGAs</a:t>
            </a:r>
          </a:p>
        </p:txBody>
      </p:sp>
      <p:sp>
        <p:nvSpPr>
          <p:cNvPr id="29" name="Round Same Side Corner Rectangle 19">
            <a:extLst>
              <a:ext uri="{FF2B5EF4-FFF2-40B4-BE49-F238E27FC236}">
                <a16:creationId xmlns:a16="http://schemas.microsoft.com/office/drawing/2014/main" id="{CF6814CC-CED0-4731-A30F-8BAE64684DCA}"/>
              </a:ext>
            </a:extLst>
          </p:cNvPr>
          <p:cNvSpPr/>
          <p:nvPr/>
        </p:nvSpPr>
        <p:spPr>
          <a:xfrm rot="16200000">
            <a:off x="3675250" y="2314407"/>
            <a:ext cx="709078" cy="86564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B600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84A8160-F5F9-4ABB-B5AC-7546BB87E2EB}"/>
              </a:ext>
            </a:extLst>
          </p:cNvPr>
          <p:cNvSpPr txBox="1"/>
          <p:nvPr/>
        </p:nvSpPr>
        <p:spPr>
          <a:xfrm>
            <a:off x="3888788" y="2558170"/>
            <a:ext cx="388248" cy="37811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57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5CB0B20-9A5E-45A7-9547-0372CF775733}"/>
              </a:ext>
            </a:extLst>
          </p:cNvPr>
          <p:cNvSpPr/>
          <p:nvPr/>
        </p:nvSpPr>
        <p:spPr>
          <a:xfrm>
            <a:off x="4511657" y="2392689"/>
            <a:ext cx="4979034" cy="709078"/>
          </a:xfrm>
          <a:prstGeom prst="rect">
            <a:avLst/>
          </a:prstGeom>
          <a:solidFill>
            <a:srgbClr val="FFB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1BB99F2-8CBF-45FD-ACC6-82B1833A4998}"/>
              </a:ext>
            </a:extLst>
          </p:cNvPr>
          <p:cNvSpPr txBox="1"/>
          <p:nvPr/>
        </p:nvSpPr>
        <p:spPr>
          <a:xfrm>
            <a:off x="4602340" y="2536737"/>
            <a:ext cx="3130985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latin typeface="Poppins" pitchFamily="2" charset="77"/>
                <a:ea typeface="League Spartan" charset="0"/>
                <a:cs typeface="Poppins" pitchFamily="2" charset="77"/>
              </a:rPr>
              <a:t>Programming GPGPUs</a:t>
            </a:r>
          </a:p>
        </p:txBody>
      </p:sp>
      <p:sp>
        <p:nvSpPr>
          <p:cNvPr id="34" name="Round Same Side Corner Rectangle 27">
            <a:extLst>
              <a:ext uri="{FF2B5EF4-FFF2-40B4-BE49-F238E27FC236}">
                <a16:creationId xmlns:a16="http://schemas.microsoft.com/office/drawing/2014/main" id="{86FFD24C-3E96-4266-BFAA-66D9D7BAE997}"/>
              </a:ext>
            </a:extLst>
          </p:cNvPr>
          <p:cNvSpPr/>
          <p:nvPr/>
        </p:nvSpPr>
        <p:spPr>
          <a:xfrm rot="16200000">
            <a:off x="3675250" y="3072606"/>
            <a:ext cx="709078" cy="86564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625D9C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1C35C76-F85E-406F-8DC2-30DCA2183C36}"/>
              </a:ext>
            </a:extLst>
          </p:cNvPr>
          <p:cNvSpPr txBox="1"/>
          <p:nvPr/>
        </p:nvSpPr>
        <p:spPr>
          <a:xfrm>
            <a:off x="3884781" y="3316372"/>
            <a:ext cx="396262" cy="37811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57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4686D6F-EEDA-4383-B5AF-CFD60E6E83D3}"/>
              </a:ext>
            </a:extLst>
          </p:cNvPr>
          <p:cNvSpPr/>
          <p:nvPr/>
        </p:nvSpPr>
        <p:spPr>
          <a:xfrm>
            <a:off x="4511657" y="3150888"/>
            <a:ext cx="4979034" cy="709078"/>
          </a:xfrm>
          <a:prstGeom prst="rect">
            <a:avLst/>
          </a:prstGeom>
          <a:solidFill>
            <a:srgbClr val="625D9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FB2D8DB-DD18-494E-A072-52BCD77A7E5C}"/>
              </a:ext>
            </a:extLst>
          </p:cNvPr>
          <p:cNvSpPr txBox="1"/>
          <p:nvPr/>
        </p:nvSpPr>
        <p:spPr>
          <a:xfrm>
            <a:off x="4667174" y="3272656"/>
            <a:ext cx="184731" cy="23083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endParaRPr lang="en-US" sz="900" b="1" dirty="0">
              <a:solidFill>
                <a:srgbClr val="FFFFFF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17DD4A62-F086-4CDB-81F6-BFE22CD7C5EE}"/>
              </a:ext>
            </a:extLst>
          </p:cNvPr>
          <p:cNvSpPr txBox="1">
            <a:spLocks/>
          </p:cNvSpPr>
          <p:nvPr/>
        </p:nvSpPr>
        <p:spPr>
          <a:xfrm>
            <a:off x="4667174" y="3547288"/>
            <a:ext cx="4668003" cy="140622"/>
          </a:xfrm>
          <a:prstGeom prst="rect">
            <a:avLst/>
          </a:prstGeom>
        </p:spPr>
        <p:txBody>
          <a:bodyPr vert="horz" wrap="square" lIns="25724" tIns="12862" rIns="25724" bIns="12862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985"/>
              </a:lnSpc>
            </a:pPr>
            <a:endParaRPr lang="en-US" sz="675" dirty="0">
              <a:solidFill>
                <a:srgbClr val="FFFFFF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7AB6AF2-C3AE-430C-8216-2D628290C8E9}"/>
              </a:ext>
            </a:extLst>
          </p:cNvPr>
          <p:cNvSpPr txBox="1"/>
          <p:nvPr/>
        </p:nvSpPr>
        <p:spPr>
          <a:xfrm>
            <a:off x="4667119" y="3312611"/>
            <a:ext cx="2496196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Design of GPGPUs</a:t>
            </a:r>
          </a:p>
        </p:txBody>
      </p:sp>
    </p:spTree>
    <p:extLst>
      <p:ext uri="{BB962C8B-B14F-4D97-AF65-F5344CB8AC3E}">
        <p14:creationId xmlns:p14="http://schemas.microsoft.com/office/powerpoint/2010/main" val="3543695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20217-F3E0-46B8-B63F-0FE521638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6134" y="961439"/>
            <a:ext cx="1732816" cy="822960"/>
          </a:xfrm>
        </p:spPr>
        <p:txBody>
          <a:bodyPr/>
          <a:lstStyle/>
          <a:p>
            <a:r>
              <a:rPr lang="en-US" dirty="0"/>
              <a:t>Contents</a:t>
            </a:r>
          </a:p>
        </p:txBody>
      </p:sp>
      <p:pic>
        <p:nvPicPr>
          <p:cNvPr id="33" name="Picture 32" descr="Shape, arrow&#10;&#10;Description automatically generated">
            <a:extLst>
              <a:ext uri="{FF2B5EF4-FFF2-40B4-BE49-F238E27FC236}">
                <a16:creationId xmlns:a16="http://schemas.microsoft.com/office/drawing/2014/main" id="{720B12FF-CA6E-41D6-BD5D-1D381B696C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309" y="1797209"/>
            <a:ext cx="567506" cy="451118"/>
          </a:xfrm>
          <a:prstGeom prst="rect">
            <a:avLst/>
          </a:prstGeom>
        </p:spPr>
      </p:pic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28F3E43D-B7D8-44C3-B409-592BB5993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</a:t>
            </a:fld>
            <a:endParaRPr lang="en-US"/>
          </a:p>
        </p:txBody>
      </p:sp>
      <p:sp>
        <p:nvSpPr>
          <p:cNvPr id="36" name="Footer Placeholder 35">
            <a:extLst>
              <a:ext uri="{FF2B5EF4-FFF2-40B4-BE49-F238E27FC236}">
                <a16:creationId xmlns:a16="http://schemas.microsoft.com/office/drawing/2014/main" id="{8A570817-234C-4177-A0A9-EBCB9DBD8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25" name="Round Same Side Corner Rectangle 3">
            <a:extLst>
              <a:ext uri="{FF2B5EF4-FFF2-40B4-BE49-F238E27FC236}">
                <a16:creationId xmlns:a16="http://schemas.microsoft.com/office/drawing/2014/main" id="{60CE969A-8E8C-4101-AC98-B096A9ACC698}"/>
              </a:ext>
            </a:extLst>
          </p:cNvPr>
          <p:cNvSpPr/>
          <p:nvPr/>
        </p:nvSpPr>
        <p:spPr>
          <a:xfrm rot="16200000">
            <a:off x="3675250" y="1556207"/>
            <a:ext cx="709078" cy="86564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21A23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C055CB7-5E06-4341-A468-83DE59C907CF}"/>
              </a:ext>
            </a:extLst>
          </p:cNvPr>
          <p:cNvSpPr txBox="1"/>
          <p:nvPr/>
        </p:nvSpPr>
        <p:spPr>
          <a:xfrm>
            <a:off x="3912032" y="1799971"/>
            <a:ext cx="341760" cy="37811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57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0C1E1A9-EE5A-47D7-AAE0-11B15C9218EF}"/>
              </a:ext>
            </a:extLst>
          </p:cNvPr>
          <p:cNvSpPr/>
          <p:nvPr/>
        </p:nvSpPr>
        <p:spPr>
          <a:xfrm>
            <a:off x="4511657" y="1634489"/>
            <a:ext cx="4979034" cy="709078"/>
          </a:xfrm>
          <a:prstGeom prst="rect">
            <a:avLst/>
          </a:prstGeom>
          <a:solidFill>
            <a:srgbClr val="E21A2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DC50E9C-F030-4868-ACB6-66CB2949DE4B}"/>
              </a:ext>
            </a:extLst>
          </p:cNvPr>
          <p:cNvSpPr txBox="1"/>
          <p:nvPr/>
        </p:nvSpPr>
        <p:spPr>
          <a:xfrm>
            <a:off x="4602339" y="1760458"/>
            <a:ext cx="2709396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GPUs, ASICs, FPGAs</a:t>
            </a:r>
          </a:p>
        </p:txBody>
      </p:sp>
      <p:sp>
        <p:nvSpPr>
          <p:cNvPr id="29" name="Round Same Side Corner Rectangle 19">
            <a:extLst>
              <a:ext uri="{FF2B5EF4-FFF2-40B4-BE49-F238E27FC236}">
                <a16:creationId xmlns:a16="http://schemas.microsoft.com/office/drawing/2014/main" id="{CF6814CC-CED0-4731-A30F-8BAE64684DCA}"/>
              </a:ext>
            </a:extLst>
          </p:cNvPr>
          <p:cNvSpPr/>
          <p:nvPr/>
        </p:nvSpPr>
        <p:spPr>
          <a:xfrm rot="16200000">
            <a:off x="3675250" y="2314407"/>
            <a:ext cx="709078" cy="86564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B600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84A8160-F5F9-4ABB-B5AC-7546BB87E2EB}"/>
              </a:ext>
            </a:extLst>
          </p:cNvPr>
          <p:cNvSpPr txBox="1"/>
          <p:nvPr/>
        </p:nvSpPr>
        <p:spPr>
          <a:xfrm>
            <a:off x="3888788" y="2558170"/>
            <a:ext cx="388248" cy="37811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57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5CB0B20-9A5E-45A7-9547-0372CF775733}"/>
              </a:ext>
            </a:extLst>
          </p:cNvPr>
          <p:cNvSpPr/>
          <p:nvPr/>
        </p:nvSpPr>
        <p:spPr>
          <a:xfrm>
            <a:off x="4511657" y="2392689"/>
            <a:ext cx="4979034" cy="709078"/>
          </a:xfrm>
          <a:prstGeom prst="rect">
            <a:avLst/>
          </a:prstGeom>
          <a:solidFill>
            <a:srgbClr val="FFB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1BB99F2-8CBF-45FD-ACC6-82B1833A4998}"/>
              </a:ext>
            </a:extLst>
          </p:cNvPr>
          <p:cNvSpPr txBox="1"/>
          <p:nvPr/>
        </p:nvSpPr>
        <p:spPr>
          <a:xfrm>
            <a:off x="4602340" y="2536737"/>
            <a:ext cx="3130985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latin typeface="Poppins" pitchFamily="2" charset="77"/>
                <a:ea typeface="League Spartan" charset="0"/>
                <a:cs typeface="Poppins" pitchFamily="2" charset="77"/>
              </a:rPr>
              <a:t>Programming GPGPUs</a:t>
            </a:r>
          </a:p>
        </p:txBody>
      </p:sp>
      <p:sp>
        <p:nvSpPr>
          <p:cNvPr id="34" name="Round Same Side Corner Rectangle 27">
            <a:extLst>
              <a:ext uri="{FF2B5EF4-FFF2-40B4-BE49-F238E27FC236}">
                <a16:creationId xmlns:a16="http://schemas.microsoft.com/office/drawing/2014/main" id="{86FFD24C-3E96-4266-BFAA-66D9D7BAE997}"/>
              </a:ext>
            </a:extLst>
          </p:cNvPr>
          <p:cNvSpPr/>
          <p:nvPr/>
        </p:nvSpPr>
        <p:spPr>
          <a:xfrm rot="16200000">
            <a:off x="3675250" y="3072606"/>
            <a:ext cx="709078" cy="86564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625D9C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1C35C76-F85E-406F-8DC2-30DCA2183C36}"/>
              </a:ext>
            </a:extLst>
          </p:cNvPr>
          <p:cNvSpPr txBox="1"/>
          <p:nvPr/>
        </p:nvSpPr>
        <p:spPr>
          <a:xfrm>
            <a:off x="3884781" y="3316372"/>
            <a:ext cx="396262" cy="37811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57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4686D6F-EEDA-4383-B5AF-CFD60E6E83D3}"/>
              </a:ext>
            </a:extLst>
          </p:cNvPr>
          <p:cNvSpPr/>
          <p:nvPr/>
        </p:nvSpPr>
        <p:spPr>
          <a:xfrm>
            <a:off x="4511657" y="3150888"/>
            <a:ext cx="4979034" cy="709078"/>
          </a:xfrm>
          <a:prstGeom prst="rect">
            <a:avLst/>
          </a:prstGeom>
          <a:solidFill>
            <a:srgbClr val="625D9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FB2D8DB-DD18-494E-A072-52BCD77A7E5C}"/>
              </a:ext>
            </a:extLst>
          </p:cNvPr>
          <p:cNvSpPr txBox="1"/>
          <p:nvPr/>
        </p:nvSpPr>
        <p:spPr>
          <a:xfrm>
            <a:off x="4667174" y="3272656"/>
            <a:ext cx="184731" cy="23083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endParaRPr lang="en-US" sz="900" b="1" dirty="0">
              <a:solidFill>
                <a:srgbClr val="FFFFFF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17DD4A62-F086-4CDB-81F6-BFE22CD7C5EE}"/>
              </a:ext>
            </a:extLst>
          </p:cNvPr>
          <p:cNvSpPr txBox="1">
            <a:spLocks/>
          </p:cNvSpPr>
          <p:nvPr/>
        </p:nvSpPr>
        <p:spPr>
          <a:xfrm>
            <a:off x="4667174" y="3547288"/>
            <a:ext cx="4668003" cy="140622"/>
          </a:xfrm>
          <a:prstGeom prst="rect">
            <a:avLst/>
          </a:prstGeom>
        </p:spPr>
        <p:txBody>
          <a:bodyPr vert="horz" wrap="square" lIns="25724" tIns="12862" rIns="25724" bIns="12862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985"/>
              </a:lnSpc>
            </a:pPr>
            <a:endParaRPr lang="en-US" sz="675" dirty="0">
              <a:solidFill>
                <a:srgbClr val="FFFFFF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7AB6AF2-C3AE-430C-8216-2D628290C8E9}"/>
              </a:ext>
            </a:extLst>
          </p:cNvPr>
          <p:cNvSpPr txBox="1"/>
          <p:nvPr/>
        </p:nvSpPr>
        <p:spPr>
          <a:xfrm>
            <a:off x="4667119" y="3312611"/>
            <a:ext cx="2496196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Design of GPGPUs</a:t>
            </a:r>
          </a:p>
        </p:txBody>
      </p:sp>
    </p:spTree>
    <p:extLst>
      <p:ext uri="{BB962C8B-B14F-4D97-AF65-F5344CB8AC3E}">
        <p14:creationId xmlns:p14="http://schemas.microsoft.com/office/powerpoint/2010/main" val="32187605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70479-EAED-4E24-A71D-872A07E43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NVIDIA’s CUDA Toolkit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EDA2D-758F-40D5-834F-F25365DE9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1280160"/>
            <a:ext cx="7603018" cy="4351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CUDA </a:t>
            </a:r>
            <a:r>
              <a:rPr lang="en-US" dirty="0">
                <a:sym typeface="Wingdings" panose="05000000000000000000" pitchFamily="2" charset="2"/>
              </a:rPr>
              <a:t> Compute Unified Device Architecture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Extension of C++</a:t>
            </a:r>
          </a:p>
          <a:p>
            <a:pPr marL="573088" lvl="1" indent="-342900"/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Allows</a:t>
            </a:r>
            <a:r>
              <a:rPr lang="en-US" dirty="0">
                <a:sym typeface="Wingdings" panose="05000000000000000000" pitchFamily="2" charset="2"/>
              </a:rPr>
              <a:t> the user to write code for GPUs</a:t>
            </a:r>
          </a:p>
          <a:p>
            <a:pPr marL="573088" lvl="1" indent="-342900"/>
            <a:r>
              <a:rPr lang="en-US" dirty="0">
                <a:sym typeface="Wingdings" panose="05000000000000000000" pitchFamily="2" charset="2"/>
              </a:rPr>
              <a:t>The GPU component is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compiled</a:t>
            </a:r>
            <a:r>
              <a:rPr lang="en-US" dirty="0">
                <a:sym typeface="Wingdings" panose="05000000000000000000" pitchFamily="2" charset="2"/>
              </a:rPr>
              <a:t> into PTX</a:t>
            </a:r>
          </a:p>
          <a:p>
            <a:pPr marL="573088" lvl="1" indent="-342900"/>
            <a:r>
              <a:rPr lang="en-US" dirty="0">
                <a:sym typeface="Wingdings" panose="05000000000000000000" pitchFamily="2" charset="2"/>
              </a:rPr>
              <a:t>PTX is a RISC-like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instruction set</a:t>
            </a:r>
          </a:p>
          <a:p>
            <a:pPr marL="573088" lvl="1" indent="-342900"/>
            <a:r>
              <a:rPr lang="en-US" dirty="0">
                <a:sym typeface="Wingdings" panose="05000000000000000000" pitchFamily="2" charset="2"/>
              </a:rPr>
              <a:t>Uses an infinite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number</a:t>
            </a:r>
            <a:r>
              <a:rPr lang="en-US" dirty="0">
                <a:sym typeface="Wingdings" panose="05000000000000000000" pitchFamily="2" charset="2"/>
              </a:rPr>
              <a:t> of registers</a:t>
            </a:r>
          </a:p>
          <a:p>
            <a:pPr marL="573088" lvl="1" indent="-342900"/>
            <a:r>
              <a:rPr lang="en-US" dirty="0">
                <a:sym typeface="Wingdings" panose="05000000000000000000" pitchFamily="2" charset="2"/>
              </a:rPr>
              <a:t>Is compiled to SASS at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runtime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The CUDA command </a:t>
            </a:r>
            <a:r>
              <a:rPr lang="en-US" i="1" dirty="0" err="1">
                <a:sym typeface="Wingdings" panose="05000000000000000000" pitchFamily="2" charset="2"/>
              </a:rPr>
              <a:t>nvcc</a:t>
            </a:r>
            <a:r>
              <a:rPr lang="en-US" i="1" dirty="0"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compiles</a:t>
            </a:r>
            <a:r>
              <a:rPr lang="en-US" dirty="0">
                <a:sym typeface="Wingdings" panose="05000000000000000000" pitchFamily="2" charset="2"/>
              </a:rPr>
              <a:t> </a:t>
            </a:r>
          </a:p>
          <a:p>
            <a:pPr marL="573088" lvl="1" indent="-342900"/>
            <a:r>
              <a:rPr lang="en-US" dirty="0">
                <a:sym typeface="Wingdings" panose="05000000000000000000" pitchFamily="2" charset="2"/>
              </a:rPr>
              <a:t>The CPU code and the GPU code</a:t>
            </a:r>
          </a:p>
          <a:p>
            <a:pPr marL="573088" lvl="1" indent="-342900"/>
            <a:r>
              <a:rPr lang="en-US" dirty="0">
                <a:sym typeface="Wingdings" panose="05000000000000000000" pitchFamily="2" charset="2"/>
              </a:rPr>
              <a:t>Produces a </a:t>
            </a:r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fat binary </a:t>
            </a:r>
            <a:r>
              <a:rPr lang="en-US" dirty="0">
                <a:sym typeface="Wingdings" panose="05000000000000000000" pitchFamily="2" charset="2"/>
              </a:rPr>
              <a:t>– contains both CPU and GPU code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6962EA-A17D-4A0E-99D2-C109B3198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63D6C5-B15B-407F-8A9F-0F68434DF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68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073B3-A6B4-4B8C-9CE9-AFA794EA9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CUDA program compilation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F7D4E4D-E7EE-43A1-94D5-CF1AA533A3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562" y="827135"/>
            <a:ext cx="5420537" cy="5500414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8A560E-763F-4E2A-B857-74C539E01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F1A924-71C9-44DD-B79A-BABDC5F5E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472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DC0EE5A-3A28-42F9-8892-77A0C50D4E0F}"/>
              </a:ext>
            </a:extLst>
          </p:cNvPr>
          <p:cNvSpPr/>
          <p:nvPr/>
        </p:nvSpPr>
        <p:spPr>
          <a:xfrm>
            <a:off x="2969625" y="4175129"/>
            <a:ext cx="6087291" cy="1706880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BF84EB-09FC-4E54-98FA-6613D3A8E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Kernels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92D8D-6715-496B-A449-A451AB86F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1280160"/>
            <a:ext cx="7803315" cy="2148840"/>
          </a:xfrm>
        </p:spPr>
        <p:txBody>
          <a:bodyPr/>
          <a:lstStyle/>
          <a:p>
            <a:r>
              <a:rPr lang="en-US" dirty="0"/>
              <a:t>GPU Kernel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It is a basic function that is </a:t>
            </a:r>
            <a:r>
              <a:rPr lang="en-US" dirty="0">
                <a:solidFill>
                  <a:srgbClr val="0070C0"/>
                </a:solidFill>
              </a:rPr>
              <a:t>executed</a:t>
            </a:r>
            <a:r>
              <a:rPr lang="en-US" dirty="0"/>
              <a:t> on the GPU.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there are </a:t>
            </a:r>
            <a:r>
              <a:rPr lang="en-US" i="1" dirty="0"/>
              <a:t>N </a:t>
            </a:r>
            <a:r>
              <a:rPr lang="en-US" dirty="0"/>
              <a:t>GPU threads, </a:t>
            </a:r>
            <a:r>
              <a:rPr lang="en-US" i="1" dirty="0"/>
              <a:t>N </a:t>
            </a:r>
            <a:r>
              <a:rPr lang="en-US" dirty="0"/>
              <a:t>versions of the </a:t>
            </a:r>
            <a:r>
              <a:rPr lang="en-US" dirty="0">
                <a:solidFill>
                  <a:srgbClr val="7030A0"/>
                </a:solidFill>
              </a:rPr>
              <a:t>kernel</a:t>
            </a:r>
            <a:r>
              <a:rPr lang="en-US" dirty="0"/>
              <a:t> are run.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Example</a:t>
            </a:r>
            <a:r>
              <a:rPr lang="en-US" dirty="0"/>
              <a:t> code to add two arrays.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643B49-AF33-4FBC-A346-9D7CC6711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2480CC-DA65-408A-8244-7BE46B1FC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33FE73-B6BA-43E9-A2FF-10BB7324D6E6}"/>
              </a:ext>
            </a:extLst>
          </p:cNvPr>
          <p:cNvSpPr txBox="1"/>
          <p:nvPr/>
        </p:nvSpPr>
        <p:spPr>
          <a:xfrm>
            <a:off x="3294837" y="4353789"/>
            <a:ext cx="72425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7030A0"/>
                </a:solidFill>
              </a:rPr>
              <a:t>__global__ </a:t>
            </a:r>
            <a:r>
              <a:rPr lang="en-IN" sz="2000" dirty="0">
                <a:solidFill>
                  <a:srgbClr val="0000FF"/>
                </a:solidFill>
                <a:latin typeface="CMTT9"/>
              </a:rPr>
              <a:t>void </a:t>
            </a:r>
            <a:r>
              <a:rPr lang="en-IN" sz="2000" dirty="0" err="1">
                <a:solidFill>
                  <a:srgbClr val="000000"/>
                </a:solidFill>
                <a:latin typeface="CMTT9"/>
              </a:rPr>
              <a:t>vecAdd</a:t>
            </a:r>
            <a:r>
              <a:rPr lang="en-IN" sz="2000" dirty="0">
                <a:solidFill>
                  <a:srgbClr val="000000"/>
                </a:solidFill>
                <a:latin typeface="CMTT9"/>
              </a:rPr>
              <a:t> ( </a:t>
            </a:r>
            <a:r>
              <a:rPr lang="en-IN" sz="2000" dirty="0">
                <a:solidFill>
                  <a:srgbClr val="0000FF"/>
                </a:solidFill>
                <a:latin typeface="CMTT9"/>
              </a:rPr>
              <a:t>float </a:t>
            </a:r>
            <a:r>
              <a:rPr lang="en-IN" sz="2000" dirty="0">
                <a:solidFill>
                  <a:srgbClr val="000000"/>
                </a:solidFill>
                <a:latin typeface="CMTT9"/>
              </a:rPr>
              <a:t>*A, </a:t>
            </a:r>
            <a:r>
              <a:rPr lang="en-IN" sz="2000" dirty="0">
                <a:solidFill>
                  <a:srgbClr val="0000FF"/>
                </a:solidFill>
                <a:latin typeface="CMTT9"/>
              </a:rPr>
              <a:t>float </a:t>
            </a:r>
            <a:r>
              <a:rPr lang="en-IN" sz="2000" dirty="0">
                <a:solidFill>
                  <a:srgbClr val="000000"/>
                </a:solidFill>
                <a:latin typeface="CMTT9"/>
              </a:rPr>
              <a:t>*B, </a:t>
            </a:r>
            <a:r>
              <a:rPr lang="en-IN" sz="2000" dirty="0">
                <a:solidFill>
                  <a:srgbClr val="0000FF"/>
                </a:solidFill>
                <a:latin typeface="CMTT9"/>
              </a:rPr>
              <a:t>float </a:t>
            </a:r>
            <a:r>
              <a:rPr lang="en-IN" sz="2000" dirty="0">
                <a:solidFill>
                  <a:srgbClr val="000000"/>
                </a:solidFill>
                <a:latin typeface="CMTT9"/>
              </a:rPr>
              <a:t>*C) {</a:t>
            </a:r>
          </a:p>
          <a:p>
            <a:pPr algn="l"/>
            <a:r>
              <a:rPr lang="en-US" sz="2000" dirty="0">
                <a:solidFill>
                  <a:srgbClr val="0000FF"/>
                </a:solidFill>
                <a:latin typeface="CMTT9"/>
              </a:rPr>
              <a:t>	int </a:t>
            </a:r>
            <a:r>
              <a:rPr lang="en-US" sz="2000" dirty="0" err="1">
                <a:solidFill>
                  <a:srgbClr val="000000"/>
                </a:solidFill>
                <a:latin typeface="CMTT9"/>
              </a:rPr>
              <a:t>idx</a:t>
            </a:r>
            <a:r>
              <a:rPr lang="en-US" sz="2000" dirty="0">
                <a:solidFill>
                  <a:srgbClr val="000000"/>
                </a:solidFill>
                <a:latin typeface="CMTT9"/>
              </a:rPr>
              <a:t> = </a:t>
            </a:r>
            <a:r>
              <a:rPr lang="en-US" sz="2000" dirty="0" err="1">
                <a:solidFill>
                  <a:srgbClr val="000000"/>
                </a:solidFill>
                <a:latin typeface="CMTT9"/>
              </a:rPr>
              <a:t>threadIdx</a:t>
            </a:r>
            <a:r>
              <a:rPr lang="en-US" sz="2000" dirty="0">
                <a:solidFill>
                  <a:srgbClr val="000000"/>
                </a:solidFill>
                <a:latin typeface="CMTT9"/>
              </a:rPr>
              <a:t> .x;</a:t>
            </a:r>
          </a:p>
          <a:p>
            <a:pPr algn="l"/>
            <a:r>
              <a:rPr lang="pt-BR" sz="2000" dirty="0">
                <a:solidFill>
                  <a:srgbClr val="000000"/>
                </a:solidFill>
                <a:latin typeface="CMTT9"/>
              </a:rPr>
              <a:t>	C[idx] = A[idx] + B[idx ];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  <a:latin typeface="CMTT9"/>
              </a:rPr>
              <a:t>}</a:t>
            </a:r>
            <a:endParaRPr lang="en-US" sz="2000" dirty="0"/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3056FCFB-F228-4DC7-97C5-B724B110EDA3}"/>
              </a:ext>
            </a:extLst>
          </p:cNvPr>
          <p:cNvSpPr/>
          <p:nvPr/>
        </p:nvSpPr>
        <p:spPr>
          <a:xfrm>
            <a:off x="2198914" y="3546067"/>
            <a:ext cx="1672482" cy="629063"/>
          </a:xfrm>
          <a:prstGeom prst="wedgeRoundRectCallout">
            <a:avLst>
              <a:gd name="adj1" fmla="val 52065"/>
              <a:gd name="adj2" fmla="val 92956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Needs to run on the GPU</a:t>
            </a:r>
          </a:p>
        </p:txBody>
      </p:sp>
    </p:spTree>
    <p:extLst>
      <p:ext uri="{BB962C8B-B14F-4D97-AF65-F5344CB8AC3E}">
        <p14:creationId xmlns:p14="http://schemas.microsoft.com/office/powerpoint/2010/main" val="219071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9AB58-7004-4761-889E-74FF4BC82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Arrangement of Threads: Thread Blocks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93D71F-8238-4CB7-A282-A7412D59B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33CABF-F1D3-4738-A15E-B5AE5FCB5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FDC885-C936-4595-BEC8-DE9609FC2747}"/>
              </a:ext>
            </a:extLst>
          </p:cNvPr>
          <p:cNvSpPr/>
          <p:nvPr/>
        </p:nvSpPr>
        <p:spPr>
          <a:xfrm>
            <a:off x="4262845" y="1672044"/>
            <a:ext cx="618309" cy="5747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410702-7787-4B6A-A782-E849C4D77DDD}"/>
              </a:ext>
            </a:extLst>
          </p:cNvPr>
          <p:cNvSpPr/>
          <p:nvPr/>
        </p:nvSpPr>
        <p:spPr>
          <a:xfrm>
            <a:off x="4876799" y="1672043"/>
            <a:ext cx="618309" cy="5747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FE7E5F-A6A6-4509-81FD-F7512207B29F}"/>
              </a:ext>
            </a:extLst>
          </p:cNvPr>
          <p:cNvSpPr/>
          <p:nvPr/>
        </p:nvSpPr>
        <p:spPr>
          <a:xfrm>
            <a:off x="5495108" y="1672043"/>
            <a:ext cx="618309" cy="5747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A725A1-2EE6-4F5C-A5C6-813B94007ABD}"/>
              </a:ext>
            </a:extLst>
          </p:cNvPr>
          <p:cNvSpPr/>
          <p:nvPr/>
        </p:nvSpPr>
        <p:spPr>
          <a:xfrm>
            <a:off x="6109062" y="1672042"/>
            <a:ext cx="618309" cy="5747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DEB1F1-E1A7-42F9-B1B2-CA0BB294A72C}"/>
              </a:ext>
            </a:extLst>
          </p:cNvPr>
          <p:cNvSpPr/>
          <p:nvPr/>
        </p:nvSpPr>
        <p:spPr>
          <a:xfrm>
            <a:off x="6731726" y="1672044"/>
            <a:ext cx="618309" cy="5747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C08BC1-69C4-41AB-9C96-0556E848F962}"/>
              </a:ext>
            </a:extLst>
          </p:cNvPr>
          <p:cNvSpPr/>
          <p:nvPr/>
        </p:nvSpPr>
        <p:spPr>
          <a:xfrm>
            <a:off x="7345680" y="1672043"/>
            <a:ext cx="618309" cy="5747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105372-8D4A-4B1A-8101-5C10D7EEB60E}"/>
              </a:ext>
            </a:extLst>
          </p:cNvPr>
          <p:cNvSpPr/>
          <p:nvPr/>
        </p:nvSpPr>
        <p:spPr>
          <a:xfrm>
            <a:off x="7963989" y="1672043"/>
            <a:ext cx="618309" cy="5747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9836D6-B630-4FF7-8235-45C26DD7F930}"/>
              </a:ext>
            </a:extLst>
          </p:cNvPr>
          <p:cNvSpPr/>
          <p:nvPr/>
        </p:nvSpPr>
        <p:spPr>
          <a:xfrm>
            <a:off x="8577943" y="1672042"/>
            <a:ext cx="618309" cy="5747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EAD0D7-5AC8-48DD-B911-65E4699C1351}"/>
              </a:ext>
            </a:extLst>
          </p:cNvPr>
          <p:cNvSpPr txBox="1"/>
          <p:nvPr/>
        </p:nvSpPr>
        <p:spPr>
          <a:xfrm>
            <a:off x="1879833" y="1834177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1D arrangement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8DEF01-7595-40AC-B7B9-5F05BC624844}"/>
              </a:ext>
            </a:extLst>
          </p:cNvPr>
          <p:cNvSpPr txBox="1"/>
          <p:nvPr/>
        </p:nvSpPr>
        <p:spPr>
          <a:xfrm>
            <a:off x="1879833" y="3264470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2D arrangement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AF18A82-569D-46FF-A418-A7F9F848562D}"/>
              </a:ext>
            </a:extLst>
          </p:cNvPr>
          <p:cNvSpPr/>
          <p:nvPr/>
        </p:nvSpPr>
        <p:spPr>
          <a:xfrm>
            <a:off x="4262845" y="2909441"/>
            <a:ext cx="618309" cy="5747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1D4655-2FC5-43F0-870E-10B1C132D5F5}"/>
              </a:ext>
            </a:extLst>
          </p:cNvPr>
          <p:cNvSpPr/>
          <p:nvPr/>
        </p:nvSpPr>
        <p:spPr>
          <a:xfrm>
            <a:off x="4876799" y="2909440"/>
            <a:ext cx="618309" cy="5747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E56A660-7884-454A-BD40-CC23158E4A2F}"/>
              </a:ext>
            </a:extLst>
          </p:cNvPr>
          <p:cNvSpPr/>
          <p:nvPr/>
        </p:nvSpPr>
        <p:spPr>
          <a:xfrm>
            <a:off x="5495108" y="2909440"/>
            <a:ext cx="618309" cy="5747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DCC8392-7730-42F2-B99D-F55812FD1210}"/>
              </a:ext>
            </a:extLst>
          </p:cNvPr>
          <p:cNvSpPr/>
          <p:nvPr/>
        </p:nvSpPr>
        <p:spPr>
          <a:xfrm>
            <a:off x="6109062" y="2909439"/>
            <a:ext cx="618309" cy="5747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D3FEBCD-5596-4841-B248-5FDDBFA777FA}"/>
              </a:ext>
            </a:extLst>
          </p:cNvPr>
          <p:cNvSpPr/>
          <p:nvPr/>
        </p:nvSpPr>
        <p:spPr>
          <a:xfrm>
            <a:off x="4258490" y="3484204"/>
            <a:ext cx="618309" cy="5747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92F36E9-4826-472A-B497-8BC3E681D18B}"/>
              </a:ext>
            </a:extLst>
          </p:cNvPr>
          <p:cNvSpPr/>
          <p:nvPr/>
        </p:nvSpPr>
        <p:spPr>
          <a:xfrm>
            <a:off x="4872444" y="3484203"/>
            <a:ext cx="618309" cy="5747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420EFF5-0A85-4655-8E8A-4855B719ED9A}"/>
              </a:ext>
            </a:extLst>
          </p:cNvPr>
          <p:cNvSpPr/>
          <p:nvPr/>
        </p:nvSpPr>
        <p:spPr>
          <a:xfrm>
            <a:off x="5490753" y="3484203"/>
            <a:ext cx="618309" cy="5747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20C5DB3-DFEF-4964-9CF9-B0E8847A8E1F}"/>
              </a:ext>
            </a:extLst>
          </p:cNvPr>
          <p:cNvSpPr/>
          <p:nvPr/>
        </p:nvSpPr>
        <p:spPr>
          <a:xfrm>
            <a:off x="6104707" y="3484202"/>
            <a:ext cx="618309" cy="5747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1542E92-1D7E-43D2-A1DB-A7FD3EBB5645}"/>
              </a:ext>
            </a:extLst>
          </p:cNvPr>
          <p:cNvSpPr txBox="1"/>
          <p:nvPr/>
        </p:nvSpPr>
        <p:spPr>
          <a:xfrm>
            <a:off x="1879833" y="4839157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3D arrangement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31FF051-1BF3-4A31-AC5B-D36D0224BD48}"/>
              </a:ext>
            </a:extLst>
          </p:cNvPr>
          <p:cNvSpPr/>
          <p:nvPr/>
        </p:nvSpPr>
        <p:spPr>
          <a:xfrm>
            <a:off x="4576354" y="4782565"/>
            <a:ext cx="618309" cy="5747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42494BB-ED09-48F8-8C89-3374704DBE62}"/>
              </a:ext>
            </a:extLst>
          </p:cNvPr>
          <p:cNvSpPr/>
          <p:nvPr/>
        </p:nvSpPr>
        <p:spPr>
          <a:xfrm>
            <a:off x="5190308" y="4782564"/>
            <a:ext cx="618309" cy="5747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FDADDC4-D797-4122-854C-D19C5312727A}"/>
              </a:ext>
            </a:extLst>
          </p:cNvPr>
          <p:cNvSpPr/>
          <p:nvPr/>
        </p:nvSpPr>
        <p:spPr>
          <a:xfrm>
            <a:off x="4571999" y="5357328"/>
            <a:ext cx="618309" cy="5747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37B7D0-2318-42DF-9EBC-9E96123018D9}"/>
              </a:ext>
            </a:extLst>
          </p:cNvPr>
          <p:cNvSpPr/>
          <p:nvPr/>
        </p:nvSpPr>
        <p:spPr>
          <a:xfrm>
            <a:off x="5185953" y="5357327"/>
            <a:ext cx="618309" cy="5747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95F49C7-6A27-4B62-BCA5-8AFD5C6A3B5C}"/>
              </a:ext>
            </a:extLst>
          </p:cNvPr>
          <p:cNvSpPr/>
          <p:nvPr/>
        </p:nvSpPr>
        <p:spPr>
          <a:xfrm>
            <a:off x="4998719" y="4431021"/>
            <a:ext cx="618309" cy="5747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57A2A7D-F429-4B89-9CB0-1D8B83C5E5EE}"/>
              </a:ext>
            </a:extLst>
          </p:cNvPr>
          <p:cNvSpPr/>
          <p:nvPr/>
        </p:nvSpPr>
        <p:spPr>
          <a:xfrm>
            <a:off x="5612673" y="4431020"/>
            <a:ext cx="618309" cy="5747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72F8B89-830D-4699-94A6-E2239F5DC469}"/>
              </a:ext>
            </a:extLst>
          </p:cNvPr>
          <p:cNvSpPr/>
          <p:nvPr/>
        </p:nvSpPr>
        <p:spPr>
          <a:xfrm>
            <a:off x="4994364" y="5005784"/>
            <a:ext cx="618309" cy="5747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6963A55-63AA-44C9-9E7F-B1C66C029F29}"/>
              </a:ext>
            </a:extLst>
          </p:cNvPr>
          <p:cNvSpPr/>
          <p:nvPr/>
        </p:nvSpPr>
        <p:spPr>
          <a:xfrm>
            <a:off x="5608318" y="5005783"/>
            <a:ext cx="618309" cy="5747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995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C1871-1D8B-4C91-BCBD-6B79F954B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Blocks can be Arranged as a Grid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0DC14B3-F8D8-4404-848C-C6FC68DAA2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4608826"/>
              </p:ext>
            </p:extLst>
          </p:nvPr>
        </p:nvGraphicFramePr>
        <p:xfrm>
          <a:off x="1881188" y="1279525"/>
          <a:ext cx="68580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15430D-9733-494D-9668-3824AC7F4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133539-A0AE-445C-9A1F-5B0C1F3AD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091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DBBFF-5E0E-4F17-BA42-C50D0A6F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Coordinates of a Thread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442CD-A5A9-4CC6-BF78-C5BFEA59A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2570" y="864395"/>
            <a:ext cx="7881693" cy="329311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Every </a:t>
            </a:r>
            <a:r>
              <a:rPr lang="en-US" dirty="0">
                <a:solidFill>
                  <a:srgbClr val="0070C0"/>
                </a:solidFill>
              </a:rPr>
              <a:t>thread</a:t>
            </a:r>
            <a:r>
              <a:rPr lang="en-US" dirty="0"/>
              <a:t> has an </a:t>
            </a:r>
            <a:r>
              <a:rPr lang="en-US" i="1" dirty="0"/>
              <a:t>x, y, and z </a:t>
            </a:r>
            <a:r>
              <a:rPr lang="en-US" dirty="0"/>
              <a:t>coordinate.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 a 1D organization, only the </a:t>
            </a:r>
            <a:r>
              <a:rPr lang="en-US" i="1" dirty="0"/>
              <a:t>x </a:t>
            </a:r>
            <a:r>
              <a:rPr lang="en-US" dirty="0"/>
              <a:t>coordinate is </a:t>
            </a:r>
            <a:r>
              <a:rPr lang="en-US" dirty="0">
                <a:solidFill>
                  <a:srgbClr val="FF0000"/>
                </a:solidFill>
              </a:rPr>
              <a:t>important</a:t>
            </a:r>
            <a:r>
              <a:rPr lang="en-US" dirty="0"/>
              <a:t>. The rest of the </a:t>
            </a:r>
            <a:r>
              <a:rPr lang="en-US" dirty="0">
                <a:solidFill>
                  <a:srgbClr val="C00000"/>
                </a:solidFill>
              </a:rPr>
              <a:t>coordinates</a:t>
            </a:r>
            <a:r>
              <a:rPr lang="en-US" dirty="0"/>
              <a:t> default to 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Likewise is the case for a 2D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organization</a:t>
            </a:r>
            <a:r>
              <a:rPr lang="en-US" dirty="0"/>
              <a:t>: only the </a:t>
            </a:r>
            <a:r>
              <a:rPr lang="en-US" i="1" dirty="0"/>
              <a:t>x </a:t>
            </a:r>
            <a:r>
              <a:rPr lang="en-US" dirty="0"/>
              <a:t>and </a:t>
            </a:r>
            <a:r>
              <a:rPr lang="en-US" i="1" dirty="0"/>
              <a:t>y </a:t>
            </a:r>
            <a:r>
              <a:rPr lang="en-US" dirty="0"/>
              <a:t>coordinates matter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 thread can </a:t>
            </a:r>
            <a:r>
              <a:rPr lang="en-US" dirty="0">
                <a:solidFill>
                  <a:srgbClr val="00B050"/>
                </a:solidFill>
              </a:rPr>
              <a:t>fetch</a:t>
            </a:r>
            <a:r>
              <a:rPr lang="en-US" dirty="0"/>
              <a:t> its index from </a:t>
            </a:r>
            <a:r>
              <a:rPr lang="en-US" dirty="0" err="1"/>
              <a:t>threadIdx.x</a:t>
            </a:r>
            <a:r>
              <a:rPr lang="en-US" dirty="0"/>
              <a:t>     (1D arrangement)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Different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threads</a:t>
            </a:r>
            <a:r>
              <a:rPr lang="en-US" dirty="0"/>
              <a:t> have difference indices: 0 ... N-1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dirty="0">
                <a:solidFill>
                  <a:srgbClr val="0070C0"/>
                </a:solidFill>
              </a:rPr>
              <a:t>addition</a:t>
            </a:r>
            <a:r>
              <a:rPr lang="en-US" dirty="0"/>
              <a:t> happens in </a:t>
            </a:r>
            <a:r>
              <a:rPr lang="en-US" dirty="0">
                <a:solidFill>
                  <a:srgbClr val="00B050"/>
                </a:solidFill>
              </a:rPr>
              <a:t>parallel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85B03F-2A11-438A-B71C-0302D04EF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8069CF-E6F2-46B9-BEBF-7EE8B7D9F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35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EB0834-790C-4BAE-981F-5C8C076B2EB4}"/>
              </a:ext>
            </a:extLst>
          </p:cNvPr>
          <p:cNvSpPr/>
          <p:nvPr/>
        </p:nvSpPr>
        <p:spPr>
          <a:xfrm>
            <a:off x="3263743" y="4362293"/>
            <a:ext cx="6087291" cy="1706880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026352-8899-4203-8608-3AD1349193A4}"/>
              </a:ext>
            </a:extLst>
          </p:cNvPr>
          <p:cNvSpPr txBox="1"/>
          <p:nvPr/>
        </p:nvSpPr>
        <p:spPr>
          <a:xfrm>
            <a:off x="3588955" y="4540953"/>
            <a:ext cx="72425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7030A0"/>
                </a:solidFill>
              </a:rPr>
              <a:t>__global__ </a:t>
            </a:r>
            <a:r>
              <a:rPr lang="en-IN" sz="2000" dirty="0">
                <a:solidFill>
                  <a:srgbClr val="0000FF"/>
                </a:solidFill>
                <a:latin typeface="CMTT9"/>
              </a:rPr>
              <a:t>void </a:t>
            </a:r>
            <a:r>
              <a:rPr lang="en-IN" sz="2000" dirty="0" err="1">
                <a:solidFill>
                  <a:srgbClr val="000000"/>
                </a:solidFill>
                <a:latin typeface="CMTT9"/>
              </a:rPr>
              <a:t>vecAdd</a:t>
            </a:r>
            <a:r>
              <a:rPr lang="en-IN" sz="2000" dirty="0">
                <a:solidFill>
                  <a:srgbClr val="000000"/>
                </a:solidFill>
                <a:latin typeface="CMTT9"/>
              </a:rPr>
              <a:t> ( </a:t>
            </a:r>
            <a:r>
              <a:rPr lang="en-IN" sz="2000" dirty="0">
                <a:solidFill>
                  <a:srgbClr val="0000FF"/>
                </a:solidFill>
                <a:latin typeface="CMTT9"/>
              </a:rPr>
              <a:t>float </a:t>
            </a:r>
            <a:r>
              <a:rPr lang="en-IN" sz="2000" dirty="0">
                <a:solidFill>
                  <a:srgbClr val="000000"/>
                </a:solidFill>
                <a:latin typeface="CMTT9"/>
              </a:rPr>
              <a:t>*A, </a:t>
            </a:r>
            <a:r>
              <a:rPr lang="en-IN" sz="2000" dirty="0">
                <a:solidFill>
                  <a:srgbClr val="0000FF"/>
                </a:solidFill>
                <a:latin typeface="CMTT9"/>
              </a:rPr>
              <a:t>float </a:t>
            </a:r>
            <a:r>
              <a:rPr lang="en-IN" sz="2000" dirty="0">
                <a:solidFill>
                  <a:srgbClr val="000000"/>
                </a:solidFill>
                <a:latin typeface="CMTT9"/>
              </a:rPr>
              <a:t>*B, </a:t>
            </a:r>
            <a:r>
              <a:rPr lang="en-IN" sz="2000" dirty="0">
                <a:solidFill>
                  <a:srgbClr val="0000FF"/>
                </a:solidFill>
                <a:latin typeface="CMTT9"/>
              </a:rPr>
              <a:t>float </a:t>
            </a:r>
            <a:r>
              <a:rPr lang="en-IN" sz="2000" dirty="0">
                <a:solidFill>
                  <a:srgbClr val="000000"/>
                </a:solidFill>
                <a:latin typeface="CMTT9"/>
              </a:rPr>
              <a:t>*C) {</a:t>
            </a:r>
          </a:p>
          <a:p>
            <a:pPr algn="l"/>
            <a:r>
              <a:rPr lang="en-US" sz="2000" dirty="0">
                <a:solidFill>
                  <a:srgbClr val="0000FF"/>
                </a:solidFill>
                <a:latin typeface="CMTT9"/>
              </a:rPr>
              <a:t>	int </a:t>
            </a:r>
            <a:r>
              <a:rPr lang="en-US" sz="2000" dirty="0" err="1">
                <a:solidFill>
                  <a:srgbClr val="000000"/>
                </a:solidFill>
                <a:latin typeface="CMTT9"/>
              </a:rPr>
              <a:t>idx</a:t>
            </a:r>
            <a:r>
              <a:rPr lang="en-US" sz="2000" dirty="0">
                <a:solidFill>
                  <a:srgbClr val="000000"/>
                </a:solidFill>
                <a:latin typeface="CMTT9"/>
              </a:rPr>
              <a:t> = </a:t>
            </a:r>
            <a:r>
              <a:rPr lang="en-US" sz="2000" dirty="0" err="1">
                <a:solidFill>
                  <a:srgbClr val="000000"/>
                </a:solidFill>
                <a:latin typeface="CMTT9"/>
              </a:rPr>
              <a:t>threadIdx</a:t>
            </a:r>
            <a:r>
              <a:rPr lang="en-US" sz="2000" dirty="0">
                <a:solidFill>
                  <a:srgbClr val="000000"/>
                </a:solidFill>
                <a:latin typeface="CMTT9"/>
              </a:rPr>
              <a:t> .x;</a:t>
            </a:r>
          </a:p>
          <a:p>
            <a:pPr algn="l"/>
            <a:r>
              <a:rPr lang="pt-BR" sz="2000" dirty="0">
                <a:solidFill>
                  <a:srgbClr val="000000"/>
                </a:solidFill>
                <a:latin typeface="CMTT9"/>
              </a:rPr>
              <a:t>	C[idx] = A[idx] + B[idx ];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  <a:latin typeface="CMTT9"/>
              </a:rPr>
              <a:t>}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186833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6B589-E36F-42F1-A38F-4A2FEF8C2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2D Thread Block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F93BBC-C0AA-46E3-ABFD-A04B9F3D8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1BD5F3-B524-4BC7-985D-46AFFD8A7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36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5C9A94A-3F4C-40EF-8678-B77EDF88970C}"/>
              </a:ext>
            </a:extLst>
          </p:cNvPr>
          <p:cNvGrpSpPr/>
          <p:nvPr/>
        </p:nvGrpSpPr>
        <p:grpSpPr>
          <a:xfrm>
            <a:off x="2272938" y="2351315"/>
            <a:ext cx="7463247" cy="3811279"/>
            <a:chOff x="731519" y="1625427"/>
            <a:chExt cx="7463247" cy="3814355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FA291D10-1004-4231-9F04-9BAFB12518DE}"/>
                </a:ext>
              </a:extLst>
            </p:cNvPr>
            <p:cNvSpPr/>
            <p:nvPr/>
          </p:nvSpPr>
          <p:spPr>
            <a:xfrm>
              <a:off x="731519" y="1625427"/>
              <a:ext cx="7424059" cy="3814355"/>
            </a:xfrm>
            <a:prstGeom prst="roundRect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515F142-6A52-4F6C-98E9-DC77723DDB00}"/>
                </a:ext>
              </a:extLst>
            </p:cNvPr>
            <p:cNvSpPr txBox="1"/>
            <p:nvPr/>
          </p:nvSpPr>
          <p:spPr>
            <a:xfrm>
              <a:off x="988422" y="1824445"/>
              <a:ext cx="7206344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pt-BR" dirty="0">
                  <a:solidFill>
                    <a:srgbClr val="800080"/>
                  </a:solidFill>
                  <a:latin typeface="CMTT9"/>
                </a:rPr>
                <a:t>__global__ </a:t>
              </a:r>
              <a:r>
                <a:rPr lang="pt-BR" dirty="0">
                  <a:solidFill>
                    <a:srgbClr val="0000FF"/>
                  </a:solidFill>
                  <a:latin typeface="CMTT9"/>
                </a:rPr>
                <a:t>void </a:t>
              </a:r>
              <a:r>
                <a:rPr lang="pt-BR" dirty="0">
                  <a:solidFill>
                    <a:srgbClr val="000000"/>
                  </a:solidFill>
                  <a:latin typeface="CMTT9"/>
                </a:rPr>
                <a:t>matAdd ( </a:t>
              </a:r>
              <a:r>
                <a:rPr lang="pt-BR" dirty="0">
                  <a:solidFill>
                    <a:srgbClr val="0000FF"/>
                  </a:solidFill>
                  <a:latin typeface="CMTT9"/>
                </a:rPr>
                <a:t>float </a:t>
              </a:r>
              <a:r>
                <a:rPr lang="pt-BR" dirty="0">
                  <a:solidFill>
                    <a:srgbClr val="000000"/>
                  </a:solidFill>
                  <a:latin typeface="CMTT9"/>
                </a:rPr>
                <a:t>A[N][N], </a:t>
              </a:r>
              <a:r>
                <a:rPr lang="pt-BR" dirty="0">
                  <a:solidFill>
                    <a:srgbClr val="0000FF"/>
                  </a:solidFill>
                  <a:latin typeface="CMTT9"/>
                </a:rPr>
                <a:t>float </a:t>
              </a:r>
              <a:r>
                <a:rPr lang="pt-BR" dirty="0">
                  <a:solidFill>
                    <a:srgbClr val="000000"/>
                  </a:solidFill>
                  <a:latin typeface="CMTT9"/>
                </a:rPr>
                <a:t>B[N][N], </a:t>
              </a:r>
              <a:r>
                <a:rPr lang="pt-BR" dirty="0">
                  <a:solidFill>
                    <a:srgbClr val="0000FF"/>
                  </a:solidFill>
                  <a:latin typeface="CMTT9"/>
                </a:rPr>
                <a:t>float </a:t>
              </a:r>
              <a:r>
                <a:rPr lang="pt-BR" dirty="0">
                  <a:solidFill>
                    <a:srgbClr val="000000"/>
                  </a:solidFill>
                  <a:latin typeface="CMTT9"/>
                </a:rPr>
                <a:t>C </a:t>
              </a:r>
              <a:r>
                <a:rPr lang="en-US" dirty="0">
                  <a:solidFill>
                    <a:srgbClr val="000000"/>
                  </a:solidFill>
                  <a:latin typeface="CMTT9"/>
                </a:rPr>
                <a:t>[N][N]){</a:t>
              </a:r>
            </a:p>
            <a:p>
              <a:pPr algn="l"/>
              <a:r>
                <a:rPr lang="en-US" dirty="0">
                  <a:solidFill>
                    <a:srgbClr val="0000FF"/>
                  </a:solidFill>
                  <a:latin typeface="CMTT9"/>
                </a:rPr>
                <a:t>	int </a:t>
              </a:r>
              <a:r>
                <a:rPr lang="en-US" dirty="0" err="1">
                  <a:solidFill>
                    <a:srgbClr val="000000"/>
                  </a:solidFill>
                  <a:latin typeface="CMTT9"/>
                </a:rPr>
                <a:t>idx</a:t>
              </a:r>
              <a:r>
                <a:rPr lang="en-US" dirty="0">
                  <a:solidFill>
                    <a:srgbClr val="000000"/>
                  </a:solidFill>
                  <a:latin typeface="CMTT9"/>
                </a:rPr>
                <a:t> = </a:t>
              </a:r>
              <a:r>
                <a:rPr lang="en-US" dirty="0" err="1">
                  <a:solidFill>
                    <a:srgbClr val="000000"/>
                  </a:solidFill>
                  <a:latin typeface="CMTT9"/>
                </a:rPr>
                <a:t>threadIdx</a:t>
              </a:r>
              <a:r>
                <a:rPr lang="en-US" dirty="0">
                  <a:solidFill>
                    <a:srgbClr val="000000"/>
                  </a:solidFill>
                  <a:latin typeface="CMTT9"/>
                </a:rPr>
                <a:t> .x;</a:t>
              </a:r>
            </a:p>
            <a:p>
              <a:pPr algn="l"/>
              <a:r>
                <a:rPr lang="en-US" dirty="0">
                  <a:solidFill>
                    <a:srgbClr val="0000FF"/>
                  </a:solidFill>
                  <a:latin typeface="CMTT9"/>
                </a:rPr>
                <a:t>	int </a:t>
              </a:r>
              <a:r>
                <a:rPr lang="en-US" dirty="0" err="1">
                  <a:solidFill>
                    <a:srgbClr val="000000"/>
                  </a:solidFill>
                  <a:latin typeface="CMTT9"/>
                </a:rPr>
                <a:t>jdx</a:t>
              </a:r>
              <a:r>
                <a:rPr lang="en-US" dirty="0">
                  <a:solidFill>
                    <a:srgbClr val="000000"/>
                  </a:solidFill>
                  <a:latin typeface="CMTT9"/>
                </a:rPr>
                <a:t> = </a:t>
              </a:r>
              <a:r>
                <a:rPr lang="en-US" dirty="0" err="1">
                  <a:solidFill>
                    <a:srgbClr val="000000"/>
                  </a:solidFill>
                  <a:latin typeface="CMTT9"/>
                </a:rPr>
                <a:t>threadIdx</a:t>
              </a:r>
              <a:r>
                <a:rPr lang="en-US" dirty="0">
                  <a:solidFill>
                    <a:srgbClr val="000000"/>
                  </a:solidFill>
                  <a:latin typeface="CMTT9"/>
                </a:rPr>
                <a:t> .y;</a:t>
              </a:r>
            </a:p>
            <a:p>
              <a:pPr algn="l"/>
              <a:r>
                <a:rPr lang="en-US" dirty="0">
                  <a:solidFill>
                    <a:srgbClr val="000000"/>
                  </a:solidFill>
                  <a:latin typeface="CMTT9"/>
                </a:rPr>
                <a:t>	C[</a:t>
              </a:r>
              <a:r>
                <a:rPr lang="en-US" dirty="0" err="1">
                  <a:solidFill>
                    <a:srgbClr val="000000"/>
                  </a:solidFill>
                  <a:latin typeface="CMTT9"/>
                </a:rPr>
                <a:t>idx</a:t>
              </a:r>
              <a:r>
                <a:rPr lang="en-US" dirty="0">
                  <a:solidFill>
                    <a:srgbClr val="000000"/>
                  </a:solidFill>
                  <a:latin typeface="CMTT9"/>
                </a:rPr>
                <a:t> ][ </a:t>
              </a:r>
              <a:r>
                <a:rPr lang="en-US" dirty="0" err="1">
                  <a:solidFill>
                    <a:srgbClr val="000000"/>
                  </a:solidFill>
                  <a:latin typeface="CMTT9"/>
                </a:rPr>
                <a:t>jdx</a:t>
              </a:r>
              <a:r>
                <a:rPr lang="en-US" dirty="0">
                  <a:solidFill>
                    <a:srgbClr val="000000"/>
                  </a:solidFill>
                  <a:latin typeface="CMTT9"/>
                </a:rPr>
                <a:t>] = A[</a:t>
              </a:r>
              <a:r>
                <a:rPr lang="en-US" dirty="0" err="1">
                  <a:solidFill>
                    <a:srgbClr val="000000"/>
                  </a:solidFill>
                  <a:latin typeface="CMTT9"/>
                </a:rPr>
                <a:t>idx</a:t>
              </a:r>
              <a:r>
                <a:rPr lang="en-US" dirty="0">
                  <a:solidFill>
                    <a:srgbClr val="000000"/>
                  </a:solidFill>
                  <a:latin typeface="CMTT9"/>
                </a:rPr>
                <a:t> ][ </a:t>
              </a:r>
              <a:r>
                <a:rPr lang="en-US" dirty="0" err="1">
                  <a:solidFill>
                    <a:srgbClr val="000000"/>
                  </a:solidFill>
                  <a:latin typeface="CMTT9"/>
                </a:rPr>
                <a:t>jdx</a:t>
              </a:r>
              <a:r>
                <a:rPr lang="en-US" dirty="0">
                  <a:solidFill>
                    <a:srgbClr val="000000"/>
                  </a:solidFill>
                  <a:latin typeface="CMTT9"/>
                </a:rPr>
                <a:t>] + B[</a:t>
              </a:r>
              <a:r>
                <a:rPr lang="en-US" dirty="0" err="1">
                  <a:solidFill>
                    <a:srgbClr val="000000"/>
                  </a:solidFill>
                  <a:latin typeface="CMTT9"/>
                </a:rPr>
                <a:t>idx</a:t>
              </a:r>
              <a:r>
                <a:rPr lang="en-US" dirty="0">
                  <a:solidFill>
                    <a:srgbClr val="000000"/>
                  </a:solidFill>
                  <a:latin typeface="CMTT9"/>
                </a:rPr>
                <a:t> ][ </a:t>
              </a:r>
              <a:r>
                <a:rPr lang="en-US" dirty="0" err="1">
                  <a:solidFill>
                    <a:srgbClr val="000000"/>
                  </a:solidFill>
                  <a:latin typeface="CMTT9"/>
                </a:rPr>
                <a:t>jdx</a:t>
              </a:r>
              <a:r>
                <a:rPr lang="en-US" dirty="0">
                  <a:solidFill>
                    <a:srgbClr val="000000"/>
                  </a:solidFill>
                  <a:latin typeface="CMTT9"/>
                </a:rPr>
                <a:t> ];</a:t>
              </a:r>
            </a:p>
            <a:p>
              <a:pPr algn="l"/>
              <a:r>
                <a:rPr lang="en-US" dirty="0">
                  <a:solidFill>
                    <a:srgbClr val="000000"/>
                  </a:solidFill>
                  <a:latin typeface="CMTT9"/>
                </a:rPr>
                <a:t>}</a:t>
              </a:r>
            </a:p>
            <a:p>
              <a:pPr algn="l"/>
              <a:endParaRPr lang="en-US" dirty="0">
                <a:solidFill>
                  <a:srgbClr val="000000"/>
                </a:solidFill>
                <a:latin typeface="CMTT9"/>
              </a:endParaRPr>
            </a:p>
            <a:p>
              <a:pPr algn="l"/>
              <a:r>
                <a:rPr lang="en-US" dirty="0">
                  <a:solidFill>
                    <a:srgbClr val="0000FF"/>
                  </a:solidFill>
                  <a:latin typeface="CMTT9"/>
                </a:rPr>
                <a:t>int </a:t>
              </a:r>
              <a:r>
                <a:rPr lang="en-US" dirty="0">
                  <a:solidFill>
                    <a:srgbClr val="000000"/>
                  </a:solidFill>
                  <a:latin typeface="CMTT9"/>
                </a:rPr>
                <a:t>main (){</a:t>
              </a:r>
            </a:p>
            <a:p>
              <a:pPr algn="l"/>
              <a:r>
                <a:rPr lang="en-US" dirty="0">
                  <a:solidFill>
                    <a:srgbClr val="000000"/>
                  </a:solidFill>
                  <a:latin typeface="CMTT9"/>
                </a:rPr>
                <a:t>	...</a:t>
              </a:r>
            </a:p>
            <a:p>
              <a:pPr algn="l"/>
              <a:r>
                <a:rPr lang="en-US" dirty="0">
                  <a:solidFill>
                    <a:srgbClr val="000000"/>
                  </a:solidFill>
                  <a:latin typeface="CMTT9"/>
                </a:rPr>
                <a:t>	dim3 </a:t>
              </a:r>
              <a:r>
                <a:rPr lang="en-US" b="1" dirty="0" err="1">
                  <a:solidFill>
                    <a:srgbClr val="0070C0"/>
                  </a:solidFill>
                  <a:latin typeface="CMTT9"/>
                </a:rPr>
                <a:t>threadsPerBlock</a:t>
              </a:r>
              <a:r>
                <a:rPr lang="en-US" dirty="0">
                  <a:solidFill>
                    <a:srgbClr val="000000"/>
                  </a:solidFill>
                  <a:latin typeface="CMTT9"/>
                </a:rPr>
                <a:t> (N, N);</a:t>
              </a:r>
            </a:p>
            <a:p>
              <a:pPr algn="l"/>
              <a:r>
                <a:rPr lang="en-IN" dirty="0">
                  <a:solidFill>
                    <a:srgbClr val="000000"/>
                  </a:solidFill>
                  <a:latin typeface="CMTT9"/>
                </a:rPr>
                <a:t>	</a:t>
              </a:r>
              <a:r>
                <a:rPr lang="en-IN" dirty="0" err="1">
                  <a:solidFill>
                    <a:srgbClr val="000000"/>
                  </a:solidFill>
                  <a:latin typeface="CMTT9"/>
                </a:rPr>
                <a:t>matAdd</a:t>
              </a:r>
              <a:r>
                <a:rPr lang="en-IN" dirty="0">
                  <a:solidFill>
                    <a:srgbClr val="000000"/>
                  </a:solidFill>
                  <a:latin typeface="CMTT9"/>
                </a:rPr>
                <a:t> &lt;&lt;&lt;1, </a:t>
              </a:r>
              <a:r>
                <a:rPr lang="en-IN" b="1" dirty="0" err="1">
                  <a:solidFill>
                    <a:srgbClr val="0070C0"/>
                  </a:solidFill>
                  <a:latin typeface="CMTT9"/>
                </a:rPr>
                <a:t>threadsPerBlock</a:t>
              </a:r>
              <a:r>
                <a:rPr lang="en-IN" dirty="0">
                  <a:solidFill>
                    <a:srgbClr val="000000"/>
                  </a:solidFill>
                  <a:latin typeface="CMTT9"/>
                </a:rPr>
                <a:t> &gt;&gt;&gt;(A, B, C);</a:t>
              </a:r>
            </a:p>
            <a:p>
              <a:pPr algn="l"/>
              <a:r>
                <a:rPr lang="en-US" dirty="0">
                  <a:solidFill>
                    <a:srgbClr val="000000"/>
                  </a:solidFill>
                  <a:latin typeface="CMTT9"/>
                </a:rPr>
                <a:t>	...</a:t>
              </a:r>
            </a:p>
            <a:p>
              <a:pPr algn="l"/>
              <a:r>
                <a:rPr lang="en-US" dirty="0">
                  <a:solidFill>
                    <a:srgbClr val="000000"/>
                  </a:solidFill>
                  <a:latin typeface="CMTT9"/>
                </a:rPr>
                <a:t>}</a:t>
              </a:r>
              <a:endParaRPr lang="en-US" dirty="0"/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72EE31F-992F-4FA4-8101-65330774A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1537" y="910143"/>
            <a:ext cx="7881693" cy="114548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 dirty="0" err="1"/>
              <a:t>idx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 </a:t>
            </a:r>
            <a:r>
              <a:rPr lang="en-US" i="1" dirty="0">
                <a:sym typeface="Wingdings" panose="05000000000000000000" pitchFamily="2" charset="2"/>
              </a:rPr>
              <a:t>x </a:t>
            </a:r>
            <a:r>
              <a:rPr lang="en-US" dirty="0">
                <a:sym typeface="Wingdings" panose="05000000000000000000" pitchFamily="2" charset="2"/>
              </a:rPr>
              <a:t>coordinate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 dirty="0" err="1">
                <a:sym typeface="Wingdings" panose="05000000000000000000" pitchFamily="2" charset="2"/>
              </a:rPr>
              <a:t>jdx</a:t>
            </a:r>
            <a:r>
              <a:rPr lang="en-US" dirty="0">
                <a:sym typeface="Wingdings" panose="05000000000000000000" pitchFamily="2" charset="2"/>
              </a:rPr>
              <a:t>  </a:t>
            </a:r>
            <a:r>
              <a:rPr lang="en-US" i="1" dirty="0">
                <a:sym typeface="Wingdings" panose="05000000000000000000" pitchFamily="2" charset="2"/>
              </a:rPr>
              <a:t>y </a:t>
            </a:r>
            <a:r>
              <a:rPr lang="en-US" dirty="0">
                <a:sym typeface="Wingdings" panose="05000000000000000000" pitchFamily="2" charset="2"/>
              </a:rPr>
              <a:t>coordinate</a:t>
            </a:r>
            <a:endParaRPr lang="en-US" dirty="0"/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C757BAB9-6D74-408A-8EF0-71739BF114D1}"/>
              </a:ext>
            </a:extLst>
          </p:cNvPr>
          <p:cNvSpPr/>
          <p:nvPr/>
        </p:nvSpPr>
        <p:spPr>
          <a:xfrm>
            <a:off x="6080761" y="4084320"/>
            <a:ext cx="1645920" cy="474848"/>
          </a:xfrm>
          <a:prstGeom prst="wedgeRoundRectCallout">
            <a:avLst>
              <a:gd name="adj1" fmla="val -93254"/>
              <a:gd name="adj2" fmla="val 104130"/>
              <a:gd name="adj3" fmla="val 16667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 x N matrix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1654A3BB-4AA1-4204-B4A9-C1DF94E69F50}"/>
              </a:ext>
            </a:extLst>
          </p:cNvPr>
          <p:cNvSpPr/>
          <p:nvPr/>
        </p:nvSpPr>
        <p:spPr>
          <a:xfrm>
            <a:off x="5179422" y="5588317"/>
            <a:ext cx="1645920" cy="474848"/>
          </a:xfrm>
          <a:prstGeom prst="wedgeRoundRectCallout">
            <a:avLst>
              <a:gd name="adj1" fmla="val -75265"/>
              <a:gd name="adj2" fmla="val -101275"/>
              <a:gd name="adj3" fmla="val 16667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 block per grid</a:t>
            </a:r>
          </a:p>
        </p:txBody>
      </p:sp>
    </p:spTree>
    <p:extLst>
      <p:ext uri="{BB962C8B-B14F-4D97-AF65-F5344CB8AC3E}">
        <p14:creationId xmlns:p14="http://schemas.microsoft.com/office/powerpoint/2010/main" val="300315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53AA4-B034-4001-876E-FC6A4EBC4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2D matrix of threads, and 2D matrix of blocks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C2B548-DF9D-454A-A2A6-5D45474C0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6B5202-761B-4A72-A404-86DB845D6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DC2082-6D49-43D0-B12F-6A6634916D6F}"/>
              </a:ext>
            </a:extLst>
          </p:cNvPr>
          <p:cNvSpPr txBox="1"/>
          <p:nvPr/>
        </p:nvSpPr>
        <p:spPr>
          <a:xfrm>
            <a:off x="1880616" y="1497873"/>
            <a:ext cx="818605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dirty="0">
                <a:solidFill>
                  <a:srgbClr val="800080"/>
                </a:solidFill>
                <a:latin typeface="CMTT9"/>
              </a:rPr>
              <a:t>__global__ </a:t>
            </a:r>
            <a:r>
              <a:rPr lang="pt-BR" dirty="0">
                <a:solidFill>
                  <a:srgbClr val="0000FF"/>
                </a:solidFill>
                <a:latin typeface="CMTT9"/>
              </a:rPr>
              <a:t>void </a:t>
            </a:r>
            <a:r>
              <a:rPr lang="pt-BR" dirty="0">
                <a:solidFill>
                  <a:srgbClr val="000000"/>
                </a:solidFill>
                <a:latin typeface="CMTT9"/>
              </a:rPr>
              <a:t>matAdd ( </a:t>
            </a:r>
            <a:r>
              <a:rPr lang="pt-BR" dirty="0">
                <a:solidFill>
                  <a:srgbClr val="0000FF"/>
                </a:solidFill>
                <a:latin typeface="CMTT9"/>
              </a:rPr>
              <a:t>float </a:t>
            </a:r>
            <a:r>
              <a:rPr lang="pt-BR" dirty="0">
                <a:solidFill>
                  <a:srgbClr val="000000"/>
                </a:solidFill>
                <a:latin typeface="CMTT9"/>
              </a:rPr>
              <a:t>A[N][N], </a:t>
            </a:r>
            <a:r>
              <a:rPr lang="pt-BR" dirty="0">
                <a:solidFill>
                  <a:srgbClr val="0000FF"/>
                </a:solidFill>
                <a:latin typeface="CMTT9"/>
              </a:rPr>
              <a:t>float </a:t>
            </a:r>
            <a:r>
              <a:rPr lang="pt-BR" dirty="0">
                <a:solidFill>
                  <a:srgbClr val="000000"/>
                </a:solidFill>
                <a:latin typeface="CMTT9"/>
              </a:rPr>
              <a:t>B[N][N], </a:t>
            </a:r>
            <a:r>
              <a:rPr lang="pt-BR" dirty="0">
                <a:solidFill>
                  <a:srgbClr val="0000FF"/>
                </a:solidFill>
                <a:latin typeface="CMTT9"/>
              </a:rPr>
              <a:t>float </a:t>
            </a:r>
            <a:r>
              <a:rPr lang="pt-BR" dirty="0">
                <a:solidFill>
                  <a:srgbClr val="000000"/>
                </a:solidFill>
                <a:latin typeface="CMTT9"/>
              </a:rPr>
              <a:t>C </a:t>
            </a:r>
            <a:r>
              <a:rPr lang="en-US" dirty="0">
                <a:solidFill>
                  <a:srgbClr val="000000"/>
                </a:solidFill>
                <a:latin typeface="CMTT9"/>
              </a:rPr>
              <a:t>[N][N]){</a:t>
            </a:r>
          </a:p>
          <a:p>
            <a:pPr algn="l"/>
            <a:r>
              <a:rPr lang="en-IN" dirty="0">
                <a:solidFill>
                  <a:srgbClr val="0000FF"/>
                </a:solidFill>
                <a:latin typeface="CMTT9"/>
              </a:rPr>
              <a:t>	int </a:t>
            </a:r>
            <a:r>
              <a:rPr lang="en-IN" dirty="0" err="1">
                <a:solidFill>
                  <a:srgbClr val="000000"/>
                </a:solidFill>
                <a:latin typeface="CMTT9"/>
              </a:rPr>
              <a:t>idx</a:t>
            </a:r>
            <a:r>
              <a:rPr lang="en-IN" dirty="0">
                <a:solidFill>
                  <a:srgbClr val="000000"/>
                </a:solidFill>
                <a:latin typeface="CMTT9"/>
              </a:rPr>
              <a:t> = </a:t>
            </a:r>
            <a:r>
              <a:rPr lang="en-IN" dirty="0" err="1">
                <a:solidFill>
                  <a:srgbClr val="000000"/>
                </a:solidFill>
                <a:latin typeface="CMTT9"/>
              </a:rPr>
              <a:t>blockIdx</a:t>
            </a:r>
            <a:r>
              <a:rPr lang="en-IN" dirty="0">
                <a:solidFill>
                  <a:srgbClr val="000000"/>
                </a:solidFill>
                <a:latin typeface="CMTT9"/>
              </a:rPr>
              <a:t> .x * </a:t>
            </a:r>
            <a:r>
              <a:rPr lang="en-IN" dirty="0" err="1">
                <a:solidFill>
                  <a:srgbClr val="000000"/>
                </a:solidFill>
                <a:latin typeface="CMTT9"/>
              </a:rPr>
              <a:t>blockDim</a:t>
            </a:r>
            <a:r>
              <a:rPr lang="en-IN" dirty="0">
                <a:solidFill>
                  <a:srgbClr val="000000"/>
                </a:solidFill>
                <a:latin typeface="CMTT9"/>
              </a:rPr>
              <a:t> .x + </a:t>
            </a:r>
            <a:r>
              <a:rPr lang="en-IN" dirty="0" err="1">
                <a:solidFill>
                  <a:srgbClr val="000000"/>
                </a:solidFill>
                <a:latin typeface="CMTT9"/>
              </a:rPr>
              <a:t>threadIdx</a:t>
            </a:r>
            <a:r>
              <a:rPr lang="en-IN" dirty="0">
                <a:solidFill>
                  <a:srgbClr val="000000"/>
                </a:solidFill>
                <a:latin typeface="CMTT9"/>
              </a:rPr>
              <a:t> .x;</a:t>
            </a:r>
          </a:p>
          <a:p>
            <a:pPr algn="l"/>
            <a:r>
              <a:rPr lang="en-US" dirty="0">
                <a:solidFill>
                  <a:srgbClr val="0000FF"/>
                </a:solidFill>
                <a:latin typeface="CMTT9"/>
              </a:rPr>
              <a:t>	int </a:t>
            </a:r>
            <a:r>
              <a:rPr lang="en-US" dirty="0" err="1">
                <a:solidFill>
                  <a:srgbClr val="000000"/>
                </a:solidFill>
                <a:latin typeface="CMTT9"/>
              </a:rPr>
              <a:t>jdx</a:t>
            </a:r>
            <a:r>
              <a:rPr lang="en-US" dirty="0">
                <a:solidFill>
                  <a:srgbClr val="000000"/>
                </a:solidFill>
                <a:latin typeface="CMTT9"/>
              </a:rPr>
              <a:t> = </a:t>
            </a:r>
            <a:r>
              <a:rPr lang="en-US" dirty="0" err="1">
                <a:solidFill>
                  <a:srgbClr val="000000"/>
                </a:solidFill>
                <a:latin typeface="CMTT9"/>
              </a:rPr>
              <a:t>blockIdx</a:t>
            </a:r>
            <a:r>
              <a:rPr lang="en-US" dirty="0">
                <a:solidFill>
                  <a:srgbClr val="000000"/>
                </a:solidFill>
                <a:latin typeface="CMTT9"/>
              </a:rPr>
              <a:t> .y * </a:t>
            </a:r>
            <a:r>
              <a:rPr lang="en-US" dirty="0" err="1">
                <a:solidFill>
                  <a:srgbClr val="000000"/>
                </a:solidFill>
                <a:latin typeface="CMTT9"/>
              </a:rPr>
              <a:t>blockDim</a:t>
            </a:r>
            <a:r>
              <a:rPr lang="en-US" dirty="0">
                <a:solidFill>
                  <a:srgbClr val="000000"/>
                </a:solidFill>
                <a:latin typeface="CMTT9"/>
              </a:rPr>
              <a:t> .y + </a:t>
            </a:r>
            <a:r>
              <a:rPr lang="en-US" dirty="0" err="1">
                <a:solidFill>
                  <a:srgbClr val="000000"/>
                </a:solidFill>
                <a:latin typeface="CMTT9"/>
              </a:rPr>
              <a:t>threadIdx</a:t>
            </a:r>
            <a:r>
              <a:rPr lang="en-US" dirty="0">
                <a:solidFill>
                  <a:srgbClr val="000000"/>
                </a:solidFill>
                <a:latin typeface="CMTT9"/>
              </a:rPr>
              <a:t> .y;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CMTT9"/>
              </a:rPr>
              <a:t>	C[</a:t>
            </a:r>
            <a:r>
              <a:rPr lang="en-US" dirty="0" err="1">
                <a:solidFill>
                  <a:srgbClr val="000000"/>
                </a:solidFill>
                <a:latin typeface="CMTT9"/>
              </a:rPr>
              <a:t>idx</a:t>
            </a:r>
            <a:r>
              <a:rPr lang="en-US" dirty="0">
                <a:solidFill>
                  <a:srgbClr val="000000"/>
                </a:solidFill>
                <a:latin typeface="CMTT9"/>
              </a:rPr>
              <a:t> ][ </a:t>
            </a:r>
            <a:r>
              <a:rPr lang="en-US" dirty="0" err="1">
                <a:solidFill>
                  <a:srgbClr val="000000"/>
                </a:solidFill>
                <a:latin typeface="CMTT9"/>
              </a:rPr>
              <a:t>jdx</a:t>
            </a:r>
            <a:r>
              <a:rPr lang="en-US" dirty="0">
                <a:solidFill>
                  <a:srgbClr val="000000"/>
                </a:solidFill>
                <a:latin typeface="CMTT9"/>
              </a:rPr>
              <a:t>] = A[</a:t>
            </a:r>
            <a:r>
              <a:rPr lang="en-US" dirty="0" err="1">
                <a:solidFill>
                  <a:srgbClr val="000000"/>
                </a:solidFill>
                <a:latin typeface="CMTT9"/>
              </a:rPr>
              <a:t>idx</a:t>
            </a:r>
            <a:r>
              <a:rPr lang="en-US" dirty="0">
                <a:solidFill>
                  <a:srgbClr val="000000"/>
                </a:solidFill>
                <a:latin typeface="CMTT9"/>
              </a:rPr>
              <a:t> ][ </a:t>
            </a:r>
            <a:r>
              <a:rPr lang="en-US" dirty="0" err="1">
                <a:solidFill>
                  <a:srgbClr val="000000"/>
                </a:solidFill>
                <a:latin typeface="CMTT9"/>
              </a:rPr>
              <a:t>jdx</a:t>
            </a:r>
            <a:r>
              <a:rPr lang="en-US" dirty="0">
                <a:solidFill>
                  <a:srgbClr val="000000"/>
                </a:solidFill>
                <a:latin typeface="CMTT9"/>
              </a:rPr>
              <a:t>] + B[</a:t>
            </a:r>
            <a:r>
              <a:rPr lang="en-US" dirty="0" err="1">
                <a:solidFill>
                  <a:srgbClr val="000000"/>
                </a:solidFill>
                <a:latin typeface="CMTT9"/>
              </a:rPr>
              <a:t>idx</a:t>
            </a:r>
            <a:r>
              <a:rPr lang="en-US" dirty="0">
                <a:solidFill>
                  <a:srgbClr val="000000"/>
                </a:solidFill>
                <a:latin typeface="CMTT9"/>
              </a:rPr>
              <a:t> ][ </a:t>
            </a:r>
            <a:r>
              <a:rPr lang="en-US" dirty="0" err="1">
                <a:solidFill>
                  <a:srgbClr val="000000"/>
                </a:solidFill>
                <a:latin typeface="CMTT9"/>
              </a:rPr>
              <a:t>jdx</a:t>
            </a:r>
            <a:r>
              <a:rPr lang="en-US" dirty="0">
                <a:solidFill>
                  <a:srgbClr val="000000"/>
                </a:solidFill>
                <a:latin typeface="CMTT9"/>
              </a:rPr>
              <a:t> ];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CMTT9"/>
              </a:rPr>
              <a:t>}</a:t>
            </a:r>
          </a:p>
          <a:p>
            <a:pPr algn="l"/>
            <a:endParaRPr lang="en-US" dirty="0">
              <a:solidFill>
                <a:srgbClr val="000000"/>
              </a:solidFill>
              <a:latin typeface="CMTT9"/>
            </a:endParaRPr>
          </a:p>
          <a:p>
            <a:pPr algn="l"/>
            <a:r>
              <a:rPr lang="en-US" dirty="0">
                <a:solidFill>
                  <a:srgbClr val="0000FF"/>
                </a:solidFill>
                <a:latin typeface="CMTT9"/>
              </a:rPr>
              <a:t>int </a:t>
            </a:r>
            <a:r>
              <a:rPr lang="en-US" dirty="0">
                <a:solidFill>
                  <a:srgbClr val="000000"/>
                </a:solidFill>
                <a:latin typeface="CMTT9"/>
              </a:rPr>
              <a:t>main () {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CMTT9"/>
              </a:rPr>
              <a:t> 	...</a:t>
            </a:r>
          </a:p>
          <a:p>
            <a:pPr algn="l"/>
            <a:endParaRPr lang="en-US" dirty="0">
              <a:solidFill>
                <a:srgbClr val="000000"/>
              </a:solidFill>
              <a:latin typeface="CMTT9"/>
            </a:endParaRPr>
          </a:p>
          <a:p>
            <a:pPr algn="l"/>
            <a:r>
              <a:rPr lang="pt-BR" dirty="0">
                <a:solidFill>
                  <a:srgbClr val="000000"/>
                </a:solidFill>
                <a:latin typeface="CMTT9"/>
              </a:rPr>
              <a:t>	dim3 gridDimensions (N/16 , N /16) ;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CMTT9"/>
              </a:rPr>
              <a:t>	dim3 </a:t>
            </a:r>
            <a:r>
              <a:rPr lang="en-US" dirty="0" err="1">
                <a:solidFill>
                  <a:srgbClr val="000000"/>
                </a:solidFill>
                <a:latin typeface="CMTT9"/>
              </a:rPr>
              <a:t>threadsPerBlock</a:t>
            </a:r>
            <a:r>
              <a:rPr lang="en-US" dirty="0">
                <a:solidFill>
                  <a:srgbClr val="000000"/>
                </a:solidFill>
                <a:latin typeface="CMTT9"/>
              </a:rPr>
              <a:t> (16 , 16);</a:t>
            </a:r>
          </a:p>
          <a:p>
            <a:pPr algn="l"/>
            <a:r>
              <a:rPr lang="en-IN" dirty="0">
                <a:solidFill>
                  <a:srgbClr val="000000"/>
                </a:solidFill>
                <a:latin typeface="CMTT9"/>
              </a:rPr>
              <a:t>	</a:t>
            </a:r>
            <a:r>
              <a:rPr lang="en-IN" dirty="0" err="1">
                <a:solidFill>
                  <a:srgbClr val="000000"/>
                </a:solidFill>
                <a:latin typeface="CMTT9"/>
              </a:rPr>
              <a:t>matAdd</a:t>
            </a:r>
            <a:r>
              <a:rPr lang="en-IN" dirty="0">
                <a:solidFill>
                  <a:srgbClr val="000000"/>
                </a:solidFill>
                <a:latin typeface="CMTT9"/>
              </a:rPr>
              <a:t> &lt;&lt;&lt; </a:t>
            </a:r>
            <a:r>
              <a:rPr lang="en-IN" dirty="0" err="1">
                <a:solidFill>
                  <a:srgbClr val="000000"/>
                </a:solidFill>
                <a:latin typeface="CMTT9"/>
              </a:rPr>
              <a:t>gridDimensions</a:t>
            </a:r>
            <a:r>
              <a:rPr lang="en-IN" dirty="0">
                <a:solidFill>
                  <a:srgbClr val="000000"/>
                </a:solidFill>
                <a:latin typeface="CMTT9"/>
              </a:rPr>
              <a:t> , </a:t>
            </a:r>
            <a:r>
              <a:rPr lang="en-IN" dirty="0" err="1">
                <a:solidFill>
                  <a:srgbClr val="000000"/>
                </a:solidFill>
                <a:latin typeface="CMTT9"/>
              </a:rPr>
              <a:t>threadsPerBlock</a:t>
            </a:r>
            <a:r>
              <a:rPr lang="en-IN">
                <a:solidFill>
                  <a:srgbClr val="000000"/>
                </a:solidFill>
                <a:latin typeface="CMTT9"/>
              </a:rPr>
              <a:t> &gt;&gt;&gt; (</a:t>
            </a:r>
            <a:r>
              <a:rPr lang="en-IN" dirty="0">
                <a:solidFill>
                  <a:srgbClr val="000000"/>
                </a:solidFill>
                <a:latin typeface="CMTT9"/>
              </a:rPr>
              <a:t>A, B, C);</a:t>
            </a:r>
          </a:p>
          <a:p>
            <a:pPr algn="l"/>
            <a:endParaRPr lang="en-IN" dirty="0">
              <a:solidFill>
                <a:srgbClr val="000000"/>
              </a:solidFill>
              <a:latin typeface="CMTT9"/>
            </a:endParaRPr>
          </a:p>
          <a:p>
            <a:pPr algn="l"/>
            <a:r>
              <a:rPr lang="en-IN" dirty="0">
                <a:solidFill>
                  <a:srgbClr val="000000"/>
                </a:solidFill>
                <a:latin typeface="CMTT9"/>
              </a:rPr>
              <a:t>	...</a:t>
            </a:r>
          </a:p>
          <a:p>
            <a:pPr algn="l"/>
            <a:r>
              <a:rPr lang="en-IN" dirty="0">
                <a:solidFill>
                  <a:srgbClr val="000000"/>
                </a:solidFill>
                <a:latin typeface="CMTT9"/>
              </a:rPr>
              <a:t>}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D3356F3-77F8-4944-B810-DB30A2DD763C}"/>
                  </a:ext>
                </a:extLst>
              </p14:cNvPr>
              <p14:cNvContentPartPr/>
              <p14:nvPr/>
            </p14:nvContentPartPr>
            <p14:xfrm>
              <a:off x="3839190" y="4110825"/>
              <a:ext cx="2160" cy="21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D3356F3-77F8-4944-B810-DB30A2DD763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30190" y="4101825"/>
                <a:ext cx="19800" cy="3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94879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8EEC6-863A-44F9-91C4-F8E83C26C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F78A7-5C42-497C-8378-A28B9FDAF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1680" y="884190"/>
            <a:ext cx="8656320" cy="254481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Threads within a block can </a:t>
            </a:r>
            <a:r>
              <a:rPr lang="en-US" dirty="0">
                <a:solidFill>
                  <a:srgbClr val="FF0000"/>
                </a:solidFill>
              </a:rPr>
              <a:t>synchronize</a:t>
            </a:r>
            <a:r>
              <a:rPr lang="en-US" dirty="0"/>
              <a:t> with each other</a:t>
            </a:r>
          </a:p>
          <a:p>
            <a:pPr marL="573088" lvl="1" indent="-342900"/>
            <a:r>
              <a:rPr lang="en-US" dirty="0"/>
              <a:t>They can </a:t>
            </a:r>
            <a:r>
              <a:rPr lang="en-US" dirty="0">
                <a:solidFill>
                  <a:srgbClr val="00B050"/>
                </a:solidFill>
              </a:rPr>
              <a:t>call</a:t>
            </a:r>
            <a:r>
              <a:rPr lang="en-US" dirty="0"/>
              <a:t> the </a:t>
            </a:r>
            <a:r>
              <a:rPr lang="en-US" i="1" dirty="0"/>
              <a:t>__</a:t>
            </a:r>
            <a:r>
              <a:rPr lang="en-US" i="1" dirty="0" err="1"/>
              <a:t>syncthreads</a:t>
            </a:r>
            <a:r>
              <a:rPr lang="en-US" dirty="0"/>
              <a:t>() function</a:t>
            </a:r>
          </a:p>
          <a:p>
            <a:pPr marL="573088" lvl="1" indent="-342900"/>
            <a:r>
              <a:rPr lang="en-US" dirty="0"/>
              <a:t>Acts as a </a:t>
            </a:r>
            <a:r>
              <a:rPr lang="en-US" dirty="0">
                <a:solidFill>
                  <a:srgbClr val="0070C0"/>
                </a:solidFill>
              </a:rPr>
              <a:t>barrier</a:t>
            </a:r>
          </a:p>
          <a:p>
            <a:pPr marL="573088" lvl="1" indent="-342900"/>
            <a:r>
              <a:rPr lang="en-US" dirty="0">
                <a:solidFill>
                  <a:schemeClr val="tx1"/>
                </a:solidFill>
              </a:rPr>
              <a:t>Barrier: rendezvous/synchronization </a:t>
            </a:r>
            <a:r>
              <a:rPr lang="en-US" dirty="0">
                <a:solidFill>
                  <a:srgbClr val="7030A0"/>
                </a:solidFill>
              </a:rPr>
              <a:t>point</a:t>
            </a:r>
          </a:p>
          <a:p>
            <a:pPr marL="573088" lvl="1" indent="-342900"/>
            <a:r>
              <a:rPr lang="en-US" dirty="0">
                <a:solidFill>
                  <a:schemeClr val="tx1"/>
                </a:solidFill>
              </a:rPr>
              <a:t>All the threads must reach it before any of the threads can </a:t>
            </a:r>
            <a:r>
              <a:rPr lang="en-US" dirty="0">
                <a:solidFill>
                  <a:srgbClr val="00B050"/>
                </a:solidFill>
              </a:rPr>
              <a:t>proceed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Blocks are meant to </a:t>
            </a:r>
            <a:r>
              <a:rPr lang="en-US" dirty="0">
                <a:solidFill>
                  <a:srgbClr val="0070C0"/>
                </a:solidFill>
              </a:rPr>
              <a:t>execute</a:t>
            </a:r>
            <a:r>
              <a:rPr lang="en-US" dirty="0">
                <a:solidFill>
                  <a:schemeClr val="tx1"/>
                </a:solidFill>
              </a:rPr>
              <a:t> completely </a:t>
            </a:r>
            <a:r>
              <a:rPr lang="en-US" dirty="0">
                <a:solidFill>
                  <a:srgbClr val="E21A23"/>
                </a:solidFill>
              </a:rPr>
              <a:t>independently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E917BD-2AB5-4D80-A6DE-1332CDF87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182E41-2258-4263-9681-2690C60EB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315D1A-13F7-44E4-9048-760457E1CF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269" y="3642361"/>
            <a:ext cx="4510005" cy="243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311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C26A9-A092-49EC-9963-324EF9CE7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Memories in GPUs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8D05E-4261-4869-81A8-6A891289E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1576" y="1097282"/>
            <a:ext cx="6858000" cy="47897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GPUs have many </a:t>
            </a:r>
            <a:r>
              <a:rPr lang="en-US" dirty="0">
                <a:solidFill>
                  <a:srgbClr val="FF0000"/>
                </a:solidFill>
              </a:rPr>
              <a:t>types</a:t>
            </a:r>
            <a:r>
              <a:rPr lang="en-US" dirty="0"/>
              <a:t> of memories.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918E58-8B32-4030-9523-FAB3B79C3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90BBE7-79C6-4D71-8873-A84991878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39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59A8B36-C08A-47C2-AD4E-211F639109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896117"/>
              </p:ext>
            </p:extLst>
          </p:nvPr>
        </p:nvGraphicFramePr>
        <p:xfrm>
          <a:off x="2502357" y="1920241"/>
          <a:ext cx="6096000" cy="1854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17094">
                  <a:extLst>
                    <a:ext uri="{9D8B030D-6E8A-4147-A177-3AD203B41FA5}">
                      <a16:colId xmlns:a16="http://schemas.microsoft.com/office/drawing/2014/main" val="662287081"/>
                    </a:ext>
                  </a:extLst>
                </a:gridCol>
                <a:gridCol w="4278906">
                  <a:extLst>
                    <a:ext uri="{9D8B030D-6E8A-4147-A177-3AD203B41FA5}">
                      <a16:colId xmlns:a16="http://schemas.microsoft.com/office/drawing/2014/main" val="23044888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Specifier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817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__device__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Resides in the GPU (device)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8236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__constant__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Resides in the GPU’s constant caches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4397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__shared__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Resides in shared memory (per block)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3328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__managed__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Shared between the CPU and GPU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972502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93FB45B-F7C3-4686-9738-1A81F0DD9273}"/>
              </a:ext>
            </a:extLst>
          </p:cNvPr>
          <p:cNvSpPr txBox="1"/>
          <p:nvPr/>
        </p:nvSpPr>
        <p:spPr>
          <a:xfrm>
            <a:off x="2502358" y="4308660"/>
            <a:ext cx="51475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General </a:t>
            </a:r>
            <a:r>
              <a:rPr lang="en-US" sz="2000" dirty="0">
                <a:solidFill>
                  <a:srgbClr val="00B050"/>
                </a:solidFill>
              </a:rPr>
              <a:t>flow</a:t>
            </a:r>
            <a:r>
              <a:rPr lang="en-US" sz="2000" dirty="0"/>
              <a:t> of computation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E21A23"/>
                </a:solidFill>
              </a:rPr>
              <a:t>Transfer</a:t>
            </a:r>
            <a:r>
              <a:rPr lang="en-US" sz="2000" dirty="0"/>
              <a:t> data from the CPU to GPU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Perform</a:t>
            </a:r>
            <a:r>
              <a:rPr lang="en-US" sz="2000" dirty="0"/>
              <a:t> the </a:t>
            </a:r>
            <a:r>
              <a:rPr lang="en-US" sz="2000" dirty="0">
                <a:solidFill>
                  <a:srgbClr val="00B050"/>
                </a:solidFill>
              </a:rPr>
              <a:t>computation</a:t>
            </a:r>
            <a:r>
              <a:rPr lang="en-US" sz="2000" dirty="0"/>
              <a:t> on the GPU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25D9C"/>
                </a:solidFill>
              </a:rPr>
              <a:t>Transfer</a:t>
            </a:r>
            <a:r>
              <a:rPr lang="en-US" sz="2000" dirty="0"/>
              <a:t> the results back</a:t>
            </a:r>
          </a:p>
        </p:txBody>
      </p:sp>
    </p:spTree>
    <p:extLst>
      <p:ext uri="{BB962C8B-B14F-4D97-AF65-F5344CB8AC3E}">
        <p14:creationId xmlns:p14="http://schemas.microsoft.com/office/powerpoint/2010/main" val="3388640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B948F-6D11-4FC4-BD6A-60275B546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and Scientific Programs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7BDD30A-F421-4B06-B05E-0CCA9B538C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38537" y="1097282"/>
            <a:ext cx="6975265" cy="516418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Are we </a:t>
            </a:r>
            <a:r>
              <a:rPr lang="en-US" dirty="0">
                <a:solidFill>
                  <a:srgbClr val="0070C0"/>
                </a:solidFill>
              </a:rPr>
              <a:t>satisfied</a:t>
            </a:r>
            <a:r>
              <a:rPr lang="en-US" dirty="0"/>
              <a:t> with an IPC of 4 or 6?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Many programs such as airplane wing simulation, weather prediction, image recognition have far more ILP and far higher performance requirements.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Linear algebra </a:t>
            </a:r>
            <a:r>
              <a:rPr lang="en-US" dirty="0">
                <a:solidFill>
                  <a:srgbClr val="00B050"/>
                </a:solidFill>
              </a:rPr>
              <a:t>forms</a:t>
            </a:r>
            <a:r>
              <a:rPr lang="en-US" dirty="0"/>
              <a:t> a core of these methods.</a:t>
            </a:r>
          </a:p>
          <a:p>
            <a:pPr algn="l"/>
            <a:r>
              <a:rPr lang="en-US" dirty="0"/>
              <a:t>Consider the algorithm to add two matrices: </a:t>
            </a:r>
            <a:br>
              <a:rPr lang="en-US" dirty="0"/>
            </a:br>
            <a:br>
              <a:rPr lang="en-US" dirty="0"/>
            </a:br>
            <a:r>
              <a:rPr lang="en-US" i="1" dirty="0">
                <a:solidFill>
                  <a:srgbClr val="0070C0"/>
                </a:solidFill>
              </a:rPr>
              <a:t>for</a:t>
            </a:r>
            <a:r>
              <a:rPr lang="en-US" i="1" dirty="0"/>
              <a:t> (i=0; i &lt; N; i++) {</a:t>
            </a:r>
            <a:br>
              <a:rPr lang="en-US" i="1" dirty="0"/>
            </a:br>
            <a:r>
              <a:rPr lang="en-US" i="1" dirty="0"/>
              <a:t>	</a:t>
            </a:r>
            <a:r>
              <a:rPr lang="en-US" i="1" dirty="0">
                <a:solidFill>
                  <a:srgbClr val="0070C0"/>
                </a:solidFill>
              </a:rPr>
              <a:t>for</a:t>
            </a:r>
            <a:r>
              <a:rPr lang="en-US" i="1" dirty="0"/>
              <a:t> (j=0; j &lt; N; </a:t>
            </a:r>
            <a:r>
              <a:rPr lang="en-US" i="1" dirty="0" err="1"/>
              <a:t>j++</a:t>
            </a:r>
            <a:r>
              <a:rPr lang="en-US" i="1" dirty="0"/>
              <a:t>) {</a:t>
            </a:r>
            <a:br>
              <a:rPr lang="en-US" i="1" dirty="0"/>
            </a:br>
            <a:r>
              <a:rPr lang="en-US" i="1" dirty="0"/>
              <a:t>		C[i][j] = A[i][j] + B[i][j];</a:t>
            </a:r>
            <a:br>
              <a:rPr lang="en-US" i="1" dirty="0"/>
            </a:br>
            <a:r>
              <a:rPr lang="en-US" i="1" dirty="0"/>
              <a:t>	}</a:t>
            </a:r>
            <a:br>
              <a:rPr lang="en-US" i="1" dirty="0"/>
            </a:br>
            <a:r>
              <a:rPr lang="en-US" i="1" dirty="0"/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FB2E9-DB5D-4F5A-AF5B-0A98575C75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11299-02CE-4044-B6DB-15256ADDD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3CE996AD-F533-44C3-A757-00AAD65D05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10" y="556516"/>
            <a:ext cx="1716262" cy="1716262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FFADB31-0965-4152-ACC7-F4D136807BCB}"/>
              </a:ext>
            </a:extLst>
          </p:cNvPr>
          <p:cNvSpPr/>
          <p:nvPr/>
        </p:nvSpPr>
        <p:spPr>
          <a:xfrm>
            <a:off x="3705497" y="5760720"/>
            <a:ext cx="4781006" cy="59218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O(N</a:t>
            </a:r>
            <a:r>
              <a:rPr lang="en-US" baseline="30000" dirty="0"/>
              <a:t>2</a:t>
            </a:r>
            <a:r>
              <a:rPr lang="en-US" dirty="0"/>
              <a:t>) additions can happen in parallel</a:t>
            </a:r>
          </a:p>
        </p:txBody>
      </p:sp>
    </p:spTree>
    <p:extLst>
      <p:ext uri="{BB962C8B-B14F-4D97-AF65-F5344CB8AC3E}">
        <p14:creationId xmlns:p14="http://schemas.microsoft.com/office/powerpoint/2010/main" val="19463706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12941-3EBB-4AD2-BABF-8741B7524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Addition (full code)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74EDD7-C25B-488F-B23C-8723AA7B3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9954EF-3515-4059-A52A-DE28F3797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0EA09A-BE7D-4875-B7D5-6DF06ADBC079}"/>
              </a:ext>
            </a:extLst>
          </p:cNvPr>
          <p:cNvSpPr txBox="1"/>
          <p:nvPr/>
        </p:nvSpPr>
        <p:spPr>
          <a:xfrm>
            <a:off x="1994263" y="1436916"/>
            <a:ext cx="85953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 dirty="0">
                <a:solidFill>
                  <a:srgbClr val="800080"/>
                </a:solidFill>
                <a:latin typeface="CMTT9"/>
              </a:rPr>
              <a:t>__global__ </a:t>
            </a:r>
            <a:r>
              <a:rPr lang="en-IN" dirty="0">
                <a:solidFill>
                  <a:srgbClr val="0000FF"/>
                </a:solidFill>
                <a:latin typeface="CMTT9"/>
              </a:rPr>
              <a:t>void </a:t>
            </a:r>
            <a:r>
              <a:rPr lang="en-IN" dirty="0" err="1">
                <a:solidFill>
                  <a:srgbClr val="000000"/>
                </a:solidFill>
                <a:latin typeface="CMTT9"/>
              </a:rPr>
              <a:t>vecAdd</a:t>
            </a:r>
            <a:r>
              <a:rPr lang="en-IN" dirty="0">
                <a:solidFill>
                  <a:srgbClr val="000000"/>
                </a:solidFill>
                <a:latin typeface="CMTT9"/>
              </a:rPr>
              <a:t> ( </a:t>
            </a:r>
            <a:r>
              <a:rPr lang="en-IN" dirty="0">
                <a:solidFill>
                  <a:srgbClr val="0000FF"/>
                </a:solidFill>
                <a:latin typeface="CMTT9"/>
              </a:rPr>
              <a:t>float </a:t>
            </a:r>
            <a:r>
              <a:rPr lang="en-IN" dirty="0">
                <a:solidFill>
                  <a:srgbClr val="000000"/>
                </a:solidFill>
                <a:latin typeface="CMTT9"/>
              </a:rPr>
              <a:t>*A, </a:t>
            </a:r>
            <a:r>
              <a:rPr lang="en-IN" dirty="0">
                <a:solidFill>
                  <a:srgbClr val="0000FF"/>
                </a:solidFill>
                <a:latin typeface="CMTT9"/>
              </a:rPr>
              <a:t>float </a:t>
            </a:r>
            <a:r>
              <a:rPr lang="en-IN" dirty="0">
                <a:solidFill>
                  <a:srgbClr val="000000"/>
                </a:solidFill>
                <a:latin typeface="CMTT9"/>
              </a:rPr>
              <a:t>*B, </a:t>
            </a:r>
            <a:r>
              <a:rPr lang="en-IN" dirty="0">
                <a:solidFill>
                  <a:srgbClr val="0000FF"/>
                </a:solidFill>
                <a:latin typeface="CMTT9"/>
              </a:rPr>
              <a:t>float </a:t>
            </a:r>
            <a:r>
              <a:rPr lang="en-IN" dirty="0">
                <a:solidFill>
                  <a:srgbClr val="000000"/>
                </a:solidFill>
                <a:latin typeface="CMTT9"/>
              </a:rPr>
              <a:t>*C) {</a:t>
            </a:r>
          </a:p>
          <a:p>
            <a:pPr algn="l"/>
            <a:r>
              <a:rPr lang="en-IN" dirty="0">
                <a:solidFill>
                  <a:srgbClr val="000000"/>
                </a:solidFill>
                <a:latin typeface="CMTT9"/>
              </a:rPr>
              <a:t>	</a:t>
            </a:r>
            <a:r>
              <a:rPr lang="en-IN" dirty="0">
                <a:solidFill>
                  <a:srgbClr val="0000FF"/>
                </a:solidFill>
                <a:latin typeface="CMTT9"/>
              </a:rPr>
              <a:t>int </a:t>
            </a:r>
            <a:r>
              <a:rPr lang="en-IN" dirty="0" err="1">
                <a:solidFill>
                  <a:srgbClr val="000000"/>
                </a:solidFill>
                <a:latin typeface="CMTT9"/>
              </a:rPr>
              <a:t>idx</a:t>
            </a:r>
            <a:r>
              <a:rPr lang="en-IN" dirty="0">
                <a:solidFill>
                  <a:srgbClr val="000000"/>
                </a:solidFill>
                <a:latin typeface="CMTT9"/>
              </a:rPr>
              <a:t> = </a:t>
            </a:r>
            <a:r>
              <a:rPr lang="en-IN" dirty="0" err="1">
                <a:solidFill>
                  <a:srgbClr val="000000"/>
                </a:solidFill>
                <a:latin typeface="CMTT9"/>
              </a:rPr>
              <a:t>threadIdx</a:t>
            </a:r>
            <a:r>
              <a:rPr lang="en-IN" dirty="0">
                <a:solidFill>
                  <a:srgbClr val="000000"/>
                </a:solidFill>
                <a:latin typeface="CMTT9"/>
              </a:rPr>
              <a:t> .x;</a:t>
            </a:r>
          </a:p>
          <a:p>
            <a:pPr algn="l"/>
            <a:r>
              <a:rPr lang="pt-BR" dirty="0">
                <a:solidFill>
                  <a:srgbClr val="000000"/>
                </a:solidFill>
                <a:latin typeface="CMTT9"/>
              </a:rPr>
              <a:t>	C[idx ] = A[idx ] + B[idx ];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CMTT9"/>
              </a:rPr>
              <a:t>}</a:t>
            </a:r>
          </a:p>
          <a:p>
            <a:pPr algn="l"/>
            <a:endParaRPr lang="en-US" dirty="0">
              <a:solidFill>
                <a:srgbClr val="000000"/>
              </a:solidFill>
              <a:latin typeface="CMTT9"/>
            </a:endParaRPr>
          </a:p>
          <a:p>
            <a:pPr algn="l"/>
            <a:r>
              <a:rPr lang="en-US" dirty="0">
                <a:solidFill>
                  <a:srgbClr val="0000FF"/>
                </a:solidFill>
                <a:latin typeface="CMTT9"/>
              </a:rPr>
              <a:t>int </a:t>
            </a:r>
            <a:r>
              <a:rPr lang="en-US" dirty="0">
                <a:solidFill>
                  <a:srgbClr val="000000"/>
                </a:solidFill>
                <a:latin typeface="CMTT9"/>
              </a:rPr>
              <a:t>main () {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CMTT9"/>
              </a:rPr>
              <a:t>	...</a:t>
            </a:r>
          </a:p>
          <a:p>
            <a:pPr algn="l"/>
            <a:r>
              <a:rPr lang="en-IN" dirty="0">
                <a:solidFill>
                  <a:srgbClr val="000000"/>
                </a:solidFill>
                <a:latin typeface="CMTT9"/>
              </a:rPr>
              <a:t>	</a:t>
            </a:r>
            <a:r>
              <a:rPr lang="en-IN" dirty="0">
                <a:solidFill>
                  <a:srgbClr val="C08040"/>
                </a:solidFill>
                <a:latin typeface="CMTT9"/>
              </a:rPr>
              <a:t>/* Allocate the arrays A, B, and C on the CPU */</a:t>
            </a:r>
          </a:p>
          <a:p>
            <a:pPr algn="l"/>
            <a:r>
              <a:rPr lang="en-IN" dirty="0">
                <a:solidFill>
                  <a:srgbClr val="000000"/>
                </a:solidFill>
                <a:latin typeface="CMTT9"/>
              </a:rPr>
              <a:t>	</a:t>
            </a:r>
            <a:r>
              <a:rPr lang="en-IN" dirty="0">
                <a:solidFill>
                  <a:srgbClr val="0000FF"/>
                </a:solidFill>
                <a:latin typeface="CMTT9"/>
              </a:rPr>
              <a:t>int </a:t>
            </a:r>
            <a:r>
              <a:rPr lang="en-IN" dirty="0">
                <a:solidFill>
                  <a:srgbClr val="000000"/>
                </a:solidFill>
                <a:latin typeface="CMTT9"/>
              </a:rPr>
              <a:t>size = N * </a:t>
            </a:r>
            <a:r>
              <a:rPr lang="en-IN" dirty="0" err="1">
                <a:solidFill>
                  <a:srgbClr val="0000FF"/>
                </a:solidFill>
                <a:latin typeface="CMTT9"/>
              </a:rPr>
              <a:t>sizeof</a:t>
            </a:r>
            <a:r>
              <a:rPr lang="en-IN" dirty="0">
                <a:solidFill>
                  <a:srgbClr val="0000FF"/>
                </a:solidFill>
                <a:latin typeface="CMTT9"/>
              </a:rPr>
              <a:t> </a:t>
            </a:r>
            <a:r>
              <a:rPr lang="en-IN" dirty="0">
                <a:solidFill>
                  <a:srgbClr val="000000"/>
                </a:solidFill>
                <a:latin typeface="CMTT9"/>
              </a:rPr>
              <a:t>( </a:t>
            </a:r>
            <a:r>
              <a:rPr lang="en-IN" dirty="0">
                <a:solidFill>
                  <a:srgbClr val="0000FF"/>
                </a:solidFill>
                <a:latin typeface="CMTT9"/>
              </a:rPr>
              <a:t>float </a:t>
            </a:r>
            <a:r>
              <a:rPr lang="en-IN" dirty="0">
                <a:solidFill>
                  <a:srgbClr val="000000"/>
                </a:solidFill>
                <a:latin typeface="CMTT9"/>
              </a:rPr>
              <a:t>);</a:t>
            </a:r>
          </a:p>
          <a:p>
            <a:pPr algn="l"/>
            <a:r>
              <a:rPr lang="en-IN" dirty="0">
                <a:solidFill>
                  <a:srgbClr val="000000"/>
                </a:solidFill>
                <a:latin typeface="CMTT9"/>
              </a:rPr>
              <a:t>	A = (</a:t>
            </a:r>
            <a:r>
              <a:rPr lang="en-IN" dirty="0">
                <a:solidFill>
                  <a:srgbClr val="0000FF"/>
                </a:solidFill>
                <a:latin typeface="CMTT9"/>
              </a:rPr>
              <a:t>int </a:t>
            </a:r>
            <a:r>
              <a:rPr lang="en-IN" dirty="0">
                <a:solidFill>
                  <a:srgbClr val="000000"/>
                </a:solidFill>
                <a:latin typeface="CMTT9"/>
              </a:rPr>
              <a:t>*) malloc ( size );</a:t>
            </a:r>
          </a:p>
          <a:p>
            <a:pPr algn="l"/>
            <a:r>
              <a:rPr lang="en-IN" dirty="0">
                <a:solidFill>
                  <a:srgbClr val="000000"/>
                </a:solidFill>
                <a:latin typeface="CMTT9"/>
              </a:rPr>
              <a:t>	B = (</a:t>
            </a:r>
            <a:r>
              <a:rPr lang="en-IN" dirty="0">
                <a:solidFill>
                  <a:srgbClr val="0000FF"/>
                </a:solidFill>
                <a:latin typeface="CMTT9"/>
              </a:rPr>
              <a:t>int </a:t>
            </a:r>
            <a:r>
              <a:rPr lang="en-IN" dirty="0">
                <a:solidFill>
                  <a:srgbClr val="000000"/>
                </a:solidFill>
                <a:latin typeface="CMTT9"/>
              </a:rPr>
              <a:t>*) malloc ( size );</a:t>
            </a:r>
          </a:p>
          <a:p>
            <a:pPr algn="l"/>
            <a:r>
              <a:rPr lang="en-IN" dirty="0">
                <a:solidFill>
                  <a:srgbClr val="000000"/>
                </a:solidFill>
                <a:latin typeface="CMTT9"/>
              </a:rPr>
              <a:t>	C = (</a:t>
            </a:r>
            <a:r>
              <a:rPr lang="en-IN" dirty="0">
                <a:solidFill>
                  <a:srgbClr val="0000FF"/>
                </a:solidFill>
                <a:latin typeface="CMTT9"/>
              </a:rPr>
              <a:t>int </a:t>
            </a:r>
            <a:r>
              <a:rPr lang="en-IN" dirty="0">
                <a:solidFill>
                  <a:srgbClr val="000000"/>
                </a:solidFill>
                <a:latin typeface="CMTT9"/>
              </a:rPr>
              <a:t>*) malloc ( size );</a:t>
            </a:r>
          </a:p>
          <a:p>
            <a:pPr algn="l"/>
            <a:endParaRPr lang="en-US" dirty="0">
              <a:solidFill>
                <a:srgbClr val="000000"/>
              </a:solidFill>
              <a:latin typeface="CMTT9"/>
            </a:endParaRPr>
          </a:p>
          <a:p>
            <a:pPr algn="l"/>
            <a:r>
              <a:rPr lang="en-US" dirty="0">
                <a:solidFill>
                  <a:srgbClr val="C08040"/>
                </a:solidFill>
                <a:latin typeface="CMTT9"/>
              </a:rPr>
              <a:t>	/* </a:t>
            </a:r>
            <a:r>
              <a:rPr lang="en-US" dirty="0" err="1">
                <a:solidFill>
                  <a:srgbClr val="C08040"/>
                </a:solidFill>
                <a:latin typeface="CMTT9"/>
              </a:rPr>
              <a:t>Initialise</a:t>
            </a:r>
            <a:r>
              <a:rPr lang="en-US" dirty="0">
                <a:solidFill>
                  <a:srgbClr val="C08040"/>
                </a:solidFill>
                <a:latin typeface="CMTT9"/>
              </a:rPr>
              <a:t> the arrays */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CMTT9"/>
              </a:rPr>
              <a:t>	...</a:t>
            </a:r>
          </a:p>
          <a:p>
            <a:pPr algn="l"/>
            <a:endParaRPr lang="en-US" dirty="0"/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04BEF819-15FD-4CBB-B62E-DD1A68B537D4}"/>
              </a:ext>
            </a:extLst>
          </p:cNvPr>
          <p:cNvSpPr/>
          <p:nvPr/>
        </p:nvSpPr>
        <p:spPr>
          <a:xfrm>
            <a:off x="6783978" y="4032070"/>
            <a:ext cx="2211977" cy="1062445"/>
          </a:xfrm>
          <a:prstGeom prst="wedgeRoundRectCallout">
            <a:avLst>
              <a:gd name="adj1" fmla="val -110597"/>
              <a:gd name="adj2" fmla="val -13730"/>
              <a:gd name="adj3" fmla="val 16667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Allocate memory on the CPU</a:t>
            </a:r>
          </a:p>
        </p:txBody>
      </p:sp>
    </p:spTree>
    <p:extLst>
      <p:ext uri="{BB962C8B-B14F-4D97-AF65-F5344CB8AC3E}">
        <p14:creationId xmlns:p14="http://schemas.microsoft.com/office/powerpoint/2010/main" val="334682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A97E9-C4C6-4739-B03B-34F2D4488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822" y="122552"/>
            <a:ext cx="6858000" cy="822960"/>
          </a:xfrm>
        </p:spPr>
        <p:txBody>
          <a:bodyPr/>
          <a:lstStyle/>
          <a:p>
            <a:r>
              <a:rPr lang="en-US" dirty="0"/>
              <a:t>Vector Addition (full code) - II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705C8E-3215-4F6F-9121-FAB18F85E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30F739-F159-4D17-9939-AA1F6691D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210FFF-44D1-4DD0-B580-4B47BC3B4120}"/>
              </a:ext>
            </a:extLst>
          </p:cNvPr>
          <p:cNvSpPr txBox="1"/>
          <p:nvPr/>
        </p:nvSpPr>
        <p:spPr>
          <a:xfrm>
            <a:off x="1672585" y="510835"/>
            <a:ext cx="815775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 dirty="0">
                <a:solidFill>
                  <a:srgbClr val="C08040"/>
                </a:solidFill>
                <a:latin typeface="CMTT9"/>
              </a:rPr>
              <a:t>	/* Allocate A, B, and C on the GPU */</a:t>
            </a:r>
          </a:p>
          <a:p>
            <a:pPr algn="l"/>
            <a:r>
              <a:rPr lang="en-IN" dirty="0">
                <a:solidFill>
                  <a:srgbClr val="0000FF"/>
                </a:solidFill>
                <a:latin typeface="CMTT9"/>
              </a:rPr>
              <a:t>	float </a:t>
            </a:r>
            <a:r>
              <a:rPr lang="en-IN" dirty="0">
                <a:solidFill>
                  <a:srgbClr val="000000"/>
                </a:solidFill>
                <a:latin typeface="CMTT9"/>
              </a:rPr>
              <a:t>*</a:t>
            </a:r>
            <a:r>
              <a:rPr lang="en-IN" dirty="0" err="1">
                <a:solidFill>
                  <a:srgbClr val="000000"/>
                </a:solidFill>
                <a:latin typeface="CMTT9"/>
              </a:rPr>
              <a:t>g_A</a:t>
            </a:r>
            <a:r>
              <a:rPr lang="en-IN" dirty="0">
                <a:solidFill>
                  <a:srgbClr val="000000"/>
                </a:solidFill>
                <a:latin typeface="CMTT9"/>
              </a:rPr>
              <a:t> = </a:t>
            </a:r>
            <a:r>
              <a:rPr lang="en-IN" dirty="0" err="1">
                <a:solidFill>
                  <a:srgbClr val="800080"/>
                </a:solidFill>
                <a:latin typeface="CMTT9"/>
              </a:rPr>
              <a:t>cudaMalloc</a:t>
            </a:r>
            <a:r>
              <a:rPr lang="en-IN" dirty="0">
                <a:solidFill>
                  <a:srgbClr val="800080"/>
                </a:solidFill>
                <a:latin typeface="CMTT9"/>
              </a:rPr>
              <a:t> </a:t>
            </a:r>
            <a:r>
              <a:rPr lang="en-IN" dirty="0">
                <a:solidFill>
                  <a:srgbClr val="000000"/>
                </a:solidFill>
                <a:latin typeface="CMTT9"/>
              </a:rPr>
              <a:t>(&amp; </a:t>
            </a:r>
            <a:r>
              <a:rPr lang="en-IN" dirty="0" err="1">
                <a:solidFill>
                  <a:srgbClr val="000000"/>
                </a:solidFill>
                <a:latin typeface="CMTT9"/>
              </a:rPr>
              <a:t>g_A</a:t>
            </a:r>
            <a:r>
              <a:rPr lang="en-IN" dirty="0">
                <a:solidFill>
                  <a:srgbClr val="000000"/>
                </a:solidFill>
                <a:latin typeface="CMTT9"/>
              </a:rPr>
              <a:t> , size );</a:t>
            </a:r>
          </a:p>
          <a:p>
            <a:pPr algn="l"/>
            <a:r>
              <a:rPr lang="en-IN" dirty="0">
                <a:solidFill>
                  <a:srgbClr val="0000FF"/>
                </a:solidFill>
                <a:latin typeface="CMTT9"/>
              </a:rPr>
              <a:t>	float </a:t>
            </a:r>
            <a:r>
              <a:rPr lang="en-IN" dirty="0">
                <a:solidFill>
                  <a:srgbClr val="000000"/>
                </a:solidFill>
                <a:latin typeface="CMTT9"/>
              </a:rPr>
              <a:t>*</a:t>
            </a:r>
            <a:r>
              <a:rPr lang="en-IN" dirty="0" err="1">
                <a:solidFill>
                  <a:srgbClr val="000000"/>
                </a:solidFill>
                <a:latin typeface="CMTT9"/>
              </a:rPr>
              <a:t>g_B</a:t>
            </a:r>
            <a:r>
              <a:rPr lang="en-IN" dirty="0">
                <a:solidFill>
                  <a:srgbClr val="000000"/>
                </a:solidFill>
                <a:latin typeface="CMTT9"/>
              </a:rPr>
              <a:t> = </a:t>
            </a:r>
            <a:r>
              <a:rPr lang="en-IN" dirty="0" err="1">
                <a:solidFill>
                  <a:srgbClr val="800080"/>
                </a:solidFill>
                <a:latin typeface="CMTT9"/>
              </a:rPr>
              <a:t>cudaMalloc</a:t>
            </a:r>
            <a:r>
              <a:rPr lang="en-IN" dirty="0">
                <a:solidFill>
                  <a:srgbClr val="800080"/>
                </a:solidFill>
                <a:latin typeface="CMTT9"/>
              </a:rPr>
              <a:t> </a:t>
            </a:r>
            <a:r>
              <a:rPr lang="en-IN" dirty="0">
                <a:solidFill>
                  <a:srgbClr val="000000"/>
                </a:solidFill>
                <a:latin typeface="CMTT9"/>
              </a:rPr>
              <a:t>(&amp; </a:t>
            </a:r>
            <a:r>
              <a:rPr lang="en-IN" dirty="0" err="1">
                <a:solidFill>
                  <a:srgbClr val="000000"/>
                </a:solidFill>
                <a:latin typeface="CMTT9"/>
              </a:rPr>
              <a:t>g_B</a:t>
            </a:r>
            <a:r>
              <a:rPr lang="en-IN" dirty="0">
                <a:solidFill>
                  <a:srgbClr val="000000"/>
                </a:solidFill>
                <a:latin typeface="CMTT9"/>
              </a:rPr>
              <a:t> , size );</a:t>
            </a:r>
          </a:p>
          <a:p>
            <a:pPr algn="l"/>
            <a:r>
              <a:rPr lang="en-IN" dirty="0">
                <a:solidFill>
                  <a:srgbClr val="0000FF"/>
                </a:solidFill>
                <a:latin typeface="CMTT9"/>
              </a:rPr>
              <a:t>	float </a:t>
            </a:r>
            <a:r>
              <a:rPr lang="en-IN" dirty="0">
                <a:solidFill>
                  <a:srgbClr val="000000"/>
                </a:solidFill>
                <a:latin typeface="CMTT9"/>
              </a:rPr>
              <a:t>*</a:t>
            </a:r>
            <a:r>
              <a:rPr lang="en-IN" dirty="0" err="1">
                <a:solidFill>
                  <a:srgbClr val="000000"/>
                </a:solidFill>
                <a:latin typeface="CMTT9"/>
              </a:rPr>
              <a:t>g_C</a:t>
            </a:r>
            <a:r>
              <a:rPr lang="en-IN" dirty="0">
                <a:solidFill>
                  <a:srgbClr val="000000"/>
                </a:solidFill>
                <a:latin typeface="CMTT9"/>
              </a:rPr>
              <a:t> = </a:t>
            </a:r>
            <a:r>
              <a:rPr lang="en-IN" dirty="0" err="1">
                <a:solidFill>
                  <a:srgbClr val="800080"/>
                </a:solidFill>
                <a:latin typeface="CMTT9"/>
              </a:rPr>
              <a:t>cudaMalloc</a:t>
            </a:r>
            <a:r>
              <a:rPr lang="en-IN" dirty="0">
                <a:solidFill>
                  <a:srgbClr val="800080"/>
                </a:solidFill>
                <a:latin typeface="CMTT9"/>
              </a:rPr>
              <a:t> </a:t>
            </a:r>
            <a:r>
              <a:rPr lang="en-IN" dirty="0">
                <a:solidFill>
                  <a:srgbClr val="000000"/>
                </a:solidFill>
                <a:latin typeface="CMTT9"/>
              </a:rPr>
              <a:t>(&amp; </a:t>
            </a:r>
            <a:r>
              <a:rPr lang="en-IN" dirty="0" err="1">
                <a:solidFill>
                  <a:srgbClr val="000000"/>
                </a:solidFill>
                <a:latin typeface="CMTT9"/>
              </a:rPr>
              <a:t>g_C</a:t>
            </a:r>
            <a:r>
              <a:rPr lang="en-IN" dirty="0">
                <a:solidFill>
                  <a:srgbClr val="000000"/>
                </a:solidFill>
                <a:latin typeface="CMTT9"/>
              </a:rPr>
              <a:t> , size );</a:t>
            </a:r>
          </a:p>
          <a:p>
            <a:pPr algn="l"/>
            <a:endParaRPr lang="en-US" dirty="0">
              <a:solidFill>
                <a:srgbClr val="000000"/>
              </a:solidFill>
              <a:latin typeface="CMTT9"/>
            </a:endParaRPr>
          </a:p>
          <a:p>
            <a:pPr algn="l"/>
            <a:r>
              <a:rPr lang="en-IN" dirty="0">
                <a:solidFill>
                  <a:srgbClr val="C08040"/>
                </a:solidFill>
                <a:latin typeface="CMTT9"/>
              </a:rPr>
              <a:t>	/* Copy vectors from the host to the device */</a:t>
            </a:r>
          </a:p>
          <a:p>
            <a:pPr algn="l"/>
            <a:r>
              <a:rPr lang="pt-BR" dirty="0">
                <a:solidFill>
                  <a:srgbClr val="000000"/>
                </a:solidFill>
                <a:latin typeface="CMTT9"/>
              </a:rPr>
              <a:t>	cudaMemcpy (g_A , A, cudaMemcpyHostToDevice );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CMTT9"/>
              </a:rPr>
              <a:t>	</a:t>
            </a:r>
            <a:r>
              <a:rPr lang="en-US" dirty="0" err="1">
                <a:solidFill>
                  <a:srgbClr val="000000"/>
                </a:solidFill>
                <a:latin typeface="CMTT9"/>
              </a:rPr>
              <a:t>cudaMemcpy</a:t>
            </a:r>
            <a:r>
              <a:rPr lang="en-US" dirty="0">
                <a:solidFill>
                  <a:srgbClr val="000000"/>
                </a:solidFill>
                <a:latin typeface="CMTT9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CMTT9"/>
              </a:rPr>
              <a:t>g_B</a:t>
            </a:r>
            <a:r>
              <a:rPr lang="en-US" dirty="0">
                <a:solidFill>
                  <a:srgbClr val="000000"/>
                </a:solidFill>
                <a:latin typeface="CMTT9"/>
              </a:rPr>
              <a:t> , B, </a:t>
            </a:r>
            <a:r>
              <a:rPr lang="en-US" dirty="0" err="1">
                <a:solidFill>
                  <a:srgbClr val="000000"/>
                </a:solidFill>
                <a:latin typeface="CMTT9"/>
              </a:rPr>
              <a:t>cudaMemcpyHostToDevice</a:t>
            </a:r>
            <a:r>
              <a:rPr lang="en-US" dirty="0">
                <a:solidFill>
                  <a:srgbClr val="000000"/>
                </a:solidFill>
                <a:latin typeface="CMTT9"/>
              </a:rPr>
              <a:t> );</a:t>
            </a:r>
          </a:p>
          <a:p>
            <a:pPr algn="l"/>
            <a:endParaRPr lang="en-US" dirty="0">
              <a:solidFill>
                <a:srgbClr val="000000"/>
              </a:solidFill>
              <a:latin typeface="CMTT9"/>
            </a:endParaRPr>
          </a:p>
          <a:p>
            <a:pPr algn="l"/>
            <a:r>
              <a:rPr lang="en-US" dirty="0">
                <a:solidFill>
                  <a:srgbClr val="C08040"/>
                </a:solidFill>
                <a:latin typeface="CMTT9"/>
              </a:rPr>
              <a:t>	/* invoke the kernel */</a:t>
            </a:r>
          </a:p>
          <a:p>
            <a:pPr algn="l"/>
            <a:r>
              <a:rPr lang="pt-BR" dirty="0">
                <a:solidFill>
                  <a:srgbClr val="000000"/>
                </a:solidFill>
                <a:latin typeface="CMTT9"/>
              </a:rPr>
              <a:t>	vecAdd &lt;&lt;&lt;1,N&gt;&gt;&gt; (g_A , g_B , g_C);</a:t>
            </a:r>
          </a:p>
          <a:p>
            <a:pPr algn="l"/>
            <a:endParaRPr lang="en-US" dirty="0">
              <a:solidFill>
                <a:srgbClr val="000000"/>
              </a:solidFill>
              <a:latin typeface="CMTT9"/>
            </a:endParaRPr>
          </a:p>
          <a:p>
            <a:pPr algn="l"/>
            <a:r>
              <a:rPr lang="en-IN" dirty="0">
                <a:solidFill>
                  <a:srgbClr val="000000"/>
                </a:solidFill>
                <a:latin typeface="CMTT9"/>
              </a:rPr>
              <a:t> 	</a:t>
            </a:r>
            <a:r>
              <a:rPr lang="en-IN" dirty="0">
                <a:solidFill>
                  <a:srgbClr val="C08040"/>
                </a:solidFill>
                <a:latin typeface="CMTT9"/>
              </a:rPr>
              <a:t>/* Transfer from the device to the host */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CMTT9"/>
              </a:rPr>
              <a:t>	</a:t>
            </a:r>
            <a:r>
              <a:rPr lang="en-US" dirty="0" err="1">
                <a:solidFill>
                  <a:srgbClr val="000000"/>
                </a:solidFill>
                <a:latin typeface="CMTT9"/>
              </a:rPr>
              <a:t>cudaMemcpy</a:t>
            </a:r>
            <a:r>
              <a:rPr lang="en-US" dirty="0">
                <a:solidFill>
                  <a:srgbClr val="000000"/>
                </a:solidFill>
                <a:latin typeface="CMTT9"/>
              </a:rPr>
              <a:t> (C, </a:t>
            </a:r>
            <a:r>
              <a:rPr lang="en-US" dirty="0" err="1">
                <a:solidFill>
                  <a:srgbClr val="000000"/>
                </a:solidFill>
                <a:latin typeface="CMTT9"/>
              </a:rPr>
              <a:t>g_C</a:t>
            </a:r>
            <a:r>
              <a:rPr lang="en-US" dirty="0">
                <a:solidFill>
                  <a:srgbClr val="000000"/>
                </a:solidFill>
                <a:latin typeface="CMTT9"/>
              </a:rPr>
              <a:t> , </a:t>
            </a:r>
            <a:r>
              <a:rPr lang="en-US" dirty="0" err="1">
                <a:solidFill>
                  <a:srgbClr val="000000"/>
                </a:solidFill>
                <a:latin typeface="CMTT9"/>
              </a:rPr>
              <a:t>cudaMemcpyDeviceToHost</a:t>
            </a:r>
            <a:r>
              <a:rPr lang="en-US" dirty="0">
                <a:solidFill>
                  <a:srgbClr val="000000"/>
                </a:solidFill>
                <a:latin typeface="CMTT9"/>
              </a:rPr>
              <a:t> );</a:t>
            </a:r>
          </a:p>
          <a:p>
            <a:pPr algn="l"/>
            <a:endParaRPr lang="en-US" dirty="0">
              <a:solidFill>
                <a:srgbClr val="000000"/>
              </a:solidFill>
              <a:latin typeface="CMTT9"/>
            </a:endParaRPr>
          </a:p>
          <a:p>
            <a:pPr algn="l"/>
            <a:r>
              <a:rPr lang="en-IN" dirty="0">
                <a:solidFill>
                  <a:srgbClr val="000000"/>
                </a:solidFill>
                <a:latin typeface="CMTT9"/>
              </a:rPr>
              <a:t> 	</a:t>
            </a:r>
            <a:r>
              <a:rPr lang="en-IN" dirty="0">
                <a:solidFill>
                  <a:srgbClr val="C08040"/>
                </a:solidFill>
                <a:latin typeface="CMTT9"/>
              </a:rPr>
              <a:t>/* Free the space on the GPU */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CMTT9"/>
              </a:rPr>
              <a:t> 	</a:t>
            </a:r>
            <a:r>
              <a:rPr lang="en-US" dirty="0" err="1">
                <a:solidFill>
                  <a:srgbClr val="800080"/>
                </a:solidFill>
                <a:latin typeface="CMTT9"/>
              </a:rPr>
              <a:t>cudaFree</a:t>
            </a:r>
            <a:r>
              <a:rPr lang="en-US" dirty="0">
                <a:solidFill>
                  <a:srgbClr val="800080"/>
                </a:solidFill>
                <a:latin typeface="CMTT9"/>
              </a:rPr>
              <a:t> </a:t>
            </a:r>
            <a:r>
              <a:rPr lang="en-US" dirty="0">
                <a:solidFill>
                  <a:srgbClr val="000000"/>
                </a:solidFill>
                <a:latin typeface="CMTT9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MTT9"/>
              </a:rPr>
              <a:t>g_A</a:t>
            </a:r>
            <a:r>
              <a:rPr lang="en-US" dirty="0">
                <a:solidFill>
                  <a:srgbClr val="000000"/>
                </a:solidFill>
                <a:latin typeface="CMTT9"/>
              </a:rPr>
              <a:t> );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CMTT9"/>
              </a:rPr>
              <a:t> 	</a:t>
            </a:r>
            <a:r>
              <a:rPr lang="en-US" dirty="0" err="1">
                <a:solidFill>
                  <a:srgbClr val="800080"/>
                </a:solidFill>
                <a:latin typeface="CMTT9"/>
              </a:rPr>
              <a:t>cudaFree</a:t>
            </a:r>
            <a:r>
              <a:rPr lang="en-US" dirty="0">
                <a:solidFill>
                  <a:srgbClr val="800080"/>
                </a:solidFill>
                <a:latin typeface="CMTT9"/>
              </a:rPr>
              <a:t> </a:t>
            </a:r>
            <a:r>
              <a:rPr lang="en-US" dirty="0">
                <a:solidFill>
                  <a:srgbClr val="000000"/>
                </a:solidFill>
                <a:latin typeface="CMTT9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MTT9"/>
              </a:rPr>
              <a:t>g_B</a:t>
            </a:r>
            <a:r>
              <a:rPr lang="en-US" dirty="0">
                <a:solidFill>
                  <a:srgbClr val="000000"/>
                </a:solidFill>
                <a:latin typeface="CMTT9"/>
              </a:rPr>
              <a:t> );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CMTT9"/>
              </a:rPr>
              <a:t> 	</a:t>
            </a:r>
            <a:r>
              <a:rPr lang="en-US" dirty="0" err="1">
                <a:solidFill>
                  <a:srgbClr val="800080"/>
                </a:solidFill>
                <a:latin typeface="CMTT9"/>
              </a:rPr>
              <a:t>cudaFree</a:t>
            </a:r>
            <a:r>
              <a:rPr lang="en-US" dirty="0">
                <a:solidFill>
                  <a:srgbClr val="800080"/>
                </a:solidFill>
                <a:latin typeface="CMTT9"/>
              </a:rPr>
              <a:t> </a:t>
            </a:r>
            <a:r>
              <a:rPr lang="en-US" dirty="0">
                <a:solidFill>
                  <a:srgbClr val="000000"/>
                </a:solidFill>
                <a:latin typeface="CMTT9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MTT9"/>
              </a:rPr>
              <a:t>g_C</a:t>
            </a:r>
            <a:r>
              <a:rPr lang="en-US" dirty="0">
                <a:solidFill>
                  <a:srgbClr val="000000"/>
                </a:solidFill>
                <a:latin typeface="CMTT9"/>
              </a:rPr>
              <a:t> );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CMTT9"/>
              </a:rPr>
              <a:t>}</a:t>
            </a:r>
            <a:endParaRPr lang="en-US" dirty="0"/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D6FC4AF2-B28A-4B2C-9182-4FA33F416FB9}"/>
              </a:ext>
            </a:extLst>
          </p:cNvPr>
          <p:cNvSpPr/>
          <p:nvPr/>
        </p:nvSpPr>
        <p:spPr>
          <a:xfrm>
            <a:off x="7567749" y="945513"/>
            <a:ext cx="2621280" cy="743951"/>
          </a:xfrm>
          <a:prstGeom prst="wedgeRectCallout">
            <a:avLst>
              <a:gd name="adj1" fmla="val -98137"/>
              <a:gd name="adj2" fmla="val 397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Allocate memory on the GPU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50B8A5BC-412F-4CF1-8804-8E7C9D193A4E}"/>
              </a:ext>
            </a:extLst>
          </p:cNvPr>
          <p:cNvSpPr/>
          <p:nvPr/>
        </p:nvSpPr>
        <p:spPr>
          <a:xfrm>
            <a:off x="8473440" y="2360656"/>
            <a:ext cx="2094412" cy="743951"/>
          </a:xfrm>
          <a:prstGeom prst="wedgeRectCallout">
            <a:avLst>
              <a:gd name="adj1" fmla="val -91347"/>
              <a:gd name="adj2" fmla="val -2763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Copy the inputs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1E048F71-0D3F-43AC-AE26-0455703293DA}"/>
              </a:ext>
            </a:extLst>
          </p:cNvPr>
          <p:cNvSpPr/>
          <p:nvPr/>
        </p:nvSpPr>
        <p:spPr>
          <a:xfrm>
            <a:off x="8158408" y="3381420"/>
            <a:ext cx="2094412" cy="743951"/>
          </a:xfrm>
          <a:prstGeom prst="wedgeRectCallout">
            <a:avLst>
              <a:gd name="adj1" fmla="val -138748"/>
              <a:gd name="adj2" fmla="val -32318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Run the computation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B32A0751-B033-43CE-9AAD-84D0E3EAA036}"/>
              </a:ext>
            </a:extLst>
          </p:cNvPr>
          <p:cNvSpPr/>
          <p:nvPr/>
        </p:nvSpPr>
        <p:spPr>
          <a:xfrm>
            <a:off x="8556171" y="5134059"/>
            <a:ext cx="2094412" cy="743951"/>
          </a:xfrm>
          <a:prstGeom prst="wedgeRectCallout">
            <a:avLst>
              <a:gd name="adj1" fmla="val -246856"/>
              <a:gd name="adj2" fmla="val -8906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Free memory</a:t>
            </a:r>
          </a:p>
        </p:txBody>
      </p:sp>
    </p:spTree>
    <p:extLst>
      <p:ext uri="{BB962C8B-B14F-4D97-AF65-F5344CB8AC3E}">
        <p14:creationId xmlns:p14="http://schemas.microsoft.com/office/powerpoint/2010/main" val="66155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42AA0-D475-4FF6-B2F2-6DEBF226F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96B8A-5BB2-4B3F-8FF5-3ECA81A64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033" y="1097282"/>
            <a:ext cx="6858000" cy="44413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There are three </a:t>
            </a:r>
            <a:r>
              <a:rPr lang="en-US" dirty="0">
                <a:solidFill>
                  <a:srgbClr val="00B050"/>
                </a:solidFill>
              </a:rPr>
              <a:t>phases</a:t>
            </a:r>
            <a:r>
              <a:rPr lang="en-US" dirty="0"/>
              <a:t> in every computation.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2B33E4-1C93-45F4-929C-9FA886637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BC4F17-B952-42B3-9946-C797FBC2D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50AB35-0DC9-40AD-90E4-6A9A0E01B7B7}"/>
              </a:ext>
            </a:extLst>
          </p:cNvPr>
          <p:cNvSpPr/>
          <p:nvPr/>
        </p:nvSpPr>
        <p:spPr>
          <a:xfrm>
            <a:off x="1854927" y="2042162"/>
            <a:ext cx="2081348" cy="64443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Transfer to the GPU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278CA21C-D456-4B18-8608-AB1F8A7C4791}"/>
              </a:ext>
            </a:extLst>
          </p:cNvPr>
          <p:cNvSpPr/>
          <p:nvPr/>
        </p:nvSpPr>
        <p:spPr>
          <a:xfrm>
            <a:off x="4134326" y="2146664"/>
            <a:ext cx="600891" cy="444137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BA416F-28B2-45FC-91C6-7803EB955248}"/>
              </a:ext>
            </a:extLst>
          </p:cNvPr>
          <p:cNvSpPr/>
          <p:nvPr/>
        </p:nvSpPr>
        <p:spPr>
          <a:xfrm>
            <a:off x="5035053" y="2042161"/>
            <a:ext cx="2081348" cy="64443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Perform the computation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E9F7FBE-27B2-4E19-85ED-7EE1F45050EF}"/>
              </a:ext>
            </a:extLst>
          </p:cNvPr>
          <p:cNvSpPr/>
          <p:nvPr/>
        </p:nvSpPr>
        <p:spPr>
          <a:xfrm>
            <a:off x="7403176" y="2142310"/>
            <a:ext cx="600891" cy="444137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1B460A-9760-47DC-BED4-7B8EC6B92EF6}"/>
              </a:ext>
            </a:extLst>
          </p:cNvPr>
          <p:cNvSpPr/>
          <p:nvPr/>
        </p:nvSpPr>
        <p:spPr>
          <a:xfrm>
            <a:off x="8215180" y="2042161"/>
            <a:ext cx="2081348" cy="64443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Transfer the results to the CPU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7285A72-DC86-49BC-88ED-268892823F76}"/>
              </a:ext>
            </a:extLst>
          </p:cNvPr>
          <p:cNvSpPr txBox="1">
            <a:spLocks/>
          </p:cNvSpPr>
          <p:nvPr/>
        </p:nvSpPr>
        <p:spPr>
          <a:xfrm>
            <a:off x="3221144" y="3193868"/>
            <a:ext cx="7088503" cy="30217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transfer</a:t>
            </a:r>
            <a:r>
              <a:rPr lang="en-US" dirty="0"/>
              <a:t> time represents a waste.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Solution</a:t>
            </a:r>
            <a:r>
              <a:rPr lang="en-US" dirty="0"/>
              <a:t>: </a:t>
            </a:r>
            <a:r>
              <a:rPr lang="en-US" dirty="0">
                <a:solidFill>
                  <a:srgbClr val="0070C0"/>
                </a:solidFill>
              </a:rPr>
              <a:t>Create</a:t>
            </a:r>
            <a:r>
              <a:rPr lang="en-US" dirty="0"/>
              <a:t> different streams of computation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Overlap</a:t>
            </a:r>
            <a:r>
              <a:rPr lang="en-US" dirty="0"/>
              <a:t> them in time.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Think of a </a:t>
            </a:r>
            <a:r>
              <a:rPr lang="en-US" dirty="0">
                <a:solidFill>
                  <a:srgbClr val="0070C0"/>
                </a:solidFill>
              </a:rPr>
              <a:t>stream</a:t>
            </a:r>
            <a:r>
              <a:rPr lang="en-US" dirty="0"/>
              <a:t> as a </a:t>
            </a:r>
            <a:r>
              <a:rPr lang="en-US" dirty="0">
                <a:solidFill>
                  <a:srgbClr val="625D9C"/>
                </a:solidFill>
              </a:rPr>
              <a:t>queue</a:t>
            </a:r>
            <a:r>
              <a:rPr lang="en-US" dirty="0"/>
              <a:t> of “work items”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Operations in the same stream have a </a:t>
            </a:r>
            <a:r>
              <a:rPr lang="en-US" dirty="0">
                <a:solidFill>
                  <a:srgbClr val="00B050"/>
                </a:solidFill>
              </a:rPr>
              <a:t>program order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Operations in different streams can be </a:t>
            </a:r>
            <a:r>
              <a:rPr lang="en-US" dirty="0">
                <a:solidFill>
                  <a:srgbClr val="0070C0"/>
                </a:solidFill>
              </a:rPr>
              <a:t>executed</a:t>
            </a:r>
            <a:r>
              <a:rPr lang="en-US" dirty="0">
                <a:solidFill>
                  <a:schemeClr val="tx1"/>
                </a:solidFill>
              </a:rPr>
              <a:t> concurrently.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Picture 11" descr="A picture containing seat&#10;&#10;Description automatically generated">
            <a:extLst>
              <a:ext uri="{FF2B5EF4-FFF2-40B4-BE49-F238E27FC236}">
                <a16:creationId xmlns:a16="http://schemas.microsoft.com/office/drawing/2014/main" id="{D37F19DF-61F7-45DA-8AA2-B79EAC5319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306" y="3579043"/>
            <a:ext cx="1470928" cy="149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9865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028ED-718F-4350-B922-884E152C4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Streams – II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E19C2-EA43-4475-A28F-337152189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9782" y="4182360"/>
            <a:ext cx="6858000" cy="1886812"/>
          </a:xfrm>
        </p:spPr>
        <p:txBody>
          <a:bodyPr/>
          <a:lstStyle/>
          <a:p>
            <a:r>
              <a:rPr lang="en-US" sz="2400" dirty="0"/>
              <a:t>Illustration of parallelism with streams.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CFC67F-7F3F-45EB-BBD6-25C68192E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114270-9FAC-43E3-A97A-ECEBD1EB2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2F0F57-69FB-4027-BF2D-752D6B4252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986" y="933799"/>
            <a:ext cx="4564991" cy="2810887"/>
          </a:xfrm>
          <a:prstGeom prst="rect">
            <a:avLst/>
          </a:prstGeom>
        </p:spPr>
      </p:pic>
      <p:pic>
        <p:nvPicPr>
          <p:cNvPr id="7" name="Picture 6" descr="A close up of a device&#10;&#10;Description automatically generated">
            <a:extLst>
              <a:ext uri="{FF2B5EF4-FFF2-40B4-BE49-F238E27FC236}">
                <a16:creationId xmlns:a16="http://schemas.microsoft.com/office/drawing/2014/main" id="{FE581F36-B898-41EC-9DB5-74AA6AB53A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321" y="3859524"/>
            <a:ext cx="1266242" cy="126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58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B198DB1-7DE5-4B96-A0A3-954865C6CD54}"/>
              </a:ext>
            </a:extLst>
          </p:cNvPr>
          <p:cNvSpPr/>
          <p:nvPr/>
        </p:nvSpPr>
        <p:spPr>
          <a:xfrm>
            <a:off x="1593669" y="3304267"/>
            <a:ext cx="7144948" cy="2364931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AC6FA06-41EA-4017-9287-10161D7DD61E}"/>
              </a:ext>
            </a:extLst>
          </p:cNvPr>
          <p:cNvSpPr/>
          <p:nvPr/>
        </p:nvSpPr>
        <p:spPr>
          <a:xfrm>
            <a:off x="1689464" y="939120"/>
            <a:ext cx="5529943" cy="1933303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E97BA1-5D67-4C4B-9807-43E9F127C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Using Streams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58CF5-3335-4F97-B7CD-CBD56BBCD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7" y="1027704"/>
            <a:ext cx="5425875" cy="1844718"/>
          </a:xfrm>
        </p:spPr>
        <p:txBody>
          <a:bodyPr/>
          <a:lstStyle/>
          <a:p>
            <a:r>
              <a:rPr lang="en-US" dirty="0" err="1">
                <a:solidFill>
                  <a:srgbClr val="0070C0"/>
                </a:solidFill>
              </a:rPr>
              <a:t>cudaStream_t</a:t>
            </a:r>
            <a:r>
              <a:rPr lang="en-US" dirty="0"/>
              <a:t> stream[2];</a:t>
            </a:r>
            <a:br>
              <a:rPr lang="en-US" dirty="0"/>
            </a:br>
            <a:r>
              <a:rPr lang="en-US" dirty="0">
                <a:solidFill>
                  <a:srgbClr val="00B050"/>
                </a:solidFill>
              </a:rPr>
              <a:t>for</a:t>
            </a:r>
            <a:r>
              <a:rPr lang="en-US" dirty="0"/>
              <a:t> (int i = 0; i &lt; 2; ++i)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>
                <a:solidFill>
                  <a:srgbClr val="0070C0"/>
                </a:solidFill>
              </a:rPr>
              <a:t>cudaStreamCreate</a:t>
            </a:r>
            <a:r>
              <a:rPr lang="en-US" dirty="0"/>
              <a:t>(&amp;stream[i]);</a:t>
            </a:r>
          </a:p>
          <a:p>
            <a:r>
              <a:rPr lang="en-US" dirty="0"/>
              <a:t>float* </a:t>
            </a:r>
            <a:r>
              <a:rPr lang="en-US" dirty="0" err="1"/>
              <a:t>hostPtr</a:t>
            </a:r>
            <a:r>
              <a:rPr lang="en-US" dirty="0"/>
              <a:t>;</a:t>
            </a:r>
            <a:br>
              <a:rPr lang="en-US" dirty="0"/>
            </a:br>
            <a:r>
              <a:rPr lang="en-US" dirty="0" err="1">
                <a:solidFill>
                  <a:srgbClr val="0070C0"/>
                </a:solidFill>
              </a:rPr>
              <a:t>cudaMallocHost</a:t>
            </a:r>
            <a:r>
              <a:rPr lang="en-US" dirty="0"/>
              <a:t>(&amp;</a:t>
            </a:r>
            <a:r>
              <a:rPr lang="en-US" dirty="0" err="1"/>
              <a:t>hostPtr</a:t>
            </a:r>
            <a:r>
              <a:rPr lang="en-US" dirty="0"/>
              <a:t>, 2 * size);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3FE3D0-29D4-49B5-B1EF-39E22C842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93477-DB1B-48AF-A35E-7BFAC7C86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44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3199B23-1E47-41AD-8C73-BA521528D850}"/>
              </a:ext>
            </a:extLst>
          </p:cNvPr>
          <p:cNvSpPr/>
          <p:nvPr/>
        </p:nvSpPr>
        <p:spPr>
          <a:xfrm>
            <a:off x="2124891" y="5814378"/>
            <a:ext cx="7768046" cy="47026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Source: https://docs.nvidia.com/cuda/cuda-c-programming-guide/index.html#heterogeneous-programming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FF82A4-A4A0-4512-8A88-994CE9A0B953}"/>
              </a:ext>
            </a:extLst>
          </p:cNvPr>
          <p:cNvSpPr/>
          <p:nvPr/>
        </p:nvSpPr>
        <p:spPr>
          <a:xfrm>
            <a:off x="7541623" y="1454332"/>
            <a:ext cx="2698355" cy="4702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Creating streams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4CD501-F934-4957-9BEE-EBBFF4778AF5}"/>
              </a:ext>
            </a:extLst>
          </p:cNvPr>
          <p:cNvSpPr txBox="1"/>
          <p:nvPr/>
        </p:nvSpPr>
        <p:spPr>
          <a:xfrm>
            <a:off x="1759132" y="3304266"/>
            <a:ext cx="714494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for</a:t>
            </a:r>
            <a:r>
              <a:rPr lang="en-US" dirty="0"/>
              <a:t> (int i = 0; i &lt; 2; ++i) {</a:t>
            </a:r>
          </a:p>
          <a:p>
            <a:r>
              <a:rPr lang="en-US" dirty="0"/>
              <a:t>    </a:t>
            </a:r>
            <a:r>
              <a:rPr lang="en-US" dirty="0" err="1">
                <a:solidFill>
                  <a:srgbClr val="0070C0"/>
                </a:solidFill>
              </a:rPr>
              <a:t>cudaMemcpyAsync</a:t>
            </a:r>
            <a:r>
              <a:rPr lang="en-US" dirty="0"/>
              <a:t>(</a:t>
            </a:r>
            <a:r>
              <a:rPr lang="en-US" dirty="0" err="1"/>
              <a:t>inputDevPtr</a:t>
            </a:r>
            <a:r>
              <a:rPr lang="en-US" dirty="0"/>
              <a:t> + i * size, </a:t>
            </a:r>
            <a:r>
              <a:rPr lang="en-US" dirty="0" err="1"/>
              <a:t>hostPtr</a:t>
            </a:r>
            <a:r>
              <a:rPr lang="en-US" dirty="0"/>
              <a:t> + i * size,</a:t>
            </a:r>
          </a:p>
          <a:p>
            <a:r>
              <a:rPr lang="en-US" dirty="0"/>
              <a:t>                    size, </a:t>
            </a:r>
            <a:r>
              <a:rPr lang="en-US" dirty="0" err="1">
                <a:solidFill>
                  <a:srgbClr val="00B050"/>
                </a:solidFill>
              </a:rPr>
              <a:t>cudaMemcpyHostToDevice</a:t>
            </a:r>
            <a:r>
              <a:rPr lang="en-US" dirty="0"/>
              <a:t>, stream[i]);</a:t>
            </a:r>
          </a:p>
          <a:p>
            <a:r>
              <a:rPr lang="en-US" dirty="0"/>
              <a:t>    </a:t>
            </a:r>
            <a:r>
              <a:rPr lang="en-US" dirty="0" err="1">
                <a:solidFill>
                  <a:srgbClr val="0070C0"/>
                </a:solidFill>
              </a:rPr>
              <a:t>kernel_func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&lt;&lt;&lt;100, 512, 0, stream[i]&gt;&gt;&gt;</a:t>
            </a:r>
          </a:p>
          <a:p>
            <a:r>
              <a:rPr lang="en-US" dirty="0"/>
              <a:t>                    (</a:t>
            </a:r>
            <a:r>
              <a:rPr lang="en-US" dirty="0" err="1"/>
              <a:t>outputDevPtr</a:t>
            </a:r>
            <a:r>
              <a:rPr lang="en-US" dirty="0"/>
              <a:t> + i * size, </a:t>
            </a:r>
            <a:r>
              <a:rPr lang="en-US" dirty="0" err="1"/>
              <a:t>inputDevPtr</a:t>
            </a:r>
            <a:r>
              <a:rPr lang="en-US" dirty="0"/>
              <a:t> + i * size, size);</a:t>
            </a:r>
          </a:p>
          <a:p>
            <a:r>
              <a:rPr lang="en-US" dirty="0"/>
              <a:t>    </a:t>
            </a:r>
            <a:r>
              <a:rPr lang="en-US" dirty="0" err="1">
                <a:solidFill>
                  <a:srgbClr val="0070C0"/>
                </a:solidFill>
              </a:rPr>
              <a:t>cudaMemcpyAsync</a:t>
            </a:r>
            <a:r>
              <a:rPr lang="en-US" dirty="0"/>
              <a:t>(</a:t>
            </a:r>
            <a:r>
              <a:rPr lang="en-US" dirty="0" err="1"/>
              <a:t>hostPtr</a:t>
            </a:r>
            <a:r>
              <a:rPr lang="en-US" dirty="0"/>
              <a:t> + i * size, </a:t>
            </a:r>
            <a:r>
              <a:rPr lang="en-US" dirty="0" err="1"/>
              <a:t>outputDevPtr</a:t>
            </a:r>
            <a:r>
              <a:rPr lang="en-US" dirty="0"/>
              <a:t> + i * size,</a:t>
            </a:r>
          </a:p>
          <a:p>
            <a:r>
              <a:rPr lang="en-US" dirty="0"/>
              <a:t>                    size, </a:t>
            </a:r>
            <a:r>
              <a:rPr lang="en-US" dirty="0" err="1">
                <a:solidFill>
                  <a:srgbClr val="00B050"/>
                </a:solidFill>
              </a:rPr>
              <a:t>cudaMemcpyDeviceToHost</a:t>
            </a:r>
            <a:r>
              <a:rPr lang="en-US" dirty="0"/>
              <a:t>, stream[i]);</a:t>
            </a:r>
          </a:p>
          <a:p>
            <a:r>
              <a:rPr lang="en-US" dirty="0"/>
              <a:t>}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92DB4F-2F62-440A-965F-FD313E35DB8A}"/>
              </a:ext>
            </a:extLst>
          </p:cNvPr>
          <p:cNvSpPr/>
          <p:nvPr/>
        </p:nvSpPr>
        <p:spPr>
          <a:xfrm>
            <a:off x="8890800" y="4264665"/>
            <a:ext cx="1418847" cy="6687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Using</a:t>
            </a:r>
          </a:p>
          <a:p>
            <a:pPr algn="ctr"/>
            <a:r>
              <a:rPr lang="en-US" dirty="0"/>
              <a:t> streams</a:t>
            </a:r>
          </a:p>
        </p:txBody>
      </p:sp>
    </p:spTree>
    <p:extLst>
      <p:ext uri="{BB962C8B-B14F-4D97-AF65-F5344CB8AC3E}">
        <p14:creationId xmlns:p14="http://schemas.microsoft.com/office/powerpoint/2010/main" val="35004218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2F9E0-643B-489A-9A66-84CD83D7F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CUDA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5F341-1F76-41A0-9FE1-7CC12D8C9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Cost of </a:t>
            </a:r>
            <a:r>
              <a:rPr lang="en-US" dirty="0">
                <a:solidFill>
                  <a:srgbClr val="00B050"/>
                </a:solidFill>
              </a:rPr>
              <a:t>launching</a:t>
            </a:r>
            <a:r>
              <a:rPr lang="en-US" dirty="0"/>
              <a:t> the kernel and </a:t>
            </a:r>
            <a:r>
              <a:rPr lang="en-US" dirty="0">
                <a:solidFill>
                  <a:srgbClr val="FF0000"/>
                </a:solidFill>
              </a:rPr>
              <a:t>performing</a:t>
            </a:r>
            <a:r>
              <a:rPr lang="en-US" dirty="0"/>
              <a:t> the data transfers is high.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there are a </a:t>
            </a:r>
            <a:r>
              <a:rPr lang="en-US" dirty="0">
                <a:solidFill>
                  <a:srgbClr val="FF0000"/>
                </a:solidFill>
              </a:rPr>
              <a:t>large</a:t>
            </a:r>
            <a:r>
              <a:rPr lang="en-US" dirty="0"/>
              <a:t> number of kernels, grouping them into streams is not good enough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Alternative solution</a:t>
            </a:r>
            <a:r>
              <a:rPr lang="en-US" dirty="0"/>
              <a:t>:</a:t>
            </a:r>
          </a:p>
          <a:p>
            <a:pPr marL="573088" lvl="1" indent="-342900"/>
            <a:r>
              <a:rPr lang="en-US" dirty="0"/>
              <a:t>The programmer creates a </a:t>
            </a:r>
            <a:r>
              <a:rPr lang="en-US" dirty="0">
                <a:solidFill>
                  <a:srgbClr val="00B050"/>
                </a:solidFill>
              </a:rPr>
              <a:t>graph</a:t>
            </a:r>
            <a:r>
              <a:rPr lang="en-US" dirty="0"/>
              <a:t> by specifying the nature of the data transfer, the details of the kernels, and the </a:t>
            </a:r>
            <a:r>
              <a:rPr lang="en-US" dirty="0">
                <a:solidFill>
                  <a:srgbClr val="0070C0"/>
                </a:solidFill>
              </a:rPr>
              <a:t>dependences</a:t>
            </a:r>
            <a:r>
              <a:rPr lang="en-US" dirty="0"/>
              <a:t> between them.</a:t>
            </a:r>
          </a:p>
          <a:p>
            <a:pPr marL="573088" lvl="1" indent="-342900"/>
            <a:r>
              <a:rPr lang="en-US" dirty="0">
                <a:solidFill>
                  <a:srgbClr val="00B050"/>
                </a:solidFill>
              </a:rPr>
              <a:t>Validate</a:t>
            </a:r>
            <a:r>
              <a:rPr lang="en-US" dirty="0"/>
              <a:t> the graph, </a:t>
            </a:r>
            <a:r>
              <a:rPr lang="en-US" dirty="0">
                <a:solidFill>
                  <a:srgbClr val="0070C0"/>
                </a:solidFill>
              </a:rPr>
              <a:t>precompute</a:t>
            </a:r>
            <a:r>
              <a:rPr lang="en-US" dirty="0"/>
              <a:t> the schedule, insert code for prefetching the data, and </a:t>
            </a:r>
            <a:r>
              <a:rPr lang="en-US" dirty="0">
                <a:solidFill>
                  <a:srgbClr val="625D9C"/>
                </a:solidFill>
              </a:rPr>
              <a:t>allocate</a:t>
            </a:r>
            <a:r>
              <a:rPr lang="en-US" dirty="0"/>
              <a:t> resources</a:t>
            </a:r>
          </a:p>
          <a:p>
            <a:pPr marL="573088" lvl="1" indent="-342900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747032-9293-4BC3-8725-30369A405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FBFE0D-2926-46BE-A8B1-7B1943C1B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639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3576C-C32B-4158-8A4C-40AE6B2D9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Visualization of a Graph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3834FC-95B1-4509-BBC3-010822566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41C02A-45AC-43F6-BA54-49BC70567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46</a:t>
            </a:fld>
            <a:endParaRPr lang="en-US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43DC6131-BE17-4A47-AA07-4B9299718F1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576763" y="1158875"/>
            <a:ext cx="3038475" cy="3094038"/>
            <a:chOff x="1750" y="874"/>
            <a:chExt cx="1914" cy="1949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A9610F19-1AD1-4584-8C09-2EDCA4935F7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750" y="874"/>
              <a:ext cx="1914" cy="1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5">
              <a:extLst>
                <a:ext uri="{FF2B5EF4-FFF2-40B4-BE49-F238E27FC236}">
                  <a16:creationId xmlns:a16="http://schemas.microsoft.com/office/drawing/2014/main" id="{5998C419-2F9D-4752-941A-37E9C64BE1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1" y="879"/>
              <a:ext cx="349" cy="278"/>
            </a:xfrm>
            <a:prstGeom prst="ellipse">
              <a:avLst/>
            </a:prstGeom>
            <a:solidFill>
              <a:srgbClr val="FFE6D5"/>
            </a:solidFill>
            <a:ln w="15875" cap="flat">
              <a:solidFill>
                <a:srgbClr val="10102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F4BFB13-F5F2-4AB1-BBE9-6F8E550C90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92" y="958"/>
              <a:ext cx="108" cy="119"/>
            </a:xfrm>
            <a:custGeom>
              <a:avLst/>
              <a:gdLst>
                <a:gd name="T0" fmla="*/ 75 w 150"/>
                <a:gd name="T1" fmla="*/ 22 h 164"/>
                <a:gd name="T2" fmla="*/ 45 w 150"/>
                <a:gd name="T3" fmla="*/ 104 h 164"/>
                <a:gd name="T4" fmla="*/ 105 w 150"/>
                <a:gd name="T5" fmla="*/ 104 h 164"/>
                <a:gd name="T6" fmla="*/ 75 w 150"/>
                <a:gd name="T7" fmla="*/ 22 h 164"/>
                <a:gd name="T8" fmla="*/ 62 w 150"/>
                <a:gd name="T9" fmla="*/ 0 h 164"/>
                <a:gd name="T10" fmla="*/ 88 w 150"/>
                <a:gd name="T11" fmla="*/ 0 h 164"/>
                <a:gd name="T12" fmla="*/ 150 w 150"/>
                <a:gd name="T13" fmla="*/ 164 h 164"/>
                <a:gd name="T14" fmla="*/ 127 w 150"/>
                <a:gd name="T15" fmla="*/ 164 h 164"/>
                <a:gd name="T16" fmla="*/ 112 w 150"/>
                <a:gd name="T17" fmla="*/ 122 h 164"/>
                <a:gd name="T18" fmla="*/ 38 w 150"/>
                <a:gd name="T19" fmla="*/ 122 h 164"/>
                <a:gd name="T20" fmla="*/ 23 w 150"/>
                <a:gd name="T21" fmla="*/ 164 h 164"/>
                <a:gd name="T22" fmla="*/ 0 w 150"/>
                <a:gd name="T23" fmla="*/ 164 h 164"/>
                <a:gd name="T24" fmla="*/ 62 w 150"/>
                <a:gd name="T2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4">
                  <a:moveTo>
                    <a:pt x="75" y="22"/>
                  </a:moveTo>
                  <a:lnTo>
                    <a:pt x="45" y="104"/>
                  </a:lnTo>
                  <a:lnTo>
                    <a:pt x="105" y="104"/>
                  </a:lnTo>
                  <a:lnTo>
                    <a:pt x="75" y="22"/>
                  </a:lnTo>
                  <a:close/>
                  <a:moveTo>
                    <a:pt x="62" y="0"/>
                  </a:moveTo>
                  <a:lnTo>
                    <a:pt x="88" y="0"/>
                  </a:lnTo>
                  <a:lnTo>
                    <a:pt x="150" y="164"/>
                  </a:lnTo>
                  <a:lnTo>
                    <a:pt x="127" y="164"/>
                  </a:lnTo>
                  <a:lnTo>
                    <a:pt x="112" y="122"/>
                  </a:lnTo>
                  <a:lnTo>
                    <a:pt x="38" y="122"/>
                  </a:lnTo>
                  <a:lnTo>
                    <a:pt x="23" y="164"/>
                  </a:lnTo>
                  <a:lnTo>
                    <a:pt x="0" y="164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7">
              <a:extLst>
                <a:ext uri="{FF2B5EF4-FFF2-40B4-BE49-F238E27FC236}">
                  <a16:creationId xmlns:a16="http://schemas.microsoft.com/office/drawing/2014/main" id="{2E788D9D-3234-4A1A-B93D-A0AD87EF94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5" y="1345"/>
              <a:ext cx="349" cy="277"/>
            </a:xfrm>
            <a:prstGeom prst="ellipse">
              <a:avLst/>
            </a:prstGeom>
            <a:solidFill>
              <a:srgbClr val="FFE6D5"/>
            </a:solidFill>
            <a:ln w="15875" cap="flat">
              <a:solidFill>
                <a:srgbClr val="10102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02F1594-9112-490C-B431-5A10BC2F8C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90" y="1423"/>
              <a:ext cx="85" cy="120"/>
            </a:xfrm>
            <a:custGeom>
              <a:avLst/>
              <a:gdLst>
                <a:gd name="T0" fmla="*/ 23 w 117"/>
                <a:gd name="T1" fmla="*/ 86 h 165"/>
                <a:gd name="T2" fmla="*/ 23 w 117"/>
                <a:gd name="T3" fmla="*/ 146 h 165"/>
                <a:gd name="T4" fmla="*/ 58 w 117"/>
                <a:gd name="T5" fmla="*/ 146 h 165"/>
                <a:gd name="T6" fmla="*/ 85 w 117"/>
                <a:gd name="T7" fmla="*/ 139 h 165"/>
                <a:gd name="T8" fmla="*/ 93 w 117"/>
                <a:gd name="T9" fmla="*/ 116 h 165"/>
                <a:gd name="T10" fmla="*/ 85 w 117"/>
                <a:gd name="T11" fmla="*/ 94 h 165"/>
                <a:gd name="T12" fmla="*/ 58 w 117"/>
                <a:gd name="T13" fmla="*/ 86 h 165"/>
                <a:gd name="T14" fmla="*/ 23 w 117"/>
                <a:gd name="T15" fmla="*/ 86 h 165"/>
                <a:gd name="T16" fmla="*/ 23 w 117"/>
                <a:gd name="T17" fmla="*/ 19 h 165"/>
                <a:gd name="T18" fmla="*/ 23 w 117"/>
                <a:gd name="T19" fmla="*/ 68 h 165"/>
                <a:gd name="T20" fmla="*/ 55 w 117"/>
                <a:gd name="T21" fmla="*/ 68 h 165"/>
                <a:gd name="T22" fmla="*/ 80 w 117"/>
                <a:gd name="T23" fmla="*/ 62 h 165"/>
                <a:gd name="T24" fmla="*/ 88 w 117"/>
                <a:gd name="T25" fmla="*/ 43 h 165"/>
                <a:gd name="T26" fmla="*/ 80 w 117"/>
                <a:gd name="T27" fmla="*/ 25 h 165"/>
                <a:gd name="T28" fmla="*/ 55 w 117"/>
                <a:gd name="T29" fmla="*/ 19 h 165"/>
                <a:gd name="T30" fmla="*/ 23 w 117"/>
                <a:gd name="T31" fmla="*/ 19 h 165"/>
                <a:gd name="T32" fmla="*/ 0 w 117"/>
                <a:gd name="T33" fmla="*/ 0 h 165"/>
                <a:gd name="T34" fmla="*/ 57 w 117"/>
                <a:gd name="T35" fmla="*/ 0 h 165"/>
                <a:gd name="T36" fmla="*/ 96 w 117"/>
                <a:gd name="T37" fmla="*/ 11 h 165"/>
                <a:gd name="T38" fmla="*/ 110 w 117"/>
                <a:gd name="T39" fmla="*/ 41 h 165"/>
                <a:gd name="T40" fmla="*/ 103 w 117"/>
                <a:gd name="T41" fmla="*/ 65 h 165"/>
                <a:gd name="T42" fmla="*/ 82 w 117"/>
                <a:gd name="T43" fmla="*/ 76 h 165"/>
                <a:gd name="T44" fmla="*/ 108 w 117"/>
                <a:gd name="T45" fmla="*/ 91 h 165"/>
                <a:gd name="T46" fmla="*/ 117 w 117"/>
                <a:gd name="T47" fmla="*/ 119 h 165"/>
                <a:gd name="T48" fmla="*/ 102 w 117"/>
                <a:gd name="T49" fmla="*/ 153 h 165"/>
                <a:gd name="T50" fmla="*/ 59 w 117"/>
                <a:gd name="T51" fmla="*/ 165 h 165"/>
                <a:gd name="T52" fmla="*/ 0 w 117"/>
                <a:gd name="T53" fmla="*/ 165 h 165"/>
                <a:gd name="T54" fmla="*/ 0 w 117"/>
                <a:gd name="T5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7" h="165">
                  <a:moveTo>
                    <a:pt x="23" y="86"/>
                  </a:moveTo>
                  <a:lnTo>
                    <a:pt x="23" y="146"/>
                  </a:lnTo>
                  <a:lnTo>
                    <a:pt x="58" y="146"/>
                  </a:lnTo>
                  <a:cubicBezTo>
                    <a:pt x="70" y="146"/>
                    <a:pt x="79" y="144"/>
                    <a:pt x="85" y="139"/>
                  </a:cubicBezTo>
                  <a:cubicBezTo>
                    <a:pt x="90" y="134"/>
                    <a:pt x="93" y="126"/>
                    <a:pt x="93" y="116"/>
                  </a:cubicBezTo>
                  <a:cubicBezTo>
                    <a:pt x="93" y="106"/>
                    <a:pt x="90" y="98"/>
                    <a:pt x="85" y="94"/>
                  </a:cubicBezTo>
                  <a:cubicBezTo>
                    <a:pt x="79" y="89"/>
                    <a:pt x="70" y="86"/>
                    <a:pt x="58" y="86"/>
                  </a:cubicBezTo>
                  <a:lnTo>
                    <a:pt x="23" y="86"/>
                  </a:lnTo>
                  <a:close/>
                  <a:moveTo>
                    <a:pt x="23" y="19"/>
                  </a:moveTo>
                  <a:lnTo>
                    <a:pt x="23" y="68"/>
                  </a:lnTo>
                  <a:lnTo>
                    <a:pt x="55" y="68"/>
                  </a:lnTo>
                  <a:cubicBezTo>
                    <a:pt x="66" y="68"/>
                    <a:pt x="74" y="66"/>
                    <a:pt x="80" y="62"/>
                  </a:cubicBezTo>
                  <a:cubicBezTo>
                    <a:pt x="85" y="58"/>
                    <a:pt x="88" y="52"/>
                    <a:pt x="88" y="43"/>
                  </a:cubicBezTo>
                  <a:cubicBezTo>
                    <a:pt x="88" y="35"/>
                    <a:pt x="85" y="29"/>
                    <a:pt x="80" y="25"/>
                  </a:cubicBezTo>
                  <a:cubicBezTo>
                    <a:pt x="74" y="21"/>
                    <a:pt x="66" y="19"/>
                    <a:pt x="55" y="19"/>
                  </a:cubicBezTo>
                  <a:lnTo>
                    <a:pt x="23" y="19"/>
                  </a:lnTo>
                  <a:close/>
                  <a:moveTo>
                    <a:pt x="0" y="0"/>
                  </a:moveTo>
                  <a:lnTo>
                    <a:pt x="57" y="0"/>
                  </a:lnTo>
                  <a:cubicBezTo>
                    <a:pt x="74" y="0"/>
                    <a:pt x="87" y="4"/>
                    <a:pt x="96" y="11"/>
                  </a:cubicBezTo>
                  <a:cubicBezTo>
                    <a:pt x="105" y="18"/>
                    <a:pt x="110" y="28"/>
                    <a:pt x="110" y="41"/>
                  </a:cubicBezTo>
                  <a:cubicBezTo>
                    <a:pt x="110" y="51"/>
                    <a:pt x="108" y="59"/>
                    <a:pt x="103" y="65"/>
                  </a:cubicBezTo>
                  <a:cubicBezTo>
                    <a:pt x="98" y="71"/>
                    <a:pt x="91" y="75"/>
                    <a:pt x="82" y="76"/>
                  </a:cubicBezTo>
                  <a:cubicBezTo>
                    <a:pt x="93" y="78"/>
                    <a:pt x="102" y="83"/>
                    <a:pt x="108" y="91"/>
                  </a:cubicBezTo>
                  <a:cubicBezTo>
                    <a:pt x="114" y="98"/>
                    <a:pt x="117" y="107"/>
                    <a:pt x="117" y="119"/>
                  </a:cubicBezTo>
                  <a:cubicBezTo>
                    <a:pt x="117" y="133"/>
                    <a:pt x="112" y="145"/>
                    <a:pt x="102" y="153"/>
                  </a:cubicBezTo>
                  <a:cubicBezTo>
                    <a:pt x="92" y="161"/>
                    <a:pt x="78" y="165"/>
                    <a:pt x="59" y="165"/>
                  </a:cubicBezTo>
                  <a:lnTo>
                    <a:pt x="0" y="1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9">
              <a:extLst>
                <a:ext uri="{FF2B5EF4-FFF2-40B4-BE49-F238E27FC236}">
                  <a16:creationId xmlns:a16="http://schemas.microsoft.com/office/drawing/2014/main" id="{3FCFB8E2-D377-491F-9812-CF1BDDDC4C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6" y="1354"/>
              <a:ext cx="349" cy="278"/>
            </a:xfrm>
            <a:prstGeom prst="ellipse">
              <a:avLst/>
            </a:prstGeom>
            <a:solidFill>
              <a:srgbClr val="FFE6D5"/>
            </a:solidFill>
            <a:ln w="15875" cap="flat">
              <a:solidFill>
                <a:srgbClr val="10102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CC028FAB-B7EF-4747-904F-735285FDCE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5" y="1431"/>
              <a:ext cx="96" cy="123"/>
            </a:xfrm>
            <a:custGeom>
              <a:avLst/>
              <a:gdLst>
                <a:gd name="T0" fmla="*/ 132 w 132"/>
                <a:gd name="T1" fmla="*/ 16 h 171"/>
                <a:gd name="T2" fmla="*/ 132 w 132"/>
                <a:gd name="T3" fmla="*/ 39 h 171"/>
                <a:gd name="T4" fmla="*/ 108 w 132"/>
                <a:gd name="T5" fmla="*/ 24 h 171"/>
                <a:gd name="T6" fmla="*/ 81 w 132"/>
                <a:gd name="T7" fmla="*/ 19 h 171"/>
                <a:gd name="T8" fmla="*/ 38 w 132"/>
                <a:gd name="T9" fmla="*/ 36 h 171"/>
                <a:gd name="T10" fmla="*/ 23 w 132"/>
                <a:gd name="T11" fmla="*/ 86 h 171"/>
                <a:gd name="T12" fmla="*/ 38 w 132"/>
                <a:gd name="T13" fmla="*/ 135 h 171"/>
                <a:gd name="T14" fmla="*/ 81 w 132"/>
                <a:gd name="T15" fmla="*/ 152 h 171"/>
                <a:gd name="T16" fmla="*/ 108 w 132"/>
                <a:gd name="T17" fmla="*/ 147 h 171"/>
                <a:gd name="T18" fmla="*/ 132 w 132"/>
                <a:gd name="T19" fmla="*/ 132 h 171"/>
                <a:gd name="T20" fmla="*/ 132 w 132"/>
                <a:gd name="T21" fmla="*/ 155 h 171"/>
                <a:gd name="T22" fmla="*/ 108 w 132"/>
                <a:gd name="T23" fmla="*/ 167 h 171"/>
                <a:gd name="T24" fmla="*/ 80 w 132"/>
                <a:gd name="T25" fmla="*/ 171 h 171"/>
                <a:gd name="T26" fmla="*/ 21 w 132"/>
                <a:gd name="T27" fmla="*/ 148 h 171"/>
                <a:gd name="T28" fmla="*/ 0 w 132"/>
                <a:gd name="T29" fmla="*/ 86 h 171"/>
                <a:gd name="T30" fmla="*/ 21 w 132"/>
                <a:gd name="T31" fmla="*/ 23 h 171"/>
                <a:gd name="T32" fmla="*/ 80 w 132"/>
                <a:gd name="T33" fmla="*/ 0 h 171"/>
                <a:gd name="T34" fmla="*/ 108 w 132"/>
                <a:gd name="T35" fmla="*/ 4 h 171"/>
                <a:gd name="T36" fmla="*/ 132 w 132"/>
                <a:gd name="T37" fmla="*/ 16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2" h="171">
                  <a:moveTo>
                    <a:pt x="132" y="16"/>
                  </a:moveTo>
                  <a:lnTo>
                    <a:pt x="132" y="39"/>
                  </a:lnTo>
                  <a:cubicBezTo>
                    <a:pt x="125" y="32"/>
                    <a:pt x="117" y="27"/>
                    <a:pt x="108" y="24"/>
                  </a:cubicBezTo>
                  <a:cubicBezTo>
                    <a:pt x="100" y="20"/>
                    <a:pt x="91" y="19"/>
                    <a:pt x="81" y="19"/>
                  </a:cubicBezTo>
                  <a:cubicBezTo>
                    <a:pt x="63" y="19"/>
                    <a:pt x="48" y="24"/>
                    <a:pt x="38" y="36"/>
                  </a:cubicBezTo>
                  <a:cubicBezTo>
                    <a:pt x="28" y="47"/>
                    <a:pt x="23" y="64"/>
                    <a:pt x="23" y="86"/>
                  </a:cubicBezTo>
                  <a:cubicBezTo>
                    <a:pt x="23" y="107"/>
                    <a:pt x="28" y="124"/>
                    <a:pt x="38" y="135"/>
                  </a:cubicBezTo>
                  <a:cubicBezTo>
                    <a:pt x="48" y="147"/>
                    <a:pt x="63" y="152"/>
                    <a:pt x="81" y="152"/>
                  </a:cubicBezTo>
                  <a:cubicBezTo>
                    <a:pt x="91" y="152"/>
                    <a:pt x="100" y="151"/>
                    <a:pt x="108" y="147"/>
                  </a:cubicBezTo>
                  <a:cubicBezTo>
                    <a:pt x="117" y="144"/>
                    <a:pt x="125" y="139"/>
                    <a:pt x="132" y="132"/>
                  </a:cubicBezTo>
                  <a:lnTo>
                    <a:pt x="132" y="155"/>
                  </a:lnTo>
                  <a:cubicBezTo>
                    <a:pt x="124" y="160"/>
                    <a:pt x="116" y="164"/>
                    <a:pt x="108" y="167"/>
                  </a:cubicBezTo>
                  <a:cubicBezTo>
                    <a:pt x="99" y="169"/>
                    <a:pt x="90" y="171"/>
                    <a:pt x="80" y="171"/>
                  </a:cubicBezTo>
                  <a:cubicBezTo>
                    <a:pt x="55" y="171"/>
                    <a:pt x="36" y="163"/>
                    <a:pt x="21" y="148"/>
                  </a:cubicBezTo>
                  <a:cubicBezTo>
                    <a:pt x="7" y="133"/>
                    <a:pt x="0" y="112"/>
                    <a:pt x="0" y="86"/>
                  </a:cubicBezTo>
                  <a:cubicBezTo>
                    <a:pt x="0" y="59"/>
                    <a:pt x="7" y="38"/>
                    <a:pt x="21" y="23"/>
                  </a:cubicBezTo>
                  <a:cubicBezTo>
                    <a:pt x="36" y="8"/>
                    <a:pt x="55" y="0"/>
                    <a:pt x="80" y="0"/>
                  </a:cubicBezTo>
                  <a:cubicBezTo>
                    <a:pt x="90" y="0"/>
                    <a:pt x="99" y="2"/>
                    <a:pt x="108" y="4"/>
                  </a:cubicBezTo>
                  <a:cubicBezTo>
                    <a:pt x="116" y="7"/>
                    <a:pt x="125" y="11"/>
                    <a:pt x="132" y="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1">
              <a:extLst>
                <a:ext uri="{FF2B5EF4-FFF2-40B4-BE49-F238E27FC236}">
                  <a16:creationId xmlns:a16="http://schemas.microsoft.com/office/drawing/2014/main" id="{A4A1D601-A346-4C85-8814-ACDE511374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57" y="1096"/>
              <a:ext cx="242" cy="255"/>
            </a:xfrm>
            <a:prstGeom prst="line">
              <a:avLst/>
            </a:prstGeom>
            <a:noFill/>
            <a:ln w="1428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22BC2712-B753-4C37-89E2-0CD36DF0C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7" y="1240"/>
              <a:ext cx="108" cy="111"/>
            </a:xfrm>
            <a:custGeom>
              <a:avLst/>
              <a:gdLst>
                <a:gd name="T0" fmla="*/ 82 w 149"/>
                <a:gd name="T1" fmla="*/ 67 h 153"/>
                <a:gd name="T2" fmla="*/ 80 w 149"/>
                <a:gd name="T3" fmla="*/ 0 h 153"/>
                <a:gd name="T4" fmla="*/ 0 w 149"/>
                <a:gd name="T5" fmla="*/ 153 h 153"/>
                <a:gd name="T6" fmla="*/ 149 w 149"/>
                <a:gd name="T7" fmla="*/ 65 h 153"/>
                <a:gd name="T8" fmla="*/ 82 w 149"/>
                <a:gd name="T9" fmla="*/ 6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53">
                  <a:moveTo>
                    <a:pt x="82" y="67"/>
                  </a:moveTo>
                  <a:lnTo>
                    <a:pt x="80" y="0"/>
                  </a:lnTo>
                  <a:lnTo>
                    <a:pt x="0" y="153"/>
                  </a:lnTo>
                  <a:lnTo>
                    <a:pt x="149" y="65"/>
                  </a:lnTo>
                  <a:lnTo>
                    <a:pt x="82" y="67"/>
                  </a:lnTo>
                  <a:close/>
                </a:path>
              </a:pathLst>
            </a:custGeom>
            <a:solidFill>
              <a:srgbClr val="000000"/>
            </a:solidFill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3">
              <a:extLst>
                <a:ext uri="{FF2B5EF4-FFF2-40B4-BE49-F238E27FC236}">
                  <a16:creationId xmlns:a16="http://schemas.microsoft.com/office/drawing/2014/main" id="{FC752284-AE14-4152-BEC4-459A04EF8D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2" y="1094"/>
              <a:ext cx="256" cy="261"/>
            </a:xfrm>
            <a:prstGeom prst="line">
              <a:avLst/>
            </a:prstGeom>
            <a:noFill/>
            <a:ln w="1428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80C1D7F1-3DA6-4D16-8865-38B31F488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9" y="1245"/>
              <a:ext cx="109" cy="110"/>
            </a:xfrm>
            <a:custGeom>
              <a:avLst/>
              <a:gdLst>
                <a:gd name="T0" fmla="*/ 68 w 151"/>
                <a:gd name="T1" fmla="*/ 67 h 152"/>
                <a:gd name="T2" fmla="*/ 0 w 151"/>
                <a:gd name="T3" fmla="*/ 66 h 152"/>
                <a:gd name="T4" fmla="*/ 151 w 151"/>
                <a:gd name="T5" fmla="*/ 152 h 152"/>
                <a:gd name="T6" fmla="*/ 68 w 151"/>
                <a:gd name="T7" fmla="*/ 0 h 152"/>
                <a:gd name="T8" fmla="*/ 68 w 151"/>
                <a:gd name="T9" fmla="*/ 6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2">
                  <a:moveTo>
                    <a:pt x="68" y="67"/>
                  </a:moveTo>
                  <a:lnTo>
                    <a:pt x="0" y="66"/>
                  </a:lnTo>
                  <a:lnTo>
                    <a:pt x="151" y="152"/>
                  </a:lnTo>
                  <a:lnTo>
                    <a:pt x="68" y="0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000000"/>
            </a:solidFill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15">
              <a:extLst>
                <a:ext uri="{FF2B5EF4-FFF2-40B4-BE49-F238E27FC236}">
                  <a16:creationId xmlns:a16="http://schemas.microsoft.com/office/drawing/2014/main" id="{056DA9A8-447F-4435-86EA-034DECC888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1" y="1892"/>
              <a:ext cx="349" cy="278"/>
            </a:xfrm>
            <a:prstGeom prst="ellipse">
              <a:avLst/>
            </a:prstGeom>
            <a:solidFill>
              <a:srgbClr val="FFE6D5"/>
            </a:solidFill>
            <a:ln w="15875" cap="flat">
              <a:solidFill>
                <a:srgbClr val="10102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400F81C0-F3D1-4CF6-88AE-13884034AF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06" y="1971"/>
              <a:ext cx="100" cy="118"/>
            </a:xfrm>
            <a:custGeom>
              <a:avLst/>
              <a:gdLst>
                <a:gd name="T0" fmla="*/ 22 w 138"/>
                <a:gd name="T1" fmla="*/ 18 h 164"/>
                <a:gd name="T2" fmla="*/ 22 w 138"/>
                <a:gd name="T3" fmla="*/ 146 h 164"/>
                <a:gd name="T4" fmla="*/ 49 w 138"/>
                <a:gd name="T5" fmla="*/ 146 h 164"/>
                <a:gd name="T6" fmla="*/ 99 w 138"/>
                <a:gd name="T7" fmla="*/ 130 h 164"/>
                <a:gd name="T8" fmla="*/ 114 w 138"/>
                <a:gd name="T9" fmla="*/ 82 h 164"/>
                <a:gd name="T10" fmla="*/ 99 w 138"/>
                <a:gd name="T11" fmla="*/ 33 h 164"/>
                <a:gd name="T12" fmla="*/ 49 w 138"/>
                <a:gd name="T13" fmla="*/ 18 h 164"/>
                <a:gd name="T14" fmla="*/ 22 w 138"/>
                <a:gd name="T15" fmla="*/ 18 h 164"/>
                <a:gd name="T16" fmla="*/ 0 w 138"/>
                <a:gd name="T17" fmla="*/ 0 h 164"/>
                <a:gd name="T18" fmla="*/ 45 w 138"/>
                <a:gd name="T19" fmla="*/ 0 h 164"/>
                <a:gd name="T20" fmla="*/ 115 w 138"/>
                <a:gd name="T21" fmla="*/ 20 h 164"/>
                <a:gd name="T22" fmla="*/ 138 w 138"/>
                <a:gd name="T23" fmla="*/ 82 h 164"/>
                <a:gd name="T24" fmla="*/ 115 w 138"/>
                <a:gd name="T25" fmla="*/ 144 h 164"/>
                <a:gd name="T26" fmla="*/ 45 w 138"/>
                <a:gd name="T27" fmla="*/ 164 h 164"/>
                <a:gd name="T28" fmla="*/ 0 w 138"/>
                <a:gd name="T29" fmla="*/ 164 h 164"/>
                <a:gd name="T30" fmla="*/ 0 w 138"/>
                <a:gd name="T3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8" h="164">
                  <a:moveTo>
                    <a:pt x="22" y="18"/>
                  </a:moveTo>
                  <a:lnTo>
                    <a:pt x="22" y="146"/>
                  </a:lnTo>
                  <a:lnTo>
                    <a:pt x="49" y="146"/>
                  </a:lnTo>
                  <a:cubicBezTo>
                    <a:pt x="72" y="146"/>
                    <a:pt x="88" y="140"/>
                    <a:pt x="99" y="130"/>
                  </a:cubicBezTo>
                  <a:cubicBezTo>
                    <a:pt x="109" y="120"/>
                    <a:pt x="114" y="104"/>
                    <a:pt x="114" y="82"/>
                  </a:cubicBezTo>
                  <a:cubicBezTo>
                    <a:pt x="114" y="60"/>
                    <a:pt x="109" y="44"/>
                    <a:pt x="99" y="33"/>
                  </a:cubicBezTo>
                  <a:cubicBezTo>
                    <a:pt x="88" y="23"/>
                    <a:pt x="72" y="18"/>
                    <a:pt x="49" y="18"/>
                  </a:cubicBezTo>
                  <a:lnTo>
                    <a:pt x="22" y="18"/>
                  </a:lnTo>
                  <a:close/>
                  <a:moveTo>
                    <a:pt x="0" y="0"/>
                  </a:moveTo>
                  <a:lnTo>
                    <a:pt x="45" y="0"/>
                  </a:lnTo>
                  <a:cubicBezTo>
                    <a:pt x="77" y="0"/>
                    <a:pt x="101" y="6"/>
                    <a:pt x="115" y="20"/>
                  </a:cubicBezTo>
                  <a:cubicBezTo>
                    <a:pt x="130" y="33"/>
                    <a:pt x="138" y="54"/>
                    <a:pt x="138" y="82"/>
                  </a:cubicBezTo>
                  <a:cubicBezTo>
                    <a:pt x="138" y="110"/>
                    <a:pt x="130" y="131"/>
                    <a:pt x="115" y="144"/>
                  </a:cubicBezTo>
                  <a:cubicBezTo>
                    <a:pt x="100" y="157"/>
                    <a:pt x="77" y="164"/>
                    <a:pt x="45" y="164"/>
                  </a:cubicBezTo>
                  <a:lnTo>
                    <a:pt x="0" y="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17">
              <a:extLst>
                <a:ext uri="{FF2B5EF4-FFF2-40B4-BE49-F238E27FC236}">
                  <a16:creationId xmlns:a16="http://schemas.microsoft.com/office/drawing/2014/main" id="{50D58F97-F253-432B-B409-DBAFB79D6A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60" y="1628"/>
              <a:ext cx="278" cy="283"/>
            </a:xfrm>
            <a:prstGeom prst="line">
              <a:avLst/>
            </a:prstGeom>
            <a:noFill/>
            <a:ln w="1428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F7EDBBA0-7850-4F12-8940-597E13B51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0" y="1801"/>
              <a:ext cx="109" cy="110"/>
            </a:xfrm>
            <a:custGeom>
              <a:avLst/>
              <a:gdLst>
                <a:gd name="T0" fmla="*/ 83 w 151"/>
                <a:gd name="T1" fmla="*/ 67 h 152"/>
                <a:gd name="T2" fmla="*/ 83 w 151"/>
                <a:gd name="T3" fmla="*/ 0 h 152"/>
                <a:gd name="T4" fmla="*/ 0 w 151"/>
                <a:gd name="T5" fmla="*/ 152 h 152"/>
                <a:gd name="T6" fmla="*/ 151 w 151"/>
                <a:gd name="T7" fmla="*/ 66 h 152"/>
                <a:gd name="T8" fmla="*/ 83 w 151"/>
                <a:gd name="T9" fmla="*/ 6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2">
                  <a:moveTo>
                    <a:pt x="83" y="67"/>
                  </a:moveTo>
                  <a:lnTo>
                    <a:pt x="83" y="0"/>
                  </a:lnTo>
                  <a:lnTo>
                    <a:pt x="0" y="152"/>
                  </a:lnTo>
                  <a:lnTo>
                    <a:pt x="151" y="66"/>
                  </a:lnTo>
                  <a:lnTo>
                    <a:pt x="83" y="67"/>
                  </a:lnTo>
                  <a:close/>
                </a:path>
              </a:pathLst>
            </a:custGeom>
            <a:solidFill>
              <a:srgbClr val="000000"/>
            </a:solidFill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19">
              <a:extLst>
                <a:ext uri="{FF2B5EF4-FFF2-40B4-BE49-F238E27FC236}">
                  <a16:creationId xmlns:a16="http://schemas.microsoft.com/office/drawing/2014/main" id="{AEA9F162-0D40-4250-8F8E-9BA5718EED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94" y="1609"/>
              <a:ext cx="228" cy="307"/>
            </a:xfrm>
            <a:prstGeom prst="line">
              <a:avLst/>
            </a:prstGeom>
            <a:noFill/>
            <a:ln w="1428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8F0B3AF8-2F65-4DED-BF2E-49BA2D10B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3" y="1798"/>
              <a:ext cx="99" cy="118"/>
            </a:xfrm>
            <a:custGeom>
              <a:avLst/>
              <a:gdLst>
                <a:gd name="T0" fmla="*/ 67 w 138"/>
                <a:gd name="T1" fmla="*/ 67 h 162"/>
                <a:gd name="T2" fmla="*/ 0 w 138"/>
                <a:gd name="T3" fmla="*/ 57 h 162"/>
                <a:gd name="T4" fmla="*/ 138 w 138"/>
                <a:gd name="T5" fmla="*/ 162 h 162"/>
                <a:gd name="T6" fmla="*/ 76 w 138"/>
                <a:gd name="T7" fmla="*/ 0 h 162"/>
                <a:gd name="T8" fmla="*/ 67 w 138"/>
                <a:gd name="T9" fmla="*/ 6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62">
                  <a:moveTo>
                    <a:pt x="67" y="67"/>
                  </a:moveTo>
                  <a:lnTo>
                    <a:pt x="0" y="57"/>
                  </a:lnTo>
                  <a:lnTo>
                    <a:pt x="138" y="162"/>
                  </a:lnTo>
                  <a:lnTo>
                    <a:pt x="76" y="0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000000"/>
            </a:solidFill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1">
              <a:extLst>
                <a:ext uri="{FF2B5EF4-FFF2-40B4-BE49-F238E27FC236}">
                  <a16:creationId xmlns:a16="http://schemas.microsoft.com/office/drawing/2014/main" id="{EBAF47BE-C492-4A9D-B048-C070DA026B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56" y="2165"/>
              <a:ext cx="5" cy="357"/>
            </a:xfrm>
            <a:prstGeom prst="line">
              <a:avLst/>
            </a:prstGeom>
            <a:noFill/>
            <a:ln w="1428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39E63CF0-E430-45DA-ABAC-DF98D65C0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4" y="2401"/>
              <a:ext cx="69" cy="121"/>
            </a:xfrm>
            <a:custGeom>
              <a:avLst/>
              <a:gdLst>
                <a:gd name="T0" fmla="*/ 47 w 95"/>
                <a:gd name="T1" fmla="*/ 48 h 167"/>
                <a:gd name="T2" fmla="*/ 0 w 95"/>
                <a:gd name="T3" fmla="*/ 0 h 167"/>
                <a:gd name="T4" fmla="*/ 45 w 95"/>
                <a:gd name="T5" fmla="*/ 167 h 167"/>
                <a:gd name="T6" fmla="*/ 95 w 95"/>
                <a:gd name="T7" fmla="*/ 1 h 167"/>
                <a:gd name="T8" fmla="*/ 47 w 95"/>
                <a:gd name="T9" fmla="*/ 48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67">
                  <a:moveTo>
                    <a:pt x="47" y="48"/>
                  </a:moveTo>
                  <a:lnTo>
                    <a:pt x="0" y="0"/>
                  </a:lnTo>
                  <a:lnTo>
                    <a:pt x="45" y="167"/>
                  </a:lnTo>
                  <a:lnTo>
                    <a:pt x="95" y="1"/>
                  </a:lnTo>
                  <a:lnTo>
                    <a:pt x="47" y="48"/>
                  </a:lnTo>
                  <a:close/>
                </a:path>
              </a:pathLst>
            </a:custGeom>
            <a:solidFill>
              <a:srgbClr val="000000"/>
            </a:solidFill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23">
              <a:extLst>
                <a:ext uri="{FF2B5EF4-FFF2-40B4-BE49-F238E27FC236}">
                  <a16:creationId xmlns:a16="http://schemas.microsoft.com/office/drawing/2014/main" id="{E8B5C6EE-9ED0-4977-81F0-C90EADFDAB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" y="2532"/>
              <a:ext cx="349" cy="278"/>
            </a:xfrm>
            <a:prstGeom prst="ellipse">
              <a:avLst/>
            </a:prstGeom>
            <a:solidFill>
              <a:srgbClr val="FFE6D5"/>
            </a:solidFill>
            <a:ln w="15875" cap="flat">
              <a:solidFill>
                <a:srgbClr val="10102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7DDD28AE-6055-46AA-8BBF-26B207D04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9" y="2611"/>
              <a:ext cx="77" cy="119"/>
            </a:xfrm>
            <a:custGeom>
              <a:avLst/>
              <a:gdLst>
                <a:gd name="T0" fmla="*/ 0 w 106"/>
                <a:gd name="T1" fmla="*/ 0 h 164"/>
                <a:gd name="T2" fmla="*/ 104 w 106"/>
                <a:gd name="T3" fmla="*/ 0 h 164"/>
                <a:gd name="T4" fmla="*/ 104 w 106"/>
                <a:gd name="T5" fmla="*/ 19 h 164"/>
                <a:gd name="T6" fmla="*/ 23 w 106"/>
                <a:gd name="T7" fmla="*/ 19 h 164"/>
                <a:gd name="T8" fmla="*/ 23 w 106"/>
                <a:gd name="T9" fmla="*/ 67 h 164"/>
                <a:gd name="T10" fmla="*/ 101 w 106"/>
                <a:gd name="T11" fmla="*/ 67 h 164"/>
                <a:gd name="T12" fmla="*/ 101 w 106"/>
                <a:gd name="T13" fmla="*/ 86 h 164"/>
                <a:gd name="T14" fmla="*/ 23 w 106"/>
                <a:gd name="T15" fmla="*/ 86 h 164"/>
                <a:gd name="T16" fmla="*/ 23 w 106"/>
                <a:gd name="T17" fmla="*/ 145 h 164"/>
                <a:gd name="T18" fmla="*/ 106 w 106"/>
                <a:gd name="T19" fmla="*/ 145 h 164"/>
                <a:gd name="T20" fmla="*/ 106 w 106"/>
                <a:gd name="T21" fmla="*/ 164 h 164"/>
                <a:gd name="T22" fmla="*/ 0 w 106"/>
                <a:gd name="T23" fmla="*/ 164 h 164"/>
                <a:gd name="T24" fmla="*/ 0 w 106"/>
                <a:gd name="T2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164">
                  <a:moveTo>
                    <a:pt x="0" y="0"/>
                  </a:moveTo>
                  <a:lnTo>
                    <a:pt x="104" y="0"/>
                  </a:lnTo>
                  <a:lnTo>
                    <a:pt x="104" y="19"/>
                  </a:lnTo>
                  <a:lnTo>
                    <a:pt x="23" y="19"/>
                  </a:lnTo>
                  <a:lnTo>
                    <a:pt x="23" y="67"/>
                  </a:lnTo>
                  <a:lnTo>
                    <a:pt x="101" y="67"/>
                  </a:lnTo>
                  <a:lnTo>
                    <a:pt x="101" y="86"/>
                  </a:lnTo>
                  <a:lnTo>
                    <a:pt x="23" y="86"/>
                  </a:lnTo>
                  <a:lnTo>
                    <a:pt x="23" y="145"/>
                  </a:lnTo>
                  <a:lnTo>
                    <a:pt x="106" y="145"/>
                  </a:lnTo>
                  <a:lnTo>
                    <a:pt x="106" y="164"/>
                  </a:lnTo>
                  <a:lnTo>
                    <a:pt x="0" y="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5">
              <a:extLst>
                <a:ext uri="{FF2B5EF4-FFF2-40B4-BE49-F238E27FC236}">
                  <a16:creationId xmlns:a16="http://schemas.microsoft.com/office/drawing/2014/main" id="{D3D6CC28-135D-473B-900F-A39A767B63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3" y="1112"/>
              <a:ext cx="488" cy="748"/>
            </a:xfrm>
            <a:prstGeom prst="rect">
              <a:avLst/>
            </a:prstGeom>
            <a:noFill/>
            <a:ln w="15875" cap="flat">
              <a:solidFill>
                <a:srgbClr val="151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26">
              <a:extLst>
                <a:ext uri="{FF2B5EF4-FFF2-40B4-BE49-F238E27FC236}">
                  <a16:creationId xmlns:a16="http://schemas.microsoft.com/office/drawing/2014/main" id="{E9891198-1298-4236-ACC8-D619F8765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8" y="1150"/>
              <a:ext cx="271" cy="202"/>
            </a:xfrm>
            <a:prstGeom prst="ellipse">
              <a:avLst/>
            </a:prstGeom>
            <a:solidFill>
              <a:srgbClr val="FFE6D5"/>
            </a:solidFill>
            <a:ln w="12700" cap="flat">
              <a:solidFill>
                <a:srgbClr val="10102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7642809A-40B1-462A-9E72-FFA22F9A5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1" y="1206"/>
              <a:ext cx="75" cy="90"/>
            </a:xfrm>
            <a:custGeom>
              <a:avLst/>
              <a:gdLst>
                <a:gd name="T0" fmla="*/ 103 w 103"/>
                <a:gd name="T1" fmla="*/ 11 h 124"/>
                <a:gd name="T2" fmla="*/ 103 w 103"/>
                <a:gd name="T3" fmla="*/ 28 h 124"/>
                <a:gd name="T4" fmla="*/ 85 w 103"/>
                <a:gd name="T5" fmla="*/ 17 h 124"/>
                <a:gd name="T6" fmla="*/ 64 w 103"/>
                <a:gd name="T7" fmla="*/ 13 h 124"/>
                <a:gd name="T8" fmla="*/ 30 w 103"/>
                <a:gd name="T9" fmla="*/ 25 h 124"/>
                <a:gd name="T10" fmla="*/ 18 w 103"/>
                <a:gd name="T11" fmla="*/ 62 h 124"/>
                <a:gd name="T12" fmla="*/ 30 w 103"/>
                <a:gd name="T13" fmla="*/ 98 h 124"/>
                <a:gd name="T14" fmla="*/ 64 w 103"/>
                <a:gd name="T15" fmla="*/ 110 h 124"/>
                <a:gd name="T16" fmla="*/ 85 w 103"/>
                <a:gd name="T17" fmla="*/ 106 h 124"/>
                <a:gd name="T18" fmla="*/ 103 w 103"/>
                <a:gd name="T19" fmla="*/ 95 h 124"/>
                <a:gd name="T20" fmla="*/ 103 w 103"/>
                <a:gd name="T21" fmla="*/ 112 h 124"/>
                <a:gd name="T22" fmla="*/ 84 w 103"/>
                <a:gd name="T23" fmla="*/ 121 h 124"/>
                <a:gd name="T24" fmla="*/ 63 w 103"/>
                <a:gd name="T25" fmla="*/ 124 h 124"/>
                <a:gd name="T26" fmla="*/ 17 w 103"/>
                <a:gd name="T27" fmla="*/ 107 h 124"/>
                <a:gd name="T28" fmla="*/ 0 w 103"/>
                <a:gd name="T29" fmla="*/ 62 h 124"/>
                <a:gd name="T30" fmla="*/ 17 w 103"/>
                <a:gd name="T31" fmla="*/ 16 h 124"/>
                <a:gd name="T32" fmla="*/ 63 w 103"/>
                <a:gd name="T33" fmla="*/ 0 h 124"/>
                <a:gd name="T34" fmla="*/ 84 w 103"/>
                <a:gd name="T35" fmla="*/ 3 h 124"/>
                <a:gd name="T36" fmla="*/ 103 w 103"/>
                <a:gd name="T37" fmla="*/ 1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3" h="124">
                  <a:moveTo>
                    <a:pt x="103" y="11"/>
                  </a:moveTo>
                  <a:lnTo>
                    <a:pt x="103" y="28"/>
                  </a:lnTo>
                  <a:cubicBezTo>
                    <a:pt x="97" y="23"/>
                    <a:pt x="91" y="19"/>
                    <a:pt x="85" y="17"/>
                  </a:cubicBezTo>
                  <a:cubicBezTo>
                    <a:pt x="78" y="14"/>
                    <a:pt x="71" y="13"/>
                    <a:pt x="64" y="13"/>
                  </a:cubicBezTo>
                  <a:cubicBezTo>
                    <a:pt x="49" y="13"/>
                    <a:pt x="38" y="17"/>
                    <a:pt x="30" y="25"/>
                  </a:cubicBezTo>
                  <a:cubicBezTo>
                    <a:pt x="22" y="34"/>
                    <a:pt x="18" y="46"/>
                    <a:pt x="18" y="62"/>
                  </a:cubicBezTo>
                  <a:cubicBezTo>
                    <a:pt x="18" y="77"/>
                    <a:pt x="22" y="89"/>
                    <a:pt x="30" y="98"/>
                  </a:cubicBezTo>
                  <a:cubicBezTo>
                    <a:pt x="38" y="106"/>
                    <a:pt x="49" y="110"/>
                    <a:pt x="64" y="110"/>
                  </a:cubicBezTo>
                  <a:cubicBezTo>
                    <a:pt x="71" y="110"/>
                    <a:pt x="78" y="109"/>
                    <a:pt x="85" y="106"/>
                  </a:cubicBezTo>
                  <a:cubicBezTo>
                    <a:pt x="91" y="104"/>
                    <a:pt x="97" y="100"/>
                    <a:pt x="103" y="95"/>
                  </a:cubicBezTo>
                  <a:lnTo>
                    <a:pt x="103" y="112"/>
                  </a:lnTo>
                  <a:cubicBezTo>
                    <a:pt x="97" y="116"/>
                    <a:pt x="91" y="119"/>
                    <a:pt x="84" y="121"/>
                  </a:cubicBezTo>
                  <a:cubicBezTo>
                    <a:pt x="77" y="123"/>
                    <a:pt x="70" y="124"/>
                    <a:pt x="63" y="124"/>
                  </a:cubicBezTo>
                  <a:cubicBezTo>
                    <a:pt x="43" y="124"/>
                    <a:pt x="28" y="118"/>
                    <a:pt x="17" y="107"/>
                  </a:cubicBezTo>
                  <a:cubicBezTo>
                    <a:pt x="6" y="96"/>
                    <a:pt x="0" y="81"/>
                    <a:pt x="0" y="62"/>
                  </a:cubicBezTo>
                  <a:cubicBezTo>
                    <a:pt x="0" y="42"/>
                    <a:pt x="6" y="27"/>
                    <a:pt x="17" y="16"/>
                  </a:cubicBezTo>
                  <a:cubicBezTo>
                    <a:pt x="28" y="5"/>
                    <a:pt x="43" y="0"/>
                    <a:pt x="63" y="0"/>
                  </a:cubicBezTo>
                  <a:cubicBezTo>
                    <a:pt x="70" y="0"/>
                    <a:pt x="77" y="1"/>
                    <a:pt x="84" y="3"/>
                  </a:cubicBezTo>
                  <a:cubicBezTo>
                    <a:pt x="91" y="4"/>
                    <a:pt x="97" y="7"/>
                    <a:pt x="103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2F9C4AE1-F825-438D-812B-D0905B40C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7" y="1208"/>
              <a:ext cx="55" cy="86"/>
            </a:xfrm>
            <a:custGeom>
              <a:avLst/>
              <a:gdLst>
                <a:gd name="T0" fmla="*/ 3 w 76"/>
                <a:gd name="T1" fmla="*/ 106 h 119"/>
                <a:gd name="T2" fmla="*/ 31 w 76"/>
                <a:gd name="T3" fmla="*/ 106 h 119"/>
                <a:gd name="T4" fmla="*/ 31 w 76"/>
                <a:gd name="T5" fmla="*/ 15 h 119"/>
                <a:gd name="T6" fmla="*/ 0 w 76"/>
                <a:gd name="T7" fmla="*/ 20 h 119"/>
                <a:gd name="T8" fmla="*/ 0 w 76"/>
                <a:gd name="T9" fmla="*/ 6 h 119"/>
                <a:gd name="T10" fmla="*/ 31 w 76"/>
                <a:gd name="T11" fmla="*/ 0 h 119"/>
                <a:gd name="T12" fmla="*/ 48 w 76"/>
                <a:gd name="T13" fmla="*/ 0 h 119"/>
                <a:gd name="T14" fmla="*/ 48 w 76"/>
                <a:gd name="T15" fmla="*/ 106 h 119"/>
                <a:gd name="T16" fmla="*/ 76 w 76"/>
                <a:gd name="T17" fmla="*/ 106 h 119"/>
                <a:gd name="T18" fmla="*/ 76 w 76"/>
                <a:gd name="T19" fmla="*/ 119 h 119"/>
                <a:gd name="T20" fmla="*/ 3 w 76"/>
                <a:gd name="T21" fmla="*/ 119 h 119"/>
                <a:gd name="T22" fmla="*/ 3 w 76"/>
                <a:gd name="T23" fmla="*/ 10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119">
                  <a:moveTo>
                    <a:pt x="3" y="106"/>
                  </a:moveTo>
                  <a:lnTo>
                    <a:pt x="31" y="106"/>
                  </a:lnTo>
                  <a:lnTo>
                    <a:pt x="31" y="15"/>
                  </a:lnTo>
                  <a:lnTo>
                    <a:pt x="0" y="20"/>
                  </a:lnTo>
                  <a:lnTo>
                    <a:pt x="0" y="6"/>
                  </a:lnTo>
                  <a:lnTo>
                    <a:pt x="31" y="0"/>
                  </a:lnTo>
                  <a:lnTo>
                    <a:pt x="48" y="0"/>
                  </a:lnTo>
                  <a:lnTo>
                    <a:pt x="48" y="106"/>
                  </a:lnTo>
                  <a:lnTo>
                    <a:pt x="76" y="106"/>
                  </a:lnTo>
                  <a:lnTo>
                    <a:pt x="76" y="119"/>
                  </a:lnTo>
                  <a:lnTo>
                    <a:pt x="3" y="119"/>
                  </a:lnTo>
                  <a:lnTo>
                    <a:pt x="3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29">
              <a:extLst>
                <a:ext uri="{FF2B5EF4-FFF2-40B4-BE49-F238E27FC236}">
                  <a16:creationId xmlns:a16="http://schemas.microsoft.com/office/drawing/2014/main" id="{A03168FD-2905-4C19-91AB-731EF70E85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92" y="1349"/>
              <a:ext cx="3" cy="259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92856BAA-3B3C-4E32-9BB5-A8C6A7A10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7" y="1518"/>
              <a:ext cx="52" cy="90"/>
            </a:xfrm>
            <a:custGeom>
              <a:avLst/>
              <a:gdLst>
                <a:gd name="T0" fmla="*/ 36 w 72"/>
                <a:gd name="T1" fmla="*/ 36 h 125"/>
                <a:gd name="T2" fmla="*/ 0 w 72"/>
                <a:gd name="T3" fmla="*/ 0 h 125"/>
                <a:gd name="T4" fmla="*/ 35 w 72"/>
                <a:gd name="T5" fmla="*/ 125 h 125"/>
                <a:gd name="T6" fmla="*/ 72 w 72"/>
                <a:gd name="T7" fmla="*/ 1 h 125"/>
                <a:gd name="T8" fmla="*/ 36 w 72"/>
                <a:gd name="T9" fmla="*/ 3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25">
                  <a:moveTo>
                    <a:pt x="36" y="36"/>
                  </a:moveTo>
                  <a:lnTo>
                    <a:pt x="0" y="0"/>
                  </a:lnTo>
                  <a:lnTo>
                    <a:pt x="35" y="125"/>
                  </a:lnTo>
                  <a:lnTo>
                    <a:pt x="72" y="1"/>
                  </a:lnTo>
                  <a:lnTo>
                    <a:pt x="36" y="36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Oval 31">
              <a:extLst>
                <a:ext uri="{FF2B5EF4-FFF2-40B4-BE49-F238E27FC236}">
                  <a16:creationId xmlns:a16="http://schemas.microsoft.com/office/drawing/2014/main" id="{251AF3B7-911B-4E1A-8244-AAA3B848BC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8" y="1617"/>
              <a:ext cx="272" cy="202"/>
            </a:xfrm>
            <a:prstGeom prst="ellipse">
              <a:avLst/>
            </a:prstGeom>
            <a:solidFill>
              <a:srgbClr val="FFE6D5"/>
            </a:solidFill>
            <a:ln w="12700" cap="flat">
              <a:solidFill>
                <a:srgbClr val="10102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EFB17120-A15C-4E3B-AF8A-E5141CFF9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2" y="1672"/>
              <a:ext cx="75" cy="90"/>
            </a:xfrm>
            <a:custGeom>
              <a:avLst/>
              <a:gdLst>
                <a:gd name="T0" fmla="*/ 103 w 103"/>
                <a:gd name="T1" fmla="*/ 11 h 124"/>
                <a:gd name="T2" fmla="*/ 103 w 103"/>
                <a:gd name="T3" fmla="*/ 28 h 124"/>
                <a:gd name="T4" fmla="*/ 84 w 103"/>
                <a:gd name="T5" fmla="*/ 17 h 124"/>
                <a:gd name="T6" fmla="*/ 63 w 103"/>
                <a:gd name="T7" fmla="*/ 13 h 124"/>
                <a:gd name="T8" fmla="*/ 29 w 103"/>
                <a:gd name="T9" fmla="*/ 26 h 124"/>
                <a:gd name="T10" fmla="*/ 18 w 103"/>
                <a:gd name="T11" fmla="*/ 62 h 124"/>
                <a:gd name="T12" fmla="*/ 29 w 103"/>
                <a:gd name="T13" fmla="*/ 98 h 124"/>
                <a:gd name="T14" fmla="*/ 63 w 103"/>
                <a:gd name="T15" fmla="*/ 110 h 124"/>
                <a:gd name="T16" fmla="*/ 84 w 103"/>
                <a:gd name="T17" fmla="*/ 107 h 124"/>
                <a:gd name="T18" fmla="*/ 103 w 103"/>
                <a:gd name="T19" fmla="*/ 95 h 124"/>
                <a:gd name="T20" fmla="*/ 103 w 103"/>
                <a:gd name="T21" fmla="*/ 112 h 124"/>
                <a:gd name="T22" fmla="*/ 83 w 103"/>
                <a:gd name="T23" fmla="*/ 121 h 124"/>
                <a:gd name="T24" fmla="*/ 62 w 103"/>
                <a:gd name="T25" fmla="*/ 124 h 124"/>
                <a:gd name="T26" fmla="*/ 16 w 103"/>
                <a:gd name="T27" fmla="*/ 107 h 124"/>
                <a:gd name="T28" fmla="*/ 0 w 103"/>
                <a:gd name="T29" fmla="*/ 62 h 124"/>
                <a:gd name="T30" fmla="*/ 16 w 103"/>
                <a:gd name="T31" fmla="*/ 16 h 124"/>
                <a:gd name="T32" fmla="*/ 62 w 103"/>
                <a:gd name="T33" fmla="*/ 0 h 124"/>
                <a:gd name="T34" fmla="*/ 84 w 103"/>
                <a:gd name="T35" fmla="*/ 3 h 124"/>
                <a:gd name="T36" fmla="*/ 103 w 103"/>
                <a:gd name="T37" fmla="*/ 1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3" h="124">
                  <a:moveTo>
                    <a:pt x="103" y="11"/>
                  </a:moveTo>
                  <a:lnTo>
                    <a:pt x="103" y="28"/>
                  </a:lnTo>
                  <a:cubicBezTo>
                    <a:pt x="97" y="23"/>
                    <a:pt x="91" y="19"/>
                    <a:pt x="84" y="17"/>
                  </a:cubicBezTo>
                  <a:cubicBezTo>
                    <a:pt x="77" y="14"/>
                    <a:pt x="70" y="13"/>
                    <a:pt x="63" y="13"/>
                  </a:cubicBezTo>
                  <a:cubicBezTo>
                    <a:pt x="48" y="13"/>
                    <a:pt x="37" y="17"/>
                    <a:pt x="29" y="26"/>
                  </a:cubicBezTo>
                  <a:cubicBezTo>
                    <a:pt x="22" y="34"/>
                    <a:pt x="18" y="46"/>
                    <a:pt x="18" y="62"/>
                  </a:cubicBezTo>
                  <a:cubicBezTo>
                    <a:pt x="18" y="77"/>
                    <a:pt x="22" y="90"/>
                    <a:pt x="29" y="98"/>
                  </a:cubicBezTo>
                  <a:cubicBezTo>
                    <a:pt x="37" y="106"/>
                    <a:pt x="48" y="110"/>
                    <a:pt x="63" y="110"/>
                  </a:cubicBezTo>
                  <a:cubicBezTo>
                    <a:pt x="70" y="110"/>
                    <a:pt x="77" y="109"/>
                    <a:pt x="84" y="107"/>
                  </a:cubicBezTo>
                  <a:cubicBezTo>
                    <a:pt x="91" y="104"/>
                    <a:pt x="97" y="100"/>
                    <a:pt x="103" y="95"/>
                  </a:cubicBezTo>
                  <a:lnTo>
                    <a:pt x="103" y="112"/>
                  </a:lnTo>
                  <a:cubicBezTo>
                    <a:pt x="97" y="116"/>
                    <a:pt x="90" y="119"/>
                    <a:pt x="83" y="121"/>
                  </a:cubicBezTo>
                  <a:cubicBezTo>
                    <a:pt x="77" y="123"/>
                    <a:pt x="69" y="124"/>
                    <a:pt x="62" y="124"/>
                  </a:cubicBezTo>
                  <a:cubicBezTo>
                    <a:pt x="43" y="124"/>
                    <a:pt x="27" y="118"/>
                    <a:pt x="16" y="107"/>
                  </a:cubicBezTo>
                  <a:cubicBezTo>
                    <a:pt x="5" y="96"/>
                    <a:pt x="0" y="81"/>
                    <a:pt x="0" y="62"/>
                  </a:cubicBezTo>
                  <a:cubicBezTo>
                    <a:pt x="0" y="43"/>
                    <a:pt x="5" y="27"/>
                    <a:pt x="16" y="16"/>
                  </a:cubicBezTo>
                  <a:cubicBezTo>
                    <a:pt x="27" y="5"/>
                    <a:pt x="43" y="0"/>
                    <a:pt x="62" y="0"/>
                  </a:cubicBezTo>
                  <a:cubicBezTo>
                    <a:pt x="70" y="0"/>
                    <a:pt x="77" y="1"/>
                    <a:pt x="84" y="3"/>
                  </a:cubicBezTo>
                  <a:cubicBezTo>
                    <a:pt x="90" y="5"/>
                    <a:pt x="97" y="7"/>
                    <a:pt x="103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40F860F0-0D6E-42DC-8793-04BDC8B25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1672"/>
              <a:ext cx="58" cy="88"/>
            </a:xfrm>
            <a:custGeom>
              <a:avLst/>
              <a:gdLst>
                <a:gd name="T0" fmla="*/ 21 w 81"/>
                <a:gd name="T1" fmla="*/ 108 h 121"/>
                <a:gd name="T2" fmla="*/ 81 w 81"/>
                <a:gd name="T3" fmla="*/ 108 h 121"/>
                <a:gd name="T4" fmla="*/ 81 w 81"/>
                <a:gd name="T5" fmla="*/ 121 h 121"/>
                <a:gd name="T6" fmla="*/ 0 w 81"/>
                <a:gd name="T7" fmla="*/ 121 h 121"/>
                <a:gd name="T8" fmla="*/ 0 w 81"/>
                <a:gd name="T9" fmla="*/ 108 h 121"/>
                <a:gd name="T10" fmla="*/ 27 w 81"/>
                <a:gd name="T11" fmla="*/ 82 h 121"/>
                <a:gd name="T12" fmla="*/ 48 w 81"/>
                <a:gd name="T13" fmla="*/ 62 h 121"/>
                <a:gd name="T14" fmla="*/ 60 w 81"/>
                <a:gd name="T15" fmla="*/ 47 h 121"/>
                <a:gd name="T16" fmla="*/ 63 w 81"/>
                <a:gd name="T17" fmla="*/ 35 h 121"/>
                <a:gd name="T18" fmla="*/ 56 w 81"/>
                <a:gd name="T19" fmla="*/ 19 h 121"/>
                <a:gd name="T20" fmla="*/ 37 w 81"/>
                <a:gd name="T21" fmla="*/ 13 h 121"/>
                <a:gd name="T22" fmla="*/ 20 w 81"/>
                <a:gd name="T23" fmla="*/ 16 h 121"/>
                <a:gd name="T24" fmla="*/ 1 w 81"/>
                <a:gd name="T25" fmla="*/ 24 h 121"/>
                <a:gd name="T26" fmla="*/ 1 w 81"/>
                <a:gd name="T27" fmla="*/ 8 h 121"/>
                <a:gd name="T28" fmla="*/ 20 w 81"/>
                <a:gd name="T29" fmla="*/ 2 h 121"/>
                <a:gd name="T30" fmla="*/ 37 w 81"/>
                <a:gd name="T31" fmla="*/ 0 h 121"/>
                <a:gd name="T32" fmla="*/ 69 w 81"/>
                <a:gd name="T33" fmla="*/ 9 h 121"/>
                <a:gd name="T34" fmla="*/ 81 w 81"/>
                <a:gd name="T35" fmla="*/ 34 h 121"/>
                <a:gd name="T36" fmla="*/ 78 w 81"/>
                <a:gd name="T37" fmla="*/ 48 h 121"/>
                <a:gd name="T38" fmla="*/ 67 w 81"/>
                <a:gd name="T39" fmla="*/ 63 h 121"/>
                <a:gd name="T40" fmla="*/ 53 w 81"/>
                <a:gd name="T41" fmla="*/ 77 h 121"/>
                <a:gd name="T42" fmla="*/ 21 w 81"/>
                <a:gd name="T43" fmla="*/ 10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1" h="121">
                  <a:moveTo>
                    <a:pt x="21" y="108"/>
                  </a:moveTo>
                  <a:lnTo>
                    <a:pt x="81" y="108"/>
                  </a:lnTo>
                  <a:lnTo>
                    <a:pt x="81" y="121"/>
                  </a:lnTo>
                  <a:lnTo>
                    <a:pt x="0" y="121"/>
                  </a:lnTo>
                  <a:lnTo>
                    <a:pt x="0" y="108"/>
                  </a:lnTo>
                  <a:cubicBezTo>
                    <a:pt x="7" y="101"/>
                    <a:pt x="16" y="93"/>
                    <a:pt x="27" y="82"/>
                  </a:cubicBezTo>
                  <a:cubicBezTo>
                    <a:pt x="38" y="72"/>
                    <a:pt x="45" y="65"/>
                    <a:pt x="48" y="62"/>
                  </a:cubicBezTo>
                  <a:cubicBezTo>
                    <a:pt x="54" y="56"/>
                    <a:pt x="58" y="51"/>
                    <a:pt x="60" y="47"/>
                  </a:cubicBezTo>
                  <a:cubicBezTo>
                    <a:pt x="62" y="43"/>
                    <a:pt x="63" y="39"/>
                    <a:pt x="63" y="35"/>
                  </a:cubicBezTo>
                  <a:cubicBezTo>
                    <a:pt x="63" y="29"/>
                    <a:pt x="61" y="23"/>
                    <a:pt x="56" y="19"/>
                  </a:cubicBezTo>
                  <a:cubicBezTo>
                    <a:pt x="51" y="15"/>
                    <a:pt x="45" y="13"/>
                    <a:pt x="37" y="13"/>
                  </a:cubicBezTo>
                  <a:cubicBezTo>
                    <a:pt x="32" y="13"/>
                    <a:pt x="26" y="14"/>
                    <a:pt x="20" y="16"/>
                  </a:cubicBezTo>
                  <a:cubicBezTo>
                    <a:pt x="14" y="18"/>
                    <a:pt x="8" y="20"/>
                    <a:pt x="1" y="24"/>
                  </a:cubicBezTo>
                  <a:lnTo>
                    <a:pt x="1" y="8"/>
                  </a:lnTo>
                  <a:cubicBezTo>
                    <a:pt x="8" y="5"/>
                    <a:pt x="14" y="3"/>
                    <a:pt x="20" y="2"/>
                  </a:cubicBezTo>
                  <a:cubicBezTo>
                    <a:pt x="27" y="0"/>
                    <a:pt x="32" y="0"/>
                    <a:pt x="37" y="0"/>
                  </a:cubicBezTo>
                  <a:cubicBezTo>
                    <a:pt x="50" y="0"/>
                    <a:pt x="61" y="3"/>
                    <a:pt x="69" y="9"/>
                  </a:cubicBezTo>
                  <a:cubicBezTo>
                    <a:pt x="77" y="15"/>
                    <a:pt x="81" y="24"/>
                    <a:pt x="81" y="34"/>
                  </a:cubicBezTo>
                  <a:cubicBezTo>
                    <a:pt x="81" y="39"/>
                    <a:pt x="80" y="43"/>
                    <a:pt x="78" y="48"/>
                  </a:cubicBezTo>
                  <a:cubicBezTo>
                    <a:pt x="76" y="52"/>
                    <a:pt x="72" y="57"/>
                    <a:pt x="67" y="63"/>
                  </a:cubicBezTo>
                  <a:cubicBezTo>
                    <a:pt x="65" y="65"/>
                    <a:pt x="61" y="69"/>
                    <a:pt x="53" y="77"/>
                  </a:cubicBezTo>
                  <a:cubicBezTo>
                    <a:pt x="46" y="84"/>
                    <a:pt x="35" y="94"/>
                    <a:pt x="21" y="1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34">
              <a:extLst>
                <a:ext uri="{FF2B5EF4-FFF2-40B4-BE49-F238E27FC236}">
                  <a16:creationId xmlns:a16="http://schemas.microsoft.com/office/drawing/2014/main" id="{762C4F3D-6BFB-460C-862E-F40D9BF238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58" y="1112"/>
              <a:ext cx="285" cy="262"/>
            </a:xfrm>
            <a:prstGeom prst="line">
              <a:avLst/>
            </a:prstGeom>
            <a:noFill/>
            <a:ln w="15875" cap="flat">
              <a:solidFill>
                <a:srgbClr val="0404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35">
              <a:extLst>
                <a:ext uri="{FF2B5EF4-FFF2-40B4-BE49-F238E27FC236}">
                  <a16:creationId xmlns:a16="http://schemas.microsoft.com/office/drawing/2014/main" id="{4E79F55F-DB87-4514-9F63-8A96A380E0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1" y="1596"/>
              <a:ext cx="262" cy="264"/>
            </a:xfrm>
            <a:prstGeom prst="line">
              <a:avLst/>
            </a:prstGeom>
            <a:noFill/>
            <a:ln w="15875" cap="flat">
              <a:solidFill>
                <a:srgbClr val="0404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311529A7-DD0D-4767-8AEE-8CF725838DE0}"/>
              </a:ext>
            </a:extLst>
          </p:cNvPr>
          <p:cNvSpPr txBox="1"/>
          <p:nvPr/>
        </p:nvSpPr>
        <p:spPr>
          <a:xfrm>
            <a:off x="2177144" y="4845477"/>
            <a:ext cx="8132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An </a:t>
            </a:r>
            <a:r>
              <a:rPr lang="en-US" sz="2400" dirty="0">
                <a:solidFill>
                  <a:srgbClr val="00B050"/>
                </a:solidFill>
              </a:rPr>
              <a:t>arrow</a:t>
            </a:r>
            <a:r>
              <a:rPr lang="en-US" sz="2400" dirty="0"/>
              <a:t> from A </a:t>
            </a:r>
            <a:r>
              <a:rPr lang="en-US" sz="2400" dirty="0">
                <a:sym typeface="Wingdings" panose="05000000000000000000" pitchFamily="2" charset="2"/>
              </a:rPr>
              <a:t> B, indicates that </a:t>
            </a:r>
            <a:r>
              <a:rPr lang="en-US" sz="2400" i="1" dirty="0">
                <a:sym typeface="Wingdings" panose="05000000000000000000" pitchFamily="2" charset="2"/>
              </a:rPr>
              <a:t>A </a:t>
            </a:r>
            <a:r>
              <a:rPr lang="en-US" sz="2400" dirty="0">
                <a:solidFill>
                  <a:srgbClr val="0070C0"/>
                </a:solidFill>
                <a:sym typeface="Wingdings" panose="05000000000000000000" pitchFamily="2" charset="2"/>
              </a:rPr>
              <a:t>executes</a:t>
            </a:r>
            <a:r>
              <a:rPr lang="en-US" sz="2400" dirty="0">
                <a:sym typeface="Wingdings" panose="05000000000000000000" pitchFamily="2" charset="2"/>
              </a:rPr>
              <a:t> first, and </a:t>
            </a:r>
            <a:r>
              <a:rPr lang="en-US" sz="2400" i="1" dirty="0">
                <a:sym typeface="Wingdings" panose="05000000000000000000" pitchFamily="2" charset="2"/>
              </a:rPr>
              <a:t>B </a:t>
            </a:r>
            <a:r>
              <a:rPr lang="en-US" sz="2400" dirty="0">
                <a:sym typeface="Wingdings" panose="05000000000000000000" pitchFamily="2" charset="2"/>
              </a:rPr>
              <a:t>executes </a:t>
            </a:r>
            <a:r>
              <a:rPr lang="en-US" sz="2400" dirty="0">
                <a:solidFill>
                  <a:srgbClr val="E21A23"/>
                </a:solidFill>
                <a:sym typeface="Wingdings" panose="05000000000000000000" pitchFamily="2" charset="2"/>
              </a:rPr>
              <a:t>later</a:t>
            </a:r>
            <a:r>
              <a:rPr lang="en-US" sz="2400" dirty="0">
                <a:sym typeface="Wingdings" panose="05000000000000000000" pitchFamily="2" charset="2"/>
              </a:rPr>
              <a:t>. 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23048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4845C-D488-4CE8-8D2D-A1DA0D6F6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about CUDA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CAB1C-EB1F-4CB6-B725-E4E7733C9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879567"/>
            <a:ext cx="6858000" cy="2725783"/>
          </a:xfrm>
        </p:spPr>
        <p:txBody>
          <a:bodyPr/>
          <a:lstStyle/>
          <a:p>
            <a:r>
              <a:rPr lang="en-US" dirty="0"/>
              <a:t>Types of </a:t>
            </a:r>
            <a:r>
              <a:rPr lang="en-US" dirty="0">
                <a:solidFill>
                  <a:srgbClr val="00B050"/>
                </a:solidFill>
              </a:rPr>
              <a:t>nodes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Kernel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CPU function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Waiting or recording an event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Signaling </a:t>
            </a:r>
            <a:r>
              <a:rPr lang="en-US"/>
              <a:t>a semaphore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Another subgraph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B91119-A6EA-47A3-8BB2-F19FAC62D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932FDD-8DD9-4AF0-8DF3-25277C37E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47</a:t>
            </a:fld>
            <a:endParaRPr lang="en-US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7023416-FF74-4BDF-9E63-9CA7D06F13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3087486"/>
              </p:ext>
            </p:extLst>
          </p:nvPr>
        </p:nvGraphicFramePr>
        <p:xfrm>
          <a:off x="3110593" y="1097281"/>
          <a:ext cx="71323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7D515D7-3371-4606-8706-C6FA6D6C7AF6}"/>
              </a:ext>
            </a:extLst>
          </p:cNvPr>
          <p:cNvSpPr/>
          <p:nvPr/>
        </p:nvSpPr>
        <p:spPr>
          <a:xfrm>
            <a:off x="2211978" y="5399314"/>
            <a:ext cx="7846423" cy="75764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Possible to create a graph out of a stream. </a:t>
            </a:r>
            <a:r>
              <a:rPr lang="en-US" i="1" dirty="0"/>
              <a:t>Stream capture </a:t>
            </a:r>
            <a:r>
              <a:rPr lang="en-US" dirty="0"/>
              <a:t>functionality.  </a:t>
            </a:r>
          </a:p>
        </p:txBody>
      </p:sp>
    </p:spTree>
    <p:extLst>
      <p:ext uri="{BB962C8B-B14F-4D97-AF65-F5344CB8AC3E}">
        <p14:creationId xmlns:p14="http://schemas.microsoft.com/office/powerpoint/2010/main" val="23352941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1DB6F-BE1F-47D7-B2CA-158774F06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CUDA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E563A-DDC4-4495-84BF-56FEDB5E8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9397" y="1118364"/>
            <a:ext cx="6858000" cy="204721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CUDA programs need to be profiled for performance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Insert </a:t>
            </a:r>
            <a:r>
              <a:rPr lang="en-US" dirty="0">
                <a:solidFill>
                  <a:srgbClr val="00B050"/>
                </a:solidFill>
              </a:rPr>
              <a:t>events</a:t>
            </a:r>
            <a:r>
              <a:rPr lang="en-US" dirty="0"/>
              <a:t> in the code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Find the time between </a:t>
            </a:r>
            <a:r>
              <a:rPr lang="en-US" dirty="0">
                <a:solidFill>
                  <a:srgbClr val="0070C0"/>
                </a:solidFill>
              </a:rPr>
              <a:t>elapsed</a:t>
            </a:r>
            <a:r>
              <a:rPr lang="en-US" dirty="0"/>
              <a:t> events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 the </a:t>
            </a:r>
            <a:r>
              <a:rPr lang="en-US" i="1" dirty="0" err="1"/>
              <a:t>cudaEventElapsedTime</a:t>
            </a:r>
            <a:r>
              <a:rPr lang="en-US" i="1" dirty="0"/>
              <a:t> </a:t>
            </a:r>
            <a:r>
              <a:rPr lang="en-US" dirty="0"/>
              <a:t>function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80B422-57E7-4D9C-AA07-4E193EEF8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87D645-9B3C-4950-BDAF-E2829F280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48</a:t>
            </a:fld>
            <a:endParaRPr lang="en-US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6DEFA84-1909-4A84-8F1B-73D1280B27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871" y="1162612"/>
            <a:ext cx="441491" cy="4414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8D8A8A0-58B1-4A78-B164-365EF379EC98}"/>
              </a:ext>
            </a:extLst>
          </p:cNvPr>
          <p:cNvSpPr txBox="1"/>
          <p:nvPr/>
        </p:nvSpPr>
        <p:spPr>
          <a:xfrm>
            <a:off x="4333873" y="3312291"/>
            <a:ext cx="5496467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i="1" dirty="0" err="1"/>
              <a:t>cudaEventCreate</a:t>
            </a:r>
            <a:r>
              <a:rPr lang="en-US" i="1" dirty="0"/>
              <a:t> (&amp;start);</a:t>
            </a:r>
          </a:p>
          <a:p>
            <a:r>
              <a:rPr lang="en-US" i="1" dirty="0" err="1"/>
              <a:t>cudaEventCreate</a:t>
            </a:r>
            <a:r>
              <a:rPr lang="en-US" i="1" dirty="0"/>
              <a:t> (&amp;stop);</a:t>
            </a:r>
          </a:p>
          <a:p>
            <a:r>
              <a:rPr lang="en-US" i="1" dirty="0" err="1"/>
              <a:t>cudaEventRecord</a:t>
            </a:r>
            <a:r>
              <a:rPr lang="en-US" i="1" dirty="0"/>
              <a:t> (start, </a:t>
            </a:r>
            <a:r>
              <a:rPr lang="en-US" i="1" dirty="0" err="1"/>
              <a:t>streamid</a:t>
            </a:r>
            <a:r>
              <a:rPr lang="en-US" i="1" dirty="0"/>
              <a:t>);</a:t>
            </a:r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...  computation ...</a:t>
            </a:r>
          </a:p>
          <a:p>
            <a:endParaRPr lang="en-US" dirty="0"/>
          </a:p>
          <a:p>
            <a:r>
              <a:rPr lang="en-US" i="1" dirty="0" err="1"/>
              <a:t>cudaEventRecord</a:t>
            </a:r>
            <a:r>
              <a:rPr lang="en-US" i="1" dirty="0"/>
              <a:t> (stop, </a:t>
            </a:r>
            <a:r>
              <a:rPr lang="en-US" i="1" dirty="0" err="1"/>
              <a:t>streamid</a:t>
            </a:r>
            <a:r>
              <a:rPr lang="en-US" i="1" dirty="0"/>
              <a:t>);</a:t>
            </a:r>
            <a:br>
              <a:rPr lang="en-US" i="1" dirty="0"/>
            </a:br>
            <a:r>
              <a:rPr lang="en-US" i="1" dirty="0" err="1"/>
              <a:t>cudaEventSynchronize</a:t>
            </a:r>
            <a:r>
              <a:rPr lang="en-US" i="1" dirty="0"/>
              <a:t>(stop); </a:t>
            </a:r>
          </a:p>
          <a:p>
            <a:endParaRPr lang="en-US" i="1" dirty="0"/>
          </a:p>
          <a:p>
            <a:r>
              <a:rPr lang="en-US" i="1" dirty="0" err="1"/>
              <a:t>cudaEventElapsedTime</a:t>
            </a:r>
            <a:r>
              <a:rPr lang="en-US" i="1" dirty="0"/>
              <a:t> (&amp;</a:t>
            </a:r>
            <a:r>
              <a:rPr lang="en-US" i="1" dirty="0" err="1"/>
              <a:t>eTime</a:t>
            </a:r>
            <a:r>
              <a:rPr lang="en-US" i="1" dirty="0"/>
              <a:t>, start, stop);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C98FCEA6-BAE4-45EF-B463-8C9D2CFE5AC4}"/>
              </a:ext>
            </a:extLst>
          </p:cNvPr>
          <p:cNvSpPr/>
          <p:nvPr/>
        </p:nvSpPr>
        <p:spPr>
          <a:xfrm>
            <a:off x="1659871" y="3948253"/>
            <a:ext cx="2311238" cy="1590398"/>
          </a:xfrm>
          <a:prstGeom prst="wedgeRoundRectCallout">
            <a:avLst>
              <a:gd name="adj1" fmla="val 68604"/>
              <a:gd name="adj2" fmla="val 44793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Waits until all the work associated with event </a:t>
            </a:r>
            <a:r>
              <a:rPr lang="en-US" i="1" dirty="0"/>
              <a:t>stop</a:t>
            </a:r>
            <a:r>
              <a:rPr lang="en-US" dirty="0"/>
              <a:t> is completed.</a:t>
            </a:r>
          </a:p>
        </p:txBody>
      </p:sp>
    </p:spTree>
    <p:extLst>
      <p:ext uri="{BB962C8B-B14F-4D97-AF65-F5344CB8AC3E}">
        <p14:creationId xmlns:p14="http://schemas.microsoft.com/office/powerpoint/2010/main" val="11781720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20217-F3E0-46B8-B63F-0FE521638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6134" y="961439"/>
            <a:ext cx="1732816" cy="822960"/>
          </a:xfrm>
        </p:spPr>
        <p:txBody>
          <a:bodyPr/>
          <a:lstStyle/>
          <a:p>
            <a:r>
              <a:rPr lang="en-US" dirty="0"/>
              <a:t>Contents</a:t>
            </a:r>
          </a:p>
        </p:txBody>
      </p:sp>
      <p:pic>
        <p:nvPicPr>
          <p:cNvPr id="33" name="Picture 32" descr="Shape, arrow&#10;&#10;Description automatically generated">
            <a:extLst>
              <a:ext uri="{FF2B5EF4-FFF2-40B4-BE49-F238E27FC236}">
                <a16:creationId xmlns:a16="http://schemas.microsoft.com/office/drawing/2014/main" id="{720B12FF-CA6E-41D6-BD5D-1D381B696C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964" y="3277929"/>
            <a:ext cx="567506" cy="451118"/>
          </a:xfrm>
          <a:prstGeom prst="rect">
            <a:avLst/>
          </a:prstGeom>
        </p:spPr>
      </p:pic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28F3E43D-B7D8-44C3-B409-592BB5993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49</a:t>
            </a:fld>
            <a:endParaRPr lang="en-US"/>
          </a:p>
        </p:txBody>
      </p:sp>
      <p:sp>
        <p:nvSpPr>
          <p:cNvPr id="36" name="Footer Placeholder 35">
            <a:extLst>
              <a:ext uri="{FF2B5EF4-FFF2-40B4-BE49-F238E27FC236}">
                <a16:creationId xmlns:a16="http://schemas.microsoft.com/office/drawing/2014/main" id="{8A570817-234C-4177-A0A9-EBCB9DBD8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25" name="Round Same Side Corner Rectangle 3">
            <a:extLst>
              <a:ext uri="{FF2B5EF4-FFF2-40B4-BE49-F238E27FC236}">
                <a16:creationId xmlns:a16="http://schemas.microsoft.com/office/drawing/2014/main" id="{60CE969A-8E8C-4101-AC98-B096A9ACC698}"/>
              </a:ext>
            </a:extLst>
          </p:cNvPr>
          <p:cNvSpPr/>
          <p:nvPr/>
        </p:nvSpPr>
        <p:spPr>
          <a:xfrm rot="16200000">
            <a:off x="3675250" y="1556207"/>
            <a:ext cx="709078" cy="86564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21A23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C055CB7-5E06-4341-A468-83DE59C907CF}"/>
              </a:ext>
            </a:extLst>
          </p:cNvPr>
          <p:cNvSpPr txBox="1"/>
          <p:nvPr/>
        </p:nvSpPr>
        <p:spPr>
          <a:xfrm>
            <a:off x="3912032" y="1799971"/>
            <a:ext cx="341760" cy="37811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57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0C1E1A9-EE5A-47D7-AAE0-11B15C9218EF}"/>
              </a:ext>
            </a:extLst>
          </p:cNvPr>
          <p:cNvSpPr/>
          <p:nvPr/>
        </p:nvSpPr>
        <p:spPr>
          <a:xfrm>
            <a:off x="4511657" y="1634489"/>
            <a:ext cx="4979034" cy="709078"/>
          </a:xfrm>
          <a:prstGeom prst="rect">
            <a:avLst/>
          </a:prstGeom>
          <a:solidFill>
            <a:srgbClr val="E21A2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DC50E9C-F030-4868-ACB6-66CB2949DE4B}"/>
              </a:ext>
            </a:extLst>
          </p:cNvPr>
          <p:cNvSpPr txBox="1"/>
          <p:nvPr/>
        </p:nvSpPr>
        <p:spPr>
          <a:xfrm>
            <a:off x="4602339" y="1760458"/>
            <a:ext cx="2709396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GPUs, ASICs, FPGAs</a:t>
            </a:r>
          </a:p>
        </p:txBody>
      </p:sp>
      <p:sp>
        <p:nvSpPr>
          <p:cNvPr id="29" name="Round Same Side Corner Rectangle 19">
            <a:extLst>
              <a:ext uri="{FF2B5EF4-FFF2-40B4-BE49-F238E27FC236}">
                <a16:creationId xmlns:a16="http://schemas.microsoft.com/office/drawing/2014/main" id="{CF6814CC-CED0-4731-A30F-8BAE64684DCA}"/>
              </a:ext>
            </a:extLst>
          </p:cNvPr>
          <p:cNvSpPr/>
          <p:nvPr/>
        </p:nvSpPr>
        <p:spPr>
          <a:xfrm rot="16200000">
            <a:off x="3675250" y="2314407"/>
            <a:ext cx="709078" cy="86564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B600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84A8160-F5F9-4ABB-B5AC-7546BB87E2EB}"/>
              </a:ext>
            </a:extLst>
          </p:cNvPr>
          <p:cNvSpPr txBox="1"/>
          <p:nvPr/>
        </p:nvSpPr>
        <p:spPr>
          <a:xfrm>
            <a:off x="3888788" y="2558170"/>
            <a:ext cx="388248" cy="37811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57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5CB0B20-9A5E-45A7-9547-0372CF775733}"/>
              </a:ext>
            </a:extLst>
          </p:cNvPr>
          <p:cNvSpPr/>
          <p:nvPr/>
        </p:nvSpPr>
        <p:spPr>
          <a:xfrm>
            <a:off x="4511657" y="2392689"/>
            <a:ext cx="4979034" cy="709078"/>
          </a:xfrm>
          <a:prstGeom prst="rect">
            <a:avLst/>
          </a:prstGeom>
          <a:solidFill>
            <a:srgbClr val="FFB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1BB99F2-8CBF-45FD-ACC6-82B1833A4998}"/>
              </a:ext>
            </a:extLst>
          </p:cNvPr>
          <p:cNvSpPr txBox="1"/>
          <p:nvPr/>
        </p:nvSpPr>
        <p:spPr>
          <a:xfrm>
            <a:off x="4602340" y="2536737"/>
            <a:ext cx="3130985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latin typeface="Poppins" pitchFamily="2" charset="77"/>
                <a:ea typeface="League Spartan" charset="0"/>
                <a:cs typeface="Poppins" pitchFamily="2" charset="77"/>
              </a:rPr>
              <a:t>Programming GPGPUs</a:t>
            </a:r>
          </a:p>
        </p:txBody>
      </p:sp>
      <p:sp>
        <p:nvSpPr>
          <p:cNvPr id="34" name="Round Same Side Corner Rectangle 27">
            <a:extLst>
              <a:ext uri="{FF2B5EF4-FFF2-40B4-BE49-F238E27FC236}">
                <a16:creationId xmlns:a16="http://schemas.microsoft.com/office/drawing/2014/main" id="{86FFD24C-3E96-4266-BFAA-66D9D7BAE997}"/>
              </a:ext>
            </a:extLst>
          </p:cNvPr>
          <p:cNvSpPr/>
          <p:nvPr/>
        </p:nvSpPr>
        <p:spPr>
          <a:xfrm rot="16200000">
            <a:off x="3675250" y="3072606"/>
            <a:ext cx="709078" cy="86564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625D9C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1C35C76-F85E-406F-8DC2-30DCA2183C36}"/>
              </a:ext>
            </a:extLst>
          </p:cNvPr>
          <p:cNvSpPr txBox="1"/>
          <p:nvPr/>
        </p:nvSpPr>
        <p:spPr>
          <a:xfrm>
            <a:off x="3884781" y="3316372"/>
            <a:ext cx="396262" cy="37811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57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4686D6F-EEDA-4383-B5AF-CFD60E6E83D3}"/>
              </a:ext>
            </a:extLst>
          </p:cNvPr>
          <p:cNvSpPr/>
          <p:nvPr/>
        </p:nvSpPr>
        <p:spPr>
          <a:xfrm>
            <a:off x="4511657" y="3150888"/>
            <a:ext cx="4979034" cy="709078"/>
          </a:xfrm>
          <a:prstGeom prst="rect">
            <a:avLst/>
          </a:prstGeom>
          <a:solidFill>
            <a:srgbClr val="625D9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FB2D8DB-DD18-494E-A072-52BCD77A7E5C}"/>
              </a:ext>
            </a:extLst>
          </p:cNvPr>
          <p:cNvSpPr txBox="1"/>
          <p:nvPr/>
        </p:nvSpPr>
        <p:spPr>
          <a:xfrm>
            <a:off x="4667174" y="3272656"/>
            <a:ext cx="184731" cy="23083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endParaRPr lang="en-US" sz="900" b="1" dirty="0">
              <a:solidFill>
                <a:srgbClr val="FFFFFF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17DD4A62-F086-4CDB-81F6-BFE22CD7C5EE}"/>
              </a:ext>
            </a:extLst>
          </p:cNvPr>
          <p:cNvSpPr txBox="1">
            <a:spLocks/>
          </p:cNvSpPr>
          <p:nvPr/>
        </p:nvSpPr>
        <p:spPr>
          <a:xfrm>
            <a:off x="4667174" y="3547288"/>
            <a:ext cx="4668003" cy="140622"/>
          </a:xfrm>
          <a:prstGeom prst="rect">
            <a:avLst/>
          </a:prstGeom>
        </p:spPr>
        <p:txBody>
          <a:bodyPr vert="horz" wrap="square" lIns="25724" tIns="12862" rIns="25724" bIns="12862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985"/>
              </a:lnSpc>
            </a:pPr>
            <a:endParaRPr lang="en-US" sz="675" dirty="0">
              <a:solidFill>
                <a:srgbClr val="FFFFFF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7AB6AF2-C3AE-430C-8216-2D628290C8E9}"/>
              </a:ext>
            </a:extLst>
          </p:cNvPr>
          <p:cNvSpPr txBox="1"/>
          <p:nvPr/>
        </p:nvSpPr>
        <p:spPr>
          <a:xfrm>
            <a:off x="4667119" y="3312611"/>
            <a:ext cx="2496196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Design of GPGPUs</a:t>
            </a:r>
          </a:p>
        </p:txBody>
      </p:sp>
    </p:spTree>
    <p:extLst>
      <p:ext uri="{BB962C8B-B14F-4D97-AF65-F5344CB8AC3E}">
        <p14:creationId xmlns:p14="http://schemas.microsoft.com/office/powerpoint/2010/main" val="2379869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D1637-0BAD-4ADC-9217-E7A37AE71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High-ILP Programs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8446C5-0764-4800-B7C4-4DC700836E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Many linear algebra-based programs have a </a:t>
            </a:r>
            <a:r>
              <a:rPr lang="en-US" dirty="0">
                <a:solidFill>
                  <a:srgbClr val="E21A23"/>
                </a:solidFill>
              </a:rPr>
              <a:t>high</a:t>
            </a:r>
            <a:r>
              <a:rPr lang="en-US" dirty="0"/>
              <a:t> ILP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Existing multicore processors are </a:t>
            </a:r>
            <a:r>
              <a:rPr lang="en-US" dirty="0">
                <a:solidFill>
                  <a:srgbClr val="00B050"/>
                </a:solidFill>
              </a:rPr>
              <a:t>constrained</a:t>
            </a:r>
            <a:r>
              <a:rPr lang="en-US" dirty="0"/>
              <a:t> in terms of their fetch and issue width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Comic Sans MS" panose="030F0702030302020204" pitchFamily="66" charset="0"/>
              </a:rPr>
              <a:t>Solution</a:t>
            </a:r>
            <a:r>
              <a:rPr lang="en-US" dirty="0"/>
              <a:t>: create a new processor that has 100s of ALUs for computing such instructions in parallel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Method:</a:t>
            </a:r>
          </a:p>
          <a:p>
            <a:pPr marL="573088" lvl="1" indent="-342900"/>
            <a:r>
              <a:rPr lang="en-US" dirty="0"/>
              <a:t>Have a very </a:t>
            </a:r>
            <a:r>
              <a:rPr lang="en-US" dirty="0">
                <a:solidFill>
                  <a:srgbClr val="7030A0"/>
                </a:solidFill>
              </a:rPr>
              <a:t>simple</a:t>
            </a:r>
            <a:r>
              <a:rPr lang="en-US" dirty="0"/>
              <a:t> ISA</a:t>
            </a:r>
          </a:p>
          <a:p>
            <a:pPr marL="573088" lvl="1" indent="-342900"/>
            <a:r>
              <a:rPr lang="en-US" dirty="0">
                <a:solidFill>
                  <a:srgbClr val="9F2241"/>
                </a:solidFill>
              </a:rPr>
              <a:t>Limit</a:t>
            </a:r>
            <a:r>
              <a:rPr lang="en-US" dirty="0"/>
              <a:t> irregular memory accesses, conditional branches, and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878D85-D20B-4EF0-9E31-60C46A4347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D3EE2-548B-4042-B727-7DC07EA0CB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D5756111-A812-492A-AF3A-BE0369D1DA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690" y="4854109"/>
            <a:ext cx="1405859" cy="131682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E35A869-9583-4ACB-B16E-90907C4CE1F7}"/>
              </a:ext>
            </a:extLst>
          </p:cNvPr>
          <p:cNvSpPr/>
          <p:nvPr/>
        </p:nvSpPr>
        <p:spPr>
          <a:xfrm>
            <a:off x="3807371" y="4977856"/>
            <a:ext cx="5371216" cy="1010194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Create a new processing framework for such parallel programs</a:t>
            </a:r>
          </a:p>
        </p:txBody>
      </p:sp>
    </p:spTree>
    <p:extLst>
      <p:ext uri="{BB962C8B-B14F-4D97-AF65-F5344CB8AC3E}">
        <p14:creationId xmlns:p14="http://schemas.microsoft.com/office/powerpoint/2010/main" val="25051910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15D9F-D642-46F6-A684-F5601F68B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the NVIDIA Volta GPU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6FB350-DF29-4F88-842E-284F3FE96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320686-6F92-48C0-9CC7-787333A5A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50</a:t>
            </a:fld>
            <a:endParaRPr lang="en-US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AE9597C2-5705-4E41-AB2C-6645438255F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493033" y="949236"/>
            <a:ext cx="6858000" cy="3446462"/>
            <a:chOff x="225" y="1091"/>
            <a:chExt cx="4320" cy="2171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0BEC1BF4-4BA6-4EC5-AC90-5BEC7F3EDA2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25" y="1091"/>
              <a:ext cx="4320" cy="2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" name="Group 205">
              <a:extLst>
                <a:ext uri="{FF2B5EF4-FFF2-40B4-BE49-F238E27FC236}">
                  <a16:creationId xmlns:a16="http://schemas.microsoft.com/office/drawing/2014/main" id="{BE6A627B-D8B5-4B57-8337-BB33633B8D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8" y="1095"/>
              <a:ext cx="3495" cy="2148"/>
              <a:chOff x="518" y="1095"/>
              <a:chExt cx="3495" cy="2148"/>
            </a:xfrm>
          </p:grpSpPr>
          <p:sp>
            <p:nvSpPr>
              <p:cNvPr id="132" name="Rectangle 5">
                <a:extLst>
                  <a:ext uri="{FF2B5EF4-FFF2-40B4-BE49-F238E27FC236}">
                    <a16:creationId xmlns:a16="http://schemas.microsoft.com/office/drawing/2014/main" id="{3933F7A1-6AC2-425A-8714-01E7D3B7F8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" y="1095"/>
                <a:ext cx="3273" cy="152"/>
              </a:xfrm>
              <a:prstGeom prst="rect">
                <a:avLst/>
              </a:prstGeom>
              <a:solidFill>
                <a:srgbClr val="D0E69E"/>
              </a:solidFill>
              <a:ln w="12700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Freeform 6">
                <a:extLst>
                  <a:ext uri="{FF2B5EF4-FFF2-40B4-BE49-F238E27FC236}">
                    <a16:creationId xmlns:a16="http://schemas.microsoft.com/office/drawing/2014/main" id="{7DBB17F9-C9D8-438D-B973-85BAAA56D8A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7" y="1127"/>
                <a:ext cx="49" cy="72"/>
              </a:xfrm>
              <a:custGeom>
                <a:avLst/>
                <a:gdLst>
                  <a:gd name="T0" fmla="*/ 24 w 114"/>
                  <a:gd name="T1" fmla="*/ 19 h 169"/>
                  <a:gd name="T2" fmla="*/ 24 w 114"/>
                  <a:gd name="T3" fmla="*/ 83 h 169"/>
                  <a:gd name="T4" fmla="*/ 54 w 114"/>
                  <a:gd name="T5" fmla="*/ 83 h 169"/>
                  <a:gd name="T6" fmla="*/ 80 w 114"/>
                  <a:gd name="T7" fmla="*/ 74 h 169"/>
                  <a:gd name="T8" fmla="*/ 89 w 114"/>
                  <a:gd name="T9" fmla="*/ 51 h 169"/>
                  <a:gd name="T10" fmla="*/ 80 w 114"/>
                  <a:gd name="T11" fmla="*/ 28 h 169"/>
                  <a:gd name="T12" fmla="*/ 54 w 114"/>
                  <a:gd name="T13" fmla="*/ 19 h 169"/>
                  <a:gd name="T14" fmla="*/ 24 w 114"/>
                  <a:gd name="T15" fmla="*/ 19 h 169"/>
                  <a:gd name="T16" fmla="*/ 0 w 114"/>
                  <a:gd name="T17" fmla="*/ 0 h 169"/>
                  <a:gd name="T18" fmla="*/ 54 w 114"/>
                  <a:gd name="T19" fmla="*/ 0 h 169"/>
                  <a:gd name="T20" fmla="*/ 99 w 114"/>
                  <a:gd name="T21" fmla="*/ 13 h 169"/>
                  <a:gd name="T22" fmla="*/ 114 w 114"/>
                  <a:gd name="T23" fmla="*/ 51 h 169"/>
                  <a:gd name="T24" fmla="*/ 99 w 114"/>
                  <a:gd name="T25" fmla="*/ 89 h 169"/>
                  <a:gd name="T26" fmla="*/ 54 w 114"/>
                  <a:gd name="T27" fmla="*/ 101 h 169"/>
                  <a:gd name="T28" fmla="*/ 24 w 114"/>
                  <a:gd name="T29" fmla="*/ 101 h 169"/>
                  <a:gd name="T30" fmla="*/ 24 w 114"/>
                  <a:gd name="T31" fmla="*/ 169 h 169"/>
                  <a:gd name="T32" fmla="*/ 0 w 114"/>
                  <a:gd name="T33" fmla="*/ 169 h 169"/>
                  <a:gd name="T34" fmla="*/ 0 w 114"/>
                  <a:gd name="T35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4" h="169">
                    <a:moveTo>
                      <a:pt x="24" y="19"/>
                    </a:moveTo>
                    <a:lnTo>
                      <a:pt x="24" y="83"/>
                    </a:lnTo>
                    <a:lnTo>
                      <a:pt x="54" y="83"/>
                    </a:lnTo>
                    <a:cubicBezTo>
                      <a:pt x="65" y="83"/>
                      <a:pt x="74" y="80"/>
                      <a:pt x="80" y="74"/>
                    </a:cubicBezTo>
                    <a:cubicBezTo>
                      <a:pt x="86" y="69"/>
                      <a:pt x="89" y="61"/>
                      <a:pt x="89" y="51"/>
                    </a:cubicBezTo>
                    <a:cubicBezTo>
                      <a:pt x="89" y="41"/>
                      <a:pt x="86" y="33"/>
                      <a:pt x="80" y="28"/>
                    </a:cubicBezTo>
                    <a:cubicBezTo>
                      <a:pt x="74" y="22"/>
                      <a:pt x="65" y="19"/>
                      <a:pt x="54" y="19"/>
                    </a:cubicBezTo>
                    <a:lnTo>
                      <a:pt x="24" y="19"/>
                    </a:lnTo>
                    <a:close/>
                    <a:moveTo>
                      <a:pt x="0" y="0"/>
                    </a:moveTo>
                    <a:lnTo>
                      <a:pt x="54" y="0"/>
                    </a:lnTo>
                    <a:cubicBezTo>
                      <a:pt x="74" y="0"/>
                      <a:pt x="89" y="5"/>
                      <a:pt x="99" y="13"/>
                    </a:cubicBezTo>
                    <a:cubicBezTo>
                      <a:pt x="109" y="22"/>
                      <a:pt x="114" y="34"/>
                      <a:pt x="114" y="51"/>
                    </a:cubicBezTo>
                    <a:cubicBezTo>
                      <a:pt x="114" y="68"/>
                      <a:pt x="109" y="80"/>
                      <a:pt x="99" y="89"/>
                    </a:cubicBezTo>
                    <a:cubicBezTo>
                      <a:pt x="89" y="97"/>
                      <a:pt x="74" y="101"/>
                      <a:pt x="54" y="101"/>
                    </a:cubicBezTo>
                    <a:lnTo>
                      <a:pt x="24" y="101"/>
                    </a:lnTo>
                    <a:lnTo>
                      <a:pt x="24" y="169"/>
                    </a:lnTo>
                    <a:lnTo>
                      <a:pt x="0" y="1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Freeform 7">
                <a:extLst>
                  <a:ext uri="{FF2B5EF4-FFF2-40B4-BE49-F238E27FC236}">
                    <a16:creationId xmlns:a16="http://schemas.microsoft.com/office/drawing/2014/main" id="{90C5495C-F047-44D6-8478-26CF6D911F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5" y="1126"/>
                <a:ext cx="61" cy="75"/>
              </a:xfrm>
              <a:custGeom>
                <a:avLst/>
                <a:gdLst>
                  <a:gd name="T0" fmla="*/ 143 w 143"/>
                  <a:gd name="T1" fmla="*/ 16 h 176"/>
                  <a:gd name="T2" fmla="*/ 143 w 143"/>
                  <a:gd name="T3" fmla="*/ 41 h 176"/>
                  <a:gd name="T4" fmla="*/ 117 w 143"/>
                  <a:gd name="T5" fmla="*/ 25 h 176"/>
                  <a:gd name="T6" fmla="*/ 88 w 143"/>
                  <a:gd name="T7" fmla="*/ 19 h 176"/>
                  <a:gd name="T8" fmla="*/ 42 w 143"/>
                  <a:gd name="T9" fmla="*/ 37 h 176"/>
                  <a:gd name="T10" fmla="*/ 25 w 143"/>
                  <a:gd name="T11" fmla="*/ 88 h 176"/>
                  <a:gd name="T12" fmla="*/ 42 w 143"/>
                  <a:gd name="T13" fmla="*/ 139 h 176"/>
                  <a:gd name="T14" fmla="*/ 88 w 143"/>
                  <a:gd name="T15" fmla="*/ 157 h 176"/>
                  <a:gd name="T16" fmla="*/ 117 w 143"/>
                  <a:gd name="T17" fmla="*/ 151 h 176"/>
                  <a:gd name="T18" fmla="*/ 143 w 143"/>
                  <a:gd name="T19" fmla="*/ 135 h 176"/>
                  <a:gd name="T20" fmla="*/ 143 w 143"/>
                  <a:gd name="T21" fmla="*/ 159 h 176"/>
                  <a:gd name="T22" fmla="*/ 116 w 143"/>
                  <a:gd name="T23" fmla="*/ 171 h 176"/>
                  <a:gd name="T24" fmla="*/ 87 w 143"/>
                  <a:gd name="T25" fmla="*/ 176 h 176"/>
                  <a:gd name="T26" fmla="*/ 23 w 143"/>
                  <a:gd name="T27" fmla="*/ 152 h 176"/>
                  <a:gd name="T28" fmla="*/ 0 w 143"/>
                  <a:gd name="T29" fmla="*/ 88 h 176"/>
                  <a:gd name="T30" fmla="*/ 23 w 143"/>
                  <a:gd name="T31" fmla="*/ 24 h 176"/>
                  <a:gd name="T32" fmla="*/ 87 w 143"/>
                  <a:gd name="T33" fmla="*/ 0 h 176"/>
                  <a:gd name="T34" fmla="*/ 116 w 143"/>
                  <a:gd name="T35" fmla="*/ 5 h 176"/>
                  <a:gd name="T36" fmla="*/ 143 w 143"/>
                  <a:gd name="T37" fmla="*/ 1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3" h="176">
                    <a:moveTo>
                      <a:pt x="143" y="16"/>
                    </a:moveTo>
                    <a:lnTo>
                      <a:pt x="143" y="41"/>
                    </a:lnTo>
                    <a:cubicBezTo>
                      <a:pt x="135" y="33"/>
                      <a:pt x="126" y="28"/>
                      <a:pt x="117" y="25"/>
                    </a:cubicBezTo>
                    <a:cubicBezTo>
                      <a:pt x="108" y="21"/>
                      <a:pt x="98" y="19"/>
                      <a:pt x="88" y="19"/>
                    </a:cubicBezTo>
                    <a:cubicBezTo>
                      <a:pt x="68" y="19"/>
                      <a:pt x="52" y="25"/>
                      <a:pt x="42" y="37"/>
                    </a:cubicBezTo>
                    <a:cubicBezTo>
                      <a:pt x="31" y="49"/>
                      <a:pt x="25" y="66"/>
                      <a:pt x="25" y="88"/>
                    </a:cubicBezTo>
                    <a:cubicBezTo>
                      <a:pt x="25" y="110"/>
                      <a:pt x="31" y="127"/>
                      <a:pt x="42" y="139"/>
                    </a:cubicBezTo>
                    <a:cubicBezTo>
                      <a:pt x="52" y="151"/>
                      <a:pt x="68" y="157"/>
                      <a:pt x="88" y="157"/>
                    </a:cubicBezTo>
                    <a:cubicBezTo>
                      <a:pt x="98" y="157"/>
                      <a:pt x="108" y="155"/>
                      <a:pt x="117" y="151"/>
                    </a:cubicBezTo>
                    <a:cubicBezTo>
                      <a:pt x="126" y="148"/>
                      <a:pt x="135" y="143"/>
                      <a:pt x="143" y="135"/>
                    </a:cubicBezTo>
                    <a:lnTo>
                      <a:pt x="143" y="159"/>
                    </a:lnTo>
                    <a:cubicBezTo>
                      <a:pt x="135" y="165"/>
                      <a:pt x="126" y="169"/>
                      <a:pt x="116" y="171"/>
                    </a:cubicBezTo>
                    <a:cubicBezTo>
                      <a:pt x="107" y="174"/>
                      <a:pt x="97" y="176"/>
                      <a:pt x="87" y="176"/>
                    </a:cubicBezTo>
                    <a:cubicBezTo>
                      <a:pt x="60" y="176"/>
                      <a:pt x="39" y="168"/>
                      <a:pt x="23" y="152"/>
                    </a:cubicBezTo>
                    <a:cubicBezTo>
                      <a:pt x="8" y="136"/>
                      <a:pt x="0" y="115"/>
                      <a:pt x="0" y="88"/>
                    </a:cubicBezTo>
                    <a:cubicBezTo>
                      <a:pt x="0" y="61"/>
                      <a:pt x="8" y="40"/>
                      <a:pt x="23" y="24"/>
                    </a:cubicBezTo>
                    <a:cubicBezTo>
                      <a:pt x="39" y="8"/>
                      <a:pt x="60" y="0"/>
                      <a:pt x="87" y="0"/>
                    </a:cubicBezTo>
                    <a:cubicBezTo>
                      <a:pt x="97" y="0"/>
                      <a:pt x="107" y="2"/>
                      <a:pt x="116" y="5"/>
                    </a:cubicBezTo>
                    <a:cubicBezTo>
                      <a:pt x="126" y="7"/>
                      <a:pt x="135" y="11"/>
                      <a:pt x="143" y="1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Rectangle 8">
                <a:extLst>
                  <a:ext uri="{FF2B5EF4-FFF2-40B4-BE49-F238E27FC236}">
                    <a16:creationId xmlns:a16="http://schemas.microsoft.com/office/drawing/2014/main" id="{6FAE5A57-ABEF-40A4-B274-41694D217B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2" y="1127"/>
                <a:ext cx="10" cy="7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Freeform 9">
                <a:extLst>
                  <a:ext uri="{FF2B5EF4-FFF2-40B4-BE49-F238E27FC236}">
                    <a16:creationId xmlns:a16="http://schemas.microsoft.com/office/drawing/2014/main" id="{58E954F6-49A7-4973-9511-154E9E7071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5" y="1127"/>
                <a:ext cx="49" cy="72"/>
              </a:xfrm>
              <a:custGeom>
                <a:avLst/>
                <a:gdLst>
                  <a:gd name="T0" fmla="*/ 0 w 114"/>
                  <a:gd name="T1" fmla="*/ 0 h 169"/>
                  <a:gd name="T2" fmla="*/ 112 w 114"/>
                  <a:gd name="T3" fmla="*/ 0 h 169"/>
                  <a:gd name="T4" fmla="*/ 112 w 114"/>
                  <a:gd name="T5" fmla="*/ 20 h 169"/>
                  <a:gd name="T6" fmla="*/ 24 w 114"/>
                  <a:gd name="T7" fmla="*/ 20 h 169"/>
                  <a:gd name="T8" fmla="*/ 24 w 114"/>
                  <a:gd name="T9" fmla="*/ 70 h 169"/>
                  <a:gd name="T10" fmla="*/ 108 w 114"/>
                  <a:gd name="T11" fmla="*/ 70 h 169"/>
                  <a:gd name="T12" fmla="*/ 108 w 114"/>
                  <a:gd name="T13" fmla="*/ 89 h 169"/>
                  <a:gd name="T14" fmla="*/ 24 w 114"/>
                  <a:gd name="T15" fmla="*/ 89 h 169"/>
                  <a:gd name="T16" fmla="*/ 24 w 114"/>
                  <a:gd name="T17" fmla="*/ 150 h 169"/>
                  <a:gd name="T18" fmla="*/ 114 w 114"/>
                  <a:gd name="T19" fmla="*/ 150 h 169"/>
                  <a:gd name="T20" fmla="*/ 114 w 114"/>
                  <a:gd name="T21" fmla="*/ 169 h 169"/>
                  <a:gd name="T22" fmla="*/ 0 w 114"/>
                  <a:gd name="T23" fmla="*/ 169 h 169"/>
                  <a:gd name="T24" fmla="*/ 0 w 114"/>
                  <a:gd name="T25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4" h="169">
                    <a:moveTo>
                      <a:pt x="0" y="0"/>
                    </a:moveTo>
                    <a:lnTo>
                      <a:pt x="112" y="0"/>
                    </a:lnTo>
                    <a:lnTo>
                      <a:pt x="112" y="20"/>
                    </a:lnTo>
                    <a:lnTo>
                      <a:pt x="24" y="20"/>
                    </a:lnTo>
                    <a:lnTo>
                      <a:pt x="24" y="70"/>
                    </a:lnTo>
                    <a:lnTo>
                      <a:pt x="108" y="70"/>
                    </a:lnTo>
                    <a:lnTo>
                      <a:pt x="108" y="89"/>
                    </a:lnTo>
                    <a:lnTo>
                      <a:pt x="24" y="89"/>
                    </a:lnTo>
                    <a:lnTo>
                      <a:pt x="24" y="150"/>
                    </a:lnTo>
                    <a:lnTo>
                      <a:pt x="114" y="150"/>
                    </a:lnTo>
                    <a:lnTo>
                      <a:pt x="114" y="169"/>
                    </a:lnTo>
                    <a:lnTo>
                      <a:pt x="0" y="1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Freeform 10">
                <a:extLst>
                  <a:ext uri="{FF2B5EF4-FFF2-40B4-BE49-F238E27FC236}">
                    <a16:creationId xmlns:a16="http://schemas.microsoft.com/office/drawing/2014/main" id="{61CF750E-1DFD-42AE-8B40-74A052913B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3" y="1145"/>
                <a:ext cx="55" cy="54"/>
              </a:xfrm>
              <a:custGeom>
                <a:avLst/>
                <a:gdLst>
                  <a:gd name="T0" fmla="*/ 126 w 128"/>
                  <a:gd name="T1" fmla="*/ 0 h 126"/>
                  <a:gd name="T2" fmla="*/ 78 w 128"/>
                  <a:gd name="T3" fmla="*/ 61 h 126"/>
                  <a:gd name="T4" fmla="*/ 128 w 128"/>
                  <a:gd name="T5" fmla="*/ 126 h 126"/>
                  <a:gd name="T6" fmla="*/ 103 w 128"/>
                  <a:gd name="T7" fmla="*/ 126 h 126"/>
                  <a:gd name="T8" fmla="*/ 64 w 128"/>
                  <a:gd name="T9" fmla="*/ 77 h 126"/>
                  <a:gd name="T10" fmla="*/ 25 w 128"/>
                  <a:gd name="T11" fmla="*/ 126 h 126"/>
                  <a:gd name="T12" fmla="*/ 0 w 128"/>
                  <a:gd name="T13" fmla="*/ 126 h 126"/>
                  <a:gd name="T14" fmla="*/ 51 w 128"/>
                  <a:gd name="T15" fmla="*/ 60 h 126"/>
                  <a:gd name="T16" fmla="*/ 4 w 128"/>
                  <a:gd name="T17" fmla="*/ 0 h 126"/>
                  <a:gd name="T18" fmla="*/ 30 w 128"/>
                  <a:gd name="T19" fmla="*/ 0 h 126"/>
                  <a:gd name="T20" fmla="*/ 65 w 128"/>
                  <a:gd name="T21" fmla="*/ 45 h 126"/>
                  <a:gd name="T22" fmla="*/ 100 w 128"/>
                  <a:gd name="T23" fmla="*/ 0 h 126"/>
                  <a:gd name="T24" fmla="*/ 126 w 128"/>
                  <a:gd name="T25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8" h="126">
                    <a:moveTo>
                      <a:pt x="126" y="0"/>
                    </a:moveTo>
                    <a:lnTo>
                      <a:pt x="78" y="61"/>
                    </a:lnTo>
                    <a:lnTo>
                      <a:pt x="128" y="126"/>
                    </a:lnTo>
                    <a:lnTo>
                      <a:pt x="103" y="126"/>
                    </a:lnTo>
                    <a:lnTo>
                      <a:pt x="64" y="77"/>
                    </a:lnTo>
                    <a:lnTo>
                      <a:pt x="25" y="126"/>
                    </a:lnTo>
                    <a:lnTo>
                      <a:pt x="0" y="126"/>
                    </a:lnTo>
                    <a:lnTo>
                      <a:pt x="51" y="60"/>
                    </a:lnTo>
                    <a:lnTo>
                      <a:pt x="4" y="0"/>
                    </a:lnTo>
                    <a:lnTo>
                      <a:pt x="30" y="0"/>
                    </a:lnTo>
                    <a:lnTo>
                      <a:pt x="65" y="45"/>
                    </a:lnTo>
                    <a:lnTo>
                      <a:pt x="100" y="0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Freeform 11">
                <a:extLst>
                  <a:ext uri="{FF2B5EF4-FFF2-40B4-BE49-F238E27FC236}">
                    <a16:creationId xmlns:a16="http://schemas.microsoft.com/office/drawing/2014/main" id="{D1F031B7-B425-43E3-8800-0A4CB450EBB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31" y="1144"/>
                <a:ext cx="50" cy="76"/>
              </a:xfrm>
              <a:custGeom>
                <a:avLst/>
                <a:gdLst>
                  <a:gd name="T0" fmla="*/ 22 w 119"/>
                  <a:gd name="T1" fmla="*/ 110 h 177"/>
                  <a:gd name="T2" fmla="*/ 22 w 119"/>
                  <a:gd name="T3" fmla="*/ 177 h 177"/>
                  <a:gd name="T4" fmla="*/ 0 w 119"/>
                  <a:gd name="T5" fmla="*/ 177 h 177"/>
                  <a:gd name="T6" fmla="*/ 0 w 119"/>
                  <a:gd name="T7" fmla="*/ 3 h 177"/>
                  <a:gd name="T8" fmla="*/ 22 w 119"/>
                  <a:gd name="T9" fmla="*/ 3 h 177"/>
                  <a:gd name="T10" fmla="*/ 22 w 119"/>
                  <a:gd name="T11" fmla="*/ 22 h 177"/>
                  <a:gd name="T12" fmla="*/ 39 w 119"/>
                  <a:gd name="T13" fmla="*/ 5 h 177"/>
                  <a:gd name="T14" fmla="*/ 65 w 119"/>
                  <a:gd name="T15" fmla="*/ 0 h 177"/>
                  <a:gd name="T16" fmla="*/ 104 w 119"/>
                  <a:gd name="T17" fmla="*/ 18 h 177"/>
                  <a:gd name="T18" fmla="*/ 119 w 119"/>
                  <a:gd name="T19" fmla="*/ 66 h 177"/>
                  <a:gd name="T20" fmla="*/ 104 w 119"/>
                  <a:gd name="T21" fmla="*/ 114 h 177"/>
                  <a:gd name="T22" fmla="*/ 65 w 119"/>
                  <a:gd name="T23" fmla="*/ 133 h 177"/>
                  <a:gd name="T24" fmla="*/ 39 w 119"/>
                  <a:gd name="T25" fmla="*/ 127 h 177"/>
                  <a:gd name="T26" fmla="*/ 22 w 119"/>
                  <a:gd name="T27" fmla="*/ 110 h 177"/>
                  <a:gd name="T28" fmla="*/ 96 w 119"/>
                  <a:gd name="T29" fmla="*/ 66 h 177"/>
                  <a:gd name="T30" fmla="*/ 86 w 119"/>
                  <a:gd name="T31" fmla="*/ 30 h 177"/>
                  <a:gd name="T32" fmla="*/ 59 w 119"/>
                  <a:gd name="T33" fmla="*/ 17 h 177"/>
                  <a:gd name="T34" fmla="*/ 32 w 119"/>
                  <a:gd name="T35" fmla="*/ 30 h 177"/>
                  <a:gd name="T36" fmla="*/ 22 w 119"/>
                  <a:gd name="T37" fmla="*/ 66 h 177"/>
                  <a:gd name="T38" fmla="*/ 32 w 119"/>
                  <a:gd name="T39" fmla="*/ 102 h 177"/>
                  <a:gd name="T40" fmla="*/ 59 w 119"/>
                  <a:gd name="T41" fmla="*/ 115 h 177"/>
                  <a:gd name="T42" fmla="*/ 86 w 119"/>
                  <a:gd name="T43" fmla="*/ 102 h 177"/>
                  <a:gd name="T44" fmla="*/ 96 w 119"/>
                  <a:gd name="T45" fmla="*/ 66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9" h="177">
                    <a:moveTo>
                      <a:pt x="22" y="110"/>
                    </a:moveTo>
                    <a:lnTo>
                      <a:pt x="22" y="177"/>
                    </a:lnTo>
                    <a:lnTo>
                      <a:pt x="0" y="177"/>
                    </a:lnTo>
                    <a:lnTo>
                      <a:pt x="0" y="3"/>
                    </a:lnTo>
                    <a:lnTo>
                      <a:pt x="22" y="3"/>
                    </a:lnTo>
                    <a:lnTo>
                      <a:pt x="22" y="22"/>
                    </a:lnTo>
                    <a:cubicBezTo>
                      <a:pt x="27" y="14"/>
                      <a:pt x="32" y="9"/>
                      <a:pt x="39" y="5"/>
                    </a:cubicBezTo>
                    <a:cubicBezTo>
                      <a:pt x="46" y="1"/>
                      <a:pt x="55" y="0"/>
                      <a:pt x="65" y="0"/>
                    </a:cubicBezTo>
                    <a:cubicBezTo>
                      <a:pt x="81" y="0"/>
                      <a:pt x="94" y="6"/>
                      <a:pt x="104" y="18"/>
                    </a:cubicBezTo>
                    <a:cubicBezTo>
                      <a:pt x="114" y="30"/>
                      <a:pt x="119" y="46"/>
                      <a:pt x="119" y="66"/>
                    </a:cubicBezTo>
                    <a:cubicBezTo>
                      <a:pt x="119" y="86"/>
                      <a:pt x="114" y="102"/>
                      <a:pt x="104" y="114"/>
                    </a:cubicBezTo>
                    <a:cubicBezTo>
                      <a:pt x="94" y="126"/>
                      <a:pt x="81" y="133"/>
                      <a:pt x="65" y="133"/>
                    </a:cubicBezTo>
                    <a:cubicBezTo>
                      <a:pt x="55" y="133"/>
                      <a:pt x="46" y="131"/>
                      <a:pt x="39" y="127"/>
                    </a:cubicBezTo>
                    <a:cubicBezTo>
                      <a:pt x="32" y="123"/>
                      <a:pt x="27" y="118"/>
                      <a:pt x="22" y="110"/>
                    </a:cubicBezTo>
                    <a:close/>
                    <a:moveTo>
                      <a:pt x="96" y="66"/>
                    </a:moveTo>
                    <a:cubicBezTo>
                      <a:pt x="96" y="51"/>
                      <a:pt x="93" y="39"/>
                      <a:pt x="86" y="30"/>
                    </a:cubicBezTo>
                    <a:cubicBezTo>
                      <a:pt x="80" y="21"/>
                      <a:pt x="71" y="17"/>
                      <a:pt x="59" y="17"/>
                    </a:cubicBezTo>
                    <a:cubicBezTo>
                      <a:pt x="48" y="17"/>
                      <a:pt x="39" y="21"/>
                      <a:pt x="32" y="30"/>
                    </a:cubicBezTo>
                    <a:cubicBezTo>
                      <a:pt x="25" y="39"/>
                      <a:pt x="22" y="51"/>
                      <a:pt x="22" y="66"/>
                    </a:cubicBezTo>
                    <a:cubicBezTo>
                      <a:pt x="22" y="81"/>
                      <a:pt x="25" y="93"/>
                      <a:pt x="32" y="102"/>
                    </a:cubicBezTo>
                    <a:cubicBezTo>
                      <a:pt x="39" y="111"/>
                      <a:pt x="48" y="115"/>
                      <a:pt x="59" y="115"/>
                    </a:cubicBezTo>
                    <a:cubicBezTo>
                      <a:pt x="71" y="115"/>
                      <a:pt x="80" y="111"/>
                      <a:pt x="86" y="102"/>
                    </a:cubicBezTo>
                    <a:cubicBezTo>
                      <a:pt x="93" y="93"/>
                      <a:pt x="96" y="81"/>
                      <a:pt x="96" y="6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Freeform 12">
                <a:extLst>
                  <a:ext uri="{FF2B5EF4-FFF2-40B4-BE49-F238E27FC236}">
                    <a16:creationId xmlns:a16="http://schemas.microsoft.com/office/drawing/2014/main" id="{85AFC8B3-399B-4B7A-A3E2-6749168448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6" y="1144"/>
                <a:ext cx="33" cy="55"/>
              </a:xfrm>
              <a:custGeom>
                <a:avLst/>
                <a:gdLst>
                  <a:gd name="T0" fmla="*/ 78 w 78"/>
                  <a:gd name="T1" fmla="*/ 22 h 129"/>
                  <a:gd name="T2" fmla="*/ 70 w 78"/>
                  <a:gd name="T3" fmla="*/ 19 h 129"/>
                  <a:gd name="T4" fmla="*/ 60 w 78"/>
                  <a:gd name="T5" fmla="*/ 18 h 129"/>
                  <a:gd name="T6" fmla="*/ 32 w 78"/>
                  <a:gd name="T7" fmla="*/ 30 h 129"/>
                  <a:gd name="T8" fmla="*/ 22 w 78"/>
                  <a:gd name="T9" fmla="*/ 63 h 129"/>
                  <a:gd name="T10" fmla="*/ 22 w 78"/>
                  <a:gd name="T11" fmla="*/ 129 h 129"/>
                  <a:gd name="T12" fmla="*/ 0 w 78"/>
                  <a:gd name="T13" fmla="*/ 129 h 129"/>
                  <a:gd name="T14" fmla="*/ 0 w 78"/>
                  <a:gd name="T15" fmla="*/ 3 h 129"/>
                  <a:gd name="T16" fmla="*/ 22 w 78"/>
                  <a:gd name="T17" fmla="*/ 3 h 129"/>
                  <a:gd name="T18" fmla="*/ 22 w 78"/>
                  <a:gd name="T19" fmla="*/ 22 h 129"/>
                  <a:gd name="T20" fmla="*/ 40 w 78"/>
                  <a:gd name="T21" fmla="*/ 5 h 129"/>
                  <a:gd name="T22" fmla="*/ 67 w 78"/>
                  <a:gd name="T23" fmla="*/ 0 h 129"/>
                  <a:gd name="T24" fmla="*/ 72 w 78"/>
                  <a:gd name="T25" fmla="*/ 0 h 129"/>
                  <a:gd name="T26" fmla="*/ 78 w 78"/>
                  <a:gd name="T27" fmla="*/ 1 h 129"/>
                  <a:gd name="T28" fmla="*/ 78 w 78"/>
                  <a:gd name="T29" fmla="*/ 22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8" h="129">
                    <a:moveTo>
                      <a:pt x="78" y="22"/>
                    </a:moveTo>
                    <a:cubicBezTo>
                      <a:pt x="76" y="21"/>
                      <a:pt x="73" y="20"/>
                      <a:pt x="70" y="19"/>
                    </a:cubicBezTo>
                    <a:cubicBezTo>
                      <a:pt x="67" y="18"/>
                      <a:pt x="64" y="18"/>
                      <a:pt x="60" y="18"/>
                    </a:cubicBezTo>
                    <a:cubicBezTo>
                      <a:pt x="48" y="18"/>
                      <a:pt x="39" y="22"/>
                      <a:pt x="32" y="30"/>
                    </a:cubicBezTo>
                    <a:cubicBezTo>
                      <a:pt x="25" y="37"/>
                      <a:pt x="22" y="48"/>
                      <a:pt x="22" y="63"/>
                    </a:cubicBezTo>
                    <a:lnTo>
                      <a:pt x="22" y="129"/>
                    </a:lnTo>
                    <a:lnTo>
                      <a:pt x="0" y="129"/>
                    </a:lnTo>
                    <a:lnTo>
                      <a:pt x="0" y="3"/>
                    </a:lnTo>
                    <a:lnTo>
                      <a:pt x="22" y="3"/>
                    </a:lnTo>
                    <a:lnTo>
                      <a:pt x="22" y="22"/>
                    </a:lnTo>
                    <a:cubicBezTo>
                      <a:pt x="27" y="15"/>
                      <a:pt x="33" y="9"/>
                      <a:pt x="40" y="5"/>
                    </a:cubicBezTo>
                    <a:cubicBezTo>
                      <a:pt x="47" y="1"/>
                      <a:pt x="56" y="0"/>
                      <a:pt x="67" y="0"/>
                    </a:cubicBezTo>
                    <a:cubicBezTo>
                      <a:pt x="68" y="0"/>
                      <a:pt x="70" y="0"/>
                      <a:pt x="72" y="0"/>
                    </a:cubicBezTo>
                    <a:cubicBezTo>
                      <a:pt x="74" y="0"/>
                      <a:pt x="76" y="0"/>
                      <a:pt x="78" y="1"/>
                    </a:cubicBezTo>
                    <a:lnTo>
                      <a:pt x="78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13">
                <a:extLst>
                  <a:ext uri="{FF2B5EF4-FFF2-40B4-BE49-F238E27FC236}">
                    <a16:creationId xmlns:a16="http://schemas.microsoft.com/office/drawing/2014/main" id="{3245C22B-CAFE-43AF-99CF-FB576CA451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33" y="1144"/>
                <a:ext cx="52" cy="57"/>
              </a:xfrm>
              <a:custGeom>
                <a:avLst/>
                <a:gdLst>
                  <a:gd name="T0" fmla="*/ 123 w 123"/>
                  <a:gd name="T1" fmla="*/ 61 h 133"/>
                  <a:gd name="T2" fmla="*/ 123 w 123"/>
                  <a:gd name="T3" fmla="*/ 71 h 133"/>
                  <a:gd name="T4" fmla="*/ 23 w 123"/>
                  <a:gd name="T5" fmla="*/ 71 h 133"/>
                  <a:gd name="T6" fmla="*/ 37 w 123"/>
                  <a:gd name="T7" fmla="*/ 104 h 133"/>
                  <a:gd name="T8" fmla="*/ 70 w 123"/>
                  <a:gd name="T9" fmla="*/ 115 h 133"/>
                  <a:gd name="T10" fmla="*/ 95 w 123"/>
                  <a:gd name="T11" fmla="*/ 112 h 133"/>
                  <a:gd name="T12" fmla="*/ 118 w 123"/>
                  <a:gd name="T13" fmla="*/ 103 h 133"/>
                  <a:gd name="T14" fmla="*/ 118 w 123"/>
                  <a:gd name="T15" fmla="*/ 123 h 133"/>
                  <a:gd name="T16" fmla="*/ 94 w 123"/>
                  <a:gd name="T17" fmla="*/ 130 h 133"/>
                  <a:gd name="T18" fmla="*/ 69 w 123"/>
                  <a:gd name="T19" fmla="*/ 133 h 133"/>
                  <a:gd name="T20" fmla="*/ 19 w 123"/>
                  <a:gd name="T21" fmla="*/ 115 h 133"/>
                  <a:gd name="T22" fmla="*/ 0 w 123"/>
                  <a:gd name="T23" fmla="*/ 67 h 133"/>
                  <a:gd name="T24" fmla="*/ 18 w 123"/>
                  <a:gd name="T25" fmla="*/ 18 h 133"/>
                  <a:gd name="T26" fmla="*/ 65 w 123"/>
                  <a:gd name="T27" fmla="*/ 0 h 133"/>
                  <a:gd name="T28" fmla="*/ 108 w 123"/>
                  <a:gd name="T29" fmla="*/ 16 h 133"/>
                  <a:gd name="T30" fmla="*/ 123 w 123"/>
                  <a:gd name="T31" fmla="*/ 61 h 133"/>
                  <a:gd name="T32" fmla="*/ 102 w 123"/>
                  <a:gd name="T33" fmla="*/ 55 h 133"/>
                  <a:gd name="T34" fmla="*/ 91 w 123"/>
                  <a:gd name="T35" fmla="*/ 27 h 133"/>
                  <a:gd name="T36" fmla="*/ 66 w 123"/>
                  <a:gd name="T37" fmla="*/ 17 h 133"/>
                  <a:gd name="T38" fmla="*/ 36 w 123"/>
                  <a:gd name="T39" fmla="*/ 27 h 133"/>
                  <a:gd name="T40" fmla="*/ 24 w 123"/>
                  <a:gd name="T41" fmla="*/ 55 h 133"/>
                  <a:gd name="T42" fmla="*/ 102 w 123"/>
                  <a:gd name="T43" fmla="*/ 55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3" h="133">
                    <a:moveTo>
                      <a:pt x="123" y="61"/>
                    </a:moveTo>
                    <a:lnTo>
                      <a:pt x="123" y="71"/>
                    </a:lnTo>
                    <a:lnTo>
                      <a:pt x="23" y="71"/>
                    </a:lnTo>
                    <a:cubicBezTo>
                      <a:pt x="24" y="85"/>
                      <a:pt x="29" y="96"/>
                      <a:pt x="37" y="104"/>
                    </a:cubicBezTo>
                    <a:cubicBezTo>
                      <a:pt x="45" y="111"/>
                      <a:pt x="56" y="115"/>
                      <a:pt x="70" y="115"/>
                    </a:cubicBezTo>
                    <a:cubicBezTo>
                      <a:pt x="79" y="115"/>
                      <a:pt x="87" y="114"/>
                      <a:pt x="95" y="112"/>
                    </a:cubicBezTo>
                    <a:cubicBezTo>
                      <a:pt x="103" y="110"/>
                      <a:pt x="110" y="107"/>
                      <a:pt x="118" y="103"/>
                    </a:cubicBezTo>
                    <a:lnTo>
                      <a:pt x="118" y="123"/>
                    </a:lnTo>
                    <a:cubicBezTo>
                      <a:pt x="110" y="126"/>
                      <a:pt x="102" y="128"/>
                      <a:pt x="94" y="130"/>
                    </a:cubicBezTo>
                    <a:cubicBezTo>
                      <a:pt x="86" y="132"/>
                      <a:pt x="78" y="133"/>
                      <a:pt x="69" y="133"/>
                    </a:cubicBezTo>
                    <a:cubicBezTo>
                      <a:pt x="48" y="133"/>
                      <a:pt x="31" y="127"/>
                      <a:pt x="19" y="115"/>
                    </a:cubicBezTo>
                    <a:cubicBezTo>
                      <a:pt x="7" y="103"/>
                      <a:pt x="0" y="87"/>
                      <a:pt x="0" y="67"/>
                    </a:cubicBezTo>
                    <a:cubicBezTo>
                      <a:pt x="0" y="46"/>
                      <a:pt x="6" y="30"/>
                      <a:pt x="18" y="18"/>
                    </a:cubicBezTo>
                    <a:cubicBezTo>
                      <a:pt x="30" y="6"/>
                      <a:pt x="45" y="0"/>
                      <a:pt x="65" y="0"/>
                    </a:cubicBezTo>
                    <a:cubicBezTo>
                      <a:pt x="83" y="0"/>
                      <a:pt x="97" y="5"/>
                      <a:pt x="108" y="16"/>
                    </a:cubicBezTo>
                    <a:cubicBezTo>
                      <a:pt x="118" y="27"/>
                      <a:pt x="123" y="42"/>
                      <a:pt x="123" y="61"/>
                    </a:cubicBezTo>
                    <a:close/>
                    <a:moveTo>
                      <a:pt x="102" y="55"/>
                    </a:moveTo>
                    <a:cubicBezTo>
                      <a:pt x="101" y="43"/>
                      <a:pt x="98" y="34"/>
                      <a:pt x="91" y="27"/>
                    </a:cubicBezTo>
                    <a:cubicBezTo>
                      <a:pt x="85" y="21"/>
                      <a:pt x="76" y="17"/>
                      <a:pt x="66" y="17"/>
                    </a:cubicBezTo>
                    <a:cubicBezTo>
                      <a:pt x="53" y="17"/>
                      <a:pt x="44" y="21"/>
                      <a:pt x="36" y="27"/>
                    </a:cubicBezTo>
                    <a:cubicBezTo>
                      <a:pt x="29" y="34"/>
                      <a:pt x="25" y="43"/>
                      <a:pt x="24" y="55"/>
                    </a:cubicBezTo>
                    <a:lnTo>
                      <a:pt x="102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14">
                <a:extLst>
                  <a:ext uri="{FF2B5EF4-FFF2-40B4-BE49-F238E27FC236}">
                    <a16:creationId xmlns:a16="http://schemas.microsoft.com/office/drawing/2014/main" id="{7AB5219F-DD22-49BF-8F93-F579A42467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6" y="1144"/>
                <a:ext cx="43" cy="57"/>
              </a:xfrm>
              <a:custGeom>
                <a:avLst/>
                <a:gdLst>
                  <a:gd name="T0" fmla="*/ 95 w 102"/>
                  <a:gd name="T1" fmla="*/ 6 h 133"/>
                  <a:gd name="T2" fmla="*/ 95 w 102"/>
                  <a:gd name="T3" fmla="*/ 26 h 133"/>
                  <a:gd name="T4" fmla="*/ 76 w 102"/>
                  <a:gd name="T5" fmla="*/ 19 h 133"/>
                  <a:gd name="T6" fmla="*/ 55 w 102"/>
                  <a:gd name="T7" fmla="*/ 17 h 133"/>
                  <a:gd name="T8" fmla="*/ 30 w 102"/>
                  <a:gd name="T9" fmla="*/ 22 h 133"/>
                  <a:gd name="T10" fmla="*/ 22 w 102"/>
                  <a:gd name="T11" fmla="*/ 36 h 133"/>
                  <a:gd name="T12" fmla="*/ 28 w 102"/>
                  <a:gd name="T13" fmla="*/ 47 h 133"/>
                  <a:gd name="T14" fmla="*/ 52 w 102"/>
                  <a:gd name="T15" fmla="*/ 55 h 133"/>
                  <a:gd name="T16" fmla="*/ 59 w 102"/>
                  <a:gd name="T17" fmla="*/ 57 h 133"/>
                  <a:gd name="T18" fmla="*/ 92 w 102"/>
                  <a:gd name="T19" fmla="*/ 70 h 133"/>
                  <a:gd name="T20" fmla="*/ 102 w 102"/>
                  <a:gd name="T21" fmla="*/ 94 h 133"/>
                  <a:gd name="T22" fmla="*/ 87 w 102"/>
                  <a:gd name="T23" fmla="*/ 122 h 133"/>
                  <a:gd name="T24" fmla="*/ 47 w 102"/>
                  <a:gd name="T25" fmla="*/ 133 h 133"/>
                  <a:gd name="T26" fmla="*/ 25 w 102"/>
                  <a:gd name="T27" fmla="*/ 131 h 133"/>
                  <a:gd name="T28" fmla="*/ 0 w 102"/>
                  <a:gd name="T29" fmla="*/ 125 h 133"/>
                  <a:gd name="T30" fmla="*/ 0 w 102"/>
                  <a:gd name="T31" fmla="*/ 103 h 133"/>
                  <a:gd name="T32" fmla="*/ 24 w 102"/>
                  <a:gd name="T33" fmla="*/ 112 h 133"/>
                  <a:gd name="T34" fmla="*/ 47 w 102"/>
                  <a:gd name="T35" fmla="*/ 115 h 133"/>
                  <a:gd name="T36" fmla="*/ 71 w 102"/>
                  <a:gd name="T37" fmla="*/ 110 h 133"/>
                  <a:gd name="T38" fmla="*/ 79 w 102"/>
                  <a:gd name="T39" fmla="*/ 96 h 133"/>
                  <a:gd name="T40" fmla="*/ 73 w 102"/>
                  <a:gd name="T41" fmla="*/ 83 h 133"/>
                  <a:gd name="T42" fmla="*/ 47 w 102"/>
                  <a:gd name="T43" fmla="*/ 74 h 133"/>
                  <a:gd name="T44" fmla="*/ 40 w 102"/>
                  <a:gd name="T45" fmla="*/ 73 h 133"/>
                  <a:gd name="T46" fmla="*/ 10 w 102"/>
                  <a:gd name="T47" fmla="*/ 60 h 133"/>
                  <a:gd name="T48" fmla="*/ 1 w 102"/>
                  <a:gd name="T49" fmla="*/ 37 h 133"/>
                  <a:gd name="T50" fmla="*/ 15 w 102"/>
                  <a:gd name="T51" fmla="*/ 9 h 133"/>
                  <a:gd name="T52" fmla="*/ 52 w 102"/>
                  <a:gd name="T53" fmla="*/ 0 h 133"/>
                  <a:gd name="T54" fmla="*/ 75 w 102"/>
                  <a:gd name="T55" fmla="*/ 1 h 133"/>
                  <a:gd name="T56" fmla="*/ 95 w 102"/>
                  <a:gd name="T57" fmla="*/ 6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2" h="133">
                    <a:moveTo>
                      <a:pt x="95" y="6"/>
                    </a:moveTo>
                    <a:lnTo>
                      <a:pt x="95" y="26"/>
                    </a:lnTo>
                    <a:cubicBezTo>
                      <a:pt x="89" y="23"/>
                      <a:pt x="82" y="21"/>
                      <a:pt x="76" y="19"/>
                    </a:cubicBezTo>
                    <a:cubicBezTo>
                      <a:pt x="69" y="18"/>
                      <a:pt x="62" y="17"/>
                      <a:pt x="55" y="17"/>
                    </a:cubicBezTo>
                    <a:cubicBezTo>
                      <a:pt x="44" y="17"/>
                      <a:pt x="36" y="19"/>
                      <a:pt x="30" y="22"/>
                    </a:cubicBezTo>
                    <a:cubicBezTo>
                      <a:pt x="25" y="25"/>
                      <a:pt x="22" y="30"/>
                      <a:pt x="22" y="36"/>
                    </a:cubicBezTo>
                    <a:cubicBezTo>
                      <a:pt x="22" y="41"/>
                      <a:pt x="24" y="45"/>
                      <a:pt x="28" y="47"/>
                    </a:cubicBezTo>
                    <a:cubicBezTo>
                      <a:pt x="32" y="50"/>
                      <a:pt x="40" y="53"/>
                      <a:pt x="52" y="55"/>
                    </a:cubicBezTo>
                    <a:lnTo>
                      <a:pt x="59" y="57"/>
                    </a:lnTo>
                    <a:cubicBezTo>
                      <a:pt x="75" y="60"/>
                      <a:pt x="85" y="64"/>
                      <a:pt x="92" y="70"/>
                    </a:cubicBezTo>
                    <a:cubicBezTo>
                      <a:pt x="99" y="76"/>
                      <a:pt x="102" y="84"/>
                      <a:pt x="102" y="94"/>
                    </a:cubicBezTo>
                    <a:cubicBezTo>
                      <a:pt x="102" y="106"/>
                      <a:pt x="97" y="115"/>
                      <a:pt x="87" y="122"/>
                    </a:cubicBezTo>
                    <a:cubicBezTo>
                      <a:pt x="77" y="129"/>
                      <a:pt x="64" y="133"/>
                      <a:pt x="47" y="133"/>
                    </a:cubicBezTo>
                    <a:cubicBezTo>
                      <a:pt x="40" y="133"/>
                      <a:pt x="32" y="132"/>
                      <a:pt x="25" y="131"/>
                    </a:cubicBezTo>
                    <a:cubicBezTo>
                      <a:pt x="17" y="129"/>
                      <a:pt x="9" y="127"/>
                      <a:pt x="0" y="125"/>
                    </a:cubicBezTo>
                    <a:lnTo>
                      <a:pt x="0" y="103"/>
                    </a:lnTo>
                    <a:cubicBezTo>
                      <a:pt x="8" y="107"/>
                      <a:pt x="16" y="110"/>
                      <a:pt x="24" y="112"/>
                    </a:cubicBezTo>
                    <a:cubicBezTo>
                      <a:pt x="32" y="114"/>
                      <a:pt x="40" y="115"/>
                      <a:pt x="47" y="115"/>
                    </a:cubicBezTo>
                    <a:cubicBezTo>
                      <a:pt x="58" y="115"/>
                      <a:pt x="66" y="113"/>
                      <a:pt x="71" y="110"/>
                    </a:cubicBezTo>
                    <a:cubicBezTo>
                      <a:pt x="77" y="107"/>
                      <a:pt x="79" y="102"/>
                      <a:pt x="79" y="96"/>
                    </a:cubicBezTo>
                    <a:cubicBezTo>
                      <a:pt x="79" y="90"/>
                      <a:pt x="77" y="86"/>
                      <a:pt x="73" y="83"/>
                    </a:cubicBezTo>
                    <a:cubicBezTo>
                      <a:pt x="69" y="80"/>
                      <a:pt x="61" y="77"/>
                      <a:pt x="47" y="74"/>
                    </a:cubicBezTo>
                    <a:lnTo>
                      <a:pt x="40" y="73"/>
                    </a:lnTo>
                    <a:cubicBezTo>
                      <a:pt x="26" y="70"/>
                      <a:pt x="16" y="66"/>
                      <a:pt x="10" y="60"/>
                    </a:cubicBezTo>
                    <a:cubicBezTo>
                      <a:pt x="4" y="54"/>
                      <a:pt x="1" y="47"/>
                      <a:pt x="1" y="37"/>
                    </a:cubicBezTo>
                    <a:cubicBezTo>
                      <a:pt x="1" y="25"/>
                      <a:pt x="6" y="16"/>
                      <a:pt x="15" y="9"/>
                    </a:cubicBezTo>
                    <a:cubicBezTo>
                      <a:pt x="23" y="3"/>
                      <a:pt x="36" y="0"/>
                      <a:pt x="52" y="0"/>
                    </a:cubicBezTo>
                    <a:cubicBezTo>
                      <a:pt x="60" y="0"/>
                      <a:pt x="68" y="0"/>
                      <a:pt x="75" y="1"/>
                    </a:cubicBezTo>
                    <a:cubicBezTo>
                      <a:pt x="82" y="2"/>
                      <a:pt x="89" y="4"/>
                      <a:pt x="95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15">
                <a:extLst>
                  <a:ext uri="{FF2B5EF4-FFF2-40B4-BE49-F238E27FC236}">
                    <a16:creationId xmlns:a16="http://schemas.microsoft.com/office/drawing/2014/main" id="{BC53A9F8-244B-4E27-94C5-717A4F55B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0" y="1144"/>
                <a:ext cx="43" cy="57"/>
              </a:xfrm>
              <a:custGeom>
                <a:avLst/>
                <a:gdLst>
                  <a:gd name="T0" fmla="*/ 94 w 101"/>
                  <a:gd name="T1" fmla="*/ 6 h 133"/>
                  <a:gd name="T2" fmla="*/ 94 w 101"/>
                  <a:gd name="T3" fmla="*/ 26 h 133"/>
                  <a:gd name="T4" fmla="*/ 75 w 101"/>
                  <a:gd name="T5" fmla="*/ 19 h 133"/>
                  <a:gd name="T6" fmla="*/ 54 w 101"/>
                  <a:gd name="T7" fmla="*/ 17 h 133"/>
                  <a:gd name="T8" fmla="*/ 30 w 101"/>
                  <a:gd name="T9" fmla="*/ 22 h 133"/>
                  <a:gd name="T10" fmla="*/ 22 w 101"/>
                  <a:gd name="T11" fmla="*/ 36 h 133"/>
                  <a:gd name="T12" fmla="*/ 28 w 101"/>
                  <a:gd name="T13" fmla="*/ 47 h 133"/>
                  <a:gd name="T14" fmla="*/ 51 w 101"/>
                  <a:gd name="T15" fmla="*/ 55 h 133"/>
                  <a:gd name="T16" fmla="*/ 59 w 101"/>
                  <a:gd name="T17" fmla="*/ 57 h 133"/>
                  <a:gd name="T18" fmla="*/ 91 w 101"/>
                  <a:gd name="T19" fmla="*/ 70 h 133"/>
                  <a:gd name="T20" fmla="*/ 101 w 101"/>
                  <a:gd name="T21" fmla="*/ 94 h 133"/>
                  <a:gd name="T22" fmla="*/ 87 w 101"/>
                  <a:gd name="T23" fmla="*/ 122 h 133"/>
                  <a:gd name="T24" fmla="*/ 46 w 101"/>
                  <a:gd name="T25" fmla="*/ 133 h 133"/>
                  <a:gd name="T26" fmla="*/ 24 w 101"/>
                  <a:gd name="T27" fmla="*/ 131 h 133"/>
                  <a:gd name="T28" fmla="*/ 0 w 101"/>
                  <a:gd name="T29" fmla="*/ 125 h 133"/>
                  <a:gd name="T30" fmla="*/ 0 w 101"/>
                  <a:gd name="T31" fmla="*/ 103 h 133"/>
                  <a:gd name="T32" fmla="*/ 24 w 101"/>
                  <a:gd name="T33" fmla="*/ 112 h 133"/>
                  <a:gd name="T34" fmla="*/ 47 w 101"/>
                  <a:gd name="T35" fmla="*/ 115 h 133"/>
                  <a:gd name="T36" fmla="*/ 71 w 101"/>
                  <a:gd name="T37" fmla="*/ 110 h 133"/>
                  <a:gd name="T38" fmla="*/ 79 w 101"/>
                  <a:gd name="T39" fmla="*/ 96 h 133"/>
                  <a:gd name="T40" fmla="*/ 73 w 101"/>
                  <a:gd name="T41" fmla="*/ 83 h 133"/>
                  <a:gd name="T42" fmla="*/ 47 w 101"/>
                  <a:gd name="T43" fmla="*/ 74 h 133"/>
                  <a:gd name="T44" fmla="*/ 39 w 101"/>
                  <a:gd name="T45" fmla="*/ 73 h 133"/>
                  <a:gd name="T46" fmla="*/ 10 w 101"/>
                  <a:gd name="T47" fmla="*/ 60 h 133"/>
                  <a:gd name="T48" fmla="*/ 1 w 101"/>
                  <a:gd name="T49" fmla="*/ 37 h 133"/>
                  <a:gd name="T50" fmla="*/ 14 w 101"/>
                  <a:gd name="T51" fmla="*/ 9 h 133"/>
                  <a:gd name="T52" fmla="*/ 52 w 101"/>
                  <a:gd name="T53" fmla="*/ 0 h 133"/>
                  <a:gd name="T54" fmla="*/ 75 w 101"/>
                  <a:gd name="T55" fmla="*/ 1 h 133"/>
                  <a:gd name="T56" fmla="*/ 94 w 101"/>
                  <a:gd name="T57" fmla="*/ 6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1" h="133">
                    <a:moveTo>
                      <a:pt x="94" y="6"/>
                    </a:moveTo>
                    <a:lnTo>
                      <a:pt x="94" y="26"/>
                    </a:lnTo>
                    <a:cubicBezTo>
                      <a:pt x="88" y="23"/>
                      <a:pt x="82" y="21"/>
                      <a:pt x="75" y="19"/>
                    </a:cubicBezTo>
                    <a:cubicBezTo>
                      <a:pt x="68" y="18"/>
                      <a:pt x="62" y="17"/>
                      <a:pt x="54" y="17"/>
                    </a:cubicBezTo>
                    <a:cubicBezTo>
                      <a:pt x="44" y="17"/>
                      <a:pt x="35" y="19"/>
                      <a:pt x="30" y="22"/>
                    </a:cubicBezTo>
                    <a:cubicBezTo>
                      <a:pt x="25" y="25"/>
                      <a:pt x="22" y="30"/>
                      <a:pt x="22" y="36"/>
                    </a:cubicBezTo>
                    <a:cubicBezTo>
                      <a:pt x="22" y="41"/>
                      <a:pt x="24" y="45"/>
                      <a:pt x="28" y="47"/>
                    </a:cubicBezTo>
                    <a:cubicBezTo>
                      <a:pt x="32" y="50"/>
                      <a:pt x="39" y="53"/>
                      <a:pt x="51" y="55"/>
                    </a:cubicBezTo>
                    <a:lnTo>
                      <a:pt x="59" y="57"/>
                    </a:lnTo>
                    <a:cubicBezTo>
                      <a:pt x="74" y="60"/>
                      <a:pt x="85" y="64"/>
                      <a:pt x="91" y="70"/>
                    </a:cubicBezTo>
                    <a:cubicBezTo>
                      <a:pt x="98" y="76"/>
                      <a:pt x="101" y="84"/>
                      <a:pt x="101" y="94"/>
                    </a:cubicBezTo>
                    <a:cubicBezTo>
                      <a:pt x="101" y="106"/>
                      <a:pt x="96" y="115"/>
                      <a:pt x="87" y="122"/>
                    </a:cubicBezTo>
                    <a:cubicBezTo>
                      <a:pt x="77" y="129"/>
                      <a:pt x="64" y="133"/>
                      <a:pt x="46" y="133"/>
                    </a:cubicBezTo>
                    <a:cubicBezTo>
                      <a:pt x="39" y="133"/>
                      <a:pt x="32" y="132"/>
                      <a:pt x="24" y="131"/>
                    </a:cubicBezTo>
                    <a:cubicBezTo>
                      <a:pt x="17" y="129"/>
                      <a:pt x="8" y="127"/>
                      <a:pt x="0" y="125"/>
                    </a:cubicBezTo>
                    <a:lnTo>
                      <a:pt x="0" y="103"/>
                    </a:lnTo>
                    <a:cubicBezTo>
                      <a:pt x="8" y="107"/>
                      <a:pt x="16" y="110"/>
                      <a:pt x="24" y="112"/>
                    </a:cubicBezTo>
                    <a:cubicBezTo>
                      <a:pt x="32" y="114"/>
                      <a:pt x="39" y="115"/>
                      <a:pt x="47" y="115"/>
                    </a:cubicBezTo>
                    <a:cubicBezTo>
                      <a:pt x="57" y="115"/>
                      <a:pt x="65" y="113"/>
                      <a:pt x="71" y="110"/>
                    </a:cubicBezTo>
                    <a:cubicBezTo>
                      <a:pt x="76" y="107"/>
                      <a:pt x="79" y="102"/>
                      <a:pt x="79" y="96"/>
                    </a:cubicBezTo>
                    <a:cubicBezTo>
                      <a:pt x="79" y="90"/>
                      <a:pt x="77" y="86"/>
                      <a:pt x="73" y="83"/>
                    </a:cubicBezTo>
                    <a:cubicBezTo>
                      <a:pt x="69" y="80"/>
                      <a:pt x="60" y="77"/>
                      <a:pt x="47" y="74"/>
                    </a:cubicBezTo>
                    <a:lnTo>
                      <a:pt x="39" y="73"/>
                    </a:lnTo>
                    <a:cubicBezTo>
                      <a:pt x="26" y="70"/>
                      <a:pt x="16" y="66"/>
                      <a:pt x="10" y="60"/>
                    </a:cubicBezTo>
                    <a:cubicBezTo>
                      <a:pt x="4" y="54"/>
                      <a:pt x="1" y="47"/>
                      <a:pt x="1" y="37"/>
                    </a:cubicBezTo>
                    <a:cubicBezTo>
                      <a:pt x="1" y="25"/>
                      <a:pt x="5" y="16"/>
                      <a:pt x="14" y="9"/>
                    </a:cubicBezTo>
                    <a:cubicBezTo>
                      <a:pt x="23" y="3"/>
                      <a:pt x="36" y="0"/>
                      <a:pt x="52" y="0"/>
                    </a:cubicBezTo>
                    <a:cubicBezTo>
                      <a:pt x="60" y="0"/>
                      <a:pt x="67" y="0"/>
                      <a:pt x="75" y="1"/>
                    </a:cubicBezTo>
                    <a:cubicBezTo>
                      <a:pt x="82" y="2"/>
                      <a:pt x="88" y="4"/>
                      <a:pt x="94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Freeform 16">
                <a:extLst>
                  <a:ext uri="{FF2B5EF4-FFF2-40B4-BE49-F238E27FC236}">
                    <a16:creationId xmlns:a16="http://schemas.microsoft.com/office/drawing/2014/main" id="{BCE31876-7EAC-4801-96EC-E5E86CA5F9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9" y="1126"/>
                <a:ext cx="49" cy="75"/>
              </a:xfrm>
              <a:custGeom>
                <a:avLst/>
                <a:gdLst>
                  <a:gd name="T0" fmla="*/ 80 w 116"/>
                  <a:gd name="T1" fmla="*/ 81 h 176"/>
                  <a:gd name="T2" fmla="*/ 107 w 116"/>
                  <a:gd name="T3" fmla="*/ 96 h 176"/>
                  <a:gd name="T4" fmla="*/ 116 w 116"/>
                  <a:gd name="T5" fmla="*/ 123 h 176"/>
                  <a:gd name="T6" fmla="*/ 98 w 116"/>
                  <a:gd name="T7" fmla="*/ 162 h 176"/>
                  <a:gd name="T8" fmla="*/ 47 w 116"/>
                  <a:gd name="T9" fmla="*/ 176 h 176"/>
                  <a:gd name="T10" fmla="*/ 24 w 116"/>
                  <a:gd name="T11" fmla="*/ 173 h 176"/>
                  <a:gd name="T12" fmla="*/ 0 w 116"/>
                  <a:gd name="T13" fmla="*/ 167 h 176"/>
                  <a:gd name="T14" fmla="*/ 0 w 116"/>
                  <a:gd name="T15" fmla="*/ 145 h 176"/>
                  <a:gd name="T16" fmla="*/ 22 w 116"/>
                  <a:gd name="T17" fmla="*/ 154 h 176"/>
                  <a:gd name="T18" fmla="*/ 47 w 116"/>
                  <a:gd name="T19" fmla="*/ 156 h 176"/>
                  <a:gd name="T20" fmla="*/ 81 w 116"/>
                  <a:gd name="T21" fmla="*/ 148 h 176"/>
                  <a:gd name="T22" fmla="*/ 93 w 116"/>
                  <a:gd name="T23" fmla="*/ 123 h 176"/>
                  <a:gd name="T24" fmla="*/ 82 w 116"/>
                  <a:gd name="T25" fmla="*/ 100 h 176"/>
                  <a:gd name="T26" fmla="*/ 51 w 116"/>
                  <a:gd name="T27" fmla="*/ 91 h 176"/>
                  <a:gd name="T28" fmla="*/ 31 w 116"/>
                  <a:gd name="T29" fmla="*/ 91 h 176"/>
                  <a:gd name="T30" fmla="*/ 31 w 116"/>
                  <a:gd name="T31" fmla="*/ 73 h 176"/>
                  <a:gd name="T32" fmla="*/ 52 w 116"/>
                  <a:gd name="T33" fmla="*/ 73 h 176"/>
                  <a:gd name="T34" fmla="*/ 79 w 116"/>
                  <a:gd name="T35" fmla="*/ 66 h 176"/>
                  <a:gd name="T36" fmla="*/ 89 w 116"/>
                  <a:gd name="T37" fmla="*/ 47 h 176"/>
                  <a:gd name="T38" fmla="*/ 79 w 116"/>
                  <a:gd name="T39" fmla="*/ 27 h 176"/>
                  <a:gd name="T40" fmla="*/ 51 w 116"/>
                  <a:gd name="T41" fmla="*/ 20 h 176"/>
                  <a:gd name="T42" fmla="*/ 30 w 116"/>
                  <a:gd name="T43" fmla="*/ 22 h 176"/>
                  <a:gd name="T44" fmla="*/ 5 w 116"/>
                  <a:gd name="T45" fmla="*/ 28 h 176"/>
                  <a:gd name="T46" fmla="*/ 5 w 116"/>
                  <a:gd name="T47" fmla="*/ 8 h 176"/>
                  <a:gd name="T48" fmla="*/ 31 w 116"/>
                  <a:gd name="T49" fmla="*/ 2 h 176"/>
                  <a:gd name="T50" fmla="*/ 53 w 116"/>
                  <a:gd name="T51" fmla="*/ 0 h 176"/>
                  <a:gd name="T52" fmla="*/ 96 w 116"/>
                  <a:gd name="T53" fmla="*/ 12 h 176"/>
                  <a:gd name="T54" fmla="*/ 112 w 116"/>
                  <a:gd name="T55" fmla="*/ 44 h 176"/>
                  <a:gd name="T56" fmla="*/ 104 w 116"/>
                  <a:gd name="T57" fmla="*/ 68 h 176"/>
                  <a:gd name="T58" fmla="*/ 80 w 116"/>
                  <a:gd name="T59" fmla="*/ 81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6" h="176">
                    <a:moveTo>
                      <a:pt x="80" y="81"/>
                    </a:moveTo>
                    <a:cubicBezTo>
                      <a:pt x="91" y="84"/>
                      <a:pt x="100" y="88"/>
                      <a:pt x="107" y="96"/>
                    </a:cubicBezTo>
                    <a:cubicBezTo>
                      <a:pt x="113" y="103"/>
                      <a:pt x="116" y="112"/>
                      <a:pt x="116" y="123"/>
                    </a:cubicBezTo>
                    <a:cubicBezTo>
                      <a:pt x="116" y="140"/>
                      <a:pt x="110" y="153"/>
                      <a:pt x="98" y="162"/>
                    </a:cubicBezTo>
                    <a:cubicBezTo>
                      <a:pt x="86" y="171"/>
                      <a:pt x="69" y="176"/>
                      <a:pt x="47" y="176"/>
                    </a:cubicBezTo>
                    <a:cubicBezTo>
                      <a:pt x="40" y="176"/>
                      <a:pt x="32" y="175"/>
                      <a:pt x="24" y="173"/>
                    </a:cubicBezTo>
                    <a:cubicBezTo>
                      <a:pt x="16" y="172"/>
                      <a:pt x="8" y="170"/>
                      <a:pt x="0" y="167"/>
                    </a:cubicBezTo>
                    <a:lnTo>
                      <a:pt x="0" y="145"/>
                    </a:lnTo>
                    <a:cubicBezTo>
                      <a:pt x="7" y="149"/>
                      <a:pt x="14" y="152"/>
                      <a:pt x="22" y="154"/>
                    </a:cubicBezTo>
                    <a:cubicBezTo>
                      <a:pt x="30" y="155"/>
                      <a:pt x="38" y="156"/>
                      <a:pt x="47" y="156"/>
                    </a:cubicBezTo>
                    <a:cubicBezTo>
                      <a:pt x="62" y="156"/>
                      <a:pt x="73" y="154"/>
                      <a:pt x="81" y="148"/>
                    </a:cubicBezTo>
                    <a:cubicBezTo>
                      <a:pt x="89" y="142"/>
                      <a:pt x="93" y="134"/>
                      <a:pt x="93" y="123"/>
                    </a:cubicBezTo>
                    <a:cubicBezTo>
                      <a:pt x="93" y="113"/>
                      <a:pt x="89" y="106"/>
                      <a:pt x="82" y="100"/>
                    </a:cubicBezTo>
                    <a:cubicBezTo>
                      <a:pt x="74" y="94"/>
                      <a:pt x="64" y="91"/>
                      <a:pt x="51" y="91"/>
                    </a:cubicBezTo>
                    <a:lnTo>
                      <a:pt x="31" y="91"/>
                    </a:lnTo>
                    <a:lnTo>
                      <a:pt x="31" y="73"/>
                    </a:lnTo>
                    <a:lnTo>
                      <a:pt x="52" y="73"/>
                    </a:lnTo>
                    <a:cubicBezTo>
                      <a:pt x="64" y="73"/>
                      <a:pt x="73" y="70"/>
                      <a:pt x="79" y="66"/>
                    </a:cubicBezTo>
                    <a:cubicBezTo>
                      <a:pt x="85" y="61"/>
                      <a:pt x="89" y="55"/>
                      <a:pt x="89" y="47"/>
                    </a:cubicBezTo>
                    <a:cubicBezTo>
                      <a:pt x="89" y="38"/>
                      <a:pt x="85" y="31"/>
                      <a:pt x="79" y="27"/>
                    </a:cubicBezTo>
                    <a:cubicBezTo>
                      <a:pt x="72" y="22"/>
                      <a:pt x="63" y="20"/>
                      <a:pt x="51" y="20"/>
                    </a:cubicBezTo>
                    <a:cubicBezTo>
                      <a:pt x="45" y="20"/>
                      <a:pt x="38" y="20"/>
                      <a:pt x="30" y="22"/>
                    </a:cubicBezTo>
                    <a:cubicBezTo>
                      <a:pt x="23" y="23"/>
                      <a:pt x="14" y="25"/>
                      <a:pt x="5" y="28"/>
                    </a:cubicBezTo>
                    <a:lnTo>
                      <a:pt x="5" y="8"/>
                    </a:lnTo>
                    <a:cubicBezTo>
                      <a:pt x="14" y="5"/>
                      <a:pt x="23" y="3"/>
                      <a:pt x="31" y="2"/>
                    </a:cubicBezTo>
                    <a:cubicBezTo>
                      <a:pt x="39" y="1"/>
                      <a:pt x="46" y="0"/>
                      <a:pt x="53" y="0"/>
                    </a:cubicBezTo>
                    <a:cubicBezTo>
                      <a:pt x="71" y="0"/>
                      <a:pt x="86" y="4"/>
                      <a:pt x="96" y="12"/>
                    </a:cubicBezTo>
                    <a:cubicBezTo>
                      <a:pt x="107" y="20"/>
                      <a:pt x="112" y="31"/>
                      <a:pt x="112" y="44"/>
                    </a:cubicBezTo>
                    <a:cubicBezTo>
                      <a:pt x="112" y="54"/>
                      <a:pt x="110" y="61"/>
                      <a:pt x="104" y="68"/>
                    </a:cubicBezTo>
                    <a:cubicBezTo>
                      <a:pt x="98" y="74"/>
                      <a:pt x="90" y="79"/>
                      <a:pt x="80" y="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Rectangle 17">
                <a:extLst>
                  <a:ext uri="{FF2B5EF4-FFF2-40B4-BE49-F238E27FC236}">
                    <a16:creationId xmlns:a16="http://schemas.microsoft.com/office/drawing/2014/main" id="{847410EA-1245-40E2-B898-4ACDE42CE2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8" y="1187"/>
                <a:ext cx="10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18">
                <a:extLst>
                  <a:ext uri="{FF2B5EF4-FFF2-40B4-BE49-F238E27FC236}">
                    <a16:creationId xmlns:a16="http://schemas.microsoft.com/office/drawing/2014/main" id="{FEAE8677-421B-4905-A113-8BBD11C0575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36" y="1126"/>
                <a:ext cx="53" cy="75"/>
              </a:xfrm>
              <a:custGeom>
                <a:avLst/>
                <a:gdLst>
                  <a:gd name="T0" fmla="*/ 61 w 123"/>
                  <a:gd name="T1" fmla="*/ 19 h 176"/>
                  <a:gd name="T2" fmla="*/ 34 w 123"/>
                  <a:gd name="T3" fmla="*/ 36 h 176"/>
                  <a:gd name="T4" fmla="*/ 24 w 123"/>
                  <a:gd name="T5" fmla="*/ 88 h 176"/>
                  <a:gd name="T6" fmla="*/ 34 w 123"/>
                  <a:gd name="T7" fmla="*/ 140 h 176"/>
                  <a:gd name="T8" fmla="*/ 61 w 123"/>
                  <a:gd name="T9" fmla="*/ 157 h 176"/>
                  <a:gd name="T10" fmla="*/ 89 w 123"/>
                  <a:gd name="T11" fmla="*/ 140 h 176"/>
                  <a:gd name="T12" fmla="*/ 99 w 123"/>
                  <a:gd name="T13" fmla="*/ 88 h 176"/>
                  <a:gd name="T14" fmla="*/ 89 w 123"/>
                  <a:gd name="T15" fmla="*/ 36 h 176"/>
                  <a:gd name="T16" fmla="*/ 61 w 123"/>
                  <a:gd name="T17" fmla="*/ 19 h 176"/>
                  <a:gd name="T18" fmla="*/ 61 w 123"/>
                  <a:gd name="T19" fmla="*/ 0 h 176"/>
                  <a:gd name="T20" fmla="*/ 107 w 123"/>
                  <a:gd name="T21" fmla="*/ 23 h 176"/>
                  <a:gd name="T22" fmla="*/ 123 w 123"/>
                  <a:gd name="T23" fmla="*/ 88 h 176"/>
                  <a:gd name="T24" fmla="*/ 107 w 123"/>
                  <a:gd name="T25" fmla="*/ 153 h 176"/>
                  <a:gd name="T26" fmla="*/ 61 w 123"/>
                  <a:gd name="T27" fmla="*/ 176 h 176"/>
                  <a:gd name="T28" fmla="*/ 16 w 123"/>
                  <a:gd name="T29" fmla="*/ 153 h 176"/>
                  <a:gd name="T30" fmla="*/ 0 w 123"/>
                  <a:gd name="T31" fmla="*/ 88 h 176"/>
                  <a:gd name="T32" fmla="*/ 16 w 123"/>
                  <a:gd name="T33" fmla="*/ 23 h 176"/>
                  <a:gd name="T34" fmla="*/ 61 w 123"/>
                  <a:gd name="T35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3" h="176">
                    <a:moveTo>
                      <a:pt x="61" y="19"/>
                    </a:moveTo>
                    <a:cubicBezTo>
                      <a:pt x="49" y="19"/>
                      <a:pt x="40" y="24"/>
                      <a:pt x="34" y="36"/>
                    </a:cubicBezTo>
                    <a:cubicBezTo>
                      <a:pt x="27" y="47"/>
                      <a:pt x="24" y="65"/>
                      <a:pt x="24" y="88"/>
                    </a:cubicBezTo>
                    <a:cubicBezTo>
                      <a:pt x="24" y="111"/>
                      <a:pt x="27" y="129"/>
                      <a:pt x="34" y="140"/>
                    </a:cubicBezTo>
                    <a:cubicBezTo>
                      <a:pt x="40" y="152"/>
                      <a:pt x="49" y="157"/>
                      <a:pt x="61" y="157"/>
                    </a:cubicBezTo>
                    <a:cubicBezTo>
                      <a:pt x="74" y="157"/>
                      <a:pt x="83" y="152"/>
                      <a:pt x="89" y="140"/>
                    </a:cubicBezTo>
                    <a:cubicBezTo>
                      <a:pt x="95" y="129"/>
                      <a:pt x="99" y="111"/>
                      <a:pt x="99" y="88"/>
                    </a:cubicBezTo>
                    <a:cubicBezTo>
                      <a:pt x="99" y="65"/>
                      <a:pt x="95" y="47"/>
                      <a:pt x="89" y="36"/>
                    </a:cubicBezTo>
                    <a:cubicBezTo>
                      <a:pt x="83" y="24"/>
                      <a:pt x="74" y="19"/>
                      <a:pt x="61" y="19"/>
                    </a:cubicBezTo>
                    <a:close/>
                    <a:moveTo>
                      <a:pt x="61" y="0"/>
                    </a:moveTo>
                    <a:cubicBezTo>
                      <a:pt x="81" y="0"/>
                      <a:pt x="96" y="8"/>
                      <a:pt x="107" y="23"/>
                    </a:cubicBezTo>
                    <a:cubicBezTo>
                      <a:pt x="117" y="38"/>
                      <a:pt x="123" y="60"/>
                      <a:pt x="123" y="88"/>
                    </a:cubicBezTo>
                    <a:cubicBezTo>
                      <a:pt x="123" y="116"/>
                      <a:pt x="117" y="138"/>
                      <a:pt x="107" y="153"/>
                    </a:cubicBezTo>
                    <a:cubicBezTo>
                      <a:pt x="96" y="168"/>
                      <a:pt x="81" y="176"/>
                      <a:pt x="61" y="176"/>
                    </a:cubicBezTo>
                    <a:cubicBezTo>
                      <a:pt x="42" y="176"/>
                      <a:pt x="26" y="168"/>
                      <a:pt x="16" y="153"/>
                    </a:cubicBezTo>
                    <a:cubicBezTo>
                      <a:pt x="5" y="138"/>
                      <a:pt x="0" y="116"/>
                      <a:pt x="0" y="88"/>
                    </a:cubicBezTo>
                    <a:cubicBezTo>
                      <a:pt x="0" y="60"/>
                      <a:pt x="5" y="38"/>
                      <a:pt x="16" y="23"/>
                    </a:cubicBezTo>
                    <a:cubicBezTo>
                      <a:pt x="26" y="8"/>
                      <a:pt x="42" y="0"/>
                      <a:pt x="6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19">
                <a:extLst>
                  <a:ext uri="{FF2B5EF4-FFF2-40B4-BE49-F238E27FC236}">
                    <a16:creationId xmlns:a16="http://schemas.microsoft.com/office/drawing/2014/main" id="{0276AC6E-051C-4A0B-BB14-00FD48FA9D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38" y="1124"/>
                <a:ext cx="9" cy="75"/>
              </a:xfrm>
              <a:custGeom>
                <a:avLst/>
                <a:gdLst>
                  <a:gd name="T0" fmla="*/ 0 w 22"/>
                  <a:gd name="T1" fmla="*/ 50 h 176"/>
                  <a:gd name="T2" fmla="*/ 22 w 22"/>
                  <a:gd name="T3" fmla="*/ 50 h 176"/>
                  <a:gd name="T4" fmla="*/ 22 w 22"/>
                  <a:gd name="T5" fmla="*/ 176 h 176"/>
                  <a:gd name="T6" fmla="*/ 0 w 22"/>
                  <a:gd name="T7" fmla="*/ 176 h 176"/>
                  <a:gd name="T8" fmla="*/ 0 w 22"/>
                  <a:gd name="T9" fmla="*/ 50 h 176"/>
                  <a:gd name="T10" fmla="*/ 0 w 22"/>
                  <a:gd name="T11" fmla="*/ 0 h 176"/>
                  <a:gd name="T12" fmla="*/ 22 w 22"/>
                  <a:gd name="T13" fmla="*/ 0 h 176"/>
                  <a:gd name="T14" fmla="*/ 22 w 22"/>
                  <a:gd name="T15" fmla="*/ 27 h 176"/>
                  <a:gd name="T16" fmla="*/ 0 w 22"/>
                  <a:gd name="T17" fmla="*/ 27 h 176"/>
                  <a:gd name="T18" fmla="*/ 0 w 22"/>
                  <a:gd name="T19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76">
                    <a:moveTo>
                      <a:pt x="0" y="50"/>
                    </a:moveTo>
                    <a:lnTo>
                      <a:pt x="22" y="50"/>
                    </a:lnTo>
                    <a:lnTo>
                      <a:pt x="22" y="176"/>
                    </a:lnTo>
                    <a:lnTo>
                      <a:pt x="0" y="176"/>
                    </a:lnTo>
                    <a:lnTo>
                      <a:pt x="0" y="50"/>
                    </a:lnTo>
                    <a:close/>
                    <a:moveTo>
                      <a:pt x="0" y="0"/>
                    </a:moveTo>
                    <a:lnTo>
                      <a:pt x="22" y="0"/>
                    </a:lnTo>
                    <a:lnTo>
                      <a:pt x="22" y="27"/>
                    </a:lnTo>
                    <a:lnTo>
                      <a:pt x="0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20">
                <a:extLst>
                  <a:ext uri="{FF2B5EF4-FFF2-40B4-BE49-F238E27FC236}">
                    <a16:creationId xmlns:a16="http://schemas.microsoft.com/office/drawing/2014/main" id="{9B220B49-8F78-4884-B1AF-28AB570986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6" y="1144"/>
                <a:ext cx="47" cy="55"/>
              </a:xfrm>
              <a:custGeom>
                <a:avLst/>
                <a:gdLst>
                  <a:gd name="T0" fmla="*/ 111 w 111"/>
                  <a:gd name="T1" fmla="*/ 53 h 129"/>
                  <a:gd name="T2" fmla="*/ 111 w 111"/>
                  <a:gd name="T3" fmla="*/ 129 h 129"/>
                  <a:gd name="T4" fmla="*/ 90 w 111"/>
                  <a:gd name="T5" fmla="*/ 129 h 129"/>
                  <a:gd name="T6" fmla="*/ 90 w 111"/>
                  <a:gd name="T7" fmla="*/ 54 h 129"/>
                  <a:gd name="T8" fmla="*/ 82 w 111"/>
                  <a:gd name="T9" fmla="*/ 27 h 129"/>
                  <a:gd name="T10" fmla="*/ 60 w 111"/>
                  <a:gd name="T11" fmla="*/ 18 h 129"/>
                  <a:gd name="T12" fmla="*/ 32 w 111"/>
                  <a:gd name="T13" fmla="*/ 28 h 129"/>
                  <a:gd name="T14" fmla="*/ 22 w 111"/>
                  <a:gd name="T15" fmla="*/ 58 h 129"/>
                  <a:gd name="T16" fmla="*/ 22 w 111"/>
                  <a:gd name="T17" fmla="*/ 129 h 129"/>
                  <a:gd name="T18" fmla="*/ 0 w 111"/>
                  <a:gd name="T19" fmla="*/ 129 h 129"/>
                  <a:gd name="T20" fmla="*/ 0 w 111"/>
                  <a:gd name="T21" fmla="*/ 3 h 129"/>
                  <a:gd name="T22" fmla="*/ 22 w 111"/>
                  <a:gd name="T23" fmla="*/ 3 h 129"/>
                  <a:gd name="T24" fmla="*/ 22 w 111"/>
                  <a:gd name="T25" fmla="*/ 22 h 129"/>
                  <a:gd name="T26" fmla="*/ 41 w 111"/>
                  <a:gd name="T27" fmla="*/ 5 h 129"/>
                  <a:gd name="T28" fmla="*/ 65 w 111"/>
                  <a:gd name="T29" fmla="*/ 0 h 129"/>
                  <a:gd name="T30" fmla="*/ 100 w 111"/>
                  <a:gd name="T31" fmla="*/ 13 h 129"/>
                  <a:gd name="T32" fmla="*/ 111 w 111"/>
                  <a:gd name="T33" fmla="*/ 53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1" h="129">
                    <a:moveTo>
                      <a:pt x="111" y="53"/>
                    </a:moveTo>
                    <a:lnTo>
                      <a:pt x="111" y="129"/>
                    </a:lnTo>
                    <a:lnTo>
                      <a:pt x="90" y="129"/>
                    </a:lnTo>
                    <a:lnTo>
                      <a:pt x="90" y="54"/>
                    </a:lnTo>
                    <a:cubicBezTo>
                      <a:pt x="90" y="42"/>
                      <a:pt x="87" y="33"/>
                      <a:pt x="82" y="27"/>
                    </a:cubicBezTo>
                    <a:cubicBezTo>
                      <a:pt x="77" y="21"/>
                      <a:pt x="70" y="18"/>
                      <a:pt x="60" y="18"/>
                    </a:cubicBezTo>
                    <a:cubicBezTo>
                      <a:pt x="48" y="18"/>
                      <a:pt x="39" y="21"/>
                      <a:pt x="32" y="28"/>
                    </a:cubicBezTo>
                    <a:cubicBezTo>
                      <a:pt x="26" y="36"/>
                      <a:pt x="22" y="45"/>
                      <a:pt x="22" y="58"/>
                    </a:cubicBezTo>
                    <a:lnTo>
                      <a:pt x="22" y="129"/>
                    </a:lnTo>
                    <a:lnTo>
                      <a:pt x="0" y="129"/>
                    </a:lnTo>
                    <a:lnTo>
                      <a:pt x="0" y="3"/>
                    </a:lnTo>
                    <a:lnTo>
                      <a:pt x="22" y="3"/>
                    </a:lnTo>
                    <a:lnTo>
                      <a:pt x="22" y="22"/>
                    </a:lnTo>
                    <a:cubicBezTo>
                      <a:pt x="27" y="15"/>
                      <a:pt x="34" y="9"/>
                      <a:pt x="41" y="5"/>
                    </a:cubicBezTo>
                    <a:cubicBezTo>
                      <a:pt x="48" y="1"/>
                      <a:pt x="56" y="0"/>
                      <a:pt x="65" y="0"/>
                    </a:cubicBezTo>
                    <a:cubicBezTo>
                      <a:pt x="80" y="0"/>
                      <a:pt x="92" y="4"/>
                      <a:pt x="100" y="13"/>
                    </a:cubicBezTo>
                    <a:cubicBezTo>
                      <a:pt x="108" y="22"/>
                      <a:pt x="111" y="35"/>
                      <a:pt x="111" y="5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21">
                <a:extLst>
                  <a:ext uri="{FF2B5EF4-FFF2-40B4-BE49-F238E27FC236}">
                    <a16:creationId xmlns:a16="http://schemas.microsoft.com/office/drawing/2014/main" id="{11465A61-B94B-4575-9FCD-2EB0089413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5" y="1130"/>
                <a:ext cx="35" cy="69"/>
              </a:xfrm>
              <a:custGeom>
                <a:avLst/>
                <a:gdLst>
                  <a:gd name="T0" fmla="*/ 38 w 83"/>
                  <a:gd name="T1" fmla="*/ 0 h 162"/>
                  <a:gd name="T2" fmla="*/ 38 w 83"/>
                  <a:gd name="T3" fmla="*/ 36 h 162"/>
                  <a:gd name="T4" fmla="*/ 83 w 83"/>
                  <a:gd name="T5" fmla="*/ 36 h 162"/>
                  <a:gd name="T6" fmla="*/ 83 w 83"/>
                  <a:gd name="T7" fmla="*/ 52 h 162"/>
                  <a:gd name="T8" fmla="*/ 38 w 83"/>
                  <a:gd name="T9" fmla="*/ 52 h 162"/>
                  <a:gd name="T10" fmla="*/ 38 w 83"/>
                  <a:gd name="T11" fmla="*/ 121 h 162"/>
                  <a:gd name="T12" fmla="*/ 42 w 83"/>
                  <a:gd name="T13" fmla="*/ 140 h 162"/>
                  <a:gd name="T14" fmla="*/ 60 w 83"/>
                  <a:gd name="T15" fmla="*/ 145 h 162"/>
                  <a:gd name="T16" fmla="*/ 83 w 83"/>
                  <a:gd name="T17" fmla="*/ 145 h 162"/>
                  <a:gd name="T18" fmla="*/ 83 w 83"/>
                  <a:gd name="T19" fmla="*/ 162 h 162"/>
                  <a:gd name="T20" fmla="*/ 60 w 83"/>
                  <a:gd name="T21" fmla="*/ 162 h 162"/>
                  <a:gd name="T22" fmla="*/ 25 w 83"/>
                  <a:gd name="T23" fmla="*/ 153 h 162"/>
                  <a:gd name="T24" fmla="*/ 16 w 83"/>
                  <a:gd name="T25" fmla="*/ 121 h 162"/>
                  <a:gd name="T26" fmla="*/ 16 w 83"/>
                  <a:gd name="T27" fmla="*/ 52 h 162"/>
                  <a:gd name="T28" fmla="*/ 0 w 83"/>
                  <a:gd name="T29" fmla="*/ 52 h 162"/>
                  <a:gd name="T30" fmla="*/ 0 w 83"/>
                  <a:gd name="T31" fmla="*/ 36 h 162"/>
                  <a:gd name="T32" fmla="*/ 16 w 83"/>
                  <a:gd name="T33" fmla="*/ 36 h 162"/>
                  <a:gd name="T34" fmla="*/ 16 w 83"/>
                  <a:gd name="T35" fmla="*/ 0 h 162"/>
                  <a:gd name="T36" fmla="*/ 38 w 83"/>
                  <a:gd name="T37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3" h="162">
                    <a:moveTo>
                      <a:pt x="38" y="0"/>
                    </a:moveTo>
                    <a:lnTo>
                      <a:pt x="38" y="36"/>
                    </a:lnTo>
                    <a:lnTo>
                      <a:pt x="83" y="36"/>
                    </a:lnTo>
                    <a:lnTo>
                      <a:pt x="83" y="52"/>
                    </a:lnTo>
                    <a:lnTo>
                      <a:pt x="38" y="52"/>
                    </a:lnTo>
                    <a:lnTo>
                      <a:pt x="38" y="121"/>
                    </a:lnTo>
                    <a:cubicBezTo>
                      <a:pt x="38" y="131"/>
                      <a:pt x="39" y="138"/>
                      <a:pt x="42" y="140"/>
                    </a:cubicBezTo>
                    <a:cubicBezTo>
                      <a:pt x="45" y="143"/>
                      <a:pt x="51" y="145"/>
                      <a:pt x="60" y="145"/>
                    </a:cubicBezTo>
                    <a:lnTo>
                      <a:pt x="83" y="145"/>
                    </a:lnTo>
                    <a:lnTo>
                      <a:pt x="83" y="162"/>
                    </a:lnTo>
                    <a:lnTo>
                      <a:pt x="60" y="162"/>
                    </a:lnTo>
                    <a:cubicBezTo>
                      <a:pt x="43" y="162"/>
                      <a:pt x="32" y="159"/>
                      <a:pt x="25" y="153"/>
                    </a:cubicBezTo>
                    <a:cubicBezTo>
                      <a:pt x="19" y="147"/>
                      <a:pt x="16" y="136"/>
                      <a:pt x="16" y="121"/>
                    </a:cubicBezTo>
                    <a:lnTo>
                      <a:pt x="16" y="52"/>
                    </a:lnTo>
                    <a:lnTo>
                      <a:pt x="0" y="52"/>
                    </a:lnTo>
                    <a:lnTo>
                      <a:pt x="0" y="36"/>
                    </a:lnTo>
                    <a:lnTo>
                      <a:pt x="16" y="36"/>
                    </a:lnTo>
                    <a:lnTo>
                      <a:pt x="16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22">
                <a:extLst>
                  <a:ext uri="{FF2B5EF4-FFF2-40B4-BE49-F238E27FC236}">
                    <a16:creationId xmlns:a16="http://schemas.microsoft.com/office/drawing/2014/main" id="{C89807F9-A891-4020-9CB6-BD59C80807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69" y="1144"/>
                <a:ext cx="52" cy="57"/>
              </a:xfrm>
              <a:custGeom>
                <a:avLst/>
                <a:gdLst>
                  <a:gd name="T0" fmla="*/ 123 w 123"/>
                  <a:gd name="T1" fmla="*/ 61 h 133"/>
                  <a:gd name="T2" fmla="*/ 123 w 123"/>
                  <a:gd name="T3" fmla="*/ 71 h 133"/>
                  <a:gd name="T4" fmla="*/ 23 w 123"/>
                  <a:gd name="T5" fmla="*/ 71 h 133"/>
                  <a:gd name="T6" fmla="*/ 36 w 123"/>
                  <a:gd name="T7" fmla="*/ 104 h 133"/>
                  <a:gd name="T8" fmla="*/ 70 w 123"/>
                  <a:gd name="T9" fmla="*/ 115 h 133"/>
                  <a:gd name="T10" fmla="*/ 94 w 123"/>
                  <a:gd name="T11" fmla="*/ 112 h 133"/>
                  <a:gd name="T12" fmla="*/ 118 w 123"/>
                  <a:gd name="T13" fmla="*/ 103 h 133"/>
                  <a:gd name="T14" fmla="*/ 118 w 123"/>
                  <a:gd name="T15" fmla="*/ 123 h 133"/>
                  <a:gd name="T16" fmla="*/ 94 w 123"/>
                  <a:gd name="T17" fmla="*/ 130 h 133"/>
                  <a:gd name="T18" fmla="*/ 69 w 123"/>
                  <a:gd name="T19" fmla="*/ 133 h 133"/>
                  <a:gd name="T20" fmla="*/ 18 w 123"/>
                  <a:gd name="T21" fmla="*/ 115 h 133"/>
                  <a:gd name="T22" fmla="*/ 0 w 123"/>
                  <a:gd name="T23" fmla="*/ 67 h 133"/>
                  <a:gd name="T24" fmla="*/ 17 w 123"/>
                  <a:gd name="T25" fmla="*/ 18 h 133"/>
                  <a:gd name="T26" fmla="*/ 65 w 123"/>
                  <a:gd name="T27" fmla="*/ 0 h 133"/>
                  <a:gd name="T28" fmla="*/ 107 w 123"/>
                  <a:gd name="T29" fmla="*/ 16 h 133"/>
                  <a:gd name="T30" fmla="*/ 123 w 123"/>
                  <a:gd name="T31" fmla="*/ 61 h 133"/>
                  <a:gd name="T32" fmla="*/ 101 w 123"/>
                  <a:gd name="T33" fmla="*/ 55 h 133"/>
                  <a:gd name="T34" fmla="*/ 91 w 123"/>
                  <a:gd name="T35" fmla="*/ 27 h 133"/>
                  <a:gd name="T36" fmla="*/ 65 w 123"/>
                  <a:gd name="T37" fmla="*/ 17 h 133"/>
                  <a:gd name="T38" fmla="*/ 36 w 123"/>
                  <a:gd name="T39" fmla="*/ 27 h 133"/>
                  <a:gd name="T40" fmla="*/ 23 w 123"/>
                  <a:gd name="T41" fmla="*/ 55 h 133"/>
                  <a:gd name="T42" fmla="*/ 101 w 123"/>
                  <a:gd name="T43" fmla="*/ 55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3" h="133">
                    <a:moveTo>
                      <a:pt x="123" y="61"/>
                    </a:moveTo>
                    <a:lnTo>
                      <a:pt x="123" y="71"/>
                    </a:lnTo>
                    <a:lnTo>
                      <a:pt x="23" y="71"/>
                    </a:lnTo>
                    <a:cubicBezTo>
                      <a:pt x="24" y="85"/>
                      <a:pt x="28" y="96"/>
                      <a:pt x="36" y="104"/>
                    </a:cubicBezTo>
                    <a:cubicBezTo>
                      <a:pt x="44" y="111"/>
                      <a:pt x="56" y="115"/>
                      <a:pt x="70" y="115"/>
                    </a:cubicBezTo>
                    <a:cubicBezTo>
                      <a:pt x="78" y="115"/>
                      <a:pt x="87" y="114"/>
                      <a:pt x="94" y="112"/>
                    </a:cubicBezTo>
                    <a:cubicBezTo>
                      <a:pt x="102" y="110"/>
                      <a:pt x="110" y="107"/>
                      <a:pt x="118" y="103"/>
                    </a:cubicBezTo>
                    <a:lnTo>
                      <a:pt x="118" y="123"/>
                    </a:lnTo>
                    <a:cubicBezTo>
                      <a:pt x="110" y="126"/>
                      <a:pt x="102" y="128"/>
                      <a:pt x="94" y="130"/>
                    </a:cubicBezTo>
                    <a:cubicBezTo>
                      <a:pt x="86" y="132"/>
                      <a:pt x="77" y="133"/>
                      <a:pt x="69" y="133"/>
                    </a:cubicBezTo>
                    <a:cubicBezTo>
                      <a:pt x="48" y="133"/>
                      <a:pt x="31" y="127"/>
                      <a:pt x="18" y="115"/>
                    </a:cubicBezTo>
                    <a:cubicBezTo>
                      <a:pt x="6" y="103"/>
                      <a:pt x="0" y="87"/>
                      <a:pt x="0" y="67"/>
                    </a:cubicBezTo>
                    <a:cubicBezTo>
                      <a:pt x="0" y="46"/>
                      <a:pt x="6" y="30"/>
                      <a:pt x="17" y="18"/>
                    </a:cubicBezTo>
                    <a:cubicBezTo>
                      <a:pt x="29" y="6"/>
                      <a:pt x="45" y="0"/>
                      <a:pt x="65" y="0"/>
                    </a:cubicBezTo>
                    <a:cubicBezTo>
                      <a:pt x="83" y="0"/>
                      <a:pt x="97" y="5"/>
                      <a:pt x="107" y="16"/>
                    </a:cubicBezTo>
                    <a:cubicBezTo>
                      <a:pt x="118" y="27"/>
                      <a:pt x="123" y="42"/>
                      <a:pt x="123" y="61"/>
                    </a:cubicBezTo>
                    <a:close/>
                    <a:moveTo>
                      <a:pt x="101" y="55"/>
                    </a:moveTo>
                    <a:cubicBezTo>
                      <a:pt x="101" y="43"/>
                      <a:pt x="98" y="34"/>
                      <a:pt x="91" y="27"/>
                    </a:cubicBezTo>
                    <a:cubicBezTo>
                      <a:pt x="85" y="21"/>
                      <a:pt x="76" y="17"/>
                      <a:pt x="65" y="17"/>
                    </a:cubicBezTo>
                    <a:cubicBezTo>
                      <a:pt x="53" y="17"/>
                      <a:pt x="43" y="21"/>
                      <a:pt x="36" y="27"/>
                    </a:cubicBezTo>
                    <a:cubicBezTo>
                      <a:pt x="29" y="34"/>
                      <a:pt x="24" y="43"/>
                      <a:pt x="23" y="55"/>
                    </a:cubicBezTo>
                    <a:lnTo>
                      <a:pt x="101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23">
                <a:extLst>
                  <a:ext uri="{FF2B5EF4-FFF2-40B4-BE49-F238E27FC236}">
                    <a16:creationId xmlns:a16="http://schemas.microsoft.com/office/drawing/2014/main" id="{59000BAC-F35B-46AD-B920-77A53395C5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6" y="1144"/>
                <a:ext cx="33" cy="55"/>
              </a:xfrm>
              <a:custGeom>
                <a:avLst/>
                <a:gdLst>
                  <a:gd name="T0" fmla="*/ 78 w 78"/>
                  <a:gd name="T1" fmla="*/ 22 h 129"/>
                  <a:gd name="T2" fmla="*/ 69 w 78"/>
                  <a:gd name="T3" fmla="*/ 19 h 129"/>
                  <a:gd name="T4" fmla="*/ 60 w 78"/>
                  <a:gd name="T5" fmla="*/ 18 h 129"/>
                  <a:gd name="T6" fmla="*/ 32 w 78"/>
                  <a:gd name="T7" fmla="*/ 30 h 129"/>
                  <a:gd name="T8" fmla="*/ 22 w 78"/>
                  <a:gd name="T9" fmla="*/ 63 h 129"/>
                  <a:gd name="T10" fmla="*/ 22 w 78"/>
                  <a:gd name="T11" fmla="*/ 129 h 129"/>
                  <a:gd name="T12" fmla="*/ 0 w 78"/>
                  <a:gd name="T13" fmla="*/ 129 h 129"/>
                  <a:gd name="T14" fmla="*/ 0 w 78"/>
                  <a:gd name="T15" fmla="*/ 3 h 129"/>
                  <a:gd name="T16" fmla="*/ 22 w 78"/>
                  <a:gd name="T17" fmla="*/ 3 h 129"/>
                  <a:gd name="T18" fmla="*/ 22 w 78"/>
                  <a:gd name="T19" fmla="*/ 22 h 129"/>
                  <a:gd name="T20" fmla="*/ 40 w 78"/>
                  <a:gd name="T21" fmla="*/ 5 h 129"/>
                  <a:gd name="T22" fmla="*/ 66 w 78"/>
                  <a:gd name="T23" fmla="*/ 0 h 129"/>
                  <a:gd name="T24" fmla="*/ 71 w 78"/>
                  <a:gd name="T25" fmla="*/ 0 h 129"/>
                  <a:gd name="T26" fmla="*/ 77 w 78"/>
                  <a:gd name="T27" fmla="*/ 1 h 129"/>
                  <a:gd name="T28" fmla="*/ 78 w 78"/>
                  <a:gd name="T29" fmla="*/ 22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8" h="129">
                    <a:moveTo>
                      <a:pt x="78" y="22"/>
                    </a:moveTo>
                    <a:cubicBezTo>
                      <a:pt x="75" y="21"/>
                      <a:pt x="72" y="20"/>
                      <a:pt x="69" y="19"/>
                    </a:cubicBezTo>
                    <a:cubicBezTo>
                      <a:pt x="67" y="18"/>
                      <a:pt x="63" y="18"/>
                      <a:pt x="60" y="18"/>
                    </a:cubicBezTo>
                    <a:cubicBezTo>
                      <a:pt x="48" y="18"/>
                      <a:pt x="38" y="22"/>
                      <a:pt x="32" y="30"/>
                    </a:cubicBezTo>
                    <a:cubicBezTo>
                      <a:pt x="25" y="37"/>
                      <a:pt x="22" y="48"/>
                      <a:pt x="22" y="63"/>
                    </a:cubicBezTo>
                    <a:lnTo>
                      <a:pt x="22" y="129"/>
                    </a:lnTo>
                    <a:lnTo>
                      <a:pt x="0" y="129"/>
                    </a:lnTo>
                    <a:lnTo>
                      <a:pt x="0" y="3"/>
                    </a:lnTo>
                    <a:lnTo>
                      <a:pt x="22" y="3"/>
                    </a:lnTo>
                    <a:lnTo>
                      <a:pt x="22" y="22"/>
                    </a:lnTo>
                    <a:cubicBezTo>
                      <a:pt x="26" y="15"/>
                      <a:pt x="32" y="9"/>
                      <a:pt x="40" y="5"/>
                    </a:cubicBezTo>
                    <a:cubicBezTo>
                      <a:pt x="47" y="1"/>
                      <a:pt x="56" y="0"/>
                      <a:pt x="66" y="0"/>
                    </a:cubicBezTo>
                    <a:cubicBezTo>
                      <a:pt x="68" y="0"/>
                      <a:pt x="70" y="0"/>
                      <a:pt x="71" y="0"/>
                    </a:cubicBezTo>
                    <a:cubicBezTo>
                      <a:pt x="73" y="0"/>
                      <a:pt x="75" y="0"/>
                      <a:pt x="77" y="1"/>
                    </a:cubicBezTo>
                    <a:lnTo>
                      <a:pt x="78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Freeform 24">
                <a:extLst>
                  <a:ext uri="{FF2B5EF4-FFF2-40B4-BE49-F238E27FC236}">
                    <a16:creationId xmlns:a16="http://schemas.microsoft.com/office/drawing/2014/main" id="{FC10DC1E-CC02-485C-AFCB-07DE7F5BDD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1" y="1124"/>
                <a:ext cx="36" cy="75"/>
              </a:xfrm>
              <a:custGeom>
                <a:avLst/>
                <a:gdLst>
                  <a:gd name="T0" fmla="*/ 85 w 85"/>
                  <a:gd name="T1" fmla="*/ 0 h 176"/>
                  <a:gd name="T2" fmla="*/ 85 w 85"/>
                  <a:gd name="T3" fmla="*/ 18 h 176"/>
                  <a:gd name="T4" fmla="*/ 64 w 85"/>
                  <a:gd name="T5" fmla="*/ 18 h 176"/>
                  <a:gd name="T6" fmla="*/ 48 w 85"/>
                  <a:gd name="T7" fmla="*/ 22 h 176"/>
                  <a:gd name="T8" fmla="*/ 43 w 85"/>
                  <a:gd name="T9" fmla="*/ 38 h 176"/>
                  <a:gd name="T10" fmla="*/ 43 w 85"/>
                  <a:gd name="T11" fmla="*/ 50 h 176"/>
                  <a:gd name="T12" fmla="*/ 79 w 85"/>
                  <a:gd name="T13" fmla="*/ 50 h 176"/>
                  <a:gd name="T14" fmla="*/ 79 w 85"/>
                  <a:gd name="T15" fmla="*/ 66 h 176"/>
                  <a:gd name="T16" fmla="*/ 43 w 85"/>
                  <a:gd name="T17" fmla="*/ 66 h 176"/>
                  <a:gd name="T18" fmla="*/ 43 w 85"/>
                  <a:gd name="T19" fmla="*/ 176 h 176"/>
                  <a:gd name="T20" fmla="*/ 21 w 85"/>
                  <a:gd name="T21" fmla="*/ 176 h 176"/>
                  <a:gd name="T22" fmla="*/ 21 w 85"/>
                  <a:gd name="T23" fmla="*/ 66 h 176"/>
                  <a:gd name="T24" fmla="*/ 0 w 85"/>
                  <a:gd name="T25" fmla="*/ 66 h 176"/>
                  <a:gd name="T26" fmla="*/ 0 w 85"/>
                  <a:gd name="T27" fmla="*/ 50 h 176"/>
                  <a:gd name="T28" fmla="*/ 21 w 85"/>
                  <a:gd name="T29" fmla="*/ 50 h 176"/>
                  <a:gd name="T30" fmla="*/ 21 w 85"/>
                  <a:gd name="T31" fmla="*/ 41 h 176"/>
                  <a:gd name="T32" fmla="*/ 32 w 85"/>
                  <a:gd name="T33" fmla="*/ 10 h 176"/>
                  <a:gd name="T34" fmla="*/ 64 w 85"/>
                  <a:gd name="T35" fmla="*/ 0 h 176"/>
                  <a:gd name="T36" fmla="*/ 85 w 85"/>
                  <a:gd name="T37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5" h="176">
                    <a:moveTo>
                      <a:pt x="85" y="0"/>
                    </a:moveTo>
                    <a:lnTo>
                      <a:pt x="85" y="18"/>
                    </a:lnTo>
                    <a:lnTo>
                      <a:pt x="64" y="18"/>
                    </a:lnTo>
                    <a:cubicBezTo>
                      <a:pt x="56" y="18"/>
                      <a:pt x="51" y="19"/>
                      <a:pt x="48" y="22"/>
                    </a:cubicBezTo>
                    <a:cubicBezTo>
                      <a:pt x="45" y="25"/>
                      <a:pt x="43" y="31"/>
                      <a:pt x="43" y="38"/>
                    </a:cubicBezTo>
                    <a:lnTo>
                      <a:pt x="43" y="50"/>
                    </a:lnTo>
                    <a:lnTo>
                      <a:pt x="79" y="50"/>
                    </a:lnTo>
                    <a:lnTo>
                      <a:pt x="79" y="66"/>
                    </a:lnTo>
                    <a:lnTo>
                      <a:pt x="43" y="66"/>
                    </a:lnTo>
                    <a:lnTo>
                      <a:pt x="43" y="176"/>
                    </a:lnTo>
                    <a:lnTo>
                      <a:pt x="21" y="176"/>
                    </a:lnTo>
                    <a:lnTo>
                      <a:pt x="21" y="66"/>
                    </a:lnTo>
                    <a:lnTo>
                      <a:pt x="0" y="66"/>
                    </a:lnTo>
                    <a:lnTo>
                      <a:pt x="0" y="50"/>
                    </a:lnTo>
                    <a:lnTo>
                      <a:pt x="21" y="50"/>
                    </a:lnTo>
                    <a:lnTo>
                      <a:pt x="21" y="41"/>
                    </a:lnTo>
                    <a:cubicBezTo>
                      <a:pt x="21" y="27"/>
                      <a:pt x="25" y="16"/>
                      <a:pt x="32" y="10"/>
                    </a:cubicBezTo>
                    <a:cubicBezTo>
                      <a:pt x="38" y="4"/>
                      <a:pt x="49" y="0"/>
                      <a:pt x="64" y="0"/>
                    </a:cubicBez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25">
                <a:extLst>
                  <a:ext uri="{FF2B5EF4-FFF2-40B4-BE49-F238E27FC236}">
                    <a16:creationId xmlns:a16="http://schemas.microsoft.com/office/drawing/2014/main" id="{BC5CD3FE-2C6E-4956-892A-AD3A51FA832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11" y="1144"/>
                <a:ext cx="48" cy="57"/>
              </a:xfrm>
              <a:custGeom>
                <a:avLst/>
                <a:gdLst>
                  <a:gd name="T0" fmla="*/ 68 w 112"/>
                  <a:gd name="T1" fmla="*/ 66 h 133"/>
                  <a:gd name="T2" fmla="*/ 32 w 112"/>
                  <a:gd name="T3" fmla="*/ 71 h 133"/>
                  <a:gd name="T4" fmla="*/ 21 w 112"/>
                  <a:gd name="T5" fmla="*/ 91 h 133"/>
                  <a:gd name="T6" fmla="*/ 29 w 112"/>
                  <a:gd name="T7" fmla="*/ 109 h 133"/>
                  <a:gd name="T8" fmla="*/ 50 w 112"/>
                  <a:gd name="T9" fmla="*/ 115 h 133"/>
                  <a:gd name="T10" fmla="*/ 79 w 112"/>
                  <a:gd name="T11" fmla="*/ 103 h 133"/>
                  <a:gd name="T12" fmla="*/ 90 w 112"/>
                  <a:gd name="T13" fmla="*/ 70 h 133"/>
                  <a:gd name="T14" fmla="*/ 90 w 112"/>
                  <a:gd name="T15" fmla="*/ 66 h 133"/>
                  <a:gd name="T16" fmla="*/ 68 w 112"/>
                  <a:gd name="T17" fmla="*/ 66 h 133"/>
                  <a:gd name="T18" fmla="*/ 112 w 112"/>
                  <a:gd name="T19" fmla="*/ 57 h 133"/>
                  <a:gd name="T20" fmla="*/ 112 w 112"/>
                  <a:gd name="T21" fmla="*/ 129 h 133"/>
                  <a:gd name="T22" fmla="*/ 90 w 112"/>
                  <a:gd name="T23" fmla="*/ 129 h 133"/>
                  <a:gd name="T24" fmla="*/ 90 w 112"/>
                  <a:gd name="T25" fmla="*/ 110 h 133"/>
                  <a:gd name="T26" fmla="*/ 71 w 112"/>
                  <a:gd name="T27" fmla="*/ 127 h 133"/>
                  <a:gd name="T28" fmla="*/ 44 w 112"/>
                  <a:gd name="T29" fmla="*/ 133 h 133"/>
                  <a:gd name="T30" fmla="*/ 12 w 112"/>
                  <a:gd name="T31" fmla="*/ 122 h 133"/>
                  <a:gd name="T32" fmla="*/ 0 w 112"/>
                  <a:gd name="T33" fmla="*/ 92 h 133"/>
                  <a:gd name="T34" fmla="*/ 15 w 112"/>
                  <a:gd name="T35" fmla="*/ 60 h 133"/>
                  <a:gd name="T36" fmla="*/ 59 w 112"/>
                  <a:gd name="T37" fmla="*/ 49 h 133"/>
                  <a:gd name="T38" fmla="*/ 90 w 112"/>
                  <a:gd name="T39" fmla="*/ 49 h 133"/>
                  <a:gd name="T40" fmla="*/ 90 w 112"/>
                  <a:gd name="T41" fmla="*/ 47 h 133"/>
                  <a:gd name="T42" fmla="*/ 80 w 112"/>
                  <a:gd name="T43" fmla="*/ 25 h 133"/>
                  <a:gd name="T44" fmla="*/ 52 w 112"/>
                  <a:gd name="T45" fmla="*/ 17 h 133"/>
                  <a:gd name="T46" fmla="*/ 30 w 112"/>
                  <a:gd name="T47" fmla="*/ 20 h 133"/>
                  <a:gd name="T48" fmla="*/ 9 w 112"/>
                  <a:gd name="T49" fmla="*/ 28 h 133"/>
                  <a:gd name="T50" fmla="*/ 9 w 112"/>
                  <a:gd name="T51" fmla="*/ 8 h 133"/>
                  <a:gd name="T52" fmla="*/ 33 w 112"/>
                  <a:gd name="T53" fmla="*/ 2 h 133"/>
                  <a:gd name="T54" fmla="*/ 55 w 112"/>
                  <a:gd name="T55" fmla="*/ 0 h 133"/>
                  <a:gd name="T56" fmla="*/ 98 w 112"/>
                  <a:gd name="T57" fmla="*/ 14 h 133"/>
                  <a:gd name="T58" fmla="*/ 112 w 112"/>
                  <a:gd name="T59" fmla="*/ 57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2" h="133">
                    <a:moveTo>
                      <a:pt x="68" y="66"/>
                    </a:moveTo>
                    <a:cubicBezTo>
                      <a:pt x="51" y="66"/>
                      <a:pt x="38" y="68"/>
                      <a:pt x="32" y="71"/>
                    </a:cubicBezTo>
                    <a:cubicBezTo>
                      <a:pt x="25" y="75"/>
                      <a:pt x="21" y="82"/>
                      <a:pt x="21" y="91"/>
                    </a:cubicBezTo>
                    <a:cubicBezTo>
                      <a:pt x="21" y="98"/>
                      <a:pt x="24" y="104"/>
                      <a:pt x="29" y="109"/>
                    </a:cubicBezTo>
                    <a:cubicBezTo>
                      <a:pt x="34" y="113"/>
                      <a:pt x="41" y="115"/>
                      <a:pt x="50" y="115"/>
                    </a:cubicBezTo>
                    <a:cubicBezTo>
                      <a:pt x="62" y="115"/>
                      <a:pt x="72" y="111"/>
                      <a:pt x="79" y="103"/>
                    </a:cubicBezTo>
                    <a:cubicBezTo>
                      <a:pt x="86" y="95"/>
                      <a:pt x="90" y="84"/>
                      <a:pt x="90" y="70"/>
                    </a:cubicBezTo>
                    <a:lnTo>
                      <a:pt x="90" y="66"/>
                    </a:lnTo>
                    <a:lnTo>
                      <a:pt x="68" y="66"/>
                    </a:lnTo>
                    <a:close/>
                    <a:moveTo>
                      <a:pt x="112" y="57"/>
                    </a:moveTo>
                    <a:lnTo>
                      <a:pt x="112" y="129"/>
                    </a:lnTo>
                    <a:lnTo>
                      <a:pt x="90" y="129"/>
                    </a:lnTo>
                    <a:lnTo>
                      <a:pt x="90" y="110"/>
                    </a:lnTo>
                    <a:cubicBezTo>
                      <a:pt x="85" y="118"/>
                      <a:pt x="79" y="123"/>
                      <a:pt x="71" y="127"/>
                    </a:cubicBezTo>
                    <a:cubicBezTo>
                      <a:pt x="64" y="131"/>
                      <a:pt x="55" y="133"/>
                      <a:pt x="44" y="133"/>
                    </a:cubicBezTo>
                    <a:cubicBezTo>
                      <a:pt x="30" y="133"/>
                      <a:pt x="20" y="129"/>
                      <a:pt x="12" y="122"/>
                    </a:cubicBezTo>
                    <a:cubicBezTo>
                      <a:pt x="4" y="114"/>
                      <a:pt x="0" y="105"/>
                      <a:pt x="0" y="92"/>
                    </a:cubicBezTo>
                    <a:cubicBezTo>
                      <a:pt x="0" y="78"/>
                      <a:pt x="5" y="67"/>
                      <a:pt x="15" y="60"/>
                    </a:cubicBezTo>
                    <a:cubicBezTo>
                      <a:pt x="25" y="53"/>
                      <a:pt x="40" y="49"/>
                      <a:pt x="59" y="49"/>
                    </a:cubicBezTo>
                    <a:lnTo>
                      <a:pt x="90" y="49"/>
                    </a:lnTo>
                    <a:lnTo>
                      <a:pt x="90" y="47"/>
                    </a:lnTo>
                    <a:cubicBezTo>
                      <a:pt x="90" y="38"/>
                      <a:pt x="87" y="30"/>
                      <a:pt x="80" y="25"/>
                    </a:cubicBezTo>
                    <a:cubicBezTo>
                      <a:pt x="73" y="20"/>
                      <a:pt x="64" y="17"/>
                      <a:pt x="52" y="17"/>
                    </a:cubicBezTo>
                    <a:cubicBezTo>
                      <a:pt x="45" y="17"/>
                      <a:pt x="37" y="18"/>
                      <a:pt x="30" y="20"/>
                    </a:cubicBezTo>
                    <a:cubicBezTo>
                      <a:pt x="23" y="22"/>
                      <a:pt x="16" y="24"/>
                      <a:pt x="9" y="28"/>
                    </a:cubicBezTo>
                    <a:lnTo>
                      <a:pt x="9" y="8"/>
                    </a:lnTo>
                    <a:cubicBezTo>
                      <a:pt x="17" y="5"/>
                      <a:pt x="25" y="3"/>
                      <a:pt x="33" y="2"/>
                    </a:cubicBezTo>
                    <a:cubicBezTo>
                      <a:pt x="40" y="0"/>
                      <a:pt x="47" y="0"/>
                      <a:pt x="55" y="0"/>
                    </a:cubicBezTo>
                    <a:cubicBezTo>
                      <a:pt x="74" y="0"/>
                      <a:pt x="88" y="4"/>
                      <a:pt x="98" y="14"/>
                    </a:cubicBezTo>
                    <a:cubicBezTo>
                      <a:pt x="107" y="23"/>
                      <a:pt x="112" y="38"/>
                      <a:pt x="112" y="5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26">
                <a:extLst>
                  <a:ext uri="{FF2B5EF4-FFF2-40B4-BE49-F238E27FC236}">
                    <a16:creationId xmlns:a16="http://schemas.microsoft.com/office/drawing/2014/main" id="{0286476D-2269-40A7-ACCF-1F8E3C8230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1144"/>
                <a:ext cx="45" cy="57"/>
              </a:xfrm>
              <a:custGeom>
                <a:avLst/>
                <a:gdLst>
                  <a:gd name="T0" fmla="*/ 105 w 105"/>
                  <a:gd name="T1" fmla="*/ 8 h 133"/>
                  <a:gd name="T2" fmla="*/ 105 w 105"/>
                  <a:gd name="T3" fmla="*/ 27 h 133"/>
                  <a:gd name="T4" fmla="*/ 87 w 105"/>
                  <a:gd name="T5" fmla="*/ 20 h 133"/>
                  <a:gd name="T6" fmla="*/ 68 w 105"/>
                  <a:gd name="T7" fmla="*/ 17 h 133"/>
                  <a:gd name="T8" fmla="*/ 35 w 105"/>
                  <a:gd name="T9" fmla="*/ 30 h 133"/>
                  <a:gd name="T10" fmla="*/ 23 w 105"/>
                  <a:gd name="T11" fmla="*/ 66 h 133"/>
                  <a:gd name="T12" fmla="*/ 35 w 105"/>
                  <a:gd name="T13" fmla="*/ 102 h 133"/>
                  <a:gd name="T14" fmla="*/ 68 w 105"/>
                  <a:gd name="T15" fmla="*/ 115 h 133"/>
                  <a:gd name="T16" fmla="*/ 87 w 105"/>
                  <a:gd name="T17" fmla="*/ 113 h 133"/>
                  <a:gd name="T18" fmla="*/ 105 w 105"/>
                  <a:gd name="T19" fmla="*/ 105 h 133"/>
                  <a:gd name="T20" fmla="*/ 105 w 105"/>
                  <a:gd name="T21" fmla="*/ 124 h 133"/>
                  <a:gd name="T22" fmla="*/ 86 w 105"/>
                  <a:gd name="T23" fmla="*/ 131 h 133"/>
                  <a:gd name="T24" fmla="*/ 66 w 105"/>
                  <a:gd name="T25" fmla="*/ 133 h 133"/>
                  <a:gd name="T26" fmla="*/ 18 w 105"/>
                  <a:gd name="T27" fmla="*/ 115 h 133"/>
                  <a:gd name="T28" fmla="*/ 0 w 105"/>
                  <a:gd name="T29" fmla="*/ 66 h 133"/>
                  <a:gd name="T30" fmla="*/ 18 w 105"/>
                  <a:gd name="T31" fmla="*/ 17 h 133"/>
                  <a:gd name="T32" fmla="*/ 67 w 105"/>
                  <a:gd name="T33" fmla="*/ 0 h 133"/>
                  <a:gd name="T34" fmla="*/ 87 w 105"/>
                  <a:gd name="T35" fmla="*/ 2 h 133"/>
                  <a:gd name="T36" fmla="*/ 105 w 105"/>
                  <a:gd name="T37" fmla="*/ 8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5" h="133">
                    <a:moveTo>
                      <a:pt x="105" y="8"/>
                    </a:moveTo>
                    <a:lnTo>
                      <a:pt x="105" y="27"/>
                    </a:lnTo>
                    <a:cubicBezTo>
                      <a:pt x="99" y="24"/>
                      <a:pt x="93" y="21"/>
                      <a:pt x="87" y="20"/>
                    </a:cubicBezTo>
                    <a:cubicBezTo>
                      <a:pt x="80" y="18"/>
                      <a:pt x="74" y="17"/>
                      <a:pt x="68" y="17"/>
                    </a:cubicBezTo>
                    <a:cubicBezTo>
                      <a:pt x="54" y="17"/>
                      <a:pt x="43" y="22"/>
                      <a:pt x="35" y="30"/>
                    </a:cubicBezTo>
                    <a:cubicBezTo>
                      <a:pt x="27" y="39"/>
                      <a:pt x="23" y="51"/>
                      <a:pt x="23" y="66"/>
                    </a:cubicBezTo>
                    <a:cubicBezTo>
                      <a:pt x="23" y="82"/>
                      <a:pt x="27" y="94"/>
                      <a:pt x="35" y="102"/>
                    </a:cubicBezTo>
                    <a:cubicBezTo>
                      <a:pt x="43" y="111"/>
                      <a:pt x="54" y="115"/>
                      <a:pt x="68" y="115"/>
                    </a:cubicBezTo>
                    <a:cubicBezTo>
                      <a:pt x="74" y="115"/>
                      <a:pt x="80" y="114"/>
                      <a:pt x="87" y="113"/>
                    </a:cubicBezTo>
                    <a:cubicBezTo>
                      <a:pt x="93" y="111"/>
                      <a:pt x="99" y="108"/>
                      <a:pt x="105" y="105"/>
                    </a:cubicBezTo>
                    <a:lnTo>
                      <a:pt x="105" y="124"/>
                    </a:lnTo>
                    <a:cubicBezTo>
                      <a:pt x="99" y="127"/>
                      <a:pt x="93" y="129"/>
                      <a:pt x="86" y="131"/>
                    </a:cubicBezTo>
                    <a:cubicBezTo>
                      <a:pt x="80" y="132"/>
                      <a:pt x="73" y="133"/>
                      <a:pt x="66" y="133"/>
                    </a:cubicBezTo>
                    <a:cubicBezTo>
                      <a:pt x="46" y="133"/>
                      <a:pt x="30" y="127"/>
                      <a:pt x="18" y="115"/>
                    </a:cubicBezTo>
                    <a:cubicBezTo>
                      <a:pt x="6" y="103"/>
                      <a:pt x="0" y="86"/>
                      <a:pt x="0" y="66"/>
                    </a:cubicBezTo>
                    <a:cubicBezTo>
                      <a:pt x="0" y="45"/>
                      <a:pt x="6" y="29"/>
                      <a:pt x="18" y="17"/>
                    </a:cubicBezTo>
                    <a:cubicBezTo>
                      <a:pt x="30" y="6"/>
                      <a:pt x="46" y="0"/>
                      <a:pt x="67" y="0"/>
                    </a:cubicBezTo>
                    <a:cubicBezTo>
                      <a:pt x="74" y="0"/>
                      <a:pt x="80" y="0"/>
                      <a:pt x="87" y="2"/>
                    </a:cubicBezTo>
                    <a:cubicBezTo>
                      <a:pt x="93" y="3"/>
                      <a:pt x="99" y="5"/>
                      <a:pt x="105" y="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27">
                <a:extLst>
                  <a:ext uri="{FF2B5EF4-FFF2-40B4-BE49-F238E27FC236}">
                    <a16:creationId xmlns:a16="http://schemas.microsoft.com/office/drawing/2014/main" id="{07617B2B-84DC-4DF6-87A2-3A26C9791FD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31" y="1144"/>
                <a:ext cx="52" cy="57"/>
              </a:xfrm>
              <a:custGeom>
                <a:avLst/>
                <a:gdLst>
                  <a:gd name="T0" fmla="*/ 123 w 123"/>
                  <a:gd name="T1" fmla="*/ 61 h 133"/>
                  <a:gd name="T2" fmla="*/ 123 w 123"/>
                  <a:gd name="T3" fmla="*/ 71 h 133"/>
                  <a:gd name="T4" fmla="*/ 23 w 123"/>
                  <a:gd name="T5" fmla="*/ 71 h 133"/>
                  <a:gd name="T6" fmla="*/ 36 w 123"/>
                  <a:gd name="T7" fmla="*/ 104 h 133"/>
                  <a:gd name="T8" fmla="*/ 70 w 123"/>
                  <a:gd name="T9" fmla="*/ 115 h 133"/>
                  <a:gd name="T10" fmla="*/ 94 w 123"/>
                  <a:gd name="T11" fmla="*/ 112 h 133"/>
                  <a:gd name="T12" fmla="*/ 118 w 123"/>
                  <a:gd name="T13" fmla="*/ 103 h 133"/>
                  <a:gd name="T14" fmla="*/ 118 w 123"/>
                  <a:gd name="T15" fmla="*/ 123 h 133"/>
                  <a:gd name="T16" fmla="*/ 94 w 123"/>
                  <a:gd name="T17" fmla="*/ 130 h 133"/>
                  <a:gd name="T18" fmla="*/ 69 w 123"/>
                  <a:gd name="T19" fmla="*/ 133 h 133"/>
                  <a:gd name="T20" fmla="*/ 18 w 123"/>
                  <a:gd name="T21" fmla="*/ 115 h 133"/>
                  <a:gd name="T22" fmla="*/ 0 w 123"/>
                  <a:gd name="T23" fmla="*/ 67 h 133"/>
                  <a:gd name="T24" fmla="*/ 17 w 123"/>
                  <a:gd name="T25" fmla="*/ 18 h 133"/>
                  <a:gd name="T26" fmla="*/ 65 w 123"/>
                  <a:gd name="T27" fmla="*/ 0 h 133"/>
                  <a:gd name="T28" fmla="*/ 107 w 123"/>
                  <a:gd name="T29" fmla="*/ 16 h 133"/>
                  <a:gd name="T30" fmla="*/ 123 w 123"/>
                  <a:gd name="T31" fmla="*/ 61 h 133"/>
                  <a:gd name="T32" fmla="*/ 101 w 123"/>
                  <a:gd name="T33" fmla="*/ 55 h 133"/>
                  <a:gd name="T34" fmla="*/ 91 w 123"/>
                  <a:gd name="T35" fmla="*/ 27 h 133"/>
                  <a:gd name="T36" fmla="*/ 65 w 123"/>
                  <a:gd name="T37" fmla="*/ 17 h 133"/>
                  <a:gd name="T38" fmla="*/ 36 w 123"/>
                  <a:gd name="T39" fmla="*/ 27 h 133"/>
                  <a:gd name="T40" fmla="*/ 23 w 123"/>
                  <a:gd name="T41" fmla="*/ 55 h 133"/>
                  <a:gd name="T42" fmla="*/ 101 w 123"/>
                  <a:gd name="T43" fmla="*/ 55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3" h="133">
                    <a:moveTo>
                      <a:pt x="123" y="61"/>
                    </a:moveTo>
                    <a:lnTo>
                      <a:pt x="123" y="71"/>
                    </a:lnTo>
                    <a:lnTo>
                      <a:pt x="23" y="71"/>
                    </a:lnTo>
                    <a:cubicBezTo>
                      <a:pt x="24" y="85"/>
                      <a:pt x="28" y="96"/>
                      <a:pt x="36" y="104"/>
                    </a:cubicBezTo>
                    <a:cubicBezTo>
                      <a:pt x="44" y="111"/>
                      <a:pt x="56" y="115"/>
                      <a:pt x="70" y="115"/>
                    </a:cubicBezTo>
                    <a:cubicBezTo>
                      <a:pt x="78" y="115"/>
                      <a:pt x="87" y="114"/>
                      <a:pt x="94" y="112"/>
                    </a:cubicBezTo>
                    <a:cubicBezTo>
                      <a:pt x="102" y="110"/>
                      <a:pt x="110" y="107"/>
                      <a:pt x="118" y="103"/>
                    </a:cubicBezTo>
                    <a:lnTo>
                      <a:pt x="118" y="123"/>
                    </a:lnTo>
                    <a:cubicBezTo>
                      <a:pt x="110" y="126"/>
                      <a:pt x="102" y="128"/>
                      <a:pt x="94" y="130"/>
                    </a:cubicBezTo>
                    <a:cubicBezTo>
                      <a:pt x="86" y="132"/>
                      <a:pt x="77" y="133"/>
                      <a:pt x="69" y="133"/>
                    </a:cubicBezTo>
                    <a:cubicBezTo>
                      <a:pt x="48" y="133"/>
                      <a:pt x="31" y="127"/>
                      <a:pt x="18" y="115"/>
                    </a:cubicBezTo>
                    <a:cubicBezTo>
                      <a:pt x="6" y="103"/>
                      <a:pt x="0" y="87"/>
                      <a:pt x="0" y="67"/>
                    </a:cubicBezTo>
                    <a:cubicBezTo>
                      <a:pt x="0" y="46"/>
                      <a:pt x="6" y="30"/>
                      <a:pt x="17" y="18"/>
                    </a:cubicBezTo>
                    <a:cubicBezTo>
                      <a:pt x="29" y="6"/>
                      <a:pt x="45" y="0"/>
                      <a:pt x="65" y="0"/>
                    </a:cubicBezTo>
                    <a:cubicBezTo>
                      <a:pt x="83" y="0"/>
                      <a:pt x="97" y="5"/>
                      <a:pt x="107" y="16"/>
                    </a:cubicBezTo>
                    <a:cubicBezTo>
                      <a:pt x="118" y="27"/>
                      <a:pt x="123" y="42"/>
                      <a:pt x="123" y="61"/>
                    </a:cubicBezTo>
                    <a:close/>
                    <a:moveTo>
                      <a:pt x="101" y="55"/>
                    </a:moveTo>
                    <a:cubicBezTo>
                      <a:pt x="101" y="43"/>
                      <a:pt x="98" y="34"/>
                      <a:pt x="91" y="27"/>
                    </a:cubicBezTo>
                    <a:cubicBezTo>
                      <a:pt x="85" y="21"/>
                      <a:pt x="76" y="17"/>
                      <a:pt x="65" y="17"/>
                    </a:cubicBezTo>
                    <a:cubicBezTo>
                      <a:pt x="53" y="17"/>
                      <a:pt x="43" y="21"/>
                      <a:pt x="36" y="27"/>
                    </a:cubicBezTo>
                    <a:cubicBezTo>
                      <a:pt x="29" y="34"/>
                      <a:pt x="24" y="43"/>
                      <a:pt x="23" y="55"/>
                    </a:cubicBezTo>
                    <a:lnTo>
                      <a:pt x="101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28">
                <a:extLst>
                  <a:ext uri="{FF2B5EF4-FFF2-40B4-BE49-F238E27FC236}">
                    <a16:creationId xmlns:a16="http://schemas.microsoft.com/office/drawing/2014/main" id="{4D4526D0-D6A7-4A4A-8AB6-00D65B1480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5" y="1130"/>
                <a:ext cx="34" cy="69"/>
              </a:xfrm>
              <a:custGeom>
                <a:avLst/>
                <a:gdLst>
                  <a:gd name="T0" fmla="*/ 37 w 82"/>
                  <a:gd name="T1" fmla="*/ 0 h 162"/>
                  <a:gd name="T2" fmla="*/ 37 w 82"/>
                  <a:gd name="T3" fmla="*/ 36 h 162"/>
                  <a:gd name="T4" fmla="*/ 82 w 82"/>
                  <a:gd name="T5" fmla="*/ 36 h 162"/>
                  <a:gd name="T6" fmla="*/ 82 w 82"/>
                  <a:gd name="T7" fmla="*/ 52 h 162"/>
                  <a:gd name="T8" fmla="*/ 37 w 82"/>
                  <a:gd name="T9" fmla="*/ 52 h 162"/>
                  <a:gd name="T10" fmla="*/ 37 w 82"/>
                  <a:gd name="T11" fmla="*/ 121 h 162"/>
                  <a:gd name="T12" fmla="*/ 42 w 82"/>
                  <a:gd name="T13" fmla="*/ 140 h 162"/>
                  <a:gd name="T14" fmla="*/ 60 w 82"/>
                  <a:gd name="T15" fmla="*/ 145 h 162"/>
                  <a:gd name="T16" fmla="*/ 82 w 82"/>
                  <a:gd name="T17" fmla="*/ 145 h 162"/>
                  <a:gd name="T18" fmla="*/ 82 w 82"/>
                  <a:gd name="T19" fmla="*/ 162 h 162"/>
                  <a:gd name="T20" fmla="*/ 60 w 82"/>
                  <a:gd name="T21" fmla="*/ 162 h 162"/>
                  <a:gd name="T22" fmla="*/ 25 w 82"/>
                  <a:gd name="T23" fmla="*/ 153 h 162"/>
                  <a:gd name="T24" fmla="*/ 16 w 82"/>
                  <a:gd name="T25" fmla="*/ 121 h 162"/>
                  <a:gd name="T26" fmla="*/ 16 w 82"/>
                  <a:gd name="T27" fmla="*/ 52 h 162"/>
                  <a:gd name="T28" fmla="*/ 0 w 82"/>
                  <a:gd name="T29" fmla="*/ 52 h 162"/>
                  <a:gd name="T30" fmla="*/ 0 w 82"/>
                  <a:gd name="T31" fmla="*/ 36 h 162"/>
                  <a:gd name="T32" fmla="*/ 16 w 82"/>
                  <a:gd name="T33" fmla="*/ 36 h 162"/>
                  <a:gd name="T34" fmla="*/ 16 w 82"/>
                  <a:gd name="T35" fmla="*/ 0 h 162"/>
                  <a:gd name="T36" fmla="*/ 37 w 82"/>
                  <a:gd name="T37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2" h="162">
                    <a:moveTo>
                      <a:pt x="37" y="0"/>
                    </a:moveTo>
                    <a:lnTo>
                      <a:pt x="37" y="36"/>
                    </a:lnTo>
                    <a:lnTo>
                      <a:pt x="82" y="36"/>
                    </a:lnTo>
                    <a:lnTo>
                      <a:pt x="82" y="52"/>
                    </a:lnTo>
                    <a:lnTo>
                      <a:pt x="37" y="52"/>
                    </a:lnTo>
                    <a:lnTo>
                      <a:pt x="37" y="121"/>
                    </a:lnTo>
                    <a:cubicBezTo>
                      <a:pt x="37" y="131"/>
                      <a:pt x="39" y="138"/>
                      <a:pt x="42" y="140"/>
                    </a:cubicBezTo>
                    <a:cubicBezTo>
                      <a:pt x="45" y="143"/>
                      <a:pt x="51" y="145"/>
                      <a:pt x="60" y="145"/>
                    </a:cubicBezTo>
                    <a:lnTo>
                      <a:pt x="82" y="145"/>
                    </a:lnTo>
                    <a:lnTo>
                      <a:pt x="82" y="162"/>
                    </a:lnTo>
                    <a:lnTo>
                      <a:pt x="60" y="162"/>
                    </a:lnTo>
                    <a:cubicBezTo>
                      <a:pt x="43" y="162"/>
                      <a:pt x="32" y="159"/>
                      <a:pt x="25" y="153"/>
                    </a:cubicBezTo>
                    <a:cubicBezTo>
                      <a:pt x="19" y="147"/>
                      <a:pt x="16" y="136"/>
                      <a:pt x="16" y="121"/>
                    </a:cubicBezTo>
                    <a:lnTo>
                      <a:pt x="16" y="52"/>
                    </a:lnTo>
                    <a:lnTo>
                      <a:pt x="0" y="52"/>
                    </a:lnTo>
                    <a:lnTo>
                      <a:pt x="0" y="36"/>
                    </a:lnTo>
                    <a:lnTo>
                      <a:pt x="16" y="36"/>
                    </a:lnTo>
                    <a:lnTo>
                      <a:pt x="16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29">
                <a:extLst>
                  <a:ext uri="{FF2B5EF4-FFF2-40B4-BE49-F238E27FC236}">
                    <a16:creationId xmlns:a16="http://schemas.microsoft.com/office/drawing/2014/main" id="{8E71EE58-0852-4A74-920E-DE459EEDEA3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68" y="1144"/>
                <a:ext cx="51" cy="57"/>
              </a:xfrm>
              <a:custGeom>
                <a:avLst/>
                <a:gdLst>
                  <a:gd name="T0" fmla="*/ 61 w 121"/>
                  <a:gd name="T1" fmla="*/ 17 h 133"/>
                  <a:gd name="T2" fmla="*/ 33 w 121"/>
                  <a:gd name="T3" fmla="*/ 30 h 133"/>
                  <a:gd name="T4" fmla="*/ 23 w 121"/>
                  <a:gd name="T5" fmla="*/ 66 h 133"/>
                  <a:gd name="T6" fmla="*/ 33 w 121"/>
                  <a:gd name="T7" fmla="*/ 102 h 133"/>
                  <a:gd name="T8" fmla="*/ 61 w 121"/>
                  <a:gd name="T9" fmla="*/ 115 h 133"/>
                  <a:gd name="T10" fmla="*/ 88 w 121"/>
                  <a:gd name="T11" fmla="*/ 102 h 133"/>
                  <a:gd name="T12" fmla="*/ 98 w 121"/>
                  <a:gd name="T13" fmla="*/ 66 h 133"/>
                  <a:gd name="T14" fmla="*/ 88 w 121"/>
                  <a:gd name="T15" fmla="*/ 30 h 133"/>
                  <a:gd name="T16" fmla="*/ 61 w 121"/>
                  <a:gd name="T17" fmla="*/ 17 h 133"/>
                  <a:gd name="T18" fmla="*/ 61 w 121"/>
                  <a:gd name="T19" fmla="*/ 0 h 133"/>
                  <a:gd name="T20" fmla="*/ 105 w 121"/>
                  <a:gd name="T21" fmla="*/ 17 h 133"/>
                  <a:gd name="T22" fmla="*/ 121 w 121"/>
                  <a:gd name="T23" fmla="*/ 66 h 133"/>
                  <a:gd name="T24" fmla="*/ 105 w 121"/>
                  <a:gd name="T25" fmla="*/ 115 h 133"/>
                  <a:gd name="T26" fmla="*/ 61 w 121"/>
                  <a:gd name="T27" fmla="*/ 133 h 133"/>
                  <a:gd name="T28" fmla="*/ 16 w 121"/>
                  <a:gd name="T29" fmla="*/ 115 h 133"/>
                  <a:gd name="T30" fmla="*/ 0 w 121"/>
                  <a:gd name="T31" fmla="*/ 66 h 133"/>
                  <a:gd name="T32" fmla="*/ 16 w 121"/>
                  <a:gd name="T33" fmla="*/ 17 h 133"/>
                  <a:gd name="T34" fmla="*/ 61 w 121"/>
                  <a:gd name="T35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1" h="133">
                    <a:moveTo>
                      <a:pt x="61" y="17"/>
                    </a:moveTo>
                    <a:cubicBezTo>
                      <a:pt x="49" y="17"/>
                      <a:pt x="40" y="22"/>
                      <a:pt x="33" y="30"/>
                    </a:cubicBezTo>
                    <a:cubicBezTo>
                      <a:pt x="26" y="39"/>
                      <a:pt x="23" y="51"/>
                      <a:pt x="23" y="66"/>
                    </a:cubicBezTo>
                    <a:cubicBezTo>
                      <a:pt x="23" y="81"/>
                      <a:pt x="26" y="93"/>
                      <a:pt x="33" y="102"/>
                    </a:cubicBezTo>
                    <a:cubicBezTo>
                      <a:pt x="40" y="111"/>
                      <a:pt x="49" y="115"/>
                      <a:pt x="61" y="115"/>
                    </a:cubicBezTo>
                    <a:cubicBezTo>
                      <a:pt x="72" y="115"/>
                      <a:pt x="81" y="111"/>
                      <a:pt x="88" y="102"/>
                    </a:cubicBezTo>
                    <a:cubicBezTo>
                      <a:pt x="95" y="93"/>
                      <a:pt x="98" y="81"/>
                      <a:pt x="98" y="66"/>
                    </a:cubicBezTo>
                    <a:cubicBezTo>
                      <a:pt x="98" y="51"/>
                      <a:pt x="95" y="39"/>
                      <a:pt x="88" y="30"/>
                    </a:cubicBezTo>
                    <a:cubicBezTo>
                      <a:pt x="81" y="22"/>
                      <a:pt x="72" y="17"/>
                      <a:pt x="61" y="17"/>
                    </a:cubicBezTo>
                    <a:close/>
                    <a:moveTo>
                      <a:pt x="61" y="0"/>
                    </a:moveTo>
                    <a:cubicBezTo>
                      <a:pt x="80" y="0"/>
                      <a:pt x="94" y="5"/>
                      <a:pt x="105" y="17"/>
                    </a:cubicBezTo>
                    <a:cubicBezTo>
                      <a:pt x="116" y="29"/>
                      <a:pt x="121" y="45"/>
                      <a:pt x="121" y="66"/>
                    </a:cubicBezTo>
                    <a:cubicBezTo>
                      <a:pt x="121" y="87"/>
                      <a:pt x="116" y="103"/>
                      <a:pt x="105" y="115"/>
                    </a:cubicBezTo>
                    <a:cubicBezTo>
                      <a:pt x="94" y="127"/>
                      <a:pt x="80" y="133"/>
                      <a:pt x="61" y="133"/>
                    </a:cubicBezTo>
                    <a:cubicBezTo>
                      <a:pt x="42" y="133"/>
                      <a:pt x="27" y="127"/>
                      <a:pt x="16" y="115"/>
                    </a:cubicBezTo>
                    <a:cubicBezTo>
                      <a:pt x="5" y="103"/>
                      <a:pt x="0" y="87"/>
                      <a:pt x="0" y="66"/>
                    </a:cubicBezTo>
                    <a:cubicBezTo>
                      <a:pt x="0" y="45"/>
                      <a:pt x="5" y="29"/>
                      <a:pt x="16" y="17"/>
                    </a:cubicBezTo>
                    <a:cubicBezTo>
                      <a:pt x="27" y="5"/>
                      <a:pt x="42" y="0"/>
                      <a:pt x="6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Freeform 30">
                <a:extLst>
                  <a:ext uri="{FF2B5EF4-FFF2-40B4-BE49-F238E27FC236}">
                    <a16:creationId xmlns:a16="http://schemas.microsoft.com/office/drawing/2014/main" id="{9CE0BFC4-3813-44DA-9E76-A73A507B00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1" y="1130"/>
                <a:ext cx="35" cy="69"/>
              </a:xfrm>
              <a:custGeom>
                <a:avLst/>
                <a:gdLst>
                  <a:gd name="T0" fmla="*/ 38 w 83"/>
                  <a:gd name="T1" fmla="*/ 0 h 162"/>
                  <a:gd name="T2" fmla="*/ 38 w 83"/>
                  <a:gd name="T3" fmla="*/ 36 h 162"/>
                  <a:gd name="T4" fmla="*/ 83 w 83"/>
                  <a:gd name="T5" fmla="*/ 36 h 162"/>
                  <a:gd name="T6" fmla="*/ 83 w 83"/>
                  <a:gd name="T7" fmla="*/ 52 h 162"/>
                  <a:gd name="T8" fmla="*/ 38 w 83"/>
                  <a:gd name="T9" fmla="*/ 52 h 162"/>
                  <a:gd name="T10" fmla="*/ 38 w 83"/>
                  <a:gd name="T11" fmla="*/ 121 h 162"/>
                  <a:gd name="T12" fmla="*/ 43 w 83"/>
                  <a:gd name="T13" fmla="*/ 140 h 162"/>
                  <a:gd name="T14" fmla="*/ 61 w 83"/>
                  <a:gd name="T15" fmla="*/ 145 h 162"/>
                  <a:gd name="T16" fmla="*/ 83 w 83"/>
                  <a:gd name="T17" fmla="*/ 145 h 162"/>
                  <a:gd name="T18" fmla="*/ 83 w 83"/>
                  <a:gd name="T19" fmla="*/ 162 h 162"/>
                  <a:gd name="T20" fmla="*/ 61 w 83"/>
                  <a:gd name="T21" fmla="*/ 162 h 162"/>
                  <a:gd name="T22" fmla="*/ 26 w 83"/>
                  <a:gd name="T23" fmla="*/ 153 h 162"/>
                  <a:gd name="T24" fmla="*/ 16 w 83"/>
                  <a:gd name="T25" fmla="*/ 121 h 162"/>
                  <a:gd name="T26" fmla="*/ 16 w 83"/>
                  <a:gd name="T27" fmla="*/ 52 h 162"/>
                  <a:gd name="T28" fmla="*/ 0 w 83"/>
                  <a:gd name="T29" fmla="*/ 52 h 162"/>
                  <a:gd name="T30" fmla="*/ 0 w 83"/>
                  <a:gd name="T31" fmla="*/ 36 h 162"/>
                  <a:gd name="T32" fmla="*/ 16 w 83"/>
                  <a:gd name="T33" fmla="*/ 36 h 162"/>
                  <a:gd name="T34" fmla="*/ 16 w 83"/>
                  <a:gd name="T35" fmla="*/ 0 h 162"/>
                  <a:gd name="T36" fmla="*/ 38 w 83"/>
                  <a:gd name="T37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3" h="162">
                    <a:moveTo>
                      <a:pt x="38" y="0"/>
                    </a:moveTo>
                    <a:lnTo>
                      <a:pt x="38" y="36"/>
                    </a:lnTo>
                    <a:lnTo>
                      <a:pt x="83" y="36"/>
                    </a:lnTo>
                    <a:lnTo>
                      <a:pt x="83" y="52"/>
                    </a:lnTo>
                    <a:lnTo>
                      <a:pt x="38" y="52"/>
                    </a:lnTo>
                    <a:lnTo>
                      <a:pt x="38" y="121"/>
                    </a:lnTo>
                    <a:cubicBezTo>
                      <a:pt x="38" y="131"/>
                      <a:pt x="40" y="138"/>
                      <a:pt x="43" y="140"/>
                    </a:cubicBezTo>
                    <a:cubicBezTo>
                      <a:pt x="46" y="143"/>
                      <a:pt x="52" y="145"/>
                      <a:pt x="61" y="145"/>
                    </a:cubicBezTo>
                    <a:lnTo>
                      <a:pt x="83" y="145"/>
                    </a:lnTo>
                    <a:lnTo>
                      <a:pt x="83" y="162"/>
                    </a:lnTo>
                    <a:lnTo>
                      <a:pt x="61" y="162"/>
                    </a:lnTo>
                    <a:cubicBezTo>
                      <a:pt x="44" y="162"/>
                      <a:pt x="32" y="159"/>
                      <a:pt x="26" y="153"/>
                    </a:cubicBezTo>
                    <a:cubicBezTo>
                      <a:pt x="20" y="147"/>
                      <a:pt x="16" y="136"/>
                      <a:pt x="16" y="121"/>
                    </a:cubicBezTo>
                    <a:lnTo>
                      <a:pt x="16" y="52"/>
                    </a:lnTo>
                    <a:lnTo>
                      <a:pt x="0" y="52"/>
                    </a:lnTo>
                    <a:lnTo>
                      <a:pt x="0" y="36"/>
                    </a:lnTo>
                    <a:lnTo>
                      <a:pt x="16" y="36"/>
                    </a:lnTo>
                    <a:lnTo>
                      <a:pt x="16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31">
                <a:extLst>
                  <a:ext uri="{FF2B5EF4-FFF2-40B4-BE49-F238E27FC236}">
                    <a16:creationId xmlns:a16="http://schemas.microsoft.com/office/drawing/2014/main" id="{F788B364-95B3-49F3-ACA3-E313B73E60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8" y="1124"/>
                <a:ext cx="47" cy="75"/>
              </a:xfrm>
              <a:custGeom>
                <a:avLst/>
                <a:gdLst>
                  <a:gd name="T0" fmla="*/ 111 w 111"/>
                  <a:gd name="T1" fmla="*/ 100 h 176"/>
                  <a:gd name="T2" fmla="*/ 111 w 111"/>
                  <a:gd name="T3" fmla="*/ 176 h 176"/>
                  <a:gd name="T4" fmla="*/ 89 w 111"/>
                  <a:gd name="T5" fmla="*/ 176 h 176"/>
                  <a:gd name="T6" fmla="*/ 89 w 111"/>
                  <a:gd name="T7" fmla="*/ 101 h 176"/>
                  <a:gd name="T8" fmla="*/ 82 w 111"/>
                  <a:gd name="T9" fmla="*/ 74 h 176"/>
                  <a:gd name="T10" fmla="*/ 60 w 111"/>
                  <a:gd name="T11" fmla="*/ 65 h 176"/>
                  <a:gd name="T12" fmla="*/ 32 w 111"/>
                  <a:gd name="T13" fmla="*/ 75 h 176"/>
                  <a:gd name="T14" fmla="*/ 22 w 111"/>
                  <a:gd name="T15" fmla="*/ 105 h 176"/>
                  <a:gd name="T16" fmla="*/ 22 w 111"/>
                  <a:gd name="T17" fmla="*/ 176 h 176"/>
                  <a:gd name="T18" fmla="*/ 0 w 111"/>
                  <a:gd name="T19" fmla="*/ 176 h 176"/>
                  <a:gd name="T20" fmla="*/ 0 w 111"/>
                  <a:gd name="T21" fmla="*/ 0 h 176"/>
                  <a:gd name="T22" fmla="*/ 22 w 111"/>
                  <a:gd name="T23" fmla="*/ 0 h 176"/>
                  <a:gd name="T24" fmla="*/ 22 w 111"/>
                  <a:gd name="T25" fmla="*/ 69 h 176"/>
                  <a:gd name="T26" fmla="*/ 40 w 111"/>
                  <a:gd name="T27" fmla="*/ 52 h 176"/>
                  <a:gd name="T28" fmla="*/ 65 w 111"/>
                  <a:gd name="T29" fmla="*/ 47 h 176"/>
                  <a:gd name="T30" fmla="*/ 100 w 111"/>
                  <a:gd name="T31" fmla="*/ 60 h 176"/>
                  <a:gd name="T32" fmla="*/ 111 w 111"/>
                  <a:gd name="T33" fmla="*/ 10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1" h="176">
                    <a:moveTo>
                      <a:pt x="111" y="100"/>
                    </a:moveTo>
                    <a:lnTo>
                      <a:pt x="111" y="176"/>
                    </a:lnTo>
                    <a:lnTo>
                      <a:pt x="89" y="176"/>
                    </a:lnTo>
                    <a:lnTo>
                      <a:pt x="89" y="101"/>
                    </a:lnTo>
                    <a:cubicBezTo>
                      <a:pt x="89" y="89"/>
                      <a:pt x="87" y="80"/>
                      <a:pt x="82" y="74"/>
                    </a:cubicBezTo>
                    <a:cubicBezTo>
                      <a:pt x="77" y="68"/>
                      <a:pt x="70" y="65"/>
                      <a:pt x="60" y="65"/>
                    </a:cubicBezTo>
                    <a:cubicBezTo>
                      <a:pt x="48" y="65"/>
                      <a:pt x="39" y="68"/>
                      <a:pt x="32" y="75"/>
                    </a:cubicBezTo>
                    <a:cubicBezTo>
                      <a:pt x="25" y="83"/>
                      <a:pt x="22" y="92"/>
                      <a:pt x="22" y="105"/>
                    </a:cubicBezTo>
                    <a:lnTo>
                      <a:pt x="22" y="176"/>
                    </a:lnTo>
                    <a:lnTo>
                      <a:pt x="0" y="176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22" y="69"/>
                    </a:lnTo>
                    <a:cubicBezTo>
                      <a:pt x="27" y="62"/>
                      <a:pt x="33" y="56"/>
                      <a:pt x="40" y="52"/>
                    </a:cubicBezTo>
                    <a:cubicBezTo>
                      <a:pt x="48" y="48"/>
                      <a:pt x="56" y="47"/>
                      <a:pt x="65" y="47"/>
                    </a:cubicBezTo>
                    <a:cubicBezTo>
                      <a:pt x="80" y="47"/>
                      <a:pt x="92" y="51"/>
                      <a:pt x="100" y="60"/>
                    </a:cubicBezTo>
                    <a:cubicBezTo>
                      <a:pt x="107" y="69"/>
                      <a:pt x="111" y="82"/>
                      <a:pt x="111" y="1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Freeform 32">
                <a:extLst>
                  <a:ext uri="{FF2B5EF4-FFF2-40B4-BE49-F238E27FC236}">
                    <a16:creationId xmlns:a16="http://schemas.microsoft.com/office/drawing/2014/main" id="{648D78E1-3C3F-4E92-9B70-A92393C5263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70" y="1144"/>
                <a:ext cx="52" cy="57"/>
              </a:xfrm>
              <a:custGeom>
                <a:avLst/>
                <a:gdLst>
                  <a:gd name="T0" fmla="*/ 123 w 123"/>
                  <a:gd name="T1" fmla="*/ 61 h 133"/>
                  <a:gd name="T2" fmla="*/ 123 w 123"/>
                  <a:gd name="T3" fmla="*/ 71 h 133"/>
                  <a:gd name="T4" fmla="*/ 23 w 123"/>
                  <a:gd name="T5" fmla="*/ 71 h 133"/>
                  <a:gd name="T6" fmla="*/ 37 w 123"/>
                  <a:gd name="T7" fmla="*/ 104 h 133"/>
                  <a:gd name="T8" fmla="*/ 71 w 123"/>
                  <a:gd name="T9" fmla="*/ 115 h 133"/>
                  <a:gd name="T10" fmla="*/ 95 w 123"/>
                  <a:gd name="T11" fmla="*/ 112 h 133"/>
                  <a:gd name="T12" fmla="*/ 118 w 123"/>
                  <a:gd name="T13" fmla="*/ 103 h 133"/>
                  <a:gd name="T14" fmla="*/ 118 w 123"/>
                  <a:gd name="T15" fmla="*/ 123 h 133"/>
                  <a:gd name="T16" fmla="*/ 94 w 123"/>
                  <a:gd name="T17" fmla="*/ 130 h 133"/>
                  <a:gd name="T18" fmla="*/ 69 w 123"/>
                  <a:gd name="T19" fmla="*/ 133 h 133"/>
                  <a:gd name="T20" fmla="*/ 19 w 123"/>
                  <a:gd name="T21" fmla="*/ 115 h 133"/>
                  <a:gd name="T22" fmla="*/ 0 w 123"/>
                  <a:gd name="T23" fmla="*/ 67 h 133"/>
                  <a:gd name="T24" fmla="*/ 18 w 123"/>
                  <a:gd name="T25" fmla="*/ 18 h 133"/>
                  <a:gd name="T26" fmla="*/ 66 w 123"/>
                  <a:gd name="T27" fmla="*/ 0 h 133"/>
                  <a:gd name="T28" fmla="*/ 108 w 123"/>
                  <a:gd name="T29" fmla="*/ 16 h 133"/>
                  <a:gd name="T30" fmla="*/ 123 w 123"/>
                  <a:gd name="T31" fmla="*/ 61 h 133"/>
                  <a:gd name="T32" fmla="*/ 102 w 123"/>
                  <a:gd name="T33" fmla="*/ 55 h 133"/>
                  <a:gd name="T34" fmla="*/ 92 w 123"/>
                  <a:gd name="T35" fmla="*/ 27 h 133"/>
                  <a:gd name="T36" fmla="*/ 66 w 123"/>
                  <a:gd name="T37" fmla="*/ 17 h 133"/>
                  <a:gd name="T38" fmla="*/ 36 w 123"/>
                  <a:gd name="T39" fmla="*/ 27 h 133"/>
                  <a:gd name="T40" fmla="*/ 24 w 123"/>
                  <a:gd name="T41" fmla="*/ 55 h 133"/>
                  <a:gd name="T42" fmla="*/ 102 w 123"/>
                  <a:gd name="T43" fmla="*/ 55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3" h="133">
                    <a:moveTo>
                      <a:pt x="123" y="61"/>
                    </a:moveTo>
                    <a:lnTo>
                      <a:pt x="123" y="71"/>
                    </a:lnTo>
                    <a:lnTo>
                      <a:pt x="23" y="71"/>
                    </a:lnTo>
                    <a:cubicBezTo>
                      <a:pt x="24" y="85"/>
                      <a:pt x="29" y="96"/>
                      <a:pt x="37" y="104"/>
                    </a:cubicBezTo>
                    <a:cubicBezTo>
                      <a:pt x="45" y="111"/>
                      <a:pt x="56" y="115"/>
                      <a:pt x="71" y="115"/>
                    </a:cubicBezTo>
                    <a:cubicBezTo>
                      <a:pt x="79" y="115"/>
                      <a:pt x="87" y="114"/>
                      <a:pt x="95" y="112"/>
                    </a:cubicBezTo>
                    <a:cubicBezTo>
                      <a:pt x="103" y="110"/>
                      <a:pt x="111" y="107"/>
                      <a:pt x="118" y="103"/>
                    </a:cubicBezTo>
                    <a:lnTo>
                      <a:pt x="118" y="123"/>
                    </a:lnTo>
                    <a:cubicBezTo>
                      <a:pt x="111" y="126"/>
                      <a:pt x="103" y="128"/>
                      <a:pt x="94" y="130"/>
                    </a:cubicBezTo>
                    <a:cubicBezTo>
                      <a:pt x="86" y="132"/>
                      <a:pt x="78" y="133"/>
                      <a:pt x="69" y="133"/>
                    </a:cubicBezTo>
                    <a:cubicBezTo>
                      <a:pt x="48" y="133"/>
                      <a:pt x="31" y="127"/>
                      <a:pt x="19" y="115"/>
                    </a:cubicBezTo>
                    <a:cubicBezTo>
                      <a:pt x="7" y="103"/>
                      <a:pt x="0" y="87"/>
                      <a:pt x="0" y="67"/>
                    </a:cubicBezTo>
                    <a:cubicBezTo>
                      <a:pt x="0" y="46"/>
                      <a:pt x="6" y="30"/>
                      <a:pt x="18" y="18"/>
                    </a:cubicBezTo>
                    <a:cubicBezTo>
                      <a:pt x="30" y="6"/>
                      <a:pt x="46" y="0"/>
                      <a:pt x="66" y="0"/>
                    </a:cubicBezTo>
                    <a:cubicBezTo>
                      <a:pt x="83" y="0"/>
                      <a:pt x="97" y="5"/>
                      <a:pt x="108" y="16"/>
                    </a:cubicBezTo>
                    <a:cubicBezTo>
                      <a:pt x="118" y="27"/>
                      <a:pt x="123" y="42"/>
                      <a:pt x="123" y="61"/>
                    </a:cubicBezTo>
                    <a:close/>
                    <a:moveTo>
                      <a:pt x="102" y="55"/>
                    </a:moveTo>
                    <a:cubicBezTo>
                      <a:pt x="101" y="43"/>
                      <a:pt x="98" y="34"/>
                      <a:pt x="92" y="27"/>
                    </a:cubicBezTo>
                    <a:cubicBezTo>
                      <a:pt x="85" y="21"/>
                      <a:pt x="76" y="17"/>
                      <a:pt x="66" y="17"/>
                    </a:cubicBezTo>
                    <a:cubicBezTo>
                      <a:pt x="54" y="17"/>
                      <a:pt x="44" y="21"/>
                      <a:pt x="36" y="27"/>
                    </a:cubicBezTo>
                    <a:cubicBezTo>
                      <a:pt x="29" y="34"/>
                      <a:pt x="25" y="43"/>
                      <a:pt x="24" y="55"/>
                    </a:cubicBezTo>
                    <a:lnTo>
                      <a:pt x="102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Freeform 33">
                <a:extLst>
                  <a:ext uri="{FF2B5EF4-FFF2-40B4-BE49-F238E27FC236}">
                    <a16:creationId xmlns:a16="http://schemas.microsoft.com/office/drawing/2014/main" id="{FDE862E6-5ADE-48D4-864B-01F79503E0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1124"/>
                <a:ext cx="47" cy="75"/>
              </a:xfrm>
              <a:custGeom>
                <a:avLst/>
                <a:gdLst>
                  <a:gd name="T0" fmla="*/ 111 w 111"/>
                  <a:gd name="T1" fmla="*/ 100 h 176"/>
                  <a:gd name="T2" fmla="*/ 111 w 111"/>
                  <a:gd name="T3" fmla="*/ 176 h 176"/>
                  <a:gd name="T4" fmla="*/ 89 w 111"/>
                  <a:gd name="T5" fmla="*/ 176 h 176"/>
                  <a:gd name="T6" fmla="*/ 89 w 111"/>
                  <a:gd name="T7" fmla="*/ 101 h 176"/>
                  <a:gd name="T8" fmla="*/ 82 w 111"/>
                  <a:gd name="T9" fmla="*/ 74 h 176"/>
                  <a:gd name="T10" fmla="*/ 60 w 111"/>
                  <a:gd name="T11" fmla="*/ 65 h 176"/>
                  <a:gd name="T12" fmla="*/ 32 w 111"/>
                  <a:gd name="T13" fmla="*/ 75 h 176"/>
                  <a:gd name="T14" fmla="*/ 22 w 111"/>
                  <a:gd name="T15" fmla="*/ 105 h 176"/>
                  <a:gd name="T16" fmla="*/ 22 w 111"/>
                  <a:gd name="T17" fmla="*/ 176 h 176"/>
                  <a:gd name="T18" fmla="*/ 0 w 111"/>
                  <a:gd name="T19" fmla="*/ 176 h 176"/>
                  <a:gd name="T20" fmla="*/ 0 w 111"/>
                  <a:gd name="T21" fmla="*/ 0 h 176"/>
                  <a:gd name="T22" fmla="*/ 22 w 111"/>
                  <a:gd name="T23" fmla="*/ 0 h 176"/>
                  <a:gd name="T24" fmla="*/ 22 w 111"/>
                  <a:gd name="T25" fmla="*/ 69 h 176"/>
                  <a:gd name="T26" fmla="*/ 40 w 111"/>
                  <a:gd name="T27" fmla="*/ 52 h 176"/>
                  <a:gd name="T28" fmla="*/ 64 w 111"/>
                  <a:gd name="T29" fmla="*/ 47 h 176"/>
                  <a:gd name="T30" fmla="*/ 99 w 111"/>
                  <a:gd name="T31" fmla="*/ 60 h 176"/>
                  <a:gd name="T32" fmla="*/ 111 w 111"/>
                  <a:gd name="T33" fmla="*/ 10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1" h="176">
                    <a:moveTo>
                      <a:pt x="111" y="100"/>
                    </a:moveTo>
                    <a:lnTo>
                      <a:pt x="111" y="176"/>
                    </a:lnTo>
                    <a:lnTo>
                      <a:pt x="89" y="176"/>
                    </a:lnTo>
                    <a:lnTo>
                      <a:pt x="89" y="101"/>
                    </a:lnTo>
                    <a:cubicBezTo>
                      <a:pt x="89" y="89"/>
                      <a:pt x="87" y="80"/>
                      <a:pt x="82" y="74"/>
                    </a:cubicBezTo>
                    <a:cubicBezTo>
                      <a:pt x="77" y="68"/>
                      <a:pt x="69" y="65"/>
                      <a:pt x="60" y="65"/>
                    </a:cubicBezTo>
                    <a:cubicBezTo>
                      <a:pt x="48" y="65"/>
                      <a:pt x="39" y="68"/>
                      <a:pt x="32" y="75"/>
                    </a:cubicBezTo>
                    <a:cubicBezTo>
                      <a:pt x="25" y="83"/>
                      <a:pt x="22" y="92"/>
                      <a:pt x="22" y="105"/>
                    </a:cubicBezTo>
                    <a:lnTo>
                      <a:pt x="22" y="176"/>
                    </a:lnTo>
                    <a:lnTo>
                      <a:pt x="0" y="176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22" y="69"/>
                    </a:lnTo>
                    <a:cubicBezTo>
                      <a:pt x="27" y="62"/>
                      <a:pt x="33" y="56"/>
                      <a:pt x="40" y="52"/>
                    </a:cubicBezTo>
                    <a:cubicBezTo>
                      <a:pt x="47" y="48"/>
                      <a:pt x="55" y="47"/>
                      <a:pt x="64" y="47"/>
                    </a:cubicBezTo>
                    <a:cubicBezTo>
                      <a:pt x="80" y="47"/>
                      <a:pt x="91" y="51"/>
                      <a:pt x="99" y="60"/>
                    </a:cubicBezTo>
                    <a:cubicBezTo>
                      <a:pt x="107" y="69"/>
                      <a:pt x="111" y="82"/>
                      <a:pt x="111" y="1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Freeform 34">
                <a:extLst>
                  <a:ext uri="{FF2B5EF4-FFF2-40B4-BE49-F238E27FC236}">
                    <a16:creationId xmlns:a16="http://schemas.microsoft.com/office/drawing/2014/main" id="{98FF3012-1670-49E3-BC00-DDA13A1C5E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2" y="1144"/>
                <a:ext cx="51" cy="57"/>
              </a:xfrm>
              <a:custGeom>
                <a:avLst/>
                <a:gdLst>
                  <a:gd name="T0" fmla="*/ 61 w 122"/>
                  <a:gd name="T1" fmla="*/ 17 h 133"/>
                  <a:gd name="T2" fmla="*/ 33 w 122"/>
                  <a:gd name="T3" fmla="*/ 30 h 133"/>
                  <a:gd name="T4" fmla="*/ 23 w 122"/>
                  <a:gd name="T5" fmla="*/ 66 h 133"/>
                  <a:gd name="T6" fmla="*/ 33 w 122"/>
                  <a:gd name="T7" fmla="*/ 102 h 133"/>
                  <a:gd name="T8" fmla="*/ 61 w 122"/>
                  <a:gd name="T9" fmla="*/ 115 h 133"/>
                  <a:gd name="T10" fmla="*/ 88 w 122"/>
                  <a:gd name="T11" fmla="*/ 102 h 133"/>
                  <a:gd name="T12" fmla="*/ 99 w 122"/>
                  <a:gd name="T13" fmla="*/ 66 h 133"/>
                  <a:gd name="T14" fmla="*/ 88 w 122"/>
                  <a:gd name="T15" fmla="*/ 30 h 133"/>
                  <a:gd name="T16" fmla="*/ 61 w 122"/>
                  <a:gd name="T17" fmla="*/ 17 h 133"/>
                  <a:gd name="T18" fmla="*/ 61 w 122"/>
                  <a:gd name="T19" fmla="*/ 0 h 133"/>
                  <a:gd name="T20" fmla="*/ 106 w 122"/>
                  <a:gd name="T21" fmla="*/ 17 h 133"/>
                  <a:gd name="T22" fmla="*/ 122 w 122"/>
                  <a:gd name="T23" fmla="*/ 66 h 133"/>
                  <a:gd name="T24" fmla="*/ 106 w 122"/>
                  <a:gd name="T25" fmla="*/ 115 h 133"/>
                  <a:gd name="T26" fmla="*/ 61 w 122"/>
                  <a:gd name="T27" fmla="*/ 133 h 133"/>
                  <a:gd name="T28" fmla="*/ 16 w 122"/>
                  <a:gd name="T29" fmla="*/ 115 h 133"/>
                  <a:gd name="T30" fmla="*/ 0 w 122"/>
                  <a:gd name="T31" fmla="*/ 66 h 133"/>
                  <a:gd name="T32" fmla="*/ 16 w 122"/>
                  <a:gd name="T33" fmla="*/ 17 h 133"/>
                  <a:gd name="T34" fmla="*/ 61 w 122"/>
                  <a:gd name="T35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2" h="133">
                    <a:moveTo>
                      <a:pt x="61" y="17"/>
                    </a:moveTo>
                    <a:cubicBezTo>
                      <a:pt x="49" y="17"/>
                      <a:pt x="40" y="22"/>
                      <a:pt x="33" y="30"/>
                    </a:cubicBezTo>
                    <a:cubicBezTo>
                      <a:pt x="26" y="39"/>
                      <a:pt x="23" y="51"/>
                      <a:pt x="23" y="66"/>
                    </a:cubicBezTo>
                    <a:cubicBezTo>
                      <a:pt x="23" y="81"/>
                      <a:pt x="26" y="93"/>
                      <a:pt x="33" y="102"/>
                    </a:cubicBezTo>
                    <a:cubicBezTo>
                      <a:pt x="40" y="111"/>
                      <a:pt x="49" y="115"/>
                      <a:pt x="61" y="115"/>
                    </a:cubicBezTo>
                    <a:cubicBezTo>
                      <a:pt x="73" y="115"/>
                      <a:pt x="82" y="111"/>
                      <a:pt x="88" y="102"/>
                    </a:cubicBezTo>
                    <a:cubicBezTo>
                      <a:pt x="95" y="93"/>
                      <a:pt x="99" y="81"/>
                      <a:pt x="99" y="66"/>
                    </a:cubicBezTo>
                    <a:cubicBezTo>
                      <a:pt x="99" y="51"/>
                      <a:pt x="95" y="39"/>
                      <a:pt x="88" y="30"/>
                    </a:cubicBezTo>
                    <a:cubicBezTo>
                      <a:pt x="82" y="22"/>
                      <a:pt x="73" y="17"/>
                      <a:pt x="61" y="17"/>
                    </a:cubicBezTo>
                    <a:close/>
                    <a:moveTo>
                      <a:pt x="61" y="0"/>
                    </a:moveTo>
                    <a:cubicBezTo>
                      <a:pt x="80" y="0"/>
                      <a:pt x="95" y="5"/>
                      <a:pt x="106" y="17"/>
                    </a:cubicBezTo>
                    <a:cubicBezTo>
                      <a:pt x="116" y="29"/>
                      <a:pt x="122" y="45"/>
                      <a:pt x="122" y="66"/>
                    </a:cubicBezTo>
                    <a:cubicBezTo>
                      <a:pt x="122" y="87"/>
                      <a:pt x="116" y="103"/>
                      <a:pt x="106" y="115"/>
                    </a:cubicBezTo>
                    <a:cubicBezTo>
                      <a:pt x="95" y="127"/>
                      <a:pt x="80" y="133"/>
                      <a:pt x="61" y="133"/>
                    </a:cubicBezTo>
                    <a:cubicBezTo>
                      <a:pt x="42" y="133"/>
                      <a:pt x="27" y="127"/>
                      <a:pt x="16" y="115"/>
                    </a:cubicBezTo>
                    <a:cubicBezTo>
                      <a:pt x="5" y="103"/>
                      <a:pt x="0" y="87"/>
                      <a:pt x="0" y="66"/>
                    </a:cubicBezTo>
                    <a:cubicBezTo>
                      <a:pt x="0" y="45"/>
                      <a:pt x="5" y="29"/>
                      <a:pt x="16" y="17"/>
                    </a:cubicBezTo>
                    <a:cubicBezTo>
                      <a:pt x="27" y="5"/>
                      <a:pt x="42" y="0"/>
                      <a:pt x="6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Freeform 35">
                <a:extLst>
                  <a:ext uri="{FF2B5EF4-FFF2-40B4-BE49-F238E27FC236}">
                    <a16:creationId xmlns:a16="http://schemas.microsoft.com/office/drawing/2014/main" id="{5DC73F67-4266-436D-BD1C-0E904DC620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5" y="1144"/>
                <a:ext cx="42" cy="57"/>
              </a:xfrm>
              <a:custGeom>
                <a:avLst/>
                <a:gdLst>
                  <a:gd name="T0" fmla="*/ 94 w 101"/>
                  <a:gd name="T1" fmla="*/ 6 h 133"/>
                  <a:gd name="T2" fmla="*/ 94 w 101"/>
                  <a:gd name="T3" fmla="*/ 26 h 133"/>
                  <a:gd name="T4" fmla="*/ 75 w 101"/>
                  <a:gd name="T5" fmla="*/ 19 h 133"/>
                  <a:gd name="T6" fmla="*/ 55 w 101"/>
                  <a:gd name="T7" fmla="*/ 17 h 133"/>
                  <a:gd name="T8" fmla="*/ 30 w 101"/>
                  <a:gd name="T9" fmla="*/ 22 h 133"/>
                  <a:gd name="T10" fmla="*/ 22 w 101"/>
                  <a:gd name="T11" fmla="*/ 36 h 133"/>
                  <a:gd name="T12" fmla="*/ 28 w 101"/>
                  <a:gd name="T13" fmla="*/ 47 h 133"/>
                  <a:gd name="T14" fmla="*/ 51 w 101"/>
                  <a:gd name="T15" fmla="*/ 55 h 133"/>
                  <a:gd name="T16" fmla="*/ 59 w 101"/>
                  <a:gd name="T17" fmla="*/ 57 h 133"/>
                  <a:gd name="T18" fmla="*/ 92 w 101"/>
                  <a:gd name="T19" fmla="*/ 70 h 133"/>
                  <a:gd name="T20" fmla="*/ 101 w 101"/>
                  <a:gd name="T21" fmla="*/ 94 h 133"/>
                  <a:gd name="T22" fmla="*/ 87 w 101"/>
                  <a:gd name="T23" fmla="*/ 122 h 133"/>
                  <a:gd name="T24" fmla="*/ 47 w 101"/>
                  <a:gd name="T25" fmla="*/ 133 h 133"/>
                  <a:gd name="T26" fmla="*/ 24 w 101"/>
                  <a:gd name="T27" fmla="*/ 131 h 133"/>
                  <a:gd name="T28" fmla="*/ 0 w 101"/>
                  <a:gd name="T29" fmla="*/ 125 h 133"/>
                  <a:gd name="T30" fmla="*/ 0 w 101"/>
                  <a:gd name="T31" fmla="*/ 103 h 133"/>
                  <a:gd name="T32" fmla="*/ 24 w 101"/>
                  <a:gd name="T33" fmla="*/ 112 h 133"/>
                  <a:gd name="T34" fmla="*/ 47 w 101"/>
                  <a:gd name="T35" fmla="*/ 115 h 133"/>
                  <a:gd name="T36" fmla="*/ 71 w 101"/>
                  <a:gd name="T37" fmla="*/ 110 h 133"/>
                  <a:gd name="T38" fmla="*/ 79 w 101"/>
                  <a:gd name="T39" fmla="*/ 96 h 133"/>
                  <a:gd name="T40" fmla="*/ 73 w 101"/>
                  <a:gd name="T41" fmla="*/ 83 h 133"/>
                  <a:gd name="T42" fmla="*/ 47 w 101"/>
                  <a:gd name="T43" fmla="*/ 74 h 133"/>
                  <a:gd name="T44" fmla="*/ 39 w 101"/>
                  <a:gd name="T45" fmla="*/ 73 h 133"/>
                  <a:gd name="T46" fmla="*/ 10 w 101"/>
                  <a:gd name="T47" fmla="*/ 60 h 133"/>
                  <a:gd name="T48" fmla="*/ 1 w 101"/>
                  <a:gd name="T49" fmla="*/ 37 h 133"/>
                  <a:gd name="T50" fmla="*/ 14 w 101"/>
                  <a:gd name="T51" fmla="*/ 9 h 133"/>
                  <a:gd name="T52" fmla="*/ 52 w 101"/>
                  <a:gd name="T53" fmla="*/ 0 h 133"/>
                  <a:gd name="T54" fmla="*/ 75 w 101"/>
                  <a:gd name="T55" fmla="*/ 1 h 133"/>
                  <a:gd name="T56" fmla="*/ 94 w 101"/>
                  <a:gd name="T57" fmla="*/ 6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1" h="133">
                    <a:moveTo>
                      <a:pt x="94" y="6"/>
                    </a:moveTo>
                    <a:lnTo>
                      <a:pt x="94" y="26"/>
                    </a:lnTo>
                    <a:cubicBezTo>
                      <a:pt x="88" y="23"/>
                      <a:pt x="82" y="21"/>
                      <a:pt x="75" y="19"/>
                    </a:cubicBezTo>
                    <a:cubicBezTo>
                      <a:pt x="69" y="18"/>
                      <a:pt x="62" y="17"/>
                      <a:pt x="55" y="17"/>
                    </a:cubicBezTo>
                    <a:cubicBezTo>
                      <a:pt x="44" y="17"/>
                      <a:pt x="36" y="19"/>
                      <a:pt x="30" y="22"/>
                    </a:cubicBezTo>
                    <a:cubicBezTo>
                      <a:pt x="25" y="25"/>
                      <a:pt x="22" y="30"/>
                      <a:pt x="22" y="36"/>
                    </a:cubicBezTo>
                    <a:cubicBezTo>
                      <a:pt x="22" y="41"/>
                      <a:pt x="24" y="45"/>
                      <a:pt x="28" y="47"/>
                    </a:cubicBezTo>
                    <a:cubicBezTo>
                      <a:pt x="32" y="50"/>
                      <a:pt x="40" y="53"/>
                      <a:pt x="51" y="55"/>
                    </a:cubicBezTo>
                    <a:lnTo>
                      <a:pt x="59" y="57"/>
                    </a:lnTo>
                    <a:cubicBezTo>
                      <a:pt x="74" y="60"/>
                      <a:pt x="85" y="64"/>
                      <a:pt x="92" y="70"/>
                    </a:cubicBezTo>
                    <a:cubicBezTo>
                      <a:pt x="98" y="76"/>
                      <a:pt x="101" y="84"/>
                      <a:pt x="101" y="94"/>
                    </a:cubicBezTo>
                    <a:cubicBezTo>
                      <a:pt x="101" y="106"/>
                      <a:pt x="97" y="115"/>
                      <a:pt x="87" y="122"/>
                    </a:cubicBezTo>
                    <a:cubicBezTo>
                      <a:pt x="77" y="129"/>
                      <a:pt x="64" y="133"/>
                      <a:pt x="47" y="133"/>
                    </a:cubicBezTo>
                    <a:cubicBezTo>
                      <a:pt x="40" y="133"/>
                      <a:pt x="32" y="132"/>
                      <a:pt x="24" y="131"/>
                    </a:cubicBezTo>
                    <a:cubicBezTo>
                      <a:pt x="17" y="129"/>
                      <a:pt x="9" y="127"/>
                      <a:pt x="0" y="125"/>
                    </a:cubicBezTo>
                    <a:lnTo>
                      <a:pt x="0" y="103"/>
                    </a:lnTo>
                    <a:cubicBezTo>
                      <a:pt x="8" y="107"/>
                      <a:pt x="16" y="110"/>
                      <a:pt x="24" y="112"/>
                    </a:cubicBezTo>
                    <a:cubicBezTo>
                      <a:pt x="32" y="114"/>
                      <a:pt x="39" y="115"/>
                      <a:pt x="47" y="115"/>
                    </a:cubicBezTo>
                    <a:cubicBezTo>
                      <a:pt x="57" y="115"/>
                      <a:pt x="65" y="113"/>
                      <a:pt x="71" y="110"/>
                    </a:cubicBezTo>
                    <a:cubicBezTo>
                      <a:pt x="76" y="107"/>
                      <a:pt x="79" y="102"/>
                      <a:pt x="79" y="96"/>
                    </a:cubicBezTo>
                    <a:cubicBezTo>
                      <a:pt x="79" y="90"/>
                      <a:pt x="77" y="86"/>
                      <a:pt x="73" y="83"/>
                    </a:cubicBezTo>
                    <a:cubicBezTo>
                      <a:pt x="69" y="80"/>
                      <a:pt x="60" y="77"/>
                      <a:pt x="47" y="74"/>
                    </a:cubicBezTo>
                    <a:lnTo>
                      <a:pt x="39" y="73"/>
                    </a:lnTo>
                    <a:cubicBezTo>
                      <a:pt x="26" y="70"/>
                      <a:pt x="16" y="66"/>
                      <a:pt x="10" y="60"/>
                    </a:cubicBezTo>
                    <a:cubicBezTo>
                      <a:pt x="4" y="54"/>
                      <a:pt x="1" y="47"/>
                      <a:pt x="1" y="37"/>
                    </a:cubicBezTo>
                    <a:cubicBezTo>
                      <a:pt x="1" y="25"/>
                      <a:pt x="5" y="16"/>
                      <a:pt x="14" y="9"/>
                    </a:cubicBezTo>
                    <a:cubicBezTo>
                      <a:pt x="23" y="3"/>
                      <a:pt x="36" y="0"/>
                      <a:pt x="52" y="0"/>
                    </a:cubicBezTo>
                    <a:cubicBezTo>
                      <a:pt x="60" y="0"/>
                      <a:pt x="68" y="0"/>
                      <a:pt x="75" y="1"/>
                    </a:cubicBezTo>
                    <a:cubicBezTo>
                      <a:pt x="82" y="2"/>
                      <a:pt x="88" y="4"/>
                      <a:pt x="94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Freeform 36">
                <a:extLst>
                  <a:ext uri="{FF2B5EF4-FFF2-40B4-BE49-F238E27FC236}">
                    <a16:creationId xmlns:a16="http://schemas.microsoft.com/office/drawing/2014/main" id="{F07B7B89-2F11-4BD1-B81D-653FDFBEBA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6" y="1130"/>
                <a:ext cx="35" cy="69"/>
              </a:xfrm>
              <a:custGeom>
                <a:avLst/>
                <a:gdLst>
                  <a:gd name="T0" fmla="*/ 38 w 83"/>
                  <a:gd name="T1" fmla="*/ 0 h 162"/>
                  <a:gd name="T2" fmla="*/ 38 w 83"/>
                  <a:gd name="T3" fmla="*/ 36 h 162"/>
                  <a:gd name="T4" fmla="*/ 83 w 83"/>
                  <a:gd name="T5" fmla="*/ 36 h 162"/>
                  <a:gd name="T6" fmla="*/ 83 w 83"/>
                  <a:gd name="T7" fmla="*/ 52 h 162"/>
                  <a:gd name="T8" fmla="*/ 38 w 83"/>
                  <a:gd name="T9" fmla="*/ 52 h 162"/>
                  <a:gd name="T10" fmla="*/ 38 w 83"/>
                  <a:gd name="T11" fmla="*/ 121 h 162"/>
                  <a:gd name="T12" fmla="*/ 42 w 83"/>
                  <a:gd name="T13" fmla="*/ 140 h 162"/>
                  <a:gd name="T14" fmla="*/ 60 w 83"/>
                  <a:gd name="T15" fmla="*/ 145 h 162"/>
                  <a:gd name="T16" fmla="*/ 83 w 83"/>
                  <a:gd name="T17" fmla="*/ 145 h 162"/>
                  <a:gd name="T18" fmla="*/ 83 w 83"/>
                  <a:gd name="T19" fmla="*/ 162 h 162"/>
                  <a:gd name="T20" fmla="*/ 60 w 83"/>
                  <a:gd name="T21" fmla="*/ 162 h 162"/>
                  <a:gd name="T22" fmla="*/ 26 w 83"/>
                  <a:gd name="T23" fmla="*/ 153 h 162"/>
                  <a:gd name="T24" fmla="*/ 16 w 83"/>
                  <a:gd name="T25" fmla="*/ 121 h 162"/>
                  <a:gd name="T26" fmla="*/ 16 w 83"/>
                  <a:gd name="T27" fmla="*/ 52 h 162"/>
                  <a:gd name="T28" fmla="*/ 0 w 83"/>
                  <a:gd name="T29" fmla="*/ 52 h 162"/>
                  <a:gd name="T30" fmla="*/ 0 w 83"/>
                  <a:gd name="T31" fmla="*/ 36 h 162"/>
                  <a:gd name="T32" fmla="*/ 16 w 83"/>
                  <a:gd name="T33" fmla="*/ 36 h 162"/>
                  <a:gd name="T34" fmla="*/ 16 w 83"/>
                  <a:gd name="T35" fmla="*/ 0 h 162"/>
                  <a:gd name="T36" fmla="*/ 38 w 83"/>
                  <a:gd name="T37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3" h="162">
                    <a:moveTo>
                      <a:pt x="38" y="0"/>
                    </a:moveTo>
                    <a:lnTo>
                      <a:pt x="38" y="36"/>
                    </a:lnTo>
                    <a:lnTo>
                      <a:pt x="83" y="36"/>
                    </a:lnTo>
                    <a:lnTo>
                      <a:pt x="83" y="52"/>
                    </a:lnTo>
                    <a:lnTo>
                      <a:pt x="38" y="52"/>
                    </a:lnTo>
                    <a:lnTo>
                      <a:pt x="38" y="121"/>
                    </a:lnTo>
                    <a:cubicBezTo>
                      <a:pt x="38" y="131"/>
                      <a:pt x="39" y="138"/>
                      <a:pt x="42" y="140"/>
                    </a:cubicBezTo>
                    <a:cubicBezTo>
                      <a:pt x="45" y="143"/>
                      <a:pt x="51" y="145"/>
                      <a:pt x="60" y="145"/>
                    </a:cubicBezTo>
                    <a:lnTo>
                      <a:pt x="83" y="145"/>
                    </a:lnTo>
                    <a:lnTo>
                      <a:pt x="83" y="162"/>
                    </a:lnTo>
                    <a:lnTo>
                      <a:pt x="60" y="162"/>
                    </a:lnTo>
                    <a:cubicBezTo>
                      <a:pt x="44" y="162"/>
                      <a:pt x="32" y="159"/>
                      <a:pt x="26" y="153"/>
                    </a:cubicBezTo>
                    <a:cubicBezTo>
                      <a:pt x="19" y="147"/>
                      <a:pt x="16" y="136"/>
                      <a:pt x="16" y="121"/>
                    </a:cubicBezTo>
                    <a:lnTo>
                      <a:pt x="16" y="52"/>
                    </a:lnTo>
                    <a:lnTo>
                      <a:pt x="0" y="52"/>
                    </a:lnTo>
                    <a:lnTo>
                      <a:pt x="0" y="36"/>
                    </a:lnTo>
                    <a:lnTo>
                      <a:pt x="16" y="36"/>
                    </a:lnTo>
                    <a:lnTo>
                      <a:pt x="16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Rectangle 37">
                <a:extLst>
                  <a:ext uri="{FF2B5EF4-FFF2-40B4-BE49-F238E27FC236}">
                    <a16:creationId xmlns:a16="http://schemas.microsoft.com/office/drawing/2014/main" id="{424E88D9-147B-48AD-9AB4-3039E51D3A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" y="1266"/>
                <a:ext cx="3273" cy="152"/>
              </a:xfrm>
              <a:prstGeom prst="rect">
                <a:avLst/>
              </a:prstGeom>
              <a:solidFill>
                <a:srgbClr val="A2D0D9"/>
              </a:solidFill>
              <a:ln w="12700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Freeform 38">
                <a:extLst>
                  <a:ext uri="{FF2B5EF4-FFF2-40B4-BE49-F238E27FC236}">
                    <a16:creationId xmlns:a16="http://schemas.microsoft.com/office/drawing/2014/main" id="{21E8A1FA-3300-4155-BDC3-52B84A2A64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5" y="1301"/>
                <a:ext cx="63" cy="71"/>
              </a:xfrm>
              <a:custGeom>
                <a:avLst/>
                <a:gdLst>
                  <a:gd name="T0" fmla="*/ 124 w 146"/>
                  <a:gd name="T1" fmla="*/ 142 h 168"/>
                  <a:gd name="T2" fmla="*/ 124 w 146"/>
                  <a:gd name="T3" fmla="*/ 98 h 168"/>
                  <a:gd name="T4" fmla="*/ 87 w 146"/>
                  <a:gd name="T5" fmla="*/ 98 h 168"/>
                  <a:gd name="T6" fmla="*/ 87 w 146"/>
                  <a:gd name="T7" fmla="*/ 80 h 168"/>
                  <a:gd name="T8" fmla="*/ 146 w 146"/>
                  <a:gd name="T9" fmla="*/ 80 h 168"/>
                  <a:gd name="T10" fmla="*/ 146 w 146"/>
                  <a:gd name="T11" fmla="*/ 150 h 168"/>
                  <a:gd name="T12" fmla="*/ 117 w 146"/>
                  <a:gd name="T13" fmla="*/ 164 h 168"/>
                  <a:gd name="T14" fmla="*/ 84 w 146"/>
                  <a:gd name="T15" fmla="*/ 168 h 168"/>
                  <a:gd name="T16" fmla="*/ 22 w 146"/>
                  <a:gd name="T17" fmla="*/ 146 h 168"/>
                  <a:gd name="T18" fmla="*/ 0 w 146"/>
                  <a:gd name="T19" fmla="*/ 84 h 168"/>
                  <a:gd name="T20" fmla="*/ 22 w 146"/>
                  <a:gd name="T21" fmla="*/ 22 h 168"/>
                  <a:gd name="T22" fmla="*/ 84 w 146"/>
                  <a:gd name="T23" fmla="*/ 0 h 168"/>
                  <a:gd name="T24" fmla="*/ 115 w 146"/>
                  <a:gd name="T25" fmla="*/ 4 h 168"/>
                  <a:gd name="T26" fmla="*/ 142 w 146"/>
                  <a:gd name="T27" fmla="*/ 15 h 168"/>
                  <a:gd name="T28" fmla="*/ 142 w 146"/>
                  <a:gd name="T29" fmla="*/ 39 h 168"/>
                  <a:gd name="T30" fmla="*/ 115 w 146"/>
                  <a:gd name="T31" fmla="*/ 23 h 168"/>
                  <a:gd name="T32" fmla="*/ 86 w 146"/>
                  <a:gd name="T33" fmla="*/ 18 h 168"/>
                  <a:gd name="T34" fmla="*/ 39 w 146"/>
                  <a:gd name="T35" fmla="*/ 35 h 168"/>
                  <a:gd name="T36" fmla="*/ 24 w 146"/>
                  <a:gd name="T37" fmla="*/ 84 h 168"/>
                  <a:gd name="T38" fmla="*/ 39 w 146"/>
                  <a:gd name="T39" fmla="*/ 134 h 168"/>
                  <a:gd name="T40" fmla="*/ 86 w 146"/>
                  <a:gd name="T41" fmla="*/ 150 h 168"/>
                  <a:gd name="T42" fmla="*/ 107 w 146"/>
                  <a:gd name="T43" fmla="*/ 148 h 168"/>
                  <a:gd name="T44" fmla="*/ 124 w 146"/>
                  <a:gd name="T45" fmla="*/ 142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6" h="168">
                    <a:moveTo>
                      <a:pt x="124" y="142"/>
                    </a:moveTo>
                    <a:lnTo>
                      <a:pt x="124" y="98"/>
                    </a:lnTo>
                    <a:lnTo>
                      <a:pt x="87" y="98"/>
                    </a:lnTo>
                    <a:lnTo>
                      <a:pt x="87" y="80"/>
                    </a:lnTo>
                    <a:lnTo>
                      <a:pt x="146" y="80"/>
                    </a:lnTo>
                    <a:lnTo>
                      <a:pt x="146" y="150"/>
                    </a:lnTo>
                    <a:cubicBezTo>
                      <a:pt x="138" y="156"/>
                      <a:pt x="128" y="160"/>
                      <a:pt x="117" y="164"/>
                    </a:cubicBezTo>
                    <a:cubicBezTo>
                      <a:pt x="107" y="167"/>
                      <a:pt x="96" y="168"/>
                      <a:pt x="84" y="168"/>
                    </a:cubicBezTo>
                    <a:cubicBezTo>
                      <a:pt x="57" y="168"/>
                      <a:pt x="37" y="161"/>
                      <a:pt x="22" y="146"/>
                    </a:cubicBezTo>
                    <a:cubicBezTo>
                      <a:pt x="7" y="131"/>
                      <a:pt x="0" y="111"/>
                      <a:pt x="0" y="84"/>
                    </a:cubicBezTo>
                    <a:cubicBezTo>
                      <a:pt x="0" y="58"/>
                      <a:pt x="7" y="37"/>
                      <a:pt x="22" y="22"/>
                    </a:cubicBezTo>
                    <a:cubicBezTo>
                      <a:pt x="37" y="7"/>
                      <a:pt x="57" y="0"/>
                      <a:pt x="84" y="0"/>
                    </a:cubicBezTo>
                    <a:cubicBezTo>
                      <a:pt x="95" y="0"/>
                      <a:pt x="105" y="1"/>
                      <a:pt x="115" y="4"/>
                    </a:cubicBezTo>
                    <a:cubicBezTo>
                      <a:pt x="125" y="6"/>
                      <a:pt x="134" y="10"/>
                      <a:pt x="142" y="15"/>
                    </a:cubicBezTo>
                    <a:lnTo>
                      <a:pt x="142" y="39"/>
                    </a:lnTo>
                    <a:cubicBezTo>
                      <a:pt x="134" y="32"/>
                      <a:pt x="125" y="27"/>
                      <a:pt x="115" y="23"/>
                    </a:cubicBezTo>
                    <a:cubicBezTo>
                      <a:pt x="106" y="20"/>
                      <a:pt x="96" y="18"/>
                      <a:pt x="86" y="18"/>
                    </a:cubicBezTo>
                    <a:cubicBezTo>
                      <a:pt x="65" y="18"/>
                      <a:pt x="50" y="24"/>
                      <a:pt x="39" y="35"/>
                    </a:cubicBezTo>
                    <a:cubicBezTo>
                      <a:pt x="29" y="46"/>
                      <a:pt x="24" y="62"/>
                      <a:pt x="24" y="84"/>
                    </a:cubicBezTo>
                    <a:cubicBezTo>
                      <a:pt x="24" y="106"/>
                      <a:pt x="29" y="122"/>
                      <a:pt x="39" y="134"/>
                    </a:cubicBezTo>
                    <a:cubicBezTo>
                      <a:pt x="50" y="145"/>
                      <a:pt x="65" y="150"/>
                      <a:pt x="86" y="150"/>
                    </a:cubicBezTo>
                    <a:cubicBezTo>
                      <a:pt x="94" y="150"/>
                      <a:pt x="101" y="149"/>
                      <a:pt x="107" y="148"/>
                    </a:cubicBezTo>
                    <a:cubicBezTo>
                      <a:pt x="113" y="147"/>
                      <a:pt x="119" y="145"/>
                      <a:pt x="124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Freeform 39">
                <a:extLst>
                  <a:ext uri="{FF2B5EF4-FFF2-40B4-BE49-F238E27FC236}">
                    <a16:creationId xmlns:a16="http://schemas.microsoft.com/office/drawing/2014/main" id="{1BA0203C-1995-401E-9CF2-B4231F0D98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85" y="1299"/>
                <a:ext cx="9" cy="72"/>
              </a:xfrm>
              <a:custGeom>
                <a:avLst/>
                <a:gdLst>
                  <a:gd name="T0" fmla="*/ 0 w 21"/>
                  <a:gd name="T1" fmla="*/ 47 h 169"/>
                  <a:gd name="T2" fmla="*/ 21 w 21"/>
                  <a:gd name="T3" fmla="*/ 47 h 169"/>
                  <a:gd name="T4" fmla="*/ 21 w 21"/>
                  <a:gd name="T5" fmla="*/ 169 h 169"/>
                  <a:gd name="T6" fmla="*/ 0 w 21"/>
                  <a:gd name="T7" fmla="*/ 169 h 169"/>
                  <a:gd name="T8" fmla="*/ 0 w 21"/>
                  <a:gd name="T9" fmla="*/ 47 h 169"/>
                  <a:gd name="T10" fmla="*/ 0 w 21"/>
                  <a:gd name="T11" fmla="*/ 0 h 169"/>
                  <a:gd name="T12" fmla="*/ 21 w 21"/>
                  <a:gd name="T13" fmla="*/ 0 h 169"/>
                  <a:gd name="T14" fmla="*/ 21 w 21"/>
                  <a:gd name="T15" fmla="*/ 25 h 169"/>
                  <a:gd name="T16" fmla="*/ 0 w 21"/>
                  <a:gd name="T17" fmla="*/ 25 h 169"/>
                  <a:gd name="T18" fmla="*/ 0 w 21"/>
                  <a:gd name="T19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169">
                    <a:moveTo>
                      <a:pt x="0" y="47"/>
                    </a:moveTo>
                    <a:lnTo>
                      <a:pt x="21" y="47"/>
                    </a:lnTo>
                    <a:lnTo>
                      <a:pt x="21" y="169"/>
                    </a:lnTo>
                    <a:lnTo>
                      <a:pt x="0" y="169"/>
                    </a:lnTo>
                    <a:lnTo>
                      <a:pt x="0" y="47"/>
                    </a:lnTo>
                    <a:close/>
                    <a:moveTo>
                      <a:pt x="0" y="0"/>
                    </a:moveTo>
                    <a:lnTo>
                      <a:pt x="21" y="0"/>
                    </a:lnTo>
                    <a:lnTo>
                      <a:pt x="21" y="25"/>
                    </a:lnTo>
                    <a:lnTo>
                      <a:pt x="0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Freeform 40">
                <a:extLst>
                  <a:ext uri="{FF2B5EF4-FFF2-40B4-BE49-F238E27FC236}">
                    <a16:creationId xmlns:a16="http://schemas.microsoft.com/office/drawing/2014/main" id="{B5300526-99F3-4C94-A734-62AFD9F8FAE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8" y="1318"/>
                <a:ext cx="48" cy="73"/>
              </a:xfrm>
              <a:custGeom>
                <a:avLst/>
                <a:gdLst>
                  <a:gd name="T0" fmla="*/ 92 w 112"/>
                  <a:gd name="T1" fmla="*/ 63 h 171"/>
                  <a:gd name="T2" fmla="*/ 82 w 112"/>
                  <a:gd name="T3" fmla="*/ 29 h 171"/>
                  <a:gd name="T4" fmla="*/ 57 w 112"/>
                  <a:gd name="T5" fmla="*/ 17 h 171"/>
                  <a:gd name="T6" fmla="*/ 31 w 112"/>
                  <a:gd name="T7" fmla="*/ 29 h 171"/>
                  <a:gd name="T8" fmla="*/ 21 w 112"/>
                  <a:gd name="T9" fmla="*/ 63 h 171"/>
                  <a:gd name="T10" fmla="*/ 31 w 112"/>
                  <a:gd name="T11" fmla="*/ 96 h 171"/>
                  <a:gd name="T12" fmla="*/ 57 w 112"/>
                  <a:gd name="T13" fmla="*/ 108 h 171"/>
                  <a:gd name="T14" fmla="*/ 82 w 112"/>
                  <a:gd name="T15" fmla="*/ 96 h 171"/>
                  <a:gd name="T16" fmla="*/ 92 w 112"/>
                  <a:gd name="T17" fmla="*/ 63 h 171"/>
                  <a:gd name="T18" fmla="*/ 112 w 112"/>
                  <a:gd name="T19" fmla="*/ 110 h 171"/>
                  <a:gd name="T20" fmla="*/ 98 w 112"/>
                  <a:gd name="T21" fmla="*/ 156 h 171"/>
                  <a:gd name="T22" fmla="*/ 54 w 112"/>
                  <a:gd name="T23" fmla="*/ 171 h 171"/>
                  <a:gd name="T24" fmla="*/ 34 w 112"/>
                  <a:gd name="T25" fmla="*/ 170 h 171"/>
                  <a:gd name="T26" fmla="*/ 15 w 112"/>
                  <a:gd name="T27" fmla="*/ 165 h 171"/>
                  <a:gd name="T28" fmla="*/ 15 w 112"/>
                  <a:gd name="T29" fmla="*/ 145 h 171"/>
                  <a:gd name="T30" fmla="*/ 33 w 112"/>
                  <a:gd name="T31" fmla="*/ 152 h 171"/>
                  <a:gd name="T32" fmla="*/ 51 w 112"/>
                  <a:gd name="T33" fmla="*/ 155 h 171"/>
                  <a:gd name="T34" fmla="*/ 82 w 112"/>
                  <a:gd name="T35" fmla="*/ 144 h 171"/>
                  <a:gd name="T36" fmla="*/ 92 w 112"/>
                  <a:gd name="T37" fmla="*/ 113 h 171"/>
                  <a:gd name="T38" fmla="*/ 92 w 112"/>
                  <a:gd name="T39" fmla="*/ 104 h 171"/>
                  <a:gd name="T40" fmla="*/ 75 w 112"/>
                  <a:gd name="T41" fmla="*/ 120 h 171"/>
                  <a:gd name="T42" fmla="*/ 51 w 112"/>
                  <a:gd name="T43" fmla="*/ 125 h 171"/>
                  <a:gd name="T44" fmla="*/ 14 w 112"/>
                  <a:gd name="T45" fmla="*/ 108 h 171"/>
                  <a:gd name="T46" fmla="*/ 0 w 112"/>
                  <a:gd name="T47" fmla="*/ 63 h 171"/>
                  <a:gd name="T48" fmla="*/ 14 w 112"/>
                  <a:gd name="T49" fmla="*/ 18 h 171"/>
                  <a:gd name="T50" fmla="*/ 51 w 112"/>
                  <a:gd name="T51" fmla="*/ 0 h 171"/>
                  <a:gd name="T52" fmla="*/ 75 w 112"/>
                  <a:gd name="T53" fmla="*/ 6 h 171"/>
                  <a:gd name="T54" fmla="*/ 92 w 112"/>
                  <a:gd name="T55" fmla="*/ 22 h 171"/>
                  <a:gd name="T56" fmla="*/ 92 w 112"/>
                  <a:gd name="T57" fmla="*/ 3 h 171"/>
                  <a:gd name="T58" fmla="*/ 112 w 112"/>
                  <a:gd name="T59" fmla="*/ 3 h 171"/>
                  <a:gd name="T60" fmla="*/ 112 w 112"/>
                  <a:gd name="T61" fmla="*/ 11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12" h="171">
                    <a:moveTo>
                      <a:pt x="92" y="63"/>
                    </a:moveTo>
                    <a:cubicBezTo>
                      <a:pt x="92" y="48"/>
                      <a:pt x="89" y="37"/>
                      <a:pt x="82" y="29"/>
                    </a:cubicBezTo>
                    <a:cubicBezTo>
                      <a:pt x="76" y="21"/>
                      <a:pt x="68" y="17"/>
                      <a:pt x="57" y="17"/>
                    </a:cubicBezTo>
                    <a:cubicBezTo>
                      <a:pt x="45" y="17"/>
                      <a:pt x="37" y="21"/>
                      <a:pt x="31" y="29"/>
                    </a:cubicBezTo>
                    <a:cubicBezTo>
                      <a:pt x="24" y="37"/>
                      <a:pt x="21" y="48"/>
                      <a:pt x="21" y="63"/>
                    </a:cubicBezTo>
                    <a:cubicBezTo>
                      <a:pt x="21" y="77"/>
                      <a:pt x="24" y="88"/>
                      <a:pt x="31" y="96"/>
                    </a:cubicBezTo>
                    <a:cubicBezTo>
                      <a:pt x="37" y="104"/>
                      <a:pt x="45" y="108"/>
                      <a:pt x="57" y="108"/>
                    </a:cubicBezTo>
                    <a:cubicBezTo>
                      <a:pt x="68" y="108"/>
                      <a:pt x="76" y="104"/>
                      <a:pt x="82" y="96"/>
                    </a:cubicBezTo>
                    <a:cubicBezTo>
                      <a:pt x="89" y="88"/>
                      <a:pt x="92" y="77"/>
                      <a:pt x="92" y="63"/>
                    </a:cubicBezTo>
                    <a:close/>
                    <a:moveTo>
                      <a:pt x="112" y="110"/>
                    </a:moveTo>
                    <a:cubicBezTo>
                      <a:pt x="112" y="131"/>
                      <a:pt x="108" y="146"/>
                      <a:pt x="98" y="156"/>
                    </a:cubicBezTo>
                    <a:cubicBezTo>
                      <a:pt x="89" y="166"/>
                      <a:pt x="74" y="171"/>
                      <a:pt x="54" y="171"/>
                    </a:cubicBezTo>
                    <a:cubicBezTo>
                      <a:pt x="47" y="171"/>
                      <a:pt x="40" y="171"/>
                      <a:pt x="34" y="170"/>
                    </a:cubicBezTo>
                    <a:cubicBezTo>
                      <a:pt x="27" y="169"/>
                      <a:pt x="21" y="167"/>
                      <a:pt x="15" y="165"/>
                    </a:cubicBezTo>
                    <a:lnTo>
                      <a:pt x="15" y="145"/>
                    </a:lnTo>
                    <a:cubicBezTo>
                      <a:pt x="21" y="149"/>
                      <a:pt x="27" y="151"/>
                      <a:pt x="33" y="152"/>
                    </a:cubicBezTo>
                    <a:cubicBezTo>
                      <a:pt x="39" y="154"/>
                      <a:pt x="45" y="155"/>
                      <a:pt x="51" y="155"/>
                    </a:cubicBezTo>
                    <a:cubicBezTo>
                      <a:pt x="65" y="155"/>
                      <a:pt x="75" y="151"/>
                      <a:pt x="82" y="144"/>
                    </a:cubicBezTo>
                    <a:cubicBezTo>
                      <a:pt x="88" y="138"/>
                      <a:pt x="92" y="127"/>
                      <a:pt x="92" y="113"/>
                    </a:cubicBezTo>
                    <a:lnTo>
                      <a:pt x="92" y="104"/>
                    </a:lnTo>
                    <a:cubicBezTo>
                      <a:pt x="88" y="111"/>
                      <a:pt x="82" y="116"/>
                      <a:pt x="75" y="120"/>
                    </a:cubicBezTo>
                    <a:cubicBezTo>
                      <a:pt x="69" y="123"/>
                      <a:pt x="61" y="125"/>
                      <a:pt x="51" y="125"/>
                    </a:cubicBezTo>
                    <a:cubicBezTo>
                      <a:pt x="36" y="125"/>
                      <a:pt x="24" y="119"/>
                      <a:pt x="14" y="108"/>
                    </a:cubicBezTo>
                    <a:cubicBezTo>
                      <a:pt x="5" y="97"/>
                      <a:pt x="0" y="82"/>
                      <a:pt x="0" y="63"/>
                    </a:cubicBezTo>
                    <a:cubicBezTo>
                      <a:pt x="0" y="44"/>
                      <a:pt x="5" y="29"/>
                      <a:pt x="14" y="18"/>
                    </a:cubicBezTo>
                    <a:cubicBezTo>
                      <a:pt x="24" y="6"/>
                      <a:pt x="36" y="0"/>
                      <a:pt x="51" y="0"/>
                    </a:cubicBezTo>
                    <a:cubicBezTo>
                      <a:pt x="61" y="0"/>
                      <a:pt x="69" y="2"/>
                      <a:pt x="75" y="6"/>
                    </a:cubicBezTo>
                    <a:cubicBezTo>
                      <a:pt x="82" y="9"/>
                      <a:pt x="88" y="15"/>
                      <a:pt x="92" y="22"/>
                    </a:cubicBezTo>
                    <a:lnTo>
                      <a:pt x="92" y="3"/>
                    </a:lnTo>
                    <a:lnTo>
                      <a:pt x="112" y="3"/>
                    </a:lnTo>
                    <a:lnTo>
                      <a:pt x="11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Freeform 41">
                <a:extLst>
                  <a:ext uri="{FF2B5EF4-FFF2-40B4-BE49-F238E27FC236}">
                    <a16:creationId xmlns:a16="http://schemas.microsoft.com/office/drawing/2014/main" id="{0871E8C0-6598-4B2B-8CC8-AF7C85F7B1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71" y="1318"/>
                <a:ext cx="45" cy="54"/>
              </a:xfrm>
              <a:custGeom>
                <a:avLst/>
                <a:gdLst>
                  <a:gd name="T0" fmla="*/ 65 w 107"/>
                  <a:gd name="T1" fmla="*/ 64 h 128"/>
                  <a:gd name="T2" fmla="*/ 31 w 107"/>
                  <a:gd name="T3" fmla="*/ 69 h 128"/>
                  <a:gd name="T4" fmla="*/ 21 w 107"/>
                  <a:gd name="T5" fmla="*/ 88 h 128"/>
                  <a:gd name="T6" fmla="*/ 28 w 107"/>
                  <a:gd name="T7" fmla="*/ 105 h 128"/>
                  <a:gd name="T8" fmla="*/ 48 w 107"/>
                  <a:gd name="T9" fmla="*/ 111 h 128"/>
                  <a:gd name="T10" fmla="*/ 75 w 107"/>
                  <a:gd name="T11" fmla="*/ 100 h 128"/>
                  <a:gd name="T12" fmla="*/ 86 w 107"/>
                  <a:gd name="T13" fmla="*/ 68 h 128"/>
                  <a:gd name="T14" fmla="*/ 86 w 107"/>
                  <a:gd name="T15" fmla="*/ 64 h 128"/>
                  <a:gd name="T16" fmla="*/ 65 w 107"/>
                  <a:gd name="T17" fmla="*/ 64 h 128"/>
                  <a:gd name="T18" fmla="*/ 107 w 107"/>
                  <a:gd name="T19" fmla="*/ 56 h 128"/>
                  <a:gd name="T20" fmla="*/ 107 w 107"/>
                  <a:gd name="T21" fmla="*/ 125 h 128"/>
                  <a:gd name="T22" fmla="*/ 86 w 107"/>
                  <a:gd name="T23" fmla="*/ 125 h 128"/>
                  <a:gd name="T24" fmla="*/ 86 w 107"/>
                  <a:gd name="T25" fmla="*/ 107 h 128"/>
                  <a:gd name="T26" fmla="*/ 68 w 107"/>
                  <a:gd name="T27" fmla="*/ 123 h 128"/>
                  <a:gd name="T28" fmla="*/ 42 w 107"/>
                  <a:gd name="T29" fmla="*/ 128 h 128"/>
                  <a:gd name="T30" fmla="*/ 12 w 107"/>
                  <a:gd name="T31" fmla="*/ 118 h 128"/>
                  <a:gd name="T32" fmla="*/ 0 w 107"/>
                  <a:gd name="T33" fmla="*/ 90 h 128"/>
                  <a:gd name="T34" fmla="*/ 14 w 107"/>
                  <a:gd name="T35" fmla="*/ 59 h 128"/>
                  <a:gd name="T36" fmla="*/ 57 w 107"/>
                  <a:gd name="T37" fmla="*/ 48 h 128"/>
                  <a:gd name="T38" fmla="*/ 86 w 107"/>
                  <a:gd name="T39" fmla="*/ 48 h 128"/>
                  <a:gd name="T40" fmla="*/ 86 w 107"/>
                  <a:gd name="T41" fmla="*/ 46 h 128"/>
                  <a:gd name="T42" fmla="*/ 76 w 107"/>
                  <a:gd name="T43" fmla="*/ 25 h 128"/>
                  <a:gd name="T44" fmla="*/ 50 w 107"/>
                  <a:gd name="T45" fmla="*/ 17 h 128"/>
                  <a:gd name="T46" fmla="*/ 29 w 107"/>
                  <a:gd name="T47" fmla="*/ 20 h 128"/>
                  <a:gd name="T48" fmla="*/ 9 w 107"/>
                  <a:gd name="T49" fmla="*/ 27 h 128"/>
                  <a:gd name="T50" fmla="*/ 9 w 107"/>
                  <a:gd name="T51" fmla="*/ 9 h 128"/>
                  <a:gd name="T52" fmla="*/ 31 w 107"/>
                  <a:gd name="T53" fmla="*/ 3 h 128"/>
                  <a:gd name="T54" fmla="*/ 52 w 107"/>
                  <a:gd name="T55" fmla="*/ 0 h 128"/>
                  <a:gd name="T56" fmla="*/ 93 w 107"/>
                  <a:gd name="T57" fmla="*/ 14 h 128"/>
                  <a:gd name="T58" fmla="*/ 107 w 107"/>
                  <a:gd name="T59" fmla="*/ 5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7" h="128">
                    <a:moveTo>
                      <a:pt x="65" y="64"/>
                    </a:moveTo>
                    <a:cubicBezTo>
                      <a:pt x="49" y="64"/>
                      <a:pt x="37" y="66"/>
                      <a:pt x="31" y="69"/>
                    </a:cubicBezTo>
                    <a:cubicBezTo>
                      <a:pt x="24" y="73"/>
                      <a:pt x="21" y="79"/>
                      <a:pt x="21" y="88"/>
                    </a:cubicBezTo>
                    <a:cubicBezTo>
                      <a:pt x="21" y="95"/>
                      <a:pt x="23" y="101"/>
                      <a:pt x="28" y="105"/>
                    </a:cubicBezTo>
                    <a:cubicBezTo>
                      <a:pt x="33" y="109"/>
                      <a:pt x="40" y="111"/>
                      <a:pt x="48" y="111"/>
                    </a:cubicBezTo>
                    <a:cubicBezTo>
                      <a:pt x="59" y="111"/>
                      <a:pt x="68" y="108"/>
                      <a:pt x="75" y="100"/>
                    </a:cubicBezTo>
                    <a:cubicBezTo>
                      <a:pt x="82" y="92"/>
                      <a:pt x="86" y="81"/>
                      <a:pt x="86" y="68"/>
                    </a:cubicBezTo>
                    <a:lnTo>
                      <a:pt x="86" y="64"/>
                    </a:lnTo>
                    <a:lnTo>
                      <a:pt x="65" y="64"/>
                    </a:lnTo>
                    <a:close/>
                    <a:moveTo>
                      <a:pt x="107" y="56"/>
                    </a:moveTo>
                    <a:lnTo>
                      <a:pt x="107" y="125"/>
                    </a:lnTo>
                    <a:lnTo>
                      <a:pt x="86" y="125"/>
                    </a:lnTo>
                    <a:lnTo>
                      <a:pt x="86" y="107"/>
                    </a:lnTo>
                    <a:cubicBezTo>
                      <a:pt x="81" y="114"/>
                      <a:pt x="75" y="119"/>
                      <a:pt x="68" y="123"/>
                    </a:cubicBezTo>
                    <a:cubicBezTo>
                      <a:pt x="61" y="126"/>
                      <a:pt x="53" y="128"/>
                      <a:pt x="42" y="128"/>
                    </a:cubicBezTo>
                    <a:cubicBezTo>
                      <a:pt x="29" y="128"/>
                      <a:pt x="19" y="125"/>
                      <a:pt x="12" y="118"/>
                    </a:cubicBezTo>
                    <a:cubicBezTo>
                      <a:pt x="4" y="111"/>
                      <a:pt x="0" y="101"/>
                      <a:pt x="0" y="90"/>
                    </a:cubicBezTo>
                    <a:cubicBezTo>
                      <a:pt x="0" y="76"/>
                      <a:pt x="5" y="66"/>
                      <a:pt x="14" y="59"/>
                    </a:cubicBezTo>
                    <a:cubicBezTo>
                      <a:pt x="24" y="52"/>
                      <a:pt x="38" y="48"/>
                      <a:pt x="57" y="48"/>
                    </a:cubicBezTo>
                    <a:lnTo>
                      <a:pt x="86" y="48"/>
                    </a:lnTo>
                    <a:lnTo>
                      <a:pt x="86" y="46"/>
                    </a:lnTo>
                    <a:cubicBezTo>
                      <a:pt x="86" y="37"/>
                      <a:pt x="83" y="30"/>
                      <a:pt x="76" y="25"/>
                    </a:cubicBezTo>
                    <a:cubicBezTo>
                      <a:pt x="70" y="20"/>
                      <a:pt x="61" y="17"/>
                      <a:pt x="50" y="17"/>
                    </a:cubicBezTo>
                    <a:cubicBezTo>
                      <a:pt x="43" y="17"/>
                      <a:pt x="36" y="18"/>
                      <a:pt x="29" y="20"/>
                    </a:cubicBezTo>
                    <a:cubicBezTo>
                      <a:pt x="22" y="22"/>
                      <a:pt x="16" y="24"/>
                      <a:pt x="9" y="27"/>
                    </a:cubicBezTo>
                    <a:lnTo>
                      <a:pt x="9" y="9"/>
                    </a:lnTo>
                    <a:cubicBezTo>
                      <a:pt x="17" y="6"/>
                      <a:pt x="24" y="4"/>
                      <a:pt x="31" y="3"/>
                    </a:cubicBezTo>
                    <a:cubicBezTo>
                      <a:pt x="39" y="1"/>
                      <a:pt x="45" y="0"/>
                      <a:pt x="52" y="0"/>
                    </a:cubicBezTo>
                    <a:cubicBezTo>
                      <a:pt x="70" y="0"/>
                      <a:pt x="84" y="5"/>
                      <a:pt x="93" y="14"/>
                    </a:cubicBezTo>
                    <a:cubicBezTo>
                      <a:pt x="102" y="23"/>
                      <a:pt x="107" y="37"/>
                      <a:pt x="107" y="5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Freeform 42">
                <a:extLst>
                  <a:ext uri="{FF2B5EF4-FFF2-40B4-BE49-F238E27FC236}">
                    <a16:creationId xmlns:a16="http://schemas.microsoft.com/office/drawing/2014/main" id="{7EFA87ED-7A1D-4B0E-83A9-3C0354B7CF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5" y="1302"/>
                <a:ext cx="60" cy="69"/>
              </a:xfrm>
              <a:custGeom>
                <a:avLst/>
                <a:gdLst>
                  <a:gd name="T0" fmla="*/ 0 w 142"/>
                  <a:gd name="T1" fmla="*/ 0 h 162"/>
                  <a:gd name="T2" fmla="*/ 142 w 142"/>
                  <a:gd name="T3" fmla="*/ 0 h 162"/>
                  <a:gd name="T4" fmla="*/ 142 w 142"/>
                  <a:gd name="T5" fmla="*/ 18 h 162"/>
                  <a:gd name="T6" fmla="*/ 82 w 142"/>
                  <a:gd name="T7" fmla="*/ 18 h 162"/>
                  <a:gd name="T8" fmla="*/ 82 w 142"/>
                  <a:gd name="T9" fmla="*/ 162 h 162"/>
                  <a:gd name="T10" fmla="*/ 59 w 142"/>
                  <a:gd name="T11" fmla="*/ 162 h 162"/>
                  <a:gd name="T12" fmla="*/ 59 w 142"/>
                  <a:gd name="T13" fmla="*/ 18 h 162"/>
                  <a:gd name="T14" fmla="*/ 0 w 142"/>
                  <a:gd name="T15" fmla="*/ 18 h 162"/>
                  <a:gd name="T16" fmla="*/ 0 w 142"/>
                  <a:gd name="T17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2" h="162">
                    <a:moveTo>
                      <a:pt x="0" y="0"/>
                    </a:moveTo>
                    <a:lnTo>
                      <a:pt x="142" y="0"/>
                    </a:lnTo>
                    <a:lnTo>
                      <a:pt x="142" y="18"/>
                    </a:lnTo>
                    <a:lnTo>
                      <a:pt x="82" y="18"/>
                    </a:lnTo>
                    <a:lnTo>
                      <a:pt x="82" y="162"/>
                    </a:lnTo>
                    <a:lnTo>
                      <a:pt x="59" y="162"/>
                    </a:lnTo>
                    <a:lnTo>
                      <a:pt x="59" y="18"/>
                    </a:lnTo>
                    <a:lnTo>
                      <a:pt x="0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Freeform 43">
                <a:extLst>
                  <a:ext uri="{FF2B5EF4-FFF2-40B4-BE49-F238E27FC236}">
                    <a16:creationId xmlns:a16="http://schemas.microsoft.com/office/drawing/2014/main" id="{091E5F61-7C75-4238-A930-3B9190F152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4" y="1299"/>
                <a:ext cx="45" cy="72"/>
              </a:xfrm>
              <a:custGeom>
                <a:avLst/>
                <a:gdLst>
                  <a:gd name="T0" fmla="*/ 106 w 106"/>
                  <a:gd name="T1" fmla="*/ 96 h 169"/>
                  <a:gd name="T2" fmla="*/ 106 w 106"/>
                  <a:gd name="T3" fmla="*/ 169 h 169"/>
                  <a:gd name="T4" fmla="*/ 85 w 106"/>
                  <a:gd name="T5" fmla="*/ 169 h 169"/>
                  <a:gd name="T6" fmla="*/ 85 w 106"/>
                  <a:gd name="T7" fmla="*/ 96 h 169"/>
                  <a:gd name="T8" fmla="*/ 78 w 106"/>
                  <a:gd name="T9" fmla="*/ 70 h 169"/>
                  <a:gd name="T10" fmla="*/ 57 w 106"/>
                  <a:gd name="T11" fmla="*/ 62 h 169"/>
                  <a:gd name="T12" fmla="*/ 31 w 106"/>
                  <a:gd name="T13" fmla="*/ 72 h 169"/>
                  <a:gd name="T14" fmla="*/ 21 w 106"/>
                  <a:gd name="T15" fmla="*/ 100 h 169"/>
                  <a:gd name="T16" fmla="*/ 21 w 106"/>
                  <a:gd name="T17" fmla="*/ 169 h 169"/>
                  <a:gd name="T18" fmla="*/ 0 w 106"/>
                  <a:gd name="T19" fmla="*/ 169 h 169"/>
                  <a:gd name="T20" fmla="*/ 0 w 106"/>
                  <a:gd name="T21" fmla="*/ 0 h 169"/>
                  <a:gd name="T22" fmla="*/ 21 w 106"/>
                  <a:gd name="T23" fmla="*/ 0 h 169"/>
                  <a:gd name="T24" fmla="*/ 21 w 106"/>
                  <a:gd name="T25" fmla="*/ 66 h 169"/>
                  <a:gd name="T26" fmla="*/ 38 w 106"/>
                  <a:gd name="T27" fmla="*/ 50 h 169"/>
                  <a:gd name="T28" fmla="*/ 62 w 106"/>
                  <a:gd name="T29" fmla="*/ 44 h 169"/>
                  <a:gd name="T30" fmla="*/ 94 w 106"/>
                  <a:gd name="T31" fmla="*/ 58 h 169"/>
                  <a:gd name="T32" fmla="*/ 106 w 106"/>
                  <a:gd name="T33" fmla="*/ 96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6" h="169">
                    <a:moveTo>
                      <a:pt x="106" y="96"/>
                    </a:moveTo>
                    <a:lnTo>
                      <a:pt x="106" y="169"/>
                    </a:lnTo>
                    <a:lnTo>
                      <a:pt x="85" y="169"/>
                    </a:lnTo>
                    <a:lnTo>
                      <a:pt x="85" y="96"/>
                    </a:lnTo>
                    <a:cubicBezTo>
                      <a:pt x="85" y="85"/>
                      <a:pt x="83" y="76"/>
                      <a:pt x="78" y="70"/>
                    </a:cubicBezTo>
                    <a:cubicBezTo>
                      <a:pt x="73" y="65"/>
                      <a:pt x="66" y="62"/>
                      <a:pt x="57" y="62"/>
                    </a:cubicBezTo>
                    <a:cubicBezTo>
                      <a:pt x="46" y="62"/>
                      <a:pt x="37" y="65"/>
                      <a:pt x="31" y="72"/>
                    </a:cubicBezTo>
                    <a:cubicBezTo>
                      <a:pt x="24" y="79"/>
                      <a:pt x="21" y="88"/>
                      <a:pt x="21" y="100"/>
                    </a:cubicBezTo>
                    <a:lnTo>
                      <a:pt x="21" y="169"/>
                    </a:lnTo>
                    <a:lnTo>
                      <a:pt x="0" y="169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66"/>
                    </a:lnTo>
                    <a:cubicBezTo>
                      <a:pt x="26" y="59"/>
                      <a:pt x="32" y="54"/>
                      <a:pt x="38" y="50"/>
                    </a:cubicBezTo>
                    <a:cubicBezTo>
                      <a:pt x="45" y="46"/>
                      <a:pt x="53" y="44"/>
                      <a:pt x="62" y="44"/>
                    </a:cubicBezTo>
                    <a:cubicBezTo>
                      <a:pt x="76" y="44"/>
                      <a:pt x="87" y="49"/>
                      <a:pt x="94" y="58"/>
                    </a:cubicBezTo>
                    <a:cubicBezTo>
                      <a:pt x="102" y="66"/>
                      <a:pt x="106" y="79"/>
                      <a:pt x="106" y="9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Freeform 44">
                <a:extLst>
                  <a:ext uri="{FF2B5EF4-FFF2-40B4-BE49-F238E27FC236}">
                    <a16:creationId xmlns:a16="http://schemas.microsoft.com/office/drawing/2014/main" id="{7C252FA6-527F-487D-8BAF-A16FD6F73E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6" y="1318"/>
                <a:ext cx="31" cy="53"/>
              </a:xfrm>
              <a:custGeom>
                <a:avLst/>
                <a:gdLst>
                  <a:gd name="T0" fmla="*/ 74 w 74"/>
                  <a:gd name="T1" fmla="*/ 22 h 125"/>
                  <a:gd name="T2" fmla="*/ 66 w 74"/>
                  <a:gd name="T3" fmla="*/ 19 h 125"/>
                  <a:gd name="T4" fmla="*/ 57 w 74"/>
                  <a:gd name="T5" fmla="*/ 18 h 125"/>
                  <a:gd name="T6" fmla="*/ 30 w 74"/>
                  <a:gd name="T7" fmla="*/ 29 h 125"/>
                  <a:gd name="T8" fmla="*/ 21 w 74"/>
                  <a:gd name="T9" fmla="*/ 61 h 125"/>
                  <a:gd name="T10" fmla="*/ 21 w 74"/>
                  <a:gd name="T11" fmla="*/ 125 h 125"/>
                  <a:gd name="T12" fmla="*/ 0 w 74"/>
                  <a:gd name="T13" fmla="*/ 125 h 125"/>
                  <a:gd name="T14" fmla="*/ 0 w 74"/>
                  <a:gd name="T15" fmla="*/ 3 h 125"/>
                  <a:gd name="T16" fmla="*/ 21 w 74"/>
                  <a:gd name="T17" fmla="*/ 3 h 125"/>
                  <a:gd name="T18" fmla="*/ 21 w 74"/>
                  <a:gd name="T19" fmla="*/ 22 h 125"/>
                  <a:gd name="T20" fmla="*/ 38 w 74"/>
                  <a:gd name="T21" fmla="*/ 6 h 125"/>
                  <a:gd name="T22" fmla="*/ 63 w 74"/>
                  <a:gd name="T23" fmla="*/ 0 h 125"/>
                  <a:gd name="T24" fmla="*/ 68 w 74"/>
                  <a:gd name="T25" fmla="*/ 1 h 125"/>
                  <a:gd name="T26" fmla="*/ 74 w 74"/>
                  <a:gd name="T27" fmla="*/ 2 h 125"/>
                  <a:gd name="T28" fmla="*/ 74 w 74"/>
                  <a:gd name="T29" fmla="*/ 2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" h="125">
                    <a:moveTo>
                      <a:pt x="74" y="22"/>
                    </a:moveTo>
                    <a:cubicBezTo>
                      <a:pt x="72" y="21"/>
                      <a:pt x="69" y="20"/>
                      <a:pt x="66" y="19"/>
                    </a:cubicBezTo>
                    <a:cubicBezTo>
                      <a:pt x="64" y="19"/>
                      <a:pt x="61" y="18"/>
                      <a:pt x="57" y="18"/>
                    </a:cubicBezTo>
                    <a:cubicBezTo>
                      <a:pt x="46" y="18"/>
                      <a:pt x="37" y="22"/>
                      <a:pt x="30" y="29"/>
                    </a:cubicBezTo>
                    <a:cubicBezTo>
                      <a:pt x="24" y="37"/>
                      <a:pt x="21" y="47"/>
                      <a:pt x="21" y="61"/>
                    </a:cubicBezTo>
                    <a:lnTo>
                      <a:pt x="21" y="125"/>
                    </a:lnTo>
                    <a:lnTo>
                      <a:pt x="0" y="125"/>
                    </a:lnTo>
                    <a:lnTo>
                      <a:pt x="0" y="3"/>
                    </a:lnTo>
                    <a:lnTo>
                      <a:pt x="21" y="3"/>
                    </a:lnTo>
                    <a:lnTo>
                      <a:pt x="21" y="22"/>
                    </a:lnTo>
                    <a:cubicBezTo>
                      <a:pt x="25" y="15"/>
                      <a:pt x="31" y="9"/>
                      <a:pt x="38" y="6"/>
                    </a:cubicBezTo>
                    <a:cubicBezTo>
                      <a:pt x="45" y="2"/>
                      <a:pt x="53" y="0"/>
                      <a:pt x="63" y="0"/>
                    </a:cubicBezTo>
                    <a:cubicBezTo>
                      <a:pt x="65" y="0"/>
                      <a:pt x="66" y="1"/>
                      <a:pt x="68" y="1"/>
                    </a:cubicBezTo>
                    <a:cubicBezTo>
                      <a:pt x="70" y="1"/>
                      <a:pt x="72" y="1"/>
                      <a:pt x="74" y="2"/>
                    </a:cubicBezTo>
                    <a:lnTo>
                      <a:pt x="74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Freeform 45">
                <a:extLst>
                  <a:ext uri="{FF2B5EF4-FFF2-40B4-BE49-F238E27FC236}">
                    <a16:creationId xmlns:a16="http://schemas.microsoft.com/office/drawing/2014/main" id="{C727B49B-E220-493D-9729-926630A6949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91" y="1318"/>
                <a:ext cx="50" cy="54"/>
              </a:xfrm>
              <a:custGeom>
                <a:avLst/>
                <a:gdLst>
                  <a:gd name="T0" fmla="*/ 117 w 117"/>
                  <a:gd name="T1" fmla="*/ 59 h 128"/>
                  <a:gd name="T2" fmla="*/ 117 w 117"/>
                  <a:gd name="T3" fmla="*/ 69 h 128"/>
                  <a:gd name="T4" fmla="*/ 21 w 117"/>
                  <a:gd name="T5" fmla="*/ 69 h 128"/>
                  <a:gd name="T6" fmla="*/ 34 w 117"/>
                  <a:gd name="T7" fmla="*/ 100 h 128"/>
                  <a:gd name="T8" fmla="*/ 66 w 117"/>
                  <a:gd name="T9" fmla="*/ 111 h 128"/>
                  <a:gd name="T10" fmla="*/ 89 w 117"/>
                  <a:gd name="T11" fmla="*/ 108 h 128"/>
                  <a:gd name="T12" fmla="*/ 112 w 117"/>
                  <a:gd name="T13" fmla="*/ 100 h 128"/>
                  <a:gd name="T14" fmla="*/ 112 w 117"/>
                  <a:gd name="T15" fmla="*/ 119 h 128"/>
                  <a:gd name="T16" fmla="*/ 89 w 117"/>
                  <a:gd name="T17" fmla="*/ 126 h 128"/>
                  <a:gd name="T18" fmla="*/ 65 w 117"/>
                  <a:gd name="T19" fmla="*/ 128 h 128"/>
                  <a:gd name="T20" fmla="*/ 17 w 117"/>
                  <a:gd name="T21" fmla="*/ 111 h 128"/>
                  <a:gd name="T22" fmla="*/ 0 w 117"/>
                  <a:gd name="T23" fmla="*/ 65 h 128"/>
                  <a:gd name="T24" fmla="*/ 17 w 117"/>
                  <a:gd name="T25" fmla="*/ 18 h 128"/>
                  <a:gd name="T26" fmla="*/ 62 w 117"/>
                  <a:gd name="T27" fmla="*/ 0 h 128"/>
                  <a:gd name="T28" fmla="*/ 102 w 117"/>
                  <a:gd name="T29" fmla="*/ 16 h 128"/>
                  <a:gd name="T30" fmla="*/ 117 w 117"/>
                  <a:gd name="T31" fmla="*/ 59 h 128"/>
                  <a:gd name="T32" fmla="*/ 96 w 117"/>
                  <a:gd name="T33" fmla="*/ 53 h 128"/>
                  <a:gd name="T34" fmla="*/ 86 w 117"/>
                  <a:gd name="T35" fmla="*/ 27 h 128"/>
                  <a:gd name="T36" fmla="*/ 62 w 117"/>
                  <a:gd name="T37" fmla="*/ 17 h 128"/>
                  <a:gd name="T38" fmla="*/ 34 w 117"/>
                  <a:gd name="T39" fmla="*/ 27 h 128"/>
                  <a:gd name="T40" fmla="*/ 22 w 117"/>
                  <a:gd name="T41" fmla="*/ 53 h 128"/>
                  <a:gd name="T42" fmla="*/ 96 w 117"/>
                  <a:gd name="T43" fmla="*/ 53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7" h="128">
                    <a:moveTo>
                      <a:pt x="117" y="59"/>
                    </a:moveTo>
                    <a:lnTo>
                      <a:pt x="117" y="69"/>
                    </a:lnTo>
                    <a:lnTo>
                      <a:pt x="21" y="69"/>
                    </a:lnTo>
                    <a:cubicBezTo>
                      <a:pt x="22" y="83"/>
                      <a:pt x="27" y="93"/>
                      <a:pt x="34" y="100"/>
                    </a:cubicBezTo>
                    <a:cubicBezTo>
                      <a:pt x="42" y="108"/>
                      <a:pt x="53" y="111"/>
                      <a:pt x="66" y="111"/>
                    </a:cubicBezTo>
                    <a:cubicBezTo>
                      <a:pt x="74" y="111"/>
                      <a:pt x="82" y="110"/>
                      <a:pt x="89" y="108"/>
                    </a:cubicBezTo>
                    <a:cubicBezTo>
                      <a:pt x="97" y="106"/>
                      <a:pt x="104" y="104"/>
                      <a:pt x="112" y="100"/>
                    </a:cubicBezTo>
                    <a:lnTo>
                      <a:pt x="112" y="119"/>
                    </a:lnTo>
                    <a:cubicBezTo>
                      <a:pt x="104" y="122"/>
                      <a:pt x="97" y="124"/>
                      <a:pt x="89" y="126"/>
                    </a:cubicBezTo>
                    <a:cubicBezTo>
                      <a:pt x="81" y="127"/>
                      <a:pt x="73" y="128"/>
                      <a:pt x="65" y="128"/>
                    </a:cubicBezTo>
                    <a:cubicBezTo>
                      <a:pt x="45" y="128"/>
                      <a:pt x="29" y="122"/>
                      <a:pt x="17" y="111"/>
                    </a:cubicBezTo>
                    <a:cubicBezTo>
                      <a:pt x="6" y="100"/>
                      <a:pt x="0" y="85"/>
                      <a:pt x="0" y="65"/>
                    </a:cubicBezTo>
                    <a:cubicBezTo>
                      <a:pt x="0" y="45"/>
                      <a:pt x="5" y="30"/>
                      <a:pt x="17" y="18"/>
                    </a:cubicBezTo>
                    <a:cubicBezTo>
                      <a:pt x="28" y="6"/>
                      <a:pt x="43" y="0"/>
                      <a:pt x="62" y="0"/>
                    </a:cubicBezTo>
                    <a:cubicBezTo>
                      <a:pt x="79" y="0"/>
                      <a:pt x="92" y="6"/>
                      <a:pt x="102" y="16"/>
                    </a:cubicBezTo>
                    <a:cubicBezTo>
                      <a:pt x="112" y="27"/>
                      <a:pt x="117" y="41"/>
                      <a:pt x="117" y="59"/>
                    </a:cubicBezTo>
                    <a:close/>
                    <a:moveTo>
                      <a:pt x="96" y="53"/>
                    </a:moveTo>
                    <a:cubicBezTo>
                      <a:pt x="96" y="42"/>
                      <a:pt x="93" y="34"/>
                      <a:pt x="86" y="27"/>
                    </a:cubicBezTo>
                    <a:cubicBezTo>
                      <a:pt x="80" y="21"/>
                      <a:pt x="72" y="17"/>
                      <a:pt x="62" y="17"/>
                    </a:cubicBezTo>
                    <a:cubicBezTo>
                      <a:pt x="50" y="17"/>
                      <a:pt x="41" y="21"/>
                      <a:pt x="34" y="27"/>
                    </a:cubicBezTo>
                    <a:cubicBezTo>
                      <a:pt x="27" y="33"/>
                      <a:pt x="23" y="42"/>
                      <a:pt x="22" y="53"/>
                    </a:cubicBezTo>
                    <a:lnTo>
                      <a:pt x="96" y="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Freeform 46">
                <a:extLst>
                  <a:ext uri="{FF2B5EF4-FFF2-40B4-BE49-F238E27FC236}">
                    <a16:creationId xmlns:a16="http://schemas.microsoft.com/office/drawing/2014/main" id="{D9D3CC6D-5A7A-4442-BEF3-16412554ED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52" y="1318"/>
                <a:ext cx="45" cy="54"/>
              </a:xfrm>
              <a:custGeom>
                <a:avLst/>
                <a:gdLst>
                  <a:gd name="T0" fmla="*/ 65 w 106"/>
                  <a:gd name="T1" fmla="*/ 64 h 128"/>
                  <a:gd name="T2" fmla="*/ 30 w 106"/>
                  <a:gd name="T3" fmla="*/ 69 h 128"/>
                  <a:gd name="T4" fmla="*/ 20 w 106"/>
                  <a:gd name="T5" fmla="*/ 88 h 128"/>
                  <a:gd name="T6" fmla="*/ 27 w 106"/>
                  <a:gd name="T7" fmla="*/ 105 h 128"/>
                  <a:gd name="T8" fmla="*/ 47 w 106"/>
                  <a:gd name="T9" fmla="*/ 111 h 128"/>
                  <a:gd name="T10" fmla="*/ 75 w 106"/>
                  <a:gd name="T11" fmla="*/ 100 h 128"/>
                  <a:gd name="T12" fmla="*/ 85 w 106"/>
                  <a:gd name="T13" fmla="*/ 68 h 128"/>
                  <a:gd name="T14" fmla="*/ 85 w 106"/>
                  <a:gd name="T15" fmla="*/ 64 h 128"/>
                  <a:gd name="T16" fmla="*/ 65 w 106"/>
                  <a:gd name="T17" fmla="*/ 64 h 128"/>
                  <a:gd name="T18" fmla="*/ 106 w 106"/>
                  <a:gd name="T19" fmla="*/ 56 h 128"/>
                  <a:gd name="T20" fmla="*/ 106 w 106"/>
                  <a:gd name="T21" fmla="*/ 125 h 128"/>
                  <a:gd name="T22" fmla="*/ 85 w 106"/>
                  <a:gd name="T23" fmla="*/ 125 h 128"/>
                  <a:gd name="T24" fmla="*/ 85 w 106"/>
                  <a:gd name="T25" fmla="*/ 107 h 128"/>
                  <a:gd name="T26" fmla="*/ 68 w 106"/>
                  <a:gd name="T27" fmla="*/ 123 h 128"/>
                  <a:gd name="T28" fmla="*/ 42 w 106"/>
                  <a:gd name="T29" fmla="*/ 128 h 128"/>
                  <a:gd name="T30" fmla="*/ 11 w 106"/>
                  <a:gd name="T31" fmla="*/ 118 h 128"/>
                  <a:gd name="T32" fmla="*/ 0 w 106"/>
                  <a:gd name="T33" fmla="*/ 90 h 128"/>
                  <a:gd name="T34" fmla="*/ 14 w 106"/>
                  <a:gd name="T35" fmla="*/ 59 h 128"/>
                  <a:gd name="T36" fmla="*/ 56 w 106"/>
                  <a:gd name="T37" fmla="*/ 48 h 128"/>
                  <a:gd name="T38" fmla="*/ 85 w 106"/>
                  <a:gd name="T39" fmla="*/ 48 h 128"/>
                  <a:gd name="T40" fmla="*/ 85 w 106"/>
                  <a:gd name="T41" fmla="*/ 46 h 128"/>
                  <a:gd name="T42" fmla="*/ 76 w 106"/>
                  <a:gd name="T43" fmla="*/ 25 h 128"/>
                  <a:gd name="T44" fmla="*/ 49 w 106"/>
                  <a:gd name="T45" fmla="*/ 17 h 128"/>
                  <a:gd name="T46" fmla="*/ 28 w 106"/>
                  <a:gd name="T47" fmla="*/ 20 h 128"/>
                  <a:gd name="T48" fmla="*/ 9 w 106"/>
                  <a:gd name="T49" fmla="*/ 27 h 128"/>
                  <a:gd name="T50" fmla="*/ 9 w 106"/>
                  <a:gd name="T51" fmla="*/ 9 h 128"/>
                  <a:gd name="T52" fmla="*/ 31 w 106"/>
                  <a:gd name="T53" fmla="*/ 3 h 128"/>
                  <a:gd name="T54" fmla="*/ 52 w 106"/>
                  <a:gd name="T55" fmla="*/ 0 h 128"/>
                  <a:gd name="T56" fmla="*/ 92 w 106"/>
                  <a:gd name="T57" fmla="*/ 14 h 128"/>
                  <a:gd name="T58" fmla="*/ 106 w 106"/>
                  <a:gd name="T59" fmla="*/ 5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6" h="128">
                    <a:moveTo>
                      <a:pt x="65" y="64"/>
                    </a:moveTo>
                    <a:cubicBezTo>
                      <a:pt x="48" y="64"/>
                      <a:pt x="36" y="66"/>
                      <a:pt x="30" y="69"/>
                    </a:cubicBezTo>
                    <a:cubicBezTo>
                      <a:pt x="23" y="73"/>
                      <a:pt x="20" y="79"/>
                      <a:pt x="20" y="88"/>
                    </a:cubicBezTo>
                    <a:cubicBezTo>
                      <a:pt x="20" y="95"/>
                      <a:pt x="23" y="101"/>
                      <a:pt x="27" y="105"/>
                    </a:cubicBezTo>
                    <a:cubicBezTo>
                      <a:pt x="32" y="109"/>
                      <a:pt x="39" y="111"/>
                      <a:pt x="47" y="111"/>
                    </a:cubicBezTo>
                    <a:cubicBezTo>
                      <a:pt x="59" y="111"/>
                      <a:pt x="68" y="108"/>
                      <a:pt x="75" y="100"/>
                    </a:cubicBezTo>
                    <a:cubicBezTo>
                      <a:pt x="82" y="92"/>
                      <a:pt x="85" y="81"/>
                      <a:pt x="85" y="68"/>
                    </a:cubicBezTo>
                    <a:lnTo>
                      <a:pt x="85" y="64"/>
                    </a:lnTo>
                    <a:lnTo>
                      <a:pt x="65" y="64"/>
                    </a:lnTo>
                    <a:close/>
                    <a:moveTo>
                      <a:pt x="106" y="56"/>
                    </a:moveTo>
                    <a:lnTo>
                      <a:pt x="106" y="125"/>
                    </a:lnTo>
                    <a:lnTo>
                      <a:pt x="85" y="125"/>
                    </a:lnTo>
                    <a:lnTo>
                      <a:pt x="85" y="107"/>
                    </a:lnTo>
                    <a:cubicBezTo>
                      <a:pt x="81" y="114"/>
                      <a:pt x="75" y="119"/>
                      <a:pt x="68" y="123"/>
                    </a:cubicBezTo>
                    <a:cubicBezTo>
                      <a:pt x="61" y="126"/>
                      <a:pt x="52" y="128"/>
                      <a:pt x="42" y="128"/>
                    </a:cubicBezTo>
                    <a:cubicBezTo>
                      <a:pt x="29" y="128"/>
                      <a:pt x="19" y="125"/>
                      <a:pt x="11" y="118"/>
                    </a:cubicBezTo>
                    <a:cubicBezTo>
                      <a:pt x="3" y="111"/>
                      <a:pt x="0" y="101"/>
                      <a:pt x="0" y="90"/>
                    </a:cubicBezTo>
                    <a:cubicBezTo>
                      <a:pt x="0" y="76"/>
                      <a:pt x="4" y="66"/>
                      <a:pt x="14" y="59"/>
                    </a:cubicBezTo>
                    <a:cubicBezTo>
                      <a:pt x="23" y="52"/>
                      <a:pt x="37" y="48"/>
                      <a:pt x="56" y="48"/>
                    </a:cubicBezTo>
                    <a:lnTo>
                      <a:pt x="85" y="48"/>
                    </a:lnTo>
                    <a:lnTo>
                      <a:pt x="85" y="46"/>
                    </a:lnTo>
                    <a:cubicBezTo>
                      <a:pt x="85" y="37"/>
                      <a:pt x="82" y="30"/>
                      <a:pt x="76" y="25"/>
                    </a:cubicBezTo>
                    <a:cubicBezTo>
                      <a:pt x="70" y="20"/>
                      <a:pt x="61" y="17"/>
                      <a:pt x="49" y="17"/>
                    </a:cubicBezTo>
                    <a:cubicBezTo>
                      <a:pt x="42" y="17"/>
                      <a:pt x="35" y="18"/>
                      <a:pt x="28" y="20"/>
                    </a:cubicBezTo>
                    <a:cubicBezTo>
                      <a:pt x="22" y="22"/>
                      <a:pt x="15" y="24"/>
                      <a:pt x="9" y="27"/>
                    </a:cubicBezTo>
                    <a:lnTo>
                      <a:pt x="9" y="9"/>
                    </a:lnTo>
                    <a:cubicBezTo>
                      <a:pt x="16" y="6"/>
                      <a:pt x="24" y="4"/>
                      <a:pt x="31" y="3"/>
                    </a:cubicBezTo>
                    <a:cubicBezTo>
                      <a:pt x="38" y="1"/>
                      <a:pt x="45" y="0"/>
                      <a:pt x="52" y="0"/>
                    </a:cubicBezTo>
                    <a:cubicBezTo>
                      <a:pt x="70" y="0"/>
                      <a:pt x="83" y="5"/>
                      <a:pt x="92" y="14"/>
                    </a:cubicBezTo>
                    <a:cubicBezTo>
                      <a:pt x="101" y="23"/>
                      <a:pt x="106" y="37"/>
                      <a:pt x="106" y="5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Freeform 47">
                <a:extLst>
                  <a:ext uri="{FF2B5EF4-FFF2-40B4-BE49-F238E27FC236}">
                    <a16:creationId xmlns:a16="http://schemas.microsoft.com/office/drawing/2014/main" id="{CEA19B39-864B-4AB2-9B45-15DA97286E1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11" y="1299"/>
                <a:ext cx="48" cy="73"/>
              </a:xfrm>
              <a:custGeom>
                <a:avLst/>
                <a:gdLst>
                  <a:gd name="T0" fmla="*/ 91 w 112"/>
                  <a:gd name="T1" fmla="*/ 66 h 172"/>
                  <a:gd name="T2" fmla="*/ 91 w 112"/>
                  <a:gd name="T3" fmla="*/ 0 h 172"/>
                  <a:gd name="T4" fmla="*/ 112 w 112"/>
                  <a:gd name="T5" fmla="*/ 0 h 172"/>
                  <a:gd name="T6" fmla="*/ 112 w 112"/>
                  <a:gd name="T7" fmla="*/ 169 h 172"/>
                  <a:gd name="T8" fmla="*/ 91 w 112"/>
                  <a:gd name="T9" fmla="*/ 169 h 172"/>
                  <a:gd name="T10" fmla="*/ 91 w 112"/>
                  <a:gd name="T11" fmla="*/ 151 h 172"/>
                  <a:gd name="T12" fmla="*/ 75 w 112"/>
                  <a:gd name="T13" fmla="*/ 167 h 172"/>
                  <a:gd name="T14" fmla="*/ 51 w 112"/>
                  <a:gd name="T15" fmla="*/ 172 h 172"/>
                  <a:gd name="T16" fmla="*/ 14 w 112"/>
                  <a:gd name="T17" fmla="*/ 155 h 172"/>
                  <a:gd name="T18" fmla="*/ 0 w 112"/>
                  <a:gd name="T19" fmla="*/ 108 h 172"/>
                  <a:gd name="T20" fmla="*/ 14 w 112"/>
                  <a:gd name="T21" fmla="*/ 62 h 172"/>
                  <a:gd name="T22" fmla="*/ 51 w 112"/>
                  <a:gd name="T23" fmla="*/ 44 h 172"/>
                  <a:gd name="T24" fmla="*/ 75 w 112"/>
                  <a:gd name="T25" fmla="*/ 50 h 172"/>
                  <a:gd name="T26" fmla="*/ 91 w 112"/>
                  <a:gd name="T27" fmla="*/ 66 h 172"/>
                  <a:gd name="T28" fmla="*/ 21 w 112"/>
                  <a:gd name="T29" fmla="*/ 108 h 172"/>
                  <a:gd name="T30" fmla="*/ 30 w 112"/>
                  <a:gd name="T31" fmla="*/ 143 h 172"/>
                  <a:gd name="T32" fmla="*/ 56 w 112"/>
                  <a:gd name="T33" fmla="*/ 155 h 172"/>
                  <a:gd name="T34" fmla="*/ 82 w 112"/>
                  <a:gd name="T35" fmla="*/ 143 h 172"/>
                  <a:gd name="T36" fmla="*/ 91 w 112"/>
                  <a:gd name="T37" fmla="*/ 108 h 172"/>
                  <a:gd name="T38" fmla="*/ 82 w 112"/>
                  <a:gd name="T39" fmla="*/ 74 h 172"/>
                  <a:gd name="T40" fmla="*/ 56 w 112"/>
                  <a:gd name="T41" fmla="*/ 61 h 172"/>
                  <a:gd name="T42" fmla="*/ 30 w 112"/>
                  <a:gd name="T43" fmla="*/ 74 h 172"/>
                  <a:gd name="T44" fmla="*/ 21 w 112"/>
                  <a:gd name="T45" fmla="*/ 108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2" h="172">
                    <a:moveTo>
                      <a:pt x="91" y="66"/>
                    </a:moveTo>
                    <a:lnTo>
                      <a:pt x="91" y="0"/>
                    </a:lnTo>
                    <a:lnTo>
                      <a:pt x="112" y="0"/>
                    </a:lnTo>
                    <a:lnTo>
                      <a:pt x="112" y="169"/>
                    </a:lnTo>
                    <a:lnTo>
                      <a:pt x="91" y="169"/>
                    </a:lnTo>
                    <a:lnTo>
                      <a:pt x="91" y="151"/>
                    </a:lnTo>
                    <a:cubicBezTo>
                      <a:pt x="87" y="158"/>
                      <a:pt x="82" y="163"/>
                      <a:pt x="75" y="167"/>
                    </a:cubicBezTo>
                    <a:cubicBezTo>
                      <a:pt x="68" y="170"/>
                      <a:pt x="60" y="172"/>
                      <a:pt x="51" y="172"/>
                    </a:cubicBezTo>
                    <a:cubicBezTo>
                      <a:pt x="36" y="172"/>
                      <a:pt x="23" y="166"/>
                      <a:pt x="14" y="155"/>
                    </a:cubicBezTo>
                    <a:cubicBezTo>
                      <a:pt x="4" y="143"/>
                      <a:pt x="0" y="127"/>
                      <a:pt x="0" y="108"/>
                    </a:cubicBezTo>
                    <a:cubicBezTo>
                      <a:pt x="0" y="89"/>
                      <a:pt x="4" y="74"/>
                      <a:pt x="14" y="62"/>
                    </a:cubicBezTo>
                    <a:cubicBezTo>
                      <a:pt x="23" y="50"/>
                      <a:pt x="36" y="44"/>
                      <a:pt x="51" y="44"/>
                    </a:cubicBezTo>
                    <a:cubicBezTo>
                      <a:pt x="60" y="44"/>
                      <a:pt x="68" y="46"/>
                      <a:pt x="75" y="50"/>
                    </a:cubicBezTo>
                    <a:cubicBezTo>
                      <a:pt x="82" y="53"/>
                      <a:pt x="87" y="59"/>
                      <a:pt x="91" y="66"/>
                    </a:cubicBezTo>
                    <a:close/>
                    <a:moveTo>
                      <a:pt x="21" y="108"/>
                    </a:moveTo>
                    <a:cubicBezTo>
                      <a:pt x="21" y="123"/>
                      <a:pt x="24" y="135"/>
                      <a:pt x="30" y="143"/>
                    </a:cubicBezTo>
                    <a:cubicBezTo>
                      <a:pt x="37" y="151"/>
                      <a:pt x="45" y="155"/>
                      <a:pt x="56" y="155"/>
                    </a:cubicBezTo>
                    <a:cubicBezTo>
                      <a:pt x="67" y="155"/>
                      <a:pt x="76" y="151"/>
                      <a:pt x="82" y="143"/>
                    </a:cubicBezTo>
                    <a:cubicBezTo>
                      <a:pt x="88" y="135"/>
                      <a:pt x="91" y="123"/>
                      <a:pt x="91" y="108"/>
                    </a:cubicBezTo>
                    <a:cubicBezTo>
                      <a:pt x="91" y="94"/>
                      <a:pt x="88" y="82"/>
                      <a:pt x="82" y="74"/>
                    </a:cubicBezTo>
                    <a:cubicBezTo>
                      <a:pt x="76" y="65"/>
                      <a:pt x="67" y="61"/>
                      <a:pt x="56" y="61"/>
                    </a:cubicBezTo>
                    <a:cubicBezTo>
                      <a:pt x="45" y="61"/>
                      <a:pt x="37" y="65"/>
                      <a:pt x="30" y="74"/>
                    </a:cubicBezTo>
                    <a:cubicBezTo>
                      <a:pt x="24" y="82"/>
                      <a:pt x="21" y="94"/>
                      <a:pt x="21" y="10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Freeform 48">
                <a:extLst>
                  <a:ext uri="{FF2B5EF4-FFF2-40B4-BE49-F238E27FC236}">
                    <a16:creationId xmlns:a16="http://schemas.microsoft.com/office/drawing/2014/main" id="{04CE0828-BB9F-457E-A316-DD7A0EC5B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9" y="1302"/>
                <a:ext cx="45" cy="69"/>
              </a:xfrm>
              <a:custGeom>
                <a:avLst/>
                <a:gdLst>
                  <a:gd name="T0" fmla="*/ 0 w 108"/>
                  <a:gd name="T1" fmla="*/ 0 h 162"/>
                  <a:gd name="T2" fmla="*/ 106 w 108"/>
                  <a:gd name="T3" fmla="*/ 0 h 162"/>
                  <a:gd name="T4" fmla="*/ 106 w 108"/>
                  <a:gd name="T5" fmla="*/ 18 h 162"/>
                  <a:gd name="T6" fmla="*/ 23 w 108"/>
                  <a:gd name="T7" fmla="*/ 18 h 162"/>
                  <a:gd name="T8" fmla="*/ 23 w 108"/>
                  <a:gd name="T9" fmla="*/ 66 h 162"/>
                  <a:gd name="T10" fmla="*/ 102 w 108"/>
                  <a:gd name="T11" fmla="*/ 66 h 162"/>
                  <a:gd name="T12" fmla="*/ 102 w 108"/>
                  <a:gd name="T13" fmla="*/ 85 h 162"/>
                  <a:gd name="T14" fmla="*/ 23 w 108"/>
                  <a:gd name="T15" fmla="*/ 85 h 162"/>
                  <a:gd name="T16" fmla="*/ 23 w 108"/>
                  <a:gd name="T17" fmla="*/ 144 h 162"/>
                  <a:gd name="T18" fmla="*/ 108 w 108"/>
                  <a:gd name="T19" fmla="*/ 144 h 162"/>
                  <a:gd name="T20" fmla="*/ 108 w 108"/>
                  <a:gd name="T21" fmla="*/ 162 h 162"/>
                  <a:gd name="T22" fmla="*/ 0 w 108"/>
                  <a:gd name="T23" fmla="*/ 162 h 162"/>
                  <a:gd name="T24" fmla="*/ 0 w 108"/>
                  <a:gd name="T25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8" h="162">
                    <a:moveTo>
                      <a:pt x="0" y="0"/>
                    </a:moveTo>
                    <a:lnTo>
                      <a:pt x="106" y="0"/>
                    </a:lnTo>
                    <a:lnTo>
                      <a:pt x="106" y="18"/>
                    </a:lnTo>
                    <a:lnTo>
                      <a:pt x="23" y="18"/>
                    </a:lnTo>
                    <a:lnTo>
                      <a:pt x="23" y="66"/>
                    </a:lnTo>
                    <a:lnTo>
                      <a:pt x="102" y="66"/>
                    </a:lnTo>
                    <a:lnTo>
                      <a:pt x="102" y="85"/>
                    </a:lnTo>
                    <a:lnTo>
                      <a:pt x="23" y="85"/>
                    </a:lnTo>
                    <a:lnTo>
                      <a:pt x="23" y="144"/>
                    </a:lnTo>
                    <a:lnTo>
                      <a:pt x="108" y="144"/>
                    </a:lnTo>
                    <a:lnTo>
                      <a:pt x="108" y="162"/>
                    </a:lnTo>
                    <a:lnTo>
                      <a:pt x="0" y="1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Freeform 49">
                <a:extLst>
                  <a:ext uri="{FF2B5EF4-FFF2-40B4-BE49-F238E27FC236}">
                    <a16:creationId xmlns:a16="http://schemas.microsoft.com/office/drawing/2014/main" id="{F0A2CF67-737C-48A7-BE9B-352F2E25AC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0" y="1318"/>
                <a:ext cx="44" cy="53"/>
              </a:xfrm>
              <a:custGeom>
                <a:avLst/>
                <a:gdLst>
                  <a:gd name="T0" fmla="*/ 105 w 105"/>
                  <a:gd name="T1" fmla="*/ 52 h 125"/>
                  <a:gd name="T2" fmla="*/ 105 w 105"/>
                  <a:gd name="T3" fmla="*/ 125 h 125"/>
                  <a:gd name="T4" fmla="*/ 85 w 105"/>
                  <a:gd name="T5" fmla="*/ 125 h 125"/>
                  <a:gd name="T6" fmla="*/ 85 w 105"/>
                  <a:gd name="T7" fmla="*/ 52 h 125"/>
                  <a:gd name="T8" fmla="*/ 78 w 105"/>
                  <a:gd name="T9" fmla="*/ 26 h 125"/>
                  <a:gd name="T10" fmla="*/ 57 w 105"/>
                  <a:gd name="T11" fmla="*/ 18 h 125"/>
                  <a:gd name="T12" fmla="*/ 30 w 105"/>
                  <a:gd name="T13" fmla="*/ 28 h 125"/>
                  <a:gd name="T14" fmla="*/ 21 w 105"/>
                  <a:gd name="T15" fmla="*/ 56 h 125"/>
                  <a:gd name="T16" fmla="*/ 21 w 105"/>
                  <a:gd name="T17" fmla="*/ 125 h 125"/>
                  <a:gd name="T18" fmla="*/ 0 w 105"/>
                  <a:gd name="T19" fmla="*/ 125 h 125"/>
                  <a:gd name="T20" fmla="*/ 0 w 105"/>
                  <a:gd name="T21" fmla="*/ 3 h 125"/>
                  <a:gd name="T22" fmla="*/ 21 w 105"/>
                  <a:gd name="T23" fmla="*/ 3 h 125"/>
                  <a:gd name="T24" fmla="*/ 21 w 105"/>
                  <a:gd name="T25" fmla="*/ 22 h 125"/>
                  <a:gd name="T26" fmla="*/ 38 w 105"/>
                  <a:gd name="T27" fmla="*/ 6 h 125"/>
                  <a:gd name="T28" fmla="*/ 61 w 105"/>
                  <a:gd name="T29" fmla="*/ 0 h 125"/>
                  <a:gd name="T30" fmla="*/ 94 w 105"/>
                  <a:gd name="T31" fmla="*/ 14 h 125"/>
                  <a:gd name="T32" fmla="*/ 105 w 105"/>
                  <a:gd name="T33" fmla="*/ 5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5" h="125">
                    <a:moveTo>
                      <a:pt x="105" y="52"/>
                    </a:moveTo>
                    <a:lnTo>
                      <a:pt x="105" y="125"/>
                    </a:lnTo>
                    <a:lnTo>
                      <a:pt x="85" y="125"/>
                    </a:lnTo>
                    <a:lnTo>
                      <a:pt x="85" y="52"/>
                    </a:lnTo>
                    <a:cubicBezTo>
                      <a:pt x="85" y="41"/>
                      <a:pt x="82" y="32"/>
                      <a:pt x="78" y="26"/>
                    </a:cubicBezTo>
                    <a:cubicBezTo>
                      <a:pt x="73" y="21"/>
                      <a:pt x="66" y="18"/>
                      <a:pt x="57" y="18"/>
                    </a:cubicBezTo>
                    <a:cubicBezTo>
                      <a:pt x="45" y="18"/>
                      <a:pt x="37" y="21"/>
                      <a:pt x="30" y="28"/>
                    </a:cubicBezTo>
                    <a:cubicBezTo>
                      <a:pt x="24" y="35"/>
                      <a:pt x="21" y="44"/>
                      <a:pt x="21" y="56"/>
                    </a:cubicBezTo>
                    <a:lnTo>
                      <a:pt x="21" y="125"/>
                    </a:lnTo>
                    <a:lnTo>
                      <a:pt x="0" y="125"/>
                    </a:lnTo>
                    <a:lnTo>
                      <a:pt x="0" y="3"/>
                    </a:lnTo>
                    <a:lnTo>
                      <a:pt x="21" y="3"/>
                    </a:lnTo>
                    <a:lnTo>
                      <a:pt x="21" y="22"/>
                    </a:lnTo>
                    <a:cubicBezTo>
                      <a:pt x="26" y="15"/>
                      <a:pt x="31" y="10"/>
                      <a:pt x="38" y="6"/>
                    </a:cubicBezTo>
                    <a:cubicBezTo>
                      <a:pt x="45" y="2"/>
                      <a:pt x="52" y="0"/>
                      <a:pt x="61" y="0"/>
                    </a:cubicBezTo>
                    <a:cubicBezTo>
                      <a:pt x="76" y="0"/>
                      <a:pt x="87" y="5"/>
                      <a:pt x="94" y="14"/>
                    </a:cubicBezTo>
                    <a:cubicBezTo>
                      <a:pt x="101" y="22"/>
                      <a:pt x="105" y="35"/>
                      <a:pt x="105" y="5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Freeform 50">
                <a:extLst>
                  <a:ext uri="{FF2B5EF4-FFF2-40B4-BE49-F238E27FC236}">
                    <a16:creationId xmlns:a16="http://schemas.microsoft.com/office/drawing/2014/main" id="{F33F7DF8-F2E2-4775-ADE3-2E63066A04F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28" y="1318"/>
                <a:ext cx="48" cy="73"/>
              </a:xfrm>
              <a:custGeom>
                <a:avLst/>
                <a:gdLst>
                  <a:gd name="T0" fmla="*/ 91 w 112"/>
                  <a:gd name="T1" fmla="*/ 63 h 171"/>
                  <a:gd name="T2" fmla="*/ 82 w 112"/>
                  <a:gd name="T3" fmla="*/ 29 h 171"/>
                  <a:gd name="T4" fmla="*/ 56 w 112"/>
                  <a:gd name="T5" fmla="*/ 17 h 171"/>
                  <a:gd name="T6" fmla="*/ 30 w 112"/>
                  <a:gd name="T7" fmla="*/ 29 h 171"/>
                  <a:gd name="T8" fmla="*/ 21 w 112"/>
                  <a:gd name="T9" fmla="*/ 63 h 171"/>
                  <a:gd name="T10" fmla="*/ 30 w 112"/>
                  <a:gd name="T11" fmla="*/ 96 h 171"/>
                  <a:gd name="T12" fmla="*/ 56 w 112"/>
                  <a:gd name="T13" fmla="*/ 108 h 171"/>
                  <a:gd name="T14" fmla="*/ 82 w 112"/>
                  <a:gd name="T15" fmla="*/ 96 h 171"/>
                  <a:gd name="T16" fmla="*/ 91 w 112"/>
                  <a:gd name="T17" fmla="*/ 63 h 171"/>
                  <a:gd name="T18" fmla="*/ 112 w 112"/>
                  <a:gd name="T19" fmla="*/ 110 h 171"/>
                  <a:gd name="T20" fmla="*/ 98 w 112"/>
                  <a:gd name="T21" fmla="*/ 156 h 171"/>
                  <a:gd name="T22" fmla="*/ 54 w 112"/>
                  <a:gd name="T23" fmla="*/ 171 h 171"/>
                  <a:gd name="T24" fmla="*/ 34 w 112"/>
                  <a:gd name="T25" fmla="*/ 170 h 171"/>
                  <a:gd name="T26" fmla="*/ 15 w 112"/>
                  <a:gd name="T27" fmla="*/ 165 h 171"/>
                  <a:gd name="T28" fmla="*/ 15 w 112"/>
                  <a:gd name="T29" fmla="*/ 145 h 171"/>
                  <a:gd name="T30" fmla="*/ 33 w 112"/>
                  <a:gd name="T31" fmla="*/ 152 h 171"/>
                  <a:gd name="T32" fmla="*/ 51 w 112"/>
                  <a:gd name="T33" fmla="*/ 155 h 171"/>
                  <a:gd name="T34" fmla="*/ 81 w 112"/>
                  <a:gd name="T35" fmla="*/ 144 h 171"/>
                  <a:gd name="T36" fmla="*/ 91 w 112"/>
                  <a:gd name="T37" fmla="*/ 113 h 171"/>
                  <a:gd name="T38" fmla="*/ 91 w 112"/>
                  <a:gd name="T39" fmla="*/ 104 h 171"/>
                  <a:gd name="T40" fmla="*/ 75 w 112"/>
                  <a:gd name="T41" fmla="*/ 120 h 171"/>
                  <a:gd name="T42" fmla="*/ 51 w 112"/>
                  <a:gd name="T43" fmla="*/ 125 h 171"/>
                  <a:gd name="T44" fmla="*/ 14 w 112"/>
                  <a:gd name="T45" fmla="*/ 108 h 171"/>
                  <a:gd name="T46" fmla="*/ 0 w 112"/>
                  <a:gd name="T47" fmla="*/ 63 h 171"/>
                  <a:gd name="T48" fmla="*/ 14 w 112"/>
                  <a:gd name="T49" fmla="*/ 18 h 171"/>
                  <a:gd name="T50" fmla="*/ 51 w 112"/>
                  <a:gd name="T51" fmla="*/ 0 h 171"/>
                  <a:gd name="T52" fmla="*/ 75 w 112"/>
                  <a:gd name="T53" fmla="*/ 6 h 171"/>
                  <a:gd name="T54" fmla="*/ 91 w 112"/>
                  <a:gd name="T55" fmla="*/ 22 h 171"/>
                  <a:gd name="T56" fmla="*/ 91 w 112"/>
                  <a:gd name="T57" fmla="*/ 3 h 171"/>
                  <a:gd name="T58" fmla="*/ 112 w 112"/>
                  <a:gd name="T59" fmla="*/ 3 h 171"/>
                  <a:gd name="T60" fmla="*/ 112 w 112"/>
                  <a:gd name="T61" fmla="*/ 11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12" h="171">
                    <a:moveTo>
                      <a:pt x="91" y="63"/>
                    </a:moveTo>
                    <a:cubicBezTo>
                      <a:pt x="91" y="48"/>
                      <a:pt x="88" y="37"/>
                      <a:pt x="82" y="29"/>
                    </a:cubicBezTo>
                    <a:cubicBezTo>
                      <a:pt x="76" y="21"/>
                      <a:pt x="67" y="17"/>
                      <a:pt x="56" y="17"/>
                    </a:cubicBezTo>
                    <a:cubicBezTo>
                      <a:pt x="45" y="17"/>
                      <a:pt x="36" y="21"/>
                      <a:pt x="30" y="29"/>
                    </a:cubicBezTo>
                    <a:cubicBezTo>
                      <a:pt x="24" y="37"/>
                      <a:pt x="21" y="48"/>
                      <a:pt x="21" y="63"/>
                    </a:cubicBezTo>
                    <a:cubicBezTo>
                      <a:pt x="21" y="77"/>
                      <a:pt x="24" y="88"/>
                      <a:pt x="30" y="96"/>
                    </a:cubicBezTo>
                    <a:cubicBezTo>
                      <a:pt x="36" y="104"/>
                      <a:pt x="45" y="108"/>
                      <a:pt x="56" y="108"/>
                    </a:cubicBezTo>
                    <a:cubicBezTo>
                      <a:pt x="67" y="108"/>
                      <a:pt x="76" y="104"/>
                      <a:pt x="82" y="96"/>
                    </a:cubicBezTo>
                    <a:cubicBezTo>
                      <a:pt x="88" y="88"/>
                      <a:pt x="91" y="77"/>
                      <a:pt x="91" y="63"/>
                    </a:cubicBezTo>
                    <a:close/>
                    <a:moveTo>
                      <a:pt x="112" y="110"/>
                    </a:moveTo>
                    <a:cubicBezTo>
                      <a:pt x="112" y="131"/>
                      <a:pt x="107" y="146"/>
                      <a:pt x="98" y="156"/>
                    </a:cubicBezTo>
                    <a:cubicBezTo>
                      <a:pt x="88" y="166"/>
                      <a:pt x="74" y="171"/>
                      <a:pt x="54" y="171"/>
                    </a:cubicBezTo>
                    <a:cubicBezTo>
                      <a:pt x="47" y="171"/>
                      <a:pt x="40" y="171"/>
                      <a:pt x="34" y="170"/>
                    </a:cubicBezTo>
                    <a:cubicBezTo>
                      <a:pt x="27" y="169"/>
                      <a:pt x="21" y="167"/>
                      <a:pt x="15" y="165"/>
                    </a:cubicBezTo>
                    <a:lnTo>
                      <a:pt x="15" y="145"/>
                    </a:lnTo>
                    <a:cubicBezTo>
                      <a:pt x="21" y="149"/>
                      <a:pt x="27" y="151"/>
                      <a:pt x="33" y="152"/>
                    </a:cubicBezTo>
                    <a:cubicBezTo>
                      <a:pt x="39" y="154"/>
                      <a:pt x="45" y="155"/>
                      <a:pt x="51" y="155"/>
                    </a:cubicBezTo>
                    <a:cubicBezTo>
                      <a:pt x="64" y="155"/>
                      <a:pt x="75" y="151"/>
                      <a:pt x="81" y="144"/>
                    </a:cubicBezTo>
                    <a:cubicBezTo>
                      <a:pt x="88" y="138"/>
                      <a:pt x="91" y="127"/>
                      <a:pt x="91" y="113"/>
                    </a:cubicBezTo>
                    <a:lnTo>
                      <a:pt x="91" y="104"/>
                    </a:lnTo>
                    <a:cubicBezTo>
                      <a:pt x="87" y="111"/>
                      <a:pt x="82" y="116"/>
                      <a:pt x="75" y="120"/>
                    </a:cubicBezTo>
                    <a:cubicBezTo>
                      <a:pt x="68" y="123"/>
                      <a:pt x="60" y="125"/>
                      <a:pt x="51" y="125"/>
                    </a:cubicBezTo>
                    <a:cubicBezTo>
                      <a:pt x="36" y="125"/>
                      <a:pt x="23" y="119"/>
                      <a:pt x="14" y="108"/>
                    </a:cubicBezTo>
                    <a:cubicBezTo>
                      <a:pt x="4" y="97"/>
                      <a:pt x="0" y="82"/>
                      <a:pt x="0" y="63"/>
                    </a:cubicBezTo>
                    <a:cubicBezTo>
                      <a:pt x="0" y="44"/>
                      <a:pt x="4" y="29"/>
                      <a:pt x="14" y="18"/>
                    </a:cubicBezTo>
                    <a:cubicBezTo>
                      <a:pt x="23" y="6"/>
                      <a:pt x="36" y="0"/>
                      <a:pt x="51" y="0"/>
                    </a:cubicBezTo>
                    <a:cubicBezTo>
                      <a:pt x="60" y="0"/>
                      <a:pt x="68" y="2"/>
                      <a:pt x="75" y="6"/>
                    </a:cubicBezTo>
                    <a:cubicBezTo>
                      <a:pt x="82" y="9"/>
                      <a:pt x="87" y="15"/>
                      <a:pt x="91" y="22"/>
                    </a:cubicBezTo>
                    <a:lnTo>
                      <a:pt x="91" y="3"/>
                    </a:lnTo>
                    <a:lnTo>
                      <a:pt x="112" y="3"/>
                    </a:lnTo>
                    <a:lnTo>
                      <a:pt x="11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Freeform 51">
                <a:extLst>
                  <a:ext uri="{FF2B5EF4-FFF2-40B4-BE49-F238E27FC236}">
                    <a16:creationId xmlns:a16="http://schemas.microsoft.com/office/drawing/2014/main" id="{2755671B-662A-4A4B-A49B-635A43E4C0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94" y="1299"/>
                <a:ext cx="9" cy="72"/>
              </a:xfrm>
              <a:custGeom>
                <a:avLst/>
                <a:gdLst>
                  <a:gd name="T0" fmla="*/ 0 w 20"/>
                  <a:gd name="T1" fmla="*/ 47 h 169"/>
                  <a:gd name="T2" fmla="*/ 20 w 20"/>
                  <a:gd name="T3" fmla="*/ 47 h 169"/>
                  <a:gd name="T4" fmla="*/ 20 w 20"/>
                  <a:gd name="T5" fmla="*/ 169 h 169"/>
                  <a:gd name="T6" fmla="*/ 0 w 20"/>
                  <a:gd name="T7" fmla="*/ 169 h 169"/>
                  <a:gd name="T8" fmla="*/ 0 w 20"/>
                  <a:gd name="T9" fmla="*/ 47 h 169"/>
                  <a:gd name="T10" fmla="*/ 0 w 20"/>
                  <a:gd name="T11" fmla="*/ 0 h 169"/>
                  <a:gd name="T12" fmla="*/ 20 w 20"/>
                  <a:gd name="T13" fmla="*/ 0 h 169"/>
                  <a:gd name="T14" fmla="*/ 20 w 20"/>
                  <a:gd name="T15" fmla="*/ 25 h 169"/>
                  <a:gd name="T16" fmla="*/ 0 w 20"/>
                  <a:gd name="T17" fmla="*/ 25 h 169"/>
                  <a:gd name="T18" fmla="*/ 0 w 20"/>
                  <a:gd name="T19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169">
                    <a:moveTo>
                      <a:pt x="0" y="47"/>
                    </a:moveTo>
                    <a:lnTo>
                      <a:pt x="20" y="47"/>
                    </a:lnTo>
                    <a:lnTo>
                      <a:pt x="20" y="169"/>
                    </a:lnTo>
                    <a:lnTo>
                      <a:pt x="0" y="169"/>
                    </a:lnTo>
                    <a:lnTo>
                      <a:pt x="0" y="47"/>
                    </a:lnTo>
                    <a:close/>
                    <a:moveTo>
                      <a:pt x="0" y="0"/>
                    </a:moveTo>
                    <a:lnTo>
                      <a:pt x="20" y="0"/>
                    </a:lnTo>
                    <a:lnTo>
                      <a:pt x="20" y="25"/>
                    </a:lnTo>
                    <a:lnTo>
                      <a:pt x="0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Freeform 52">
                <a:extLst>
                  <a:ext uri="{FF2B5EF4-FFF2-40B4-BE49-F238E27FC236}">
                    <a16:creationId xmlns:a16="http://schemas.microsoft.com/office/drawing/2014/main" id="{61DB6D98-5B3B-4407-85F3-E76D36594C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1" y="1318"/>
                <a:ext cx="45" cy="53"/>
              </a:xfrm>
              <a:custGeom>
                <a:avLst/>
                <a:gdLst>
                  <a:gd name="T0" fmla="*/ 105 w 105"/>
                  <a:gd name="T1" fmla="*/ 52 h 125"/>
                  <a:gd name="T2" fmla="*/ 105 w 105"/>
                  <a:gd name="T3" fmla="*/ 125 h 125"/>
                  <a:gd name="T4" fmla="*/ 85 w 105"/>
                  <a:gd name="T5" fmla="*/ 125 h 125"/>
                  <a:gd name="T6" fmla="*/ 85 w 105"/>
                  <a:gd name="T7" fmla="*/ 52 h 125"/>
                  <a:gd name="T8" fmla="*/ 78 w 105"/>
                  <a:gd name="T9" fmla="*/ 26 h 125"/>
                  <a:gd name="T10" fmla="*/ 57 w 105"/>
                  <a:gd name="T11" fmla="*/ 18 h 125"/>
                  <a:gd name="T12" fmla="*/ 30 w 105"/>
                  <a:gd name="T13" fmla="*/ 28 h 125"/>
                  <a:gd name="T14" fmla="*/ 21 w 105"/>
                  <a:gd name="T15" fmla="*/ 56 h 125"/>
                  <a:gd name="T16" fmla="*/ 21 w 105"/>
                  <a:gd name="T17" fmla="*/ 125 h 125"/>
                  <a:gd name="T18" fmla="*/ 0 w 105"/>
                  <a:gd name="T19" fmla="*/ 125 h 125"/>
                  <a:gd name="T20" fmla="*/ 0 w 105"/>
                  <a:gd name="T21" fmla="*/ 3 h 125"/>
                  <a:gd name="T22" fmla="*/ 21 w 105"/>
                  <a:gd name="T23" fmla="*/ 3 h 125"/>
                  <a:gd name="T24" fmla="*/ 21 w 105"/>
                  <a:gd name="T25" fmla="*/ 22 h 125"/>
                  <a:gd name="T26" fmla="*/ 38 w 105"/>
                  <a:gd name="T27" fmla="*/ 6 h 125"/>
                  <a:gd name="T28" fmla="*/ 61 w 105"/>
                  <a:gd name="T29" fmla="*/ 0 h 125"/>
                  <a:gd name="T30" fmla="*/ 94 w 105"/>
                  <a:gd name="T31" fmla="*/ 14 h 125"/>
                  <a:gd name="T32" fmla="*/ 105 w 105"/>
                  <a:gd name="T33" fmla="*/ 5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5" h="125">
                    <a:moveTo>
                      <a:pt x="105" y="52"/>
                    </a:moveTo>
                    <a:lnTo>
                      <a:pt x="105" y="125"/>
                    </a:lnTo>
                    <a:lnTo>
                      <a:pt x="85" y="125"/>
                    </a:lnTo>
                    <a:lnTo>
                      <a:pt x="85" y="52"/>
                    </a:lnTo>
                    <a:cubicBezTo>
                      <a:pt x="85" y="41"/>
                      <a:pt x="82" y="32"/>
                      <a:pt x="78" y="26"/>
                    </a:cubicBezTo>
                    <a:cubicBezTo>
                      <a:pt x="73" y="21"/>
                      <a:pt x="66" y="18"/>
                      <a:pt x="57" y="18"/>
                    </a:cubicBezTo>
                    <a:cubicBezTo>
                      <a:pt x="45" y="18"/>
                      <a:pt x="37" y="21"/>
                      <a:pt x="30" y="28"/>
                    </a:cubicBezTo>
                    <a:cubicBezTo>
                      <a:pt x="24" y="35"/>
                      <a:pt x="21" y="44"/>
                      <a:pt x="21" y="56"/>
                    </a:cubicBezTo>
                    <a:lnTo>
                      <a:pt x="21" y="125"/>
                    </a:lnTo>
                    <a:lnTo>
                      <a:pt x="0" y="125"/>
                    </a:lnTo>
                    <a:lnTo>
                      <a:pt x="0" y="3"/>
                    </a:lnTo>
                    <a:lnTo>
                      <a:pt x="21" y="3"/>
                    </a:lnTo>
                    <a:lnTo>
                      <a:pt x="21" y="22"/>
                    </a:lnTo>
                    <a:cubicBezTo>
                      <a:pt x="26" y="15"/>
                      <a:pt x="31" y="10"/>
                      <a:pt x="38" y="6"/>
                    </a:cubicBezTo>
                    <a:cubicBezTo>
                      <a:pt x="45" y="2"/>
                      <a:pt x="52" y="0"/>
                      <a:pt x="61" y="0"/>
                    </a:cubicBezTo>
                    <a:cubicBezTo>
                      <a:pt x="76" y="0"/>
                      <a:pt x="87" y="5"/>
                      <a:pt x="94" y="14"/>
                    </a:cubicBezTo>
                    <a:cubicBezTo>
                      <a:pt x="101" y="22"/>
                      <a:pt x="105" y="35"/>
                      <a:pt x="105" y="5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Freeform 53">
                <a:extLst>
                  <a:ext uri="{FF2B5EF4-FFF2-40B4-BE49-F238E27FC236}">
                    <a16:creationId xmlns:a16="http://schemas.microsoft.com/office/drawing/2014/main" id="{72A1A416-0E32-4638-A76A-C33A31CDA2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80" y="1318"/>
                <a:ext cx="49" cy="54"/>
              </a:xfrm>
              <a:custGeom>
                <a:avLst/>
                <a:gdLst>
                  <a:gd name="T0" fmla="*/ 116 w 116"/>
                  <a:gd name="T1" fmla="*/ 59 h 128"/>
                  <a:gd name="T2" fmla="*/ 116 w 116"/>
                  <a:gd name="T3" fmla="*/ 69 h 128"/>
                  <a:gd name="T4" fmla="*/ 21 w 116"/>
                  <a:gd name="T5" fmla="*/ 69 h 128"/>
                  <a:gd name="T6" fmla="*/ 34 w 116"/>
                  <a:gd name="T7" fmla="*/ 100 h 128"/>
                  <a:gd name="T8" fmla="*/ 66 w 116"/>
                  <a:gd name="T9" fmla="*/ 111 h 128"/>
                  <a:gd name="T10" fmla="*/ 89 w 116"/>
                  <a:gd name="T11" fmla="*/ 108 h 128"/>
                  <a:gd name="T12" fmla="*/ 111 w 116"/>
                  <a:gd name="T13" fmla="*/ 100 h 128"/>
                  <a:gd name="T14" fmla="*/ 111 w 116"/>
                  <a:gd name="T15" fmla="*/ 119 h 128"/>
                  <a:gd name="T16" fmla="*/ 89 w 116"/>
                  <a:gd name="T17" fmla="*/ 126 h 128"/>
                  <a:gd name="T18" fmla="*/ 65 w 116"/>
                  <a:gd name="T19" fmla="*/ 128 h 128"/>
                  <a:gd name="T20" fmla="*/ 17 w 116"/>
                  <a:gd name="T21" fmla="*/ 111 h 128"/>
                  <a:gd name="T22" fmla="*/ 0 w 116"/>
                  <a:gd name="T23" fmla="*/ 65 h 128"/>
                  <a:gd name="T24" fmla="*/ 16 w 116"/>
                  <a:gd name="T25" fmla="*/ 18 h 128"/>
                  <a:gd name="T26" fmla="*/ 61 w 116"/>
                  <a:gd name="T27" fmla="*/ 0 h 128"/>
                  <a:gd name="T28" fmla="*/ 101 w 116"/>
                  <a:gd name="T29" fmla="*/ 16 h 128"/>
                  <a:gd name="T30" fmla="*/ 116 w 116"/>
                  <a:gd name="T31" fmla="*/ 59 h 128"/>
                  <a:gd name="T32" fmla="*/ 96 w 116"/>
                  <a:gd name="T33" fmla="*/ 53 h 128"/>
                  <a:gd name="T34" fmla="*/ 86 w 116"/>
                  <a:gd name="T35" fmla="*/ 27 h 128"/>
                  <a:gd name="T36" fmla="*/ 62 w 116"/>
                  <a:gd name="T37" fmla="*/ 17 h 128"/>
                  <a:gd name="T38" fmla="*/ 34 w 116"/>
                  <a:gd name="T39" fmla="*/ 27 h 128"/>
                  <a:gd name="T40" fmla="*/ 22 w 116"/>
                  <a:gd name="T41" fmla="*/ 53 h 128"/>
                  <a:gd name="T42" fmla="*/ 96 w 116"/>
                  <a:gd name="T43" fmla="*/ 53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6" h="128">
                    <a:moveTo>
                      <a:pt x="116" y="59"/>
                    </a:moveTo>
                    <a:lnTo>
                      <a:pt x="116" y="69"/>
                    </a:lnTo>
                    <a:lnTo>
                      <a:pt x="21" y="69"/>
                    </a:lnTo>
                    <a:cubicBezTo>
                      <a:pt x="22" y="83"/>
                      <a:pt x="26" y="93"/>
                      <a:pt x="34" y="100"/>
                    </a:cubicBezTo>
                    <a:cubicBezTo>
                      <a:pt x="42" y="108"/>
                      <a:pt x="52" y="111"/>
                      <a:pt x="66" y="111"/>
                    </a:cubicBezTo>
                    <a:cubicBezTo>
                      <a:pt x="74" y="111"/>
                      <a:pt x="82" y="110"/>
                      <a:pt x="89" y="108"/>
                    </a:cubicBezTo>
                    <a:cubicBezTo>
                      <a:pt x="97" y="106"/>
                      <a:pt x="104" y="104"/>
                      <a:pt x="111" y="100"/>
                    </a:cubicBezTo>
                    <a:lnTo>
                      <a:pt x="111" y="119"/>
                    </a:lnTo>
                    <a:cubicBezTo>
                      <a:pt x="104" y="122"/>
                      <a:pt x="96" y="124"/>
                      <a:pt x="89" y="126"/>
                    </a:cubicBezTo>
                    <a:cubicBezTo>
                      <a:pt x="81" y="127"/>
                      <a:pt x="73" y="128"/>
                      <a:pt x="65" y="128"/>
                    </a:cubicBezTo>
                    <a:cubicBezTo>
                      <a:pt x="45" y="128"/>
                      <a:pt x="29" y="122"/>
                      <a:pt x="17" y="111"/>
                    </a:cubicBezTo>
                    <a:cubicBezTo>
                      <a:pt x="6" y="100"/>
                      <a:pt x="0" y="85"/>
                      <a:pt x="0" y="65"/>
                    </a:cubicBezTo>
                    <a:cubicBezTo>
                      <a:pt x="0" y="45"/>
                      <a:pt x="5" y="30"/>
                      <a:pt x="16" y="18"/>
                    </a:cubicBezTo>
                    <a:cubicBezTo>
                      <a:pt x="27" y="6"/>
                      <a:pt x="42" y="0"/>
                      <a:pt x="61" y="0"/>
                    </a:cubicBezTo>
                    <a:cubicBezTo>
                      <a:pt x="78" y="0"/>
                      <a:pt x="92" y="6"/>
                      <a:pt x="101" y="16"/>
                    </a:cubicBezTo>
                    <a:cubicBezTo>
                      <a:pt x="111" y="27"/>
                      <a:pt x="116" y="41"/>
                      <a:pt x="116" y="59"/>
                    </a:cubicBezTo>
                    <a:close/>
                    <a:moveTo>
                      <a:pt x="96" y="53"/>
                    </a:moveTo>
                    <a:cubicBezTo>
                      <a:pt x="95" y="42"/>
                      <a:pt x="92" y="34"/>
                      <a:pt x="86" y="27"/>
                    </a:cubicBezTo>
                    <a:cubicBezTo>
                      <a:pt x="80" y="21"/>
                      <a:pt x="72" y="17"/>
                      <a:pt x="62" y="17"/>
                    </a:cubicBezTo>
                    <a:cubicBezTo>
                      <a:pt x="50" y="17"/>
                      <a:pt x="41" y="21"/>
                      <a:pt x="34" y="27"/>
                    </a:cubicBezTo>
                    <a:cubicBezTo>
                      <a:pt x="27" y="33"/>
                      <a:pt x="23" y="42"/>
                      <a:pt x="22" y="53"/>
                    </a:cubicBezTo>
                    <a:lnTo>
                      <a:pt x="96" y="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Rectangle 54">
                <a:extLst>
                  <a:ext uri="{FF2B5EF4-FFF2-40B4-BE49-F238E27FC236}">
                    <a16:creationId xmlns:a16="http://schemas.microsoft.com/office/drawing/2014/main" id="{F0F91D88-54BE-4745-A693-D80EF62715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4" y="1441"/>
                <a:ext cx="973" cy="532"/>
              </a:xfrm>
              <a:prstGeom prst="rect">
                <a:avLst/>
              </a:prstGeom>
              <a:solidFill>
                <a:srgbClr val="FFE6D5"/>
              </a:solidFill>
              <a:ln w="12700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Rectangle 55">
                <a:extLst>
                  <a:ext uri="{FF2B5EF4-FFF2-40B4-BE49-F238E27FC236}">
                    <a16:creationId xmlns:a16="http://schemas.microsoft.com/office/drawing/2014/main" id="{0479C473-05D5-4838-B262-DECD3CDE2A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9" y="1441"/>
                <a:ext cx="974" cy="532"/>
              </a:xfrm>
              <a:prstGeom prst="rect">
                <a:avLst/>
              </a:prstGeom>
              <a:solidFill>
                <a:srgbClr val="FFE6D5"/>
              </a:solidFill>
              <a:ln w="12700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Rectangle 56">
                <a:extLst>
                  <a:ext uri="{FF2B5EF4-FFF2-40B4-BE49-F238E27FC236}">
                    <a16:creationId xmlns:a16="http://schemas.microsoft.com/office/drawing/2014/main" id="{540ABB81-52D8-44F7-BE53-E6CE5720A7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4" y="1441"/>
                <a:ext cx="973" cy="532"/>
              </a:xfrm>
              <a:prstGeom prst="rect">
                <a:avLst/>
              </a:prstGeom>
              <a:solidFill>
                <a:srgbClr val="FFE6D5"/>
              </a:solidFill>
              <a:ln w="12700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Freeform 57">
                <a:extLst>
                  <a:ext uri="{FF2B5EF4-FFF2-40B4-BE49-F238E27FC236}">
                    <a16:creationId xmlns:a16="http://schemas.microsoft.com/office/drawing/2014/main" id="{5AF626D6-9028-4068-9222-3512F2290E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2" y="1658"/>
                <a:ext cx="67" cy="81"/>
              </a:xfrm>
              <a:custGeom>
                <a:avLst/>
                <a:gdLst>
                  <a:gd name="T0" fmla="*/ 134 w 159"/>
                  <a:gd name="T1" fmla="*/ 159 h 189"/>
                  <a:gd name="T2" fmla="*/ 134 w 159"/>
                  <a:gd name="T3" fmla="*/ 110 h 189"/>
                  <a:gd name="T4" fmla="*/ 94 w 159"/>
                  <a:gd name="T5" fmla="*/ 110 h 189"/>
                  <a:gd name="T6" fmla="*/ 94 w 159"/>
                  <a:gd name="T7" fmla="*/ 90 h 189"/>
                  <a:gd name="T8" fmla="*/ 159 w 159"/>
                  <a:gd name="T9" fmla="*/ 90 h 189"/>
                  <a:gd name="T10" fmla="*/ 159 w 159"/>
                  <a:gd name="T11" fmla="*/ 168 h 189"/>
                  <a:gd name="T12" fmla="*/ 127 w 159"/>
                  <a:gd name="T13" fmla="*/ 184 h 189"/>
                  <a:gd name="T14" fmla="*/ 91 w 159"/>
                  <a:gd name="T15" fmla="*/ 189 h 189"/>
                  <a:gd name="T16" fmla="*/ 24 w 159"/>
                  <a:gd name="T17" fmla="*/ 164 h 189"/>
                  <a:gd name="T18" fmla="*/ 0 w 159"/>
                  <a:gd name="T19" fmla="*/ 94 h 189"/>
                  <a:gd name="T20" fmla="*/ 24 w 159"/>
                  <a:gd name="T21" fmla="*/ 25 h 189"/>
                  <a:gd name="T22" fmla="*/ 91 w 159"/>
                  <a:gd name="T23" fmla="*/ 0 h 189"/>
                  <a:gd name="T24" fmla="*/ 124 w 159"/>
                  <a:gd name="T25" fmla="*/ 4 h 189"/>
                  <a:gd name="T26" fmla="*/ 154 w 159"/>
                  <a:gd name="T27" fmla="*/ 17 h 189"/>
                  <a:gd name="T28" fmla="*/ 154 w 159"/>
                  <a:gd name="T29" fmla="*/ 43 h 189"/>
                  <a:gd name="T30" fmla="*/ 125 w 159"/>
                  <a:gd name="T31" fmla="*/ 26 h 189"/>
                  <a:gd name="T32" fmla="*/ 93 w 159"/>
                  <a:gd name="T33" fmla="*/ 20 h 189"/>
                  <a:gd name="T34" fmla="*/ 42 w 159"/>
                  <a:gd name="T35" fmla="*/ 39 h 189"/>
                  <a:gd name="T36" fmla="*/ 26 w 159"/>
                  <a:gd name="T37" fmla="*/ 94 h 189"/>
                  <a:gd name="T38" fmla="*/ 42 w 159"/>
                  <a:gd name="T39" fmla="*/ 150 h 189"/>
                  <a:gd name="T40" fmla="*/ 93 w 159"/>
                  <a:gd name="T41" fmla="*/ 169 h 189"/>
                  <a:gd name="T42" fmla="*/ 116 w 159"/>
                  <a:gd name="T43" fmla="*/ 166 h 189"/>
                  <a:gd name="T44" fmla="*/ 134 w 159"/>
                  <a:gd name="T45" fmla="*/ 15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9" h="189">
                    <a:moveTo>
                      <a:pt x="134" y="159"/>
                    </a:moveTo>
                    <a:lnTo>
                      <a:pt x="134" y="110"/>
                    </a:lnTo>
                    <a:lnTo>
                      <a:pt x="94" y="110"/>
                    </a:lnTo>
                    <a:lnTo>
                      <a:pt x="94" y="90"/>
                    </a:lnTo>
                    <a:lnTo>
                      <a:pt x="159" y="90"/>
                    </a:lnTo>
                    <a:lnTo>
                      <a:pt x="159" y="168"/>
                    </a:lnTo>
                    <a:cubicBezTo>
                      <a:pt x="149" y="175"/>
                      <a:pt x="139" y="180"/>
                      <a:pt x="127" y="184"/>
                    </a:cubicBezTo>
                    <a:cubicBezTo>
                      <a:pt x="116" y="187"/>
                      <a:pt x="104" y="189"/>
                      <a:pt x="91" y="189"/>
                    </a:cubicBezTo>
                    <a:cubicBezTo>
                      <a:pt x="62" y="189"/>
                      <a:pt x="40" y="181"/>
                      <a:pt x="24" y="164"/>
                    </a:cubicBezTo>
                    <a:cubicBezTo>
                      <a:pt x="8" y="147"/>
                      <a:pt x="0" y="124"/>
                      <a:pt x="0" y="94"/>
                    </a:cubicBezTo>
                    <a:cubicBezTo>
                      <a:pt x="0" y="65"/>
                      <a:pt x="8" y="41"/>
                      <a:pt x="24" y="25"/>
                    </a:cubicBezTo>
                    <a:cubicBezTo>
                      <a:pt x="40" y="8"/>
                      <a:pt x="62" y="0"/>
                      <a:pt x="91" y="0"/>
                    </a:cubicBezTo>
                    <a:cubicBezTo>
                      <a:pt x="103" y="0"/>
                      <a:pt x="114" y="1"/>
                      <a:pt x="124" y="4"/>
                    </a:cubicBezTo>
                    <a:cubicBezTo>
                      <a:pt x="135" y="7"/>
                      <a:pt x="145" y="11"/>
                      <a:pt x="154" y="17"/>
                    </a:cubicBezTo>
                    <a:lnTo>
                      <a:pt x="154" y="43"/>
                    </a:lnTo>
                    <a:cubicBezTo>
                      <a:pt x="145" y="36"/>
                      <a:pt x="135" y="30"/>
                      <a:pt x="125" y="26"/>
                    </a:cubicBezTo>
                    <a:cubicBezTo>
                      <a:pt x="115" y="22"/>
                      <a:pt x="104" y="20"/>
                      <a:pt x="93" y="20"/>
                    </a:cubicBezTo>
                    <a:cubicBezTo>
                      <a:pt x="70" y="20"/>
                      <a:pt x="54" y="26"/>
                      <a:pt x="42" y="39"/>
                    </a:cubicBezTo>
                    <a:cubicBezTo>
                      <a:pt x="31" y="51"/>
                      <a:pt x="26" y="70"/>
                      <a:pt x="26" y="94"/>
                    </a:cubicBezTo>
                    <a:cubicBezTo>
                      <a:pt x="26" y="119"/>
                      <a:pt x="31" y="137"/>
                      <a:pt x="42" y="150"/>
                    </a:cubicBezTo>
                    <a:cubicBezTo>
                      <a:pt x="54" y="162"/>
                      <a:pt x="70" y="169"/>
                      <a:pt x="93" y="169"/>
                    </a:cubicBezTo>
                    <a:cubicBezTo>
                      <a:pt x="101" y="169"/>
                      <a:pt x="109" y="168"/>
                      <a:pt x="116" y="166"/>
                    </a:cubicBezTo>
                    <a:cubicBezTo>
                      <a:pt x="123" y="165"/>
                      <a:pt x="129" y="162"/>
                      <a:pt x="134" y="15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Freeform 58">
                <a:extLst>
                  <a:ext uri="{FF2B5EF4-FFF2-40B4-BE49-F238E27FC236}">
                    <a16:creationId xmlns:a16="http://schemas.microsoft.com/office/drawing/2014/main" id="{4A64A419-3231-451F-B332-3DFBC35D04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08" y="1660"/>
                <a:ext cx="50" cy="77"/>
              </a:xfrm>
              <a:custGeom>
                <a:avLst/>
                <a:gdLst>
                  <a:gd name="T0" fmla="*/ 25 w 118"/>
                  <a:gd name="T1" fmla="*/ 20 h 182"/>
                  <a:gd name="T2" fmla="*/ 25 w 118"/>
                  <a:gd name="T3" fmla="*/ 89 h 182"/>
                  <a:gd name="T4" fmla="*/ 56 w 118"/>
                  <a:gd name="T5" fmla="*/ 89 h 182"/>
                  <a:gd name="T6" fmla="*/ 82 w 118"/>
                  <a:gd name="T7" fmla="*/ 80 h 182"/>
                  <a:gd name="T8" fmla="*/ 92 w 118"/>
                  <a:gd name="T9" fmla="*/ 54 h 182"/>
                  <a:gd name="T10" fmla="*/ 82 w 118"/>
                  <a:gd name="T11" fmla="*/ 29 h 182"/>
                  <a:gd name="T12" fmla="*/ 56 w 118"/>
                  <a:gd name="T13" fmla="*/ 20 h 182"/>
                  <a:gd name="T14" fmla="*/ 25 w 118"/>
                  <a:gd name="T15" fmla="*/ 20 h 182"/>
                  <a:gd name="T16" fmla="*/ 0 w 118"/>
                  <a:gd name="T17" fmla="*/ 0 h 182"/>
                  <a:gd name="T18" fmla="*/ 56 w 118"/>
                  <a:gd name="T19" fmla="*/ 0 h 182"/>
                  <a:gd name="T20" fmla="*/ 102 w 118"/>
                  <a:gd name="T21" fmla="*/ 14 h 182"/>
                  <a:gd name="T22" fmla="*/ 118 w 118"/>
                  <a:gd name="T23" fmla="*/ 54 h 182"/>
                  <a:gd name="T24" fmla="*/ 102 w 118"/>
                  <a:gd name="T25" fmla="*/ 95 h 182"/>
                  <a:gd name="T26" fmla="*/ 56 w 118"/>
                  <a:gd name="T27" fmla="*/ 109 h 182"/>
                  <a:gd name="T28" fmla="*/ 25 w 118"/>
                  <a:gd name="T29" fmla="*/ 109 h 182"/>
                  <a:gd name="T30" fmla="*/ 25 w 118"/>
                  <a:gd name="T31" fmla="*/ 182 h 182"/>
                  <a:gd name="T32" fmla="*/ 0 w 118"/>
                  <a:gd name="T33" fmla="*/ 182 h 182"/>
                  <a:gd name="T34" fmla="*/ 0 w 118"/>
                  <a:gd name="T35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8" h="182">
                    <a:moveTo>
                      <a:pt x="25" y="20"/>
                    </a:moveTo>
                    <a:lnTo>
                      <a:pt x="25" y="89"/>
                    </a:lnTo>
                    <a:lnTo>
                      <a:pt x="56" y="89"/>
                    </a:lnTo>
                    <a:cubicBezTo>
                      <a:pt x="67" y="89"/>
                      <a:pt x="76" y="86"/>
                      <a:pt x="82" y="80"/>
                    </a:cubicBezTo>
                    <a:cubicBezTo>
                      <a:pt x="89" y="74"/>
                      <a:pt x="92" y="65"/>
                      <a:pt x="92" y="54"/>
                    </a:cubicBezTo>
                    <a:cubicBezTo>
                      <a:pt x="92" y="44"/>
                      <a:pt x="89" y="35"/>
                      <a:pt x="82" y="29"/>
                    </a:cubicBezTo>
                    <a:cubicBezTo>
                      <a:pt x="76" y="23"/>
                      <a:pt x="67" y="20"/>
                      <a:pt x="56" y="20"/>
                    </a:cubicBezTo>
                    <a:lnTo>
                      <a:pt x="25" y="20"/>
                    </a:lnTo>
                    <a:close/>
                    <a:moveTo>
                      <a:pt x="0" y="0"/>
                    </a:moveTo>
                    <a:lnTo>
                      <a:pt x="56" y="0"/>
                    </a:lnTo>
                    <a:cubicBezTo>
                      <a:pt x="76" y="0"/>
                      <a:pt x="92" y="5"/>
                      <a:pt x="102" y="14"/>
                    </a:cubicBezTo>
                    <a:cubicBezTo>
                      <a:pt x="113" y="23"/>
                      <a:pt x="118" y="37"/>
                      <a:pt x="118" y="54"/>
                    </a:cubicBezTo>
                    <a:cubicBezTo>
                      <a:pt x="118" y="72"/>
                      <a:pt x="113" y="86"/>
                      <a:pt x="102" y="95"/>
                    </a:cubicBezTo>
                    <a:cubicBezTo>
                      <a:pt x="92" y="104"/>
                      <a:pt x="76" y="109"/>
                      <a:pt x="56" y="109"/>
                    </a:cubicBezTo>
                    <a:lnTo>
                      <a:pt x="25" y="109"/>
                    </a:lnTo>
                    <a:lnTo>
                      <a:pt x="25" y="182"/>
                    </a:lnTo>
                    <a:lnTo>
                      <a:pt x="0" y="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Freeform 59">
                <a:extLst>
                  <a:ext uri="{FF2B5EF4-FFF2-40B4-BE49-F238E27FC236}">
                    <a16:creationId xmlns:a16="http://schemas.microsoft.com/office/drawing/2014/main" id="{EFB71778-129A-4B01-A38F-EB8B0C86CE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8" y="1658"/>
                <a:ext cx="62" cy="81"/>
              </a:xfrm>
              <a:custGeom>
                <a:avLst/>
                <a:gdLst>
                  <a:gd name="T0" fmla="*/ 147 w 147"/>
                  <a:gd name="T1" fmla="*/ 17 h 189"/>
                  <a:gd name="T2" fmla="*/ 147 w 147"/>
                  <a:gd name="T3" fmla="*/ 43 h 189"/>
                  <a:gd name="T4" fmla="*/ 121 w 147"/>
                  <a:gd name="T5" fmla="*/ 26 h 189"/>
                  <a:gd name="T6" fmla="*/ 91 w 147"/>
                  <a:gd name="T7" fmla="*/ 20 h 189"/>
                  <a:gd name="T8" fmla="*/ 43 w 147"/>
                  <a:gd name="T9" fmla="*/ 39 h 189"/>
                  <a:gd name="T10" fmla="*/ 26 w 147"/>
                  <a:gd name="T11" fmla="*/ 94 h 189"/>
                  <a:gd name="T12" fmla="*/ 43 w 147"/>
                  <a:gd name="T13" fmla="*/ 150 h 189"/>
                  <a:gd name="T14" fmla="*/ 91 w 147"/>
                  <a:gd name="T15" fmla="*/ 169 h 189"/>
                  <a:gd name="T16" fmla="*/ 121 w 147"/>
                  <a:gd name="T17" fmla="*/ 163 h 189"/>
                  <a:gd name="T18" fmla="*/ 147 w 147"/>
                  <a:gd name="T19" fmla="*/ 146 h 189"/>
                  <a:gd name="T20" fmla="*/ 147 w 147"/>
                  <a:gd name="T21" fmla="*/ 171 h 189"/>
                  <a:gd name="T22" fmla="*/ 120 w 147"/>
                  <a:gd name="T23" fmla="*/ 184 h 189"/>
                  <a:gd name="T24" fmla="*/ 89 w 147"/>
                  <a:gd name="T25" fmla="*/ 189 h 189"/>
                  <a:gd name="T26" fmla="*/ 24 w 147"/>
                  <a:gd name="T27" fmla="*/ 164 h 189"/>
                  <a:gd name="T28" fmla="*/ 0 w 147"/>
                  <a:gd name="T29" fmla="*/ 94 h 189"/>
                  <a:gd name="T30" fmla="*/ 24 w 147"/>
                  <a:gd name="T31" fmla="*/ 25 h 189"/>
                  <a:gd name="T32" fmla="*/ 89 w 147"/>
                  <a:gd name="T33" fmla="*/ 0 h 189"/>
                  <a:gd name="T34" fmla="*/ 120 w 147"/>
                  <a:gd name="T35" fmla="*/ 4 h 189"/>
                  <a:gd name="T36" fmla="*/ 147 w 147"/>
                  <a:gd name="T37" fmla="*/ 17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7" h="189">
                    <a:moveTo>
                      <a:pt x="147" y="17"/>
                    </a:moveTo>
                    <a:lnTo>
                      <a:pt x="147" y="43"/>
                    </a:lnTo>
                    <a:cubicBezTo>
                      <a:pt x="139" y="35"/>
                      <a:pt x="130" y="30"/>
                      <a:pt x="121" y="26"/>
                    </a:cubicBezTo>
                    <a:cubicBezTo>
                      <a:pt x="111" y="22"/>
                      <a:pt x="101" y="20"/>
                      <a:pt x="91" y="20"/>
                    </a:cubicBezTo>
                    <a:cubicBezTo>
                      <a:pt x="70" y="20"/>
                      <a:pt x="54" y="26"/>
                      <a:pt x="43" y="39"/>
                    </a:cubicBezTo>
                    <a:cubicBezTo>
                      <a:pt x="32" y="52"/>
                      <a:pt x="26" y="70"/>
                      <a:pt x="26" y="94"/>
                    </a:cubicBezTo>
                    <a:cubicBezTo>
                      <a:pt x="26" y="118"/>
                      <a:pt x="32" y="137"/>
                      <a:pt x="43" y="150"/>
                    </a:cubicBezTo>
                    <a:cubicBezTo>
                      <a:pt x="54" y="162"/>
                      <a:pt x="70" y="169"/>
                      <a:pt x="91" y="169"/>
                    </a:cubicBezTo>
                    <a:cubicBezTo>
                      <a:pt x="101" y="169"/>
                      <a:pt x="111" y="167"/>
                      <a:pt x="121" y="163"/>
                    </a:cubicBezTo>
                    <a:cubicBezTo>
                      <a:pt x="130" y="159"/>
                      <a:pt x="139" y="153"/>
                      <a:pt x="147" y="146"/>
                    </a:cubicBezTo>
                    <a:lnTo>
                      <a:pt x="147" y="171"/>
                    </a:lnTo>
                    <a:cubicBezTo>
                      <a:pt x="139" y="177"/>
                      <a:pt x="130" y="182"/>
                      <a:pt x="120" y="184"/>
                    </a:cubicBezTo>
                    <a:cubicBezTo>
                      <a:pt x="110" y="187"/>
                      <a:pt x="100" y="189"/>
                      <a:pt x="89" y="189"/>
                    </a:cubicBezTo>
                    <a:cubicBezTo>
                      <a:pt x="62" y="189"/>
                      <a:pt x="40" y="180"/>
                      <a:pt x="24" y="164"/>
                    </a:cubicBezTo>
                    <a:cubicBezTo>
                      <a:pt x="8" y="147"/>
                      <a:pt x="0" y="124"/>
                      <a:pt x="0" y="94"/>
                    </a:cubicBezTo>
                    <a:cubicBezTo>
                      <a:pt x="0" y="65"/>
                      <a:pt x="8" y="42"/>
                      <a:pt x="24" y="25"/>
                    </a:cubicBezTo>
                    <a:cubicBezTo>
                      <a:pt x="40" y="8"/>
                      <a:pt x="62" y="0"/>
                      <a:pt x="89" y="0"/>
                    </a:cubicBezTo>
                    <a:cubicBezTo>
                      <a:pt x="100" y="0"/>
                      <a:pt x="111" y="1"/>
                      <a:pt x="120" y="4"/>
                    </a:cubicBezTo>
                    <a:cubicBezTo>
                      <a:pt x="130" y="7"/>
                      <a:pt x="139" y="11"/>
                      <a:pt x="147" y="1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Freeform 60">
                <a:extLst>
                  <a:ext uri="{FF2B5EF4-FFF2-40B4-BE49-F238E27FC236}">
                    <a16:creationId xmlns:a16="http://schemas.microsoft.com/office/drawing/2014/main" id="{783BD59A-F39D-4D12-AC0B-89FF3E8259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9" y="1658"/>
                <a:ext cx="68" cy="81"/>
              </a:xfrm>
              <a:custGeom>
                <a:avLst/>
                <a:gdLst>
                  <a:gd name="T0" fmla="*/ 134 w 159"/>
                  <a:gd name="T1" fmla="*/ 159 h 189"/>
                  <a:gd name="T2" fmla="*/ 134 w 159"/>
                  <a:gd name="T3" fmla="*/ 110 h 189"/>
                  <a:gd name="T4" fmla="*/ 94 w 159"/>
                  <a:gd name="T5" fmla="*/ 110 h 189"/>
                  <a:gd name="T6" fmla="*/ 94 w 159"/>
                  <a:gd name="T7" fmla="*/ 90 h 189"/>
                  <a:gd name="T8" fmla="*/ 159 w 159"/>
                  <a:gd name="T9" fmla="*/ 90 h 189"/>
                  <a:gd name="T10" fmla="*/ 159 w 159"/>
                  <a:gd name="T11" fmla="*/ 168 h 189"/>
                  <a:gd name="T12" fmla="*/ 127 w 159"/>
                  <a:gd name="T13" fmla="*/ 184 h 189"/>
                  <a:gd name="T14" fmla="*/ 91 w 159"/>
                  <a:gd name="T15" fmla="*/ 189 h 189"/>
                  <a:gd name="T16" fmla="*/ 24 w 159"/>
                  <a:gd name="T17" fmla="*/ 164 h 189"/>
                  <a:gd name="T18" fmla="*/ 0 w 159"/>
                  <a:gd name="T19" fmla="*/ 94 h 189"/>
                  <a:gd name="T20" fmla="*/ 24 w 159"/>
                  <a:gd name="T21" fmla="*/ 25 h 189"/>
                  <a:gd name="T22" fmla="*/ 91 w 159"/>
                  <a:gd name="T23" fmla="*/ 0 h 189"/>
                  <a:gd name="T24" fmla="*/ 124 w 159"/>
                  <a:gd name="T25" fmla="*/ 4 h 189"/>
                  <a:gd name="T26" fmla="*/ 154 w 159"/>
                  <a:gd name="T27" fmla="*/ 17 h 189"/>
                  <a:gd name="T28" fmla="*/ 154 w 159"/>
                  <a:gd name="T29" fmla="*/ 43 h 189"/>
                  <a:gd name="T30" fmla="*/ 125 w 159"/>
                  <a:gd name="T31" fmla="*/ 26 h 189"/>
                  <a:gd name="T32" fmla="*/ 93 w 159"/>
                  <a:gd name="T33" fmla="*/ 20 h 189"/>
                  <a:gd name="T34" fmla="*/ 42 w 159"/>
                  <a:gd name="T35" fmla="*/ 39 h 189"/>
                  <a:gd name="T36" fmla="*/ 26 w 159"/>
                  <a:gd name="T37" fmla="*/ 94 h 189"/>
                  <a:gd name="T38" fmla="*/ 42 w 159"/>
                  <a:gd name="T39" fmla="*/ 150 h 189"/>
                  <a:gd name="T40" fmla="*/ 93 w 159"/>
                  <a:gd name="T41" fmla="*/ 169 h 189"/>
                  <a:gd name="T42" fmla="*/ 116 w 159"/>
                  <a:gd name="T43" fmla="*/ 166 h 189"/>
                  <a:gd name="T44" fmla="*/ 134 w 159"/>
                  <a:gd name="T45" fmla="*/ 15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9" h="189">
                    <a:moveTo>
                      <a:pt x="134" y="159"/>
                    </a:moveTo>
                    <a:lnTo>
                      <a:pt x="134" y="110"/>
                    </a:lnTo>
                    <a:lnTo>
                      <a:pt x="94" y="110"/>
                    </a:lnTo>
                    <a:lnTo>
                      <a:pt x="94" y="90"/>
                    </a:lnTo>
                    <a:lnTo>
                      <a:pt x="159" y="90"/>
                    </a:lnTo>
                    <a:lnTo>
                      <a:pt x="159" y="168"/>
                    </a:lnTo>
                    <a:cubicBezTo>
                      <a:pt x="149" y="175"/>
                      <a:pt x="139" y="180"/>
                      <a:pt x="127" y="184"/>
                    </a:cubicBezTo>
                    <a:cubicBezTo>
                      <a:pt x="116" y="187"/>
                      <a:pt x="104" y="189"/>
                      <a:pt x="91" y="189"/>
                    </a:cubicBezTo>
                    <a:cubicBezTo>
                      <a:pt x="62" y="189"/>
                      <a:pt x="40" y="181"/>
                      <a:pt x="24" y="164"/>
                    </a:cubicBezTo>
                    <a:cubicBezTo>
                      <a:pt x="8" y="147"/>
                      <a:pt x="0" y="124"/>
                      <a:pt x="0" y="94"/>
                    </a:cubicBezTo>
                    <a:cubicBezTo>
                      <a:pt x="0" y="65"/>
                      <a:pt x="8" y="41"/>
                      <a:pt x="24" y="25"/>
                    </a:cubicBezTo>
                    <a:cubicBezTo>
                      <a:pt x="40" y="8"/>
                      <a:pt x="62" y="0"/>
                      <a:pt x="91" y="0"/>
                    </a:cubicBezTo>
                    <a:cubicBezTo>
                      <a:pt x="102" y="0"/>
                      <a:pt x="114" y="1"/>
                      <a:pt x="124" y="4"/>
                    </a:cubicBezTo>
                    <a:cubicBezTo>
                      <a:pt x="135" y="7"/>
                      <a:pt x="145" y="11"/>
                      <a:pt x="154" y="17"/>
                    </a:cubicBezTo>
                    <a:lnTo>
                      <a:pt x="154" y="43"/>
                    </a:lnTo>
                    <a:cubicBezTo>
                      <a:pt x="145" y="36"/>
                      <a:pt x="135" y="30"/>
                      <a:pt x="125" y="26"/>
                    </a:cubicBezTo>
                    <a:cubicBezTo>
                      <a:pt x="115" y="22"/>
                      <a:pt x="104" y="20"/>
                      <a:pt x="93" y="20"/>
                    </a:cubicBezTo>
                    <a:cubicBezTo>
                      <a:pt x="70" y="20"/>
                      <a:pt x="54" y="26"/>
                      <a:pt x="42" y="39"/>
                    </a:cubicBezTo>
                    <a:cubicBezTo>
                      <a:pt x="31" y="51"/>
                      <a:pt x="26" y="70"/>
                      <a:pt x="26" y="94"/>
                    </a:cubicBezTo>
                    <a:cubicBezTo>
                      <a:pt x="26" y="119"/>
                      <a:pt x="31" y="137"/>
                      <a:pt x="42" y="150"/>
                    </a:cubicBezTo>
                    <a:cubicBezTo>
                      <a:pt x="54" y="162"/>
                      <a:pt x="70" y="169"/>
                      <a:pt x="93" y="169"/>
                    </a:cubicBezTo>
                    <a:cubicBezTo>
                      <a:pt x="101" y="169"/>
                      <a:pt x="109" y="168"/>
                      <a:pt x="116" y="166"/>
                    </a:cubicBezTo>
                    <a:cubicBezTo>
                      <a:pt x="123" y="165"/>
                      <a:pt x="129" y="162"/>
                      <a:pt x="134" y="15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Freeform 61">
                <a:extLst>
                  <a:ext uri="{FF2B5EF4-FFF2-40B4-BE49-F238E27FC236}">
                    <a16:creationId xmlns:a16="http://schemas.microsoft.com/office/drawing/2014/main" id="{79AD0296-7B97-4441-BD34-468BDC66619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6" y="1660"/>
                <a:ext cx="50" cy="77"/>
              </a:xfrm>
              <a:custGeom>
                <a:avLst/>
                <a:gdLst>
                  <a:gd name="T0" fmla="*/ 25 w 118"/>
                  <a:gd name="T1" fmla="*/ 20 h 182"/>
                  <a:gd name="T2" fmla="*/ 25 w 118"/>
                  <a:gd name="T3" fmla="*/ 89 h 182"/>
                  <a:gd name="T4" fmla="*/ 56 w 118"/>
                  <a:gd name="T5" fmla="*/ 89 h 182"/>
                  <a:gd name="T6" fmla="*/ 82 w 118"/>
                  <a:gd name="T7" fmla="*/ 80 h 182"/>
                  <a:gd name="T8" fmla="*/ 92 w 118"/>
                  <a:gd name="T9" fmla="*/ 54 h 182"/>
                  <a:gd name="T10" fmla="*/ 82 w 118"/>
                  <a:gd name="T11" fmla="*/ 29 h 182"/>
                  <a:gd name="T12" fmla="*/ 56 w 118"/>
                  <a:gd name="T13" fmla="*/ 20 h 182"/>
                  <a:gd name="T14" fmla="*/ 25 w 118"/>
                  <a:gd name="T15" fmla="*/ 20 h 182"/>
                  <a:gd name="T16" fmla="*/ 0 w 118"/>
                  <a:gd name="T17" fmla="*/ 0 h 182"/>
                  <a:gd name="T18" fmla="*/ 56 w 118"/>
                  <a:gd name="T19" fmla="*/ 0 h 182"/>
                  <a:gd name="T20" fmla="*/ 102 w 118"/>
                  <a:gd name="T21" fmla="*/ 14 h 182"/>
                  <a:gd name="T22" fmla="*/ 118 w 118"/>
                  <a:gd name="T23" fmla="*/ 54 h 182"/>
                  <a:gd name="T24" fmla="*/ 102 w 118"/>
                  <a:gd name="T25" fmla="*/ 95 h 182"/>
                  <a:gd name="T26" fmla="*/ 56 w 118"/>
                  <a:gd name="T27" fmla="*/ 109 h 182"/>
                  <a:gd name="T28" fmla="*/ 25 w 118"/>
                  <a:gd name="T29" fmla="*/ 109 h 182"/>
                  <a:gd name="T30" fmla="*/ 25 w 118"/>
                  <a:gd name="T31" fmla="*/ 182 h 182"/>
                  <a:gd name="T32" fmla="*/ 0 w 118"/>
                  <a:gd name="T33" fmla="*/ 182 h 182"/>
                  <a:gd name="T34" fmla="*/ 0 w 118"/>
                  <a:gd name="T35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8" h="182">
                    <a:moveTo>
                      <a:pt x="25" y="20"/>
                    </a:moveTo>
                    <a:lnTo>
                      <a:pt x="25" y="89"/>
                    </a:lnTo>
                    <a:lnTo>
                      <a:pt x="56" y="89"/>
                    </a:lnTo>
                    <a:cubicBezTo>
                      <a:pt x="67" y="89"/>
                      <a:pt x="76" y="86"/>
                      <a:pt x="82" y="80"/>
                    </a:cubicBezTo>
                    <a:cubicBezTo>
                      <a:pt x="89" y="74"/>
                      <a:pt x="92" y="65"/>
                      <a:pt x="92" y="54"/>
                    </a:cubicBezTo>
                    <a:cubicBezTo>
                      <a:pt x="92" y="44"/>
                      <a:pt x="89" y="35"/>
                      <a:pt x="82" y="29"/>
                    </a:cubicBezTo>
                    <a:cubicBezTo>
                      <a:pt x="76" y="23"/>
                      <a:pt x="67" y="20"/>
                      <a:pt x="56" y="20"/>
                    </a:cubicBezTo>
                    <a:lnTo>
                      <a:pt x="25" y="20"/>
                    </a:lnTo>
                    <a:close/>
                    <a:moveTo>
                      <a:pt x="0" y="0"/>
                    </a:moveTo>
                    <a:lnTo>
                      <a:pt x="56" y="0"/>
                    </a:lnTo>
                    <a:cubicBezTo>
                      <a:pt x="76" y="0"/>
                      <a:pt x="91" y="5"/>
                      <a:pt x="102" y="14"/>
                    </a:cubicBezTo>
                    <a:cubicBezTo>
                      <a:pt x="112" y="23"/>
                      <a:pt x="118" y="37"/>
                      <a:pt x="118" y="54"/>
                    </a:cubicBezTo>
                    <a:cubicBezTo>
                      <a:pt x="118" y="72"/>
                      <a:pt x="112" y="86"/>
                      <a:pt x="102" y="95"/>
                    </a:cubicBezTo>
                    <a:cubicBezTo>
                      <a:pt x="91" y="104"/>
                      <a:pt x="76" y="109"/>
                      <a:pt x="56" y="109"/>
                    </a:cubicBezTo>
                    <a:lnTo>
                      <a:pt x="25" y="109"/>
                    </a:lnTo>
                    <a:lnTo>
                      <a:pt x="25" y="182"/>
                    </a:lnTo>
                    <a:lnTo>
                      <a:pt x="0" y="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Freeform 62">
                <a:extLst>
                  <a:ext uri="{FF2B5EF4-FFF2-40B4-BE49-F238E27FC236}">
                    <a16:creationId xmlns:a16="http://schemas.microsoft.com/office/drawing/2014/main" id="{70E3ECED-5C12-4A08-8CFF-077E8218B7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6" y="1658"/>
                <a:ext cx="62" cy="81"/>
              </a:xfrm>
              <a:custGeom>
                <a:avLst/>
                <a:gdLst>
                  <a:gd name="T0" fmla="*/ 147 w 147"/>
                  <a:gd name="T1" fmla="*/ 17 h 189"/>
                  <a:gd name="T2" fmla="*/ 147 w 147"/>
                  <a:gd name="T3" fmla="*/ 43 h 189"/>
                  <a:gd name="T4" fmla="*/ 121 w 147"/>
                  <a:gd name="T5" fmla="*/ 26 h 189"/>
                  <a:gd name="T6" fmla="*/ 91 w 147"/>
                  <a:gd name="T7" fmla="*/ 20 h 189"/>
                  <a:gd name="T8" fmla="*/ 43 w 147"/>
                  <a:gd name="T9" fmla="*/ 39 h 189"/>
                  <a:gd name="T10" fmla="*/ 26 w 147"/>
                  <a:gd name="T11" fmla="*/ 94 h 189"/>
                  <a:gd name="T12" fmla="*/ 43 w 147"/>
                  <a:gd name="T13" fmla="*/ 150 h 189"/>
                  <a:gd name="T14" fmla="*/ 91 w 147"/>
                  <a:gd name="T15" fmla="*/ 169 h 189"/>
                  <a:gd name="T16" fmla="*/ 121 w 147"/>
                  <a:gd name="T17" fmla="*/ 163 h 189"/>
                  <a:gd name="T18" fmla="*/ 147 w 147"/>
                  <a:gd name="T19" fmla="*/ 146 h 189"/>
                  <a:gd name="T20" fmla="*/ 147 w 147"/>
                  <a:gd name="T21" fmla="*/ 171 h 189"/>
                  <a:gd name="T22" fmla="*/ 120 w 147"/>
                  <a:gd name="T23" fmla="*/ 184 h 189"/>
                  <a:gd name="T24" fmla="*/ 89 w 147"/>
                  <a:gd name="T25" fmla="*/ 189 h 189"/>
                  <a:gd name="T26" fmla="*/ 24 w 147"/>
                  <a:gd name="T27" fmla="*/ 164 h 189"/>
                  <a:gd name="T28" fmla="*/ 0 w 147"/>
                  <a:gd name="T29" fmla="*/ 94 h 189"/>
                  <a:gd name="T30" fmla="*/ 24 w 147"/>
                  <a:gd name="T31" fmla="*/ 25 h 189"/>
                  <a:gd name="T32" fmla="*/ 89 w 147"/>
                  <a:gd name="T33" fmla="*/ 0 h 189"/>
                  <a:gd name="T34" fmla="*/ 120 w 147"/>
                  <a:gd name="T35" fmla="*/ 4 h 189"/>
                  <a:gd name="T36" fmla="*/ 147 w 147"/>
                  <a:gd name="T37" fmla="*/ 17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7" h="189">
                    <a:moveTo>
                      <a:pt x="147" y="17"/>
                    </a:moveTo>
                    <a:lnTo>
                      <a:pt x="147" y="43"/>
                    </a:lnTo>
                    <a:cubicBezTo>
                      <a:pt x="139" y="35"/>
                      <a:pt x="130" y="30"/>
                      <a:pt x="121" y="26"/>
                    </a:cubicBezTo>
                    <a:cubicBezTo>
                      <a:pt x="111" y="22"/>
                      <a:pt x="101" y="20"/>
                      <a:pt x="91" y="20"/>
                    </a:cubicBezTo>
                    <a:cubicBezTo>
                      <a:pt x="70" y="20"/>
                      <a:pt x="54" y="26"/>
                      <a:pt x="43" y="39"/>
                    </a:cubicBezTo>
                    <a:cubicBezTo>
                      <a:pt x="32" y="52"/>
                      <a:pt x="26" y="70"/>
                      <a:pt x="26" y="94"/>
                    </a:cubicBezTo>
                    <a:cubicBezTo>
                      <a:pt x="26" y="118"/>
                      <a:pt x="32" y="137"/>
                      <a:pt x="43" y="150"/>
                    </a:cubicBezTo>
                    <a:cubicBezTo>
                      <a:pt x="54" y="162"/>
                      <a:pt x="70" y="169"/>
                      <a:pt x="91" y="169"/>
                    </a:cubicBezTo>
                    <a:cubicBezTo>
                      <a:pt x="101" y="169"/>
                      <a:pt x="111" y="167"/>
                      <a:pt x="121" y="163"/>
                    </a:cubicBezTo>
                    <a:cubicBezTo>
                      <a:pt x="130" y="159"/>
                      <a:pt x="139" y="153"/>
                      <a:pt x="147" y="146"/>
                    </a:cubicBezTo>
                    <a:lnTo>
                      <a:pt x="147" y="171"/>
                    </a:lnTo>
                    <a:cubicBezTo>
                      <a:pt x="139" y="177"/>
                      <a:pt x="130" y="182"/>
                      <a:pt x="120" y="184"/>
                    </a:cubicBezTo>
                    <a:cubicBezTo>
                      <a:pt x="110" y="187"/>
                      <a:pt x="100" y="189"/>
                      <a:pt x="89" y="189"/>
                    </a:cubicBezTo>
                    <a:cubicBezTo>
                      <a:pt x="62" y="189"/>
                      <a:pt x="40" y="180"/>
                      <a:pt x="24" y="164"/>
                    </a:cubicBezTo>
                    <a:cubicBezTo>
                      <a:pt x="8" y="147"/>
                      <a:pt x="0" y="124"/>
                      <a:pt x="0" y="94"/>
                    </a:cubicBezTo>
                    <a:cubicBezTo>
                      <a:pt x="0" y="65"/>
                      <a:pt x="8" y="42"/>
                      <a:pt x="24" y="25"/>
                    </a:cubicBezTo>
                    <a:cubicBezTo>
                      <a:pt x="40" y="8"/>
                      <a:pt x="62" y="0"/>
                      <a:pt x="89" y="0"/>
                    </a:cubicBezTo>
                    <a:cubicBezTo>
                      <a:pt x="100" y="0"/>
                      <a:pt x="111" y="1"/>
                      <a:pt x="120" y="4"/>
                    </a:cubicBezTo>
                    <a:cubicBezTo>
                      <a:pt x="130" y="7"/>
                      <a:pt x="139" y="11"/>
                      <a:pt x="147" y="1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Freeform 63">
                <a:extLst>
                  <a:ext uri="{FF2B5EF4-FFF2-40B4-BE49-F238E27FC236}">
                    <a16:creationId xmlns:a16="http://schemas.microsoft.com/office/drawing/2014/main" id="{A44A6A20-873F-4042-ABC7-4DBF2249A5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7" y="1658"/>
                <a:ext cx="68" cy="81"/>
              </a:xfrm>
              <a:custGeom>
                <a:avLst/>
                <a:gdLst>
                  <a:gd name="T0" fmla="*/ 135 w 159"/>
                  <a:gd name="T1" fmla="*/ 159 h 189"/>
                  <a:gd name="T2" fmla="*/ 135 w 159"/>
                  <a:gd name="T3" fmla="*/ 110 h 189"/>
                  <a:gd name="T4" fmla="*/ 94 w 159"/>
                  <a:gd name="T5" fmla="*/ 110 h 189"/>
                  <a:gd name="T6" fmla="*/ 94 w 159"/>
                  <a:gd name="T7" fmla="*/ 90 h 189"/>
                  <a:gd name="T8" fmla="*/ 159 w 159"/>
                  <a:gd name="T9" fmla="*/ 90 h 189"/>
                  <a:gd name="T10" fmla="*/ 159 w 159"/>
                  <a:gd name="T11" fmla="*/ 168 h 189"/>
                  <a:gd name="T12" fmla="*/ 128 w 159"/>
                  <a:gd name="T13" fmla="*/ 184 h 189"/>
                  <a:gd name="T14" fmla="*/ 91 w 159"/>
                  <a:gd name="T15" fmla="*/ 189 h 189"/>
                  <a:gd name="T16" fmla="*/ 24 w 159"/>
                  <a:gd name="T17" fmla="*/ 164 h 189"/>
                  <a:gd name="T18" fmla="*/ 0 w 159"/>
                  <a:gd name="T19" fmla="*/ 94 h 189"/>
                  <a:gd name="T20" fmla="*/ 24 w 159"/>
                  <a:gd name="T21" fmla="*/ 25 h 189"/>
                  <a:gd name="T22" fmla="*/ 91 w 159"/>
                  <a:gd name="T23" fmla="*/ 0 h 189"/>
                  <a:gd name="T24" fmla="*/ 125 w 159"/>
                  <a:gd name="T25" fmla="*/ 4 h 189"/>
                  <a:gd name="T26" fmla="*/ 154 w 159"/>
                  <a:gd name="T27" fmla="*/ 17 h 189"/>
                  <a:gd name="T28" fmla="*/ 154 w 159"/>
                  <a:gd name="T29" fmla="*/ 43 h 189"/>
                  <a:gd name="T30" fmla="*/ 125 w 159"/>
                  <a:gd name="T31" fmla="*/ 26 h 189"/>
                  <a:gd name="T32" fmla="*/ 93 w 159"/>
                  <a:gd name="T33" fmla="*/ 20 h 189"/>
                  <a:gd name="T34" fmla="*/ 43 w 159"/>
                  <a:gd name="T35" fmla="*/ 39 h 189"/>
                  <a:gd name="T36" fmla="*/ 26 w 159"/>
                  <a:gd name="T37" fmla="*/ 94 h 189"/>
                  <a:gd name="T38" fmla="*/ 43 w 159"/>
                  <a:gd name="T39" fmla="*/ 150 h 189"/>
                  <a:gd name="T40" fmla="*/ 93 w 159"/>
                  <a:gd name="T41" fmla="*/ 169 h 189"/>
                  <a:gd name="T42" fmla="*/ 116 w 159"/>
                  <a:gd name="T43" fmla="*/ 166 h 189"/>
                  <a:gd name="T44" fmla="*/ 135 w 159"/>
                  <a:gd name="T45" fmla="*/ 15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9" h="189">
                    <a:moveTo>
                      <a:pt x="135" y="159"/>
                    </a:moveTo>
                    <a:lnTo>
                      <a:pt x="135" y="110"/>
                    </a:lnTo>
                    <a:lnTo>
                      <a:pt x="94" y="110"/>
                    </a:lnTo>
                    <a:lnTo>
                      <a:pt x="94" y="90"/>
                    </a:lnTo>
                    <a:lnTo>
                      <a:pt x="159" y="90"/>
                    </a:lnTo>
                    <a:lnTo>
                      <a:pt x="159" y="168"/>
                    </a:lnTo>
                    <a:cubicBezTo>
                      <a:pt x="150" y="175"/>
                      <a:pt x="139" y="180"/>
                      <a:pt x="128" y="184"/>
                    </a:cubicBezTo>
                    <a:cubicBezTo>
                      <a:pt x="116" y="187"/>
                      <a:pt x="104" y="189"/>
                      <a:pt x="91" y="189"/>
                    </a:cubicBezTo>
                    <a:cubicBezTo>
                      <a:pt x="62" y="189"/>
                      <a:pt x="40" y="181"/>
                      <a:pt x="24" y="164"/>
                    </a:cubicBezTo>
                    <a:cubicBezTo>
                      <a:pt x="8" y="147"/>
                      <a:pt x="0" y="124"/>
                      <a:pt x="0" y="94"/>
                    </a:cubicBezTo>
                    <a:cubicBezTo>
                      <a:pt x="0" y="65"/>
                      <a:pt x="8" y="41"/>
                      <a:pt x="24" y="25"/>
                    </a:cubicBezTo>
                    <a:cubicBezTo>
                      <a:pt x="40" y="8"/>
                      <a:pt x="62" y="0"/>
                      <a:pt x="91" y="0"/>
                    </a:cubicBezTo>
                    <a:cubicBezTo>
                      <a:pt x="103" y="0"/>
                      <a:pt x="114" y="1"/>
                      <a:pt x="125" y="4"/>
                    </a:cubicBezTo>
                    <a:cubicBezTo>
                      <a:pt x="135" y="7"/>
                      <a:pt x="145" y="11"/>
                      <a:pt x="154" y="17"/>
                    </a:cubicBezTo>
                    <a:lnTo>
                      <a:pt x="154" y="43"/>
                    </a:lnTo>
                    <a:cubicBezTo>
                      <a:pt x="145" y="36"/>
                      <a:pt x="135" y="30"/>
                      <a:pt x="125" y="26"/>
                    </a:cubicBezTo>
                    <a:cubicBezTo>
                      <a:pt x="115" y="22"/>
                      <a:pt x="104" y="20"/>
                      <a:pt x="93" y="20"/>
                    </a:cubicBezTo>
                    <a:cubicBezTo>
                      <a:pt x="71" y="20"/>
                      <a:pt x="54" y="26"/>
                      <a:pt x="43" y="39"/>
                    </a:cubicBezTo>
                    <a:cubicBezTo>
                      <a:pt x="31" y="51"/>
                      <a:pt x="26" y="70"/>
                      <a:pt x="26" y="94"/>
                    </a:cubicBezTo>
                    <a:cubicBezTo>
                      <a:pt x="26" y="119"/>
                      <a:pt x="31" y="137"/>
                      <a:pt x="43" y="150"/>
                    </a:cubicBezTo>
                    <a:cubicBezTo>
                      <a:pt x="54" y="162"/>
                      <a:pt x="71" y="169"/>
                      <a:pt x="93" y="169"/>
                    </a:cubicBezTo>
                    <a:cubicBezTo>
                      <a:pt x="102" y="169"/>
                      <a:pt x="109" y="168"/>
                      <a:pt x="116" y="166"/>
                    </a:cubicBezTo>
                    <a:cubicBezTo>
                      <a:pt x="123" y="165"/>
                      <a:pt x="129" y="162"/>
                      <a:pt x="135" y="15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Freeform 64">
                <a:extLst>
                  <a:ext uri="{FF2B5EF4-FFF2-40B4-BE49-F238E27FC236}">
                    <a16:creationId xmlns:a16="http://schemas.microsoft.com/office/drawing/2014/main" id="{F28ED9B5-14B6-4E41-A84B-8FE6DC393C3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24" y="1660"/>
                <a:ext cx="50" cy="77"/>
              </a:xfrm>
              <a:custGeom>
                <a:avLst/>
                <a:gdLst>
                  <a:gd name="T0" fmla="*/ 25 w 118"/>
                  <a:gd name="T1" fmla="*/ 20 h 182"/>
                  <a:gd name="T2" fmla="*/ 25 w 118"/>
                  <a:gd name="T3" fmla="*/ 89 h 182"/>
                  <a:gd name="T4" fmla="*/ 56 w 118"/>
                  <a:gd name="T5" fmla="*/ 89 h 182"/>
                  <a:gd name="T6" fmla="*/ 82 w 118"/>
                  <a:gd name="T7" fmla="*/ 80 h 182"/>
                  <a:gd name="T8" fmla="*/ 92 w 118"/>
                  <a:gd name="T9" fmla="*/ 54 h 182"/>
                  <a:gd name="T10" fmla="*/ 82 w 118"/>
                  <a:gd name="T11" fmla="*/ 29 h 182"/>
                  <a:gd name="T12" fmla="*/ 56 w 118"/>
                  <a:gd name="T13" fmla="*/ 20 h 182"/>
                  <a:gd name="T14" fmla="*/ 25 w 118"/>
                  <a:gd name="T15" fmla="*/ 20 h 182"/>
                  <a:gd name="T16" fmla="*/ 0 w 118"/>
                  <a:gd name="T17" fmla="*/ 0 h 182"/>
                  <a:gd name="T18" fmla="*/ 56 w 118"/>
                  <a:gd name="T19" fmla="*/ 0 h 182"/>
                  <a:gd name="T20" fmla="*/ 102 w 118"/>
                  <a:gd name="T21" fmla="*/ 14 h 182"/>
                  <a:gd name="T22" fmla="*/ 118 w 118"/>
                  <a:gd name="T23" fmla="*/ 54 h 182"/>
                  <a:gd name="T24" fmla="*/ 102 w 118"/>
                  <a:gd name="T25" fmla="*/ 95 h 182"/>
                  <a:gd name="T26" fmla="*/ 56 w 118"/>
                  <a:gd name="T27" fmla="*/ 109 h 182"/>
                  <a:gd name="T28" fmla="*/ 25 w 118"/>
                  <a:gd name="T29" fmla="*/ 109 h 182"/>
                  <a:gd name="T30" fmla="*/ 25 w 118"/>
                  <a:gd name="T31" fmla="*/ 182 h 182"/>
                  <a:gd name="T32" fmla="*/ 0 w 118"/>
                  <a:gd name="T33" fmla="*/ 182 h 182"/>
                  <a:gd name="T34" fmla="*/ 0 w 118"/>
                  <a:gd name="T35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8" h="182">
                    <a:moveTo>
                      <a:pt x="25" y="20"/>
                    </a:moveTo>
                    <a:lnTo>
                      <a:pt x="25" y="89"/>
                    </a:lnTo>
                    <a:lnTo>
                      <a:pt x="56" y="89"/>
                    </a:lnTo>
                    <a:cubicBezTo>
                      <a:pt x="67" y="89"/>
                      <a:pt x="76" y="86"/>
                      <a:pt x="82" y="80"/>
                    </a:cubicBezTo>
                    <a:cubicBezTo>
                      <a:pt x="89" y="74"/>
                      <a:pt x="92" y="65"/>
                      <a:pt x="92" y="54"/>
                    </a:cubicBezTo>
                    <a:cubicBezTo>
                      <a:pt x="92" y="44"/>
                      <a:pt x="89" y="35"/>
                      <a:pt x="82" y="29"/>
                    </a:cubicBezTo>
                    <a:cubicBezTo>
                      <a:pt x="76" y="23"/>
                      <a:pt x="67" y="20"/>
                      <a:pt x="56" y="20"/>
                    </a:cubicBezTo>
                    <a:lnTo>
                      <a:pt x="25" y="20"/>
                    </a:lnTo>
                    <a:close/>
                    <a:moveTo>
                      <a:pt x="0" y="0"/>
                    </a:moveTo>
                    <a:lnTo>
                      <a:pt x="56" y="0"/>
                    </a:lnTo>
                    <a:cubicBezTo>
                      <a:pt x="76" y="0"/>
                      <a:pt x="92" y="5"/>
                      <a:pt x="102" y="14"/>
                    </a:cubicBezTo>
                    <a:cubicBezTo>
                      <a:pt x="113" y="23"/>
                      <a:pt x="118" y="37"/>
                      <a:pt x="118" y="54"/>
                    </a:cubicBezTo>
                    <a:cubicBezTo>
                      <a:pt x="118" y="72"/>
                      <a:pt x="113" y="86"/>
                      <a:pt x="102" y="95"/>
                    </a:cubicBezTo>
                    <a:cubicBezTo>
                      <a:pt x="92" y="104"/>
                      <a:pt x="76" y="109"/>
                      <a:pt x="56" y="109"/>
                    </a:cubicBezTo>
                    <a:lnTo>
                      <a:pt x="25" y="109"/>
                    </a:lnTo>
                    <a:lnTo>
                      <a:pt x="25" y="182"/>
                    </a:lnTo>
                    <a:lnTo>
                      <a:pt x="0" y="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65">
                <a:extLst>
                  <a:ext uri="{FF2B5EF4-FFF2-40B4-BE49-F238E27FC236}">
                    <a16:creationId xmlns:a16="http://schemas.microsoft.com/office/drawing/2014/main" id="{5E3366FB-6823-4406-82A5-761FC318D9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4" y="1658"/>
                <a:ext cx="63" cy="81"/>
              </a:xfrm>
              <a:custGeom>
                <a:avLst/>
                <a:gdLst>
                  <a:gd name="T0" fmla="*/ 147 w 147"/>
                  <a:gd name="T1" fmla="*/ 17 h 189"/>
                  <a:gd name="T2" fmla="*/ 147 w 147"/>
                  <a:gd name="T3" fmla="*/ 43 h 189"/>
                  <a:gd name="T4" fmla="*/ 120 w 147"/>
                  <a:gd name="T5" fmla="*/ 26 h 189"/>
                  <a:gd name="T6" fmla="*/ 90 w 147"/>
                  <a:gd name="T7" fmla="*/ 20 h 189"/>
                  <a:gd name="T8" fmla="*/ 42 w 147"/>
                  <a:gd name="T9" fmla="*/ 39 h 189"/>
                  <a:gd name="T10" fmla="*/ 26 w 147"/>
                  <a:gd name="T11" fmla="*/ 94 h 189"/>
                  <a:gd name="T12" fmla="*/ 42 w 147"/>
                  <a:gd name="T13" fmla="*/ 150 h 189"/>
                  <a:gd name="T14" fmla="*/ 90 w 147"/>
                  <a:gd name="T15" fmla="*/ 169 h 189"/>
                  <a:gd name="T16" fmla="*/ 120 w 147"/>
                  <a:gd name="T17" fmla="*/ 163 h 189"/>
                  <a:gd name="T18" fmla="*/ 147 w 147"/>
                  <a:gd name="T19" fmla="*/ 146 h 189"/>
                  <a:gd name="T20" fmla="*/ 147 w 147"/>
                  <a:gd name="T21" fmla="*/ 171 h 189"/>
                  <a:gd name="T22" fmla="*/ 119 w 147"/>
                  <a:gd name="T23" fmla="*/ 184 h 189"/>
                  <a:gd name="T24" fmla="*/ 89 w 147"/>
                  <a:gd name="T25" fmla="*/ 189 h 189"/>
                  <a:gd name="T26" fmla="*/ 23 w 147"/>
                  <a:gd name="T27" fmla="*/ 164 h 189"/>
                  <a:gd name="T28" fmla="*/ 0 w 147"/>
                  <a:gd name="T29" fmla="*/ 94 h 189"/>
                  <a:gd name="T30" fmla="*/ 23 w 147"/>
                  <a:gd name="T31" fmla="*/ 25 h 189"/>
                  <a:gd name="T32" fmla="*/ 89 w 147"/>
                  <a:gd name="T33" fmla="*/ 0 h 189"/>
                  <a:gd name="T34" fmla="*/ 119 w 147"/>
                  <a:gd name="T35" fmla="*/ 4 h 189"/>
                  <a:gd name="T36" fmla="*/ 147 w 147"/>
                  <a:gd name="T37" fmla="*/ 17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7" h="189">
                    <a:moveTo>
                      <a:pt x="147" y="17"/>
                    </a:moveTo>
                    <a:lnTo>
                      <a:pt x="147" y="43"/>
                    </a:lnTo>
                    <a:cubicBezTo>
                      <a:pt x="138" y="35"/>
                      <a:pt x="129" y="30"/>
                      <a:pt x="120" y="26"/>
                    </a:cubicBezTo>
                    <a:cubicBezTo>
                      <a:pt x="111" y="22"/>
                      <a:pt x="101" y="20"/>
                      <a:pt x="90" y="20"/>
                    </a:cubicBezTo>
                    <a:cubicBezTo>
                      <a:pt x="69" y="20"/>
                      <a:pt x="53" y="26"/>
                      <a:pt x="42" y="39"/>
                    </a:cubicBezTo>
                    <a:cubicBezTo>
                      <a:pt x="31" y="52"/>
                      <a:pt x="26" y="70"/>
                      <a:pt x="26" y="94"/>
                    </a:cubicBezTo>
                    <a:cubicBezTo>
                      <a:pt x="26" y="118"/>
                      <a:pt x="31" y="137"/>
                      <a:pt x="42" y="150"/>
                    </a:cubicBezTo>
                    <a:cubicBezTo>
                      <a:pt x="53" y="162"/>
                      <a:pt x="69" y="169"/>
                      <a:pt x="90" y="169"/>
                    </a:cubicBezTo>
                    <a:cubicBezTo>
                      <a:pt x="101" y="169"/>
                      <a:pt x="111" y="167"/>
                      <a:pt x="120" y="163"/>
                    </a:cubicBezTo>
                    <a:cubicBezTo>
                      <a:pt x="129" y="159"/>
                      <a:pt x="138" y="153"/>
                      <a:pt x="147" y="146"/>
                    </a:cubicBezTo>
                    <a:lnTo>
                      <a:pt x="147" y="171"/>
                    </a:lnTo>
                    <a:cubicBezTo>
                      <a:pt x="138" y="177"/>
                      <a:pt x="129" y="182"/>
                      <a:pt x="119" y="184"/>
                    </a:cubicBezTo>
                    <a:cubicBezTo>
                      <a:pt x="109" y="187"/>
                      <a:pt x="99" y="189"/>
                      <a:pt x="89" y="189"/>
                    </a:cubicBezTo>
                    <a:cubicBezTo>
                      <a:pt x="61" y="189"/>
                      <a:pt x="39" y="180"/>
                      <a:pt x="23" y="164"/>
                    </a:cubicBezTo>
                    <a:cubicBezTo>
                      <a:pt x="8" y="147"/>
                      <a:pt x="0" y="124"/>
                      <a:pt x="0" y="94"/>
                    </a:cubicBezTo>
                    <a:cubicBezTo>
                      <a:pt x="0" y="65"/>
                      <a:pt x="8" y="42"/>
                      <a:pt x="23" y="25"/>
                    </a:cubicBezTo>
                    <a:cubicBezTo>
                      <a:pt x="39" y="8"/>
                      <a:pt x="61" y="0"/>
                      <a:pt x="89" y="0"/>
                    </a:cubicBezTo>
                    <a:cubicBezTo>
                      <a:pt x="99" y="0"/>
                      <a:pt x="110" y="1"/>
                      <a:pt x="119" y="4"/>
                    </a:cubicBezTo>
                    <a:cubicBezTo>
                      <a:pt x="129" y="7"/>
                      <a:pt x="138" y="11"/>
                      <a:pt x="147" y="1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Rectangle 66">
                <a:extLst>
                  <a:ext uri="{FF2B5EF4-FFF2-40B4-BE49-F238E27FC236}">
                    <a16:creationId xmlns:a16="http://schemas.microsoft.com/office/drawing/2014/main" id="{5DD86A63-C723-4094-8FB0-9D9DFF4149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6" y="2003"/>
                <a:ext cx="3019" cy="224"/>
              </a:xfrm>
              <a:prstGeom prst="rect">
                <a:avLst/>
              </a:prstGeom>
              <a:solidFill>
                <a:srgbClr val="D5F6FF"/>
              </a:solidFill>
              <a:ln w="12700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67">
                <a:extLst>
                  <a:ext uri="{FF2B5EF4-FFF2-40B4-BE49-F238E27FC236}">
                    <a16:creationId xmlns:a16="http://schemas.microsoft.com/office/drawing/2014/main" id="{4FF3C198-3ED2-4AA6-A91E-061C7BD0EE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" y="2059"/>
                <a:ext cx="53" cy="84"/>
              </a:xfrm>
              <a:custGeom>
                <a:avLst/>
                <a:gdLst>
                  <a:gd name="T0" fmla="*/ 0 w 125"/>
                  <a:gd name="T1" fmla="*/ 0 h 199"/>
                  <a:gd name="T2" fmla="*/ 27 w 125"/>
                  <a:gd name="T3" fmla="*/ 0 h 199"/>
                  <a:gd name="T4" fmla="*/ 27 w 125"/>
                  <a:gd name="T5" fmla="*/ 177 h 199"/>
                  <a:gd name="T6" fmla="*/ 125 w 125"/>
                  <a:gd name="T7" fmla="*/ 177 h 199"/>
                  <a:gd name="T8" fmla="*/ 125 w 125"/>
                  <a:gd name="T9" fmla="*/ 199 h 199"/>
                  <a:gd name="T10" fmla="*/ 0 w 125"/>
                  <a:gd name="T11" fmla="*/ 199 h 199"/>
                  <a:gd name="T12" fmla="*/ 0 w 125"/>
                  <a:gd name="T13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199">
                    <a:moveTo>
                      <a:pt x="0" y="0"/>
                    </a:moveTo>
                    <a:lnTo>
                      <a:pt x="27" y="0"/>
                    </a:lnTo>
                    <a:lnTo>
                      <a:pt x="27" y="177"/>
                    </a:lnTo>
                    <a:lnTo>
                      <a:pt x="125" y="177"/>
                    </a:lnTo>
                    <a:lnTo>
                      <a:pt x="125" y="199"/>
                    </a:lnTo>
                    <a:lnTo>
                      <a:pt x="0" y="1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68">
                <a:extLst>
                  <a:ext uri="{FF2B5EF4-FFF2-40B4-BE49-F238E27FC236}">
                    <a16:creationId xmlns:a16="http://schemas.microsoft.com/office/drawing/2014/main" id="{A2F7BC79-C60D-4F28-9B8C-07201150B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4" y="2057"/>
                <a:ext cx="54" cy="86"/>
              </a:xfrm>
              <a:custGeom>
                <a:avLst/>
                <a:gdLst>
                  <a:gd name="T0" fmla="*/ 33 w 127"/>
                  <a:gd name="T1" fmla="*/ 180 h 202"/>
                  <a:gd name="T2" fmla="*/ 127 w 127"/>
                  <a:gd name="T3" fmla="*/ 180 h 202"/>
                  <a:gd name="T4" fmla="*/ 127 w 127"/>
                  <a:gd name="T5" fmla="*/ 202 h 202"/>
                  <a:gd name="T6" fmla="*/ 0 w 127"/>
                  <a:gd name="T7" fmla="*/ 202 h 202"/>
                  <a:gd name="T8" fmla="*/ 0 w 127"/>
                  <a:gd name="T9" fmla="*/ 180 h 202"/>
                  <a:gd name="T10" fmla="*/ 42 w 127"/>
                  <a:gd name="T11" fmla="*/ 137 h 202"/>
                  <a:gd name="T12" fmla="*/ 76 w 127"/>
                  <a:gd name="T13" fmla="*/ 103 h 202"/>
                  <a:gd name="T14" fmla="*/ 94 w 127"/>
                  <a:gd name="T15" fmla="*/ 78 h 202"/>
                  <a:gd name="T16" fmla="*/ 99 w 127"/>
                  <a:gd name="T17" fmla="*/ 58 h 202"/>
                  <a:gd name="T18" fmla="*/ 88 w 127"/>
                  <a:gd name="T19" fmla="*/ 32 h 202"/>
                  <a:gd name="T20" fmla="*/ 59 w 127"/>
                  <a:gd name="T21" fmla="*/ 22 h 202"/>
                  <a:gd name="T22" fmla="*/ 32 w 127"/>
                  <a:gd name="T23" fmla="*/ 27 h 202"/>
                  <a:gd name="T24" fmla="*/ 1 w 127"/>
                  <a:gd name="T25" fmla="*/ 40 h 202"/>
                  <a:gd name="T26" fmla="*/ 1 w 127"/>
                  <a:gd name="T27" fmla="*/ 13 h 202"/>
                  <a:gd name="T28" fmla="*/ 32 w 127"/>
                  <a:gd name="T29" fmla="*/ 3 h 202"/>
                  <a:gd name="T30" fmla="*/ 58 w 127"/>
                  <a:gd name="T31" fmla="*/ 0 h 202"/>
                  <a:gd name="T32" fmla="*/ 108 w 127"/>
                  <a:gd name="T33" fmla="*/ 15 h 202"/>
                  <a:gd name="T34" fmla="*/ 126 w 127"/>
                  <a:gd name="T35" fmla="*/ 56 h 202"/>
                  <a:gd name="T36" fmla="*/ 121 w 127"/>
                  <a:gd name="T37" fmla="*/ 80 h 202"/>
                  <a:gd name="T38" fmla="*/ 105 w 127"/>
                  <a:gd name="T39" fmla="*/ 106 h 202"/>
                  <a:gd name="T40" fmla="*/ 83 w 127"/>
                  <a:gd name="T41" fmla="*/ 128 h 202"/>
                  <a:gd name="T42" fmla="*/ 33 w 127"/>
                  <a:gd name="T43" fmla="*/ 18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7" h="202">
                    <a:moveTo>
                      <a:pt x="33" y="180"/>
                    </a:moveTo>
                    <a:lnTo>
                      <a:pt x="127" y="180"/>
                    </a:lnTo>
                    <a:lnTo>
                      <a:pt x="127" y="202"/>
                    </a:lnTo>
                    <a:lnTo>
                      <a:pt x="0" y="202"/>
                    </a:lnTo>
                    <a:lnTo>
                      <a:pt x="0" y="180"/>
                    </a:lnTo>
                    <a:cubicBezTo>
                      <a:pt x="10" y="169"/>
                      <a:pt x="24" y="155"/>
                      <a:pt x="42" y="137"/>
                    </a:cubicBezTo>
                    <a:cubicBezTo>
                      <a:pt x="60" y="119"/>
                      <a:pt x="71" y="108"/>
                      <a:pt x="76" y="103"/>
                    </a:cubicBezTo>
                    <a:cubicBezTo>
                      <a:pt x="84" y="93"/>
                      <a:pt x="90" y="85"/>
                      <a:pt x="94" y="78"/>
                    </a:cubicBezTo>
                    <a:cubicBezTo>
                      <a:pt x="97" y="71"/>
                      <a:pt x="99" y="65"/>
                      <a:pt x="99" y="58"/>
                    </a:cubicBezTo>
                    <a:cubicBezTo>
                      <a:pt x="99" y="48"/>
                      <a:pt x="95" y="39"/>
                      <a:pt x="88" y="32"/>
                    </a:cubicBezTo>
                    <a:cubicBezTo>
                      <a:pt x="80" y="26"/>
                      <a:pt x="71" y="22"/>
                      <a:pt x="59" y="22"/>
                    </a:cubicBezTo>
                    <a:cubicBezTo>
                      <a:pt x="50" y="22"/>
                      <a:pt x="41" y="24"/>
                      <a:pt x="32" y="27"/>
                    </a:cubicBezTo>
                    <a:cubicBezTo>
                      <a:pt x="22" y="30"/>
                      <a:pt x="12" y="34"/>
                      <a:pt x="1" y="40"/>
                    </a:cubicBezTo>
                    <a:lnTo>
                      <a:pt x="1" y="13"/>
                    </a:lnTo>
                    <a:cubicBezTo>
                      <a:pt x="12" y="9"/>
                      <a:pt x="23" y="5"/>
                      <a:pt x="32" y="3"/>
                    </a:cubicBezTo>
                    <a:cubicBezTo>
                      <a:pt x="41" y="1"/>
                      <a:pt x="50" y="0"/>
                      <a:pt x="58" y="0"/>
                    </a:cubicBezTo>
                    <a:cubicBezTo>
                      <a:pt x="79" y="0"/>
                      <a:pt x="95" y="5"/>
                      <a:pt x="108" y="15"/>
                    </a:cubicBezTo>
                    <a:cubicBezTo>
                      <a:pt x="120" y="25"/>
                      <a:pt x="126" y="39"/>
                      <a:pt x="126" y="56"/>
                    </a:cubicBezTo>
                    <a:cubicBezTo>
                      <a:pt x="126" y="65"/>
                      <a:pt x="125" y="72"/>
                      <a:pt x="121" y="80"/>
                    </a:cubicBezTo>
                    <a:cubicBezTo>
                      <a:pt x="118" y="87"/>
                      <a:pt x="113" y="96"/>
                      <a:pt x="105" y="106"/>
                    </a:cubicBezTo>
                    <a:cubicBezTo>
                      <a:pt x="102" y="108"/>
                      <a:pt x="95" y="116"/>
                      <a:pt x="83" y="128"/>
                    </a:cubicBezTo>
                    <a:cubicBezTo>
                      <a:pt x="71" y="140"/>
                      <a:pt x="54" y="158"/>
                      <a:pt x="33" y="1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69">
                <a:extLst>
                  <a:ext uri="{FF2B5EF4-FFF2-40B4-BE49-F238E27FC236}">
                    <a16:creationId xmlns:a16="http://schemas.microsoft.com/office/drawing/2014/main" id="{30B07536-F279-44C6-9EF4-A82A5E8365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4" y="2078"/>
                <a:ext cx="50" cy="67"/>
              </a:xfrm>
              <a:custGeom>
                <a:avLst/>
                <a:gdLst>
                  <a:gd name="T0" fmla="*/ 118 w 118"/>
                  <a:gd name="T1" fmla="*/ 10 h 157"/>
                  <a:gd name="T2" fmla="*/ 118 w 118"/>
                  <a:gd name="T3" fmla="*/ 33 h 157"/>
                  <a:gd name="T4" fmla="*/ 97 w 118"/>
                  <a:gd name="T5" fmla="*/ 24 h 157"/>
                  <a:gd name="T6" fmla="*/ 76 w 118"/>
                  <a:gd name="T7" fmla="*/ 21 h 157"/>
                  <a:gd name="T8" fmla="*/ 39 w 118"/>
                  <a:gd name="T9" fmla="*/ 36 h 157"/>
                  <a:gd name="T10" fmla="*/ 26 w 118"/>
                  <a:gd name="T11" fmla="*/ 79 h 157"/>
                  <a:gd name="T12" fmla="*/ 39 w 118"/>
                  <a:gd name="T13" fmla="*/ 121 h 157"/>
                  <a:gd name="T14" fmla="*/ 76 w 118"/>
                  <a:gd name="T15" fmla="*/ 136 h 157"/>
                  <a:gd name="T16" fmla="*/ 97 w 118"/>
                  <a:gd name="T17" fmla="*/ 134 h 157"/>
                  <a:gd name="T18" fmla="*/ 118 w 118"/>
                  <a:gd name="T19" fmla="*/ 125 h 157"/>
                  <a:gd name="T20" fmla="*/ 118 w 118"/>
                  <a:gd name="T21" fmla="*/ 148 h 157"/>
                  <a:gd name="T22" fmla="*/ 97 w 118"/>
                  <a:gd name="T23" fmla="*/ 155 h 157"/>
                  <a:gd name="T24" fmla="*/ 73 w 118"/>
                  <a:gd name="T25" fmla="*/ 157 h 157"/>
                  <a:gd name="T26" fmla="*/ 20 w 118"/>
                  <a:gd name="T27" fmla="*/ 136 h 157"/>
                  <a:gd name="T28" fmla="*/ 0 w 118"/>
                  <a:gd name="T29" fmla="*/ 79 h 157"/>
                  <a:gd name="T30" fmla="*/ 20 w 118"/>
                  <a:gd name="T31" fmla="*/ 21 h 157"/>
                  <a:gd name="T32" fmla="*/ 75 w 118"/>
                  <a:gd name="T33" fmla="*/ 0 h 157"/>
                  <a:gd name="T34" fmla="*/ 97 w 118"/>
                  <a:gd name="T35" fmla="*/ 3 h 157"/>
                  <a:gd name="T36" fmla="*/ 118 w 118"/>
                  <a:gd name="T37" fmla="*/ 1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8" h="157">
                    <a:moveTo>
                      <a:pt x="118" y="10"/>
                    </a:moveTo>
                    <a:lnTo>
                      <a:pt x="118" y="33"/>
                    </a:lnTo>
                    <a:cubicBezTo>
                      <a:pt x="111" y="29"/>
                      <a:pt x="104" y="26"/>
                      <a:pt x="97" y="24"/>
                    </a:cubicBezTo>
                    <a:cubicBezTo>
                      <a:pt x="90" y="22"/>
                      <a:pt x="83" y="21"/>
                      <a:pt x="76" y="21"/>
                    </a:cubicBezTo>
                    <a:cubicBezTo>
                      <a:pt x="60" y="21"/>
                      <a:pt x="48" y="26"/>
                      <a:pt x="39" y="36"/>
                    </a:cubicBezTo>
                    <a:cubicBezTo>
                      <a:pt x="30" y="46"/>
                      <a:pt x="26" y="61"/>
                      <a:pt x="26" y="79"/>
                    </a:cubicBezTo>
                    <a:cubicBezTo>
                      <a:pt x="26" y="97"/>
                      <a:pt x="30" y="111"/>
                      <a:pt x="39" y="121"/>
                    </a:cubicBezTo>
                    <a:cubicBezTo>
                      <a:pt x="48" y="131"/>
                      <a:pt x="60" y="136"/>
                      <a:pt x="76" y="136"/>
                    </a:cubicBezTo>
                    <a:cubicBezTo>
                      <a:pt x="83" y="136"/>
                      <a:pt x="90" y="135"/>
                      <a:pt x="97" y="134"/>
                    </a:cubicBezTo>
                    <a:cubicBezTo>
                      <a:pt x="104" y="132"/>
                      <a:pt x="111" y="129"/>
                      <a:pt x="118" y="125"/>
                    </a:cubicBezTo>
                    <a:lnTo>
                      <a:pt x="118" y="148"/>
                    </a:lnTo>
                    <a:cubicBezTo>
                      <a:pt x="111" y="151"/>
                      <a:pt x="104" y="153"/>
                      <a:pt x="97" y="155"/>
                    </a:cubicBezTo>
                    <a:cubicBezTo>
                      <a:pt x="90" y="156"/>
                      <a:pt x="82" y="157"/>
                      <a:pt x="73" y="157"/>
                    </a:cubicBezTo>
                    <a:cubicBezTo>
                      <a:pt x="51" y="157"/>
                      <a:pt x="33" y="150"/>
                      <a:pt x="20" y="136"/>
                    </a:cubicBezTo>
                    <a:cubicBezTo>
                      <a:pt x="6" y="122"/>
                      <a:pt x="0" y="103"/>
                      <a:pt x="0" y="79"/>
                    </a:cubicBezTo>
                    <a:cubicBezTo>
                      <a:pt x="0" y="54"/>
                      <a:pt x="6" y="35"/>
                      <a:pt x="20" y="21"/>
                    </a:cubicBezTo>
                    <a:cubicBezTo>
                      <a:pt x="33" y="7"/>
                      <a:pt x="52" y="0"/>
                      <a:pt x="75" y="0"/>
                    </a:cubicBezTo>
                    <a:cubicBezTo>
                      <a:pt x="83" y="0"/>
                      <a:pt x="90" y="1"/>
                      <a:pt x="97" y="3"/>
                    </a:cubicBezTo>
                    <a:cubicBezTo>
                      <a:pt x="105" y="4"/>
                      <a:pt x="112" y="7"/>
                      <a:pt x="118" y="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70">
                <a:extLst>
                  <a:ext uri="{FF2B5EF4-FFF2-40B4-BE49-F238E27FC236}">
                    <a16:creationId xmlns:a16="http://schemas.microsoft.com/office/drawing/2014/main" id="{4F39C161-46DF-49C1-947A-B63872584B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9" y="2078"/>
                <a:ext cx="54" cy="67"/>
              </a:xfrm>
              <a:custGeom>
                <a:avLst/>
                <a:gdLst>
                  <a:gd name="T0" fmla="*/ 78 w 127"/>
                  <a:gd name="T1" fmla="*/ 78 h 157"/>
                  <a:gd name="T2" fmla="*/ 36 w 127"/>
                  <a:gd name="T3" fmla="*/ 85 h 157"/>
                  <a:gd name="T4" fmla="*/ 25 w 127"/>
                  <a:gd name="T5" fmla="*/ 108 h 157"/>
                  <a:gd name="T6" fmla="*/ 33 w 127"/>
                  <a:gd name="T7" fmla="*/ 129 h 157"/>
                  <a:gd name="T8" fmla="*/ 57 w 127"/>
                  <a:gd name="T9" fmla="*/ 137 h 157"/>
                  <a:gd name="T10" fmla="*/ 90 w 127"/>
                  <a:gd name="T11" fmla="*/ 122 h 157"/>
                  <a:gd name="T12" fmla="*/ 102 w 127"/>
                  <a:gd name="T13" fmla="*/ 84 h 157"/>
                  <a:gd name="T14" fmla="*/ 102 w 127"/>
                  <a:gd name="T15" fmla="*/ 78 h 157"/>
                  <a:gd name="T16" fmla="*/ 78 w 127"/>
                  <a:gd name="T17" fmla="*/ 78 h 157"/>
                  <a:gd name="T18" fmla="*/ 127 w 127"/>
                  <a:gd name="T19" fmla="*/ 68 h 157"/>
                  <a:gd name="T20" fmla="*/ 127 w 127"/>
                  <a:gd name="T21" fmla="*/ 153 h 157"/>
                  <a:gd name="T22" fmla="*/ 102 w 127"/>
                  <a:gd name="T23" fmla="*/ 153 h 157"/>
                  <a:gd name="T24" fmla="*/ 102 w 127"/>
                  <a:gd name="T25" fmla="*/ 131 h 157"/>
                  <a:gd name="T26" fmla="*/ 81 w 127"/>
                  <a:gd name="T27" fmla="*/ 151 h 157"/>
                  <a:gd name="T28" fmla="*/ 51 w 127"/>
                  <a:gd name="T29" fmla="*/ 157 h 157"/>
                  <a:gd name="T30" fmla="*/ 14 w 127"/>
                  <a:gd name="T31" fmla="*/ 144 h 157"/>
                  <a:gd name="T32" fmla="*/ 0 w 127"/>
                  <a:gd name="T33" fmla="*/ 110 h 157"/>
                  <a:gd name="T34" fmla="*/ 17 w 127"/>
                  <a:gd name="T35" fmla="*/ 72 h 157"/>
                  <a:gd name="T36" fmla="*/ 68 w 127"/>
                  <a:gd name="T37" fmla="*/ 59 h 157"/>
                  <a:gd name="T38" fmla="*/ 102 w 127"/>
                  <a:gd name="T39" fmla="*/ 59 h 157"/>
                  <a:gd name="T40" fmla="*/ 102 w 127"/>
                  <a:gd name="T41" fmla="*/ 57 h 157"/>
                  <a:gd name="T42" fmla="*/ 91 w 127"/>
                  <a:gd name="T43" fmla="*/ 31 h 157"/>
                  <a:gd name="T44" fmla="*/ 60 w 127"/>
                  <a:gd name="T45" fmla="*/ 21 h 157"/>
                  <a:gd name="T46" fmla="*/ 35 w 127"/>
                  <a:gd name="T47" fmla="*/ 24 h 157"/>
                  <a:gd name="T48" fmla="*/ 11 w 127"/>
                  <a:gd name="T49" fmla="*/ 33 h 157"/>
                  <a:gd name="T50" fmla="*/ 11 w 127"/>
                  <a:gd name="T51" fmla="*/ 11 h 157"/>
                  <a:gd name="T52" fmla="*/ 37 w 127"/>
                  <a:gd name="T53" fmla="*/ 3 h 157"/>
                  <a:gd name="T54" fmla="*/ 62 w 127"/>
                  <a:gd name="T55" fmla="*/ 0 h 157"/>
                  <a:gd name="T56" fmla="*/ 111 w 127"/>
                  <a:gd name="T57" fmla="*/ 17 h 157"/>
                  <a:gd name="T58" fmla="*/ 127 w 127"/>
                  <a:gd name="T59" fmla="*/ 68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7" h="157">
                    <a:moveTo>
                      <a:pt x="78" y="78"/>
                    </a:moveTo>
                    <a:cubicBezTo>
                      <a:pt x="58" y="78"/>
                      <a:pt x="44" y="81"/>
                      <a:pt x="36" y="85"/>
                    </a:cubicBezTo>
                    <a:cubicBezTo>
                      <a:pt x="29" y="90"/>
                      <a:pt x="25" y="97"/>
                      <a:pt x="25" y="108"/>
                    </a:cubicBezTo>
                    <a:cubicBezTo>
                      <a:pt x="25" y="117"/>
                      <a:pt x="28" y="124"/>
                      <a:pt x="33" y="129"/>
                    </a:cubicBezTo>
                    <a:cubicBezTo>
                      <a:pt x="39" y="134"/>
                      <a:pt x="47" y="137"/>
                      <a:pt x="57" y="137"/>
                    </a:cubicBezTo>
                    <a:cubicBezTo>
                      <a:pt x="71" y="137"/>
                      <a:pt x="82" y="132"/>
                      <a:pt x="90" y="122"/>
                    </a:cubicBezTo>
                    <a:cubicBezTo>
                      <a:pt x="98" y="113"/>
                      <a:pt x="102" y="100"/>
                      <a:pt x="102" y="84"/>
                    </a:cubicBezTo>
                    <a:lnTo>
                      <a:pt x="102" y="78"/>
                    </a:lnTo>
                    <a:lnTo>
                      <a:pt x="78" y="78"/>
                    </a:lnTo>
                    <a:close/>
                    <a:moveTo>
                      <a:pt x="127" y="68"/>
                    </a:moveTo>
                    <a:lnTo>
                      <a:pt x="127" y="153"/>
                    </a:lnTo>
                    <a:lnTo>
                      <a:pt x="102" y="153"/>
                    </a:lnTo>
                    <a:lnTo>
                      <a:pt x="102" y="131"/>
                    </a:lnTo>
                    <a:cubicBezTo>
                      <a:pt x="97" y="140"/>
                      <a:pt x="90" y="146"/>
                      <a:pt x="81" y="151"/>
                    </a:cubicBezTo>
                    <a:cubicBezTo>
                      <a:pt x="73" y="155"/>
                      <a:pt x="63" y="157"/>
                      <a:pt x="51" y="157"/>
                    </a:cubicBezTo>
                    <a:cubicBezTo>
                      <a:pt x="35" y="157"/>
                      <a:pt x="23" y="153"/>
                      <a:pt x="14" y="144"/>
                    </a:cubicBezTo>
                    <a:cubicBezTo>
                      <a:pt x="5" y="136"/>
                      <a:pt x="0" y="124"/>
                      <a:pt x="0" y="110"/>
                    </a:cubicBezTo>
                    <a:cubicBezTo>
                      <a:pt x="0" y="93"/>
                      <a:pt x="6" y="80"/>
                      <a:pt x="17" y="72"/>
                    </a:cubicBezTo>
                    <a:cubicBezTo>
                      <a:pt x="28" y="63"/>
                      <a:pt x="45" y="59"/>
                      <a:pt x="68" y="59"/>
                    </a:cubicBezTo>
                    <a:lnTo>
                      <a:pt x="102" y="59"/>
                    </a:lnTo>
                    <a:lnTo>
                      <a:pt x="102" y="57"/>
                    </a:lnTo>
                    <a:cubicBezTo>
                      <a:pt x="102" y="45"/>
                      <a:pt x="99" y="37"/>
                      <a:pt x="91" y="31"/>
                    </a:cubicBezTo>
                    <a:cubicBezTo>
                      <a:pt x="84" y="24"/>
                      <a:pt x="73" y="21"/>
                      <a:pt x="60" y="21"/>
                    </a:cubicBezTo>
                    <a:cubicBezTo>
                      <a:pt x="51" y="21"/>
                      <a:pt x="43" y="22"/>
                      <a:pt x="35" y="24"/>
                    </a:cubicBezTo>
                    <a:cubicBezTo>
                      <a:pt x="27" y="26"/>
                      <a:pt x="19" y="29"/>
                      <a:pt x="11" y="33"/>
                    </a:cubicBezTo>
                    <a:lnTo>
                      <a:pt x="11" y="11"/>
                    </a:lnTo>
                    <a:cubicBezTo>
                      <a:pt x="20" y="7"/>
                      <a:pt x="29" y="5"/>
                      <a:pt x="37" y="3"/>
                    </a:cubicBezTo>
                    <a:cubicBezTo>
                      <a:pt x="46" y="1"/>
                      <a:pt x="54" y="0"/>
                      <a:pt x="62" y="0"/>
                    </a:cubicBezTo>
                    <a:cubicBezTo>
                      <a:pt x="84" y="0"/>
                      <a:pt x="100" y="6"/>
                      <a:pt x="111" y="17"/>
                    </a:cubicBezTo>
                    <a:cubicBezTo>
                      <a:pt x="122" y="28"/>
                      <a:pt x="127" y="45"/>
                      <a:pt x="127" y="6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71">
                <a:extLst>
                  <a:ext uri="{FF2B5EF4-FFF2-40B4-BE49-F238E27FC236}">
                    <a16:creationId xmlns:a16="http://schemas.microsoft.com/office/drawing/2014/main" id="{8F099F6E-3542-4209-9194-72838D8C13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0" y="2078"/>
                <a:ext cx="50" cy="67"/>
              </a:xfrm>
              <a:custGeom>
                <a:avLst/>
                <a:gdLst>
                  <a:gd name="T0" fmla="*/ 119 w 119"/>
                  <a:gd name="T1" fmla="*/ 10 h 157"/>
                  <a:gd name="T2" fmla="*/ 119 w 119"/>
                  <a:gd name="T3" fmla="*/ 33 h 157"/>
                  <a:gd name="T4" fmla="*/ 98 w 119"/>
                  <a:gd name="T5" fmla="*/ 24 h 157"/>
                  <a:gd name="T6" fmla="*/ 77 w 119"/>
                  <a:gd name="T7" fmla="*/ 21 h 157"/>
                  <a:gd name="T8" fmla="*/ 40 w 119"/>
                  <a:gd name="T9" fmla="*/ 36 h 157"/>
                  <a:gd name="T10" fmla="*/ 26 w 119"/>
                  <a:gd name="T11" fmla="*/ 79 h 157"/>
                  <a:gd name="T12" fmla="*/ 40 w 119"/>
                  <a:gd name="T13" fmla="*/ 121 h 157"/>
                  <a:gd name="T14" fmla="*/ 77 w 119"/>
                  <a:gd name="T15" fmla="*/ 136 h 157"/>
                  <a:gd name="T16" fmla="*/ 98 w 119"/>
                  <a:gd name="T17" fmla="*/ 134 h 157"/>
                  <a:gd name="T18" fmla="*/ 119 w 119"/>
                  <a:gd name="T19" fmla="*/ 125 h 157"/>
                  <a:gd name="T20" fmla="*/ 119 w 119"/>
                  <a:gd name="T21" fmla="*/ 148 h 157"/>
                  <a:gd name="T22" fmla="*/ 98 w 119"/>
                  <a:gd name="T23" fmla="*/ 155 h 157"/>
                  <a:gd name="T24" fmla="*/ 74 w 119"/>
                  <a:gd name="T25" fmla="*/ 157 h 157"/>
                  <a:gd name="T26" fmla="*/ 20 w 119"/>
                  <a:gd name="T27" fmla="*/ 136 h 157"/>
                  <a:gd name="T28" fmla="*/ 0 w 119"/>
                  <a:gd name="T29" fmla="*/ 79 h 157"/>
                  <a:gd name="T30" fmla="*/ 20 w 119"/>
                  <a:gd name="T31" fmla="*/ 21 h 157"/>
                  <a:gd name="T32" fmla="*/ 76 w 119"/>
                  <a:gd name="T33" fmla="*/ 0 h 157"/>
                  <a:gd name="T34" fmla="*/ 98 w 119"/>
                  <a:gd name="T35" fmla="*/ 3 h 157"/>
                  <a:gd name="T36" fmla="*/ 119 w 119"/>
                  <a:gd name="T37" fmla="*/ 1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9" h="157">
                    <a:moveTo>
                      <a:pt x="119" y="10"/>
                    </a:moveTo>
                    <a:lnTo>
                      <a:pt x="119" y="33"/>
                    </a:lnTo>
                    <a:cubicBezTo>
                      <a:pt x="112" y="29"/>
                      <a:pt x="105" y="26"/>
                      <a:pt x="98" y="24"/>
                    </a:cubicBezTo>
                    <a:cubicBezTo>
                      <a:pt x="91" y="22"/>
                      <a:pt x="84" y="21"/>
                      <a:pt x="77" y="21"/>
                    </a:cubicBezTo>
                    <a:cubicBezTo>
                      <a:pt x="61" y="21"/>
                      <a:pt x="49" y="26"/>
                      <a:pt x="40" y="36"/>
                    </a:cubicBezTo>
                    <a:cubicBezTo>
                      <a:pt x="31" y="46"/>
                      <a:pt x="26" y="61"/>
                      <a:pt x="26" y="79"/>
                    </a:cubicBezTo>
                    <a:cubicBezTo>
                      <a:pt x="26" y="97"/>
                      <a:pt x="31" y="111"/>
                      <a:pt x="40" y="121"/>
                    </a:cubicBezTo>
                    <a:cubicBezTo>
                      <a:pt x="49" y="131"/>
                      <a:pt x="61" y="136"/>
                      <a:pt x="77" y="136"/>
                    </a:cubicBezTo>
                    <a:cubicBezTo>
                      <a:pt x="84" y="136"/>
                      <a:pt x="91" y="135"/>
                      <a:pt x="98" y="134"/>
                    </a:cubicBezTo>
                    <a:cubicBezTo>
                      <a:pt x="105" y="132"/>
                      <a:pt x="112" y="129"/>
                      <a:pt x="119" y="125"/>
                    </a:cubicBezTo>
                    <a:lnTo>
                      <a:pt x="119" y="148"/>
                    </a:lnTo>
                    <a:cubicBezTo>
                      <a:pt x="112" y="151"/>
                      <a:pt x="105" y="153"/>
                      <a:pt x="98" y="155"/>
                    </a:cubicBezTo>
                    <a:cubicBezTo>
                      <a:pt x="90" y="156"/>
                      <a:pt x="83" y="157"/>
                      <a:pt x="74" y="157"/>
                    </a:cubicBezTo>
                    <a:cubicBezTo>
                      <a:pt x="52" y="157"/>
                      <a:pt x="34" y="150"/>
                      <a:pt x="20" y="136"/>
                    </a:cubicBezTo>
                    <a:cubicBezTo>
                      <a:pt x="7" y="122"/>
                      <a:pt x="0" y="103"/>
                      <a:pt x="0" y="79"/>
                    </a:cubicBezTo>
                    <a:cubicBezTo>
                      <a:pt x="0" y="54"/>
                      <a:pt x="7" y="35"/>
                      <a:pt x="20" y="21"/>
                    </a:cubicBezTo>
                    <a:cubicBezTo>
                      <a:pt x="34" y="7"/>
                      <a:pt x="52" y="0"/>
                      <a:pt x="76" y="0"/>
                    </a:cubicBezTo>
                    <a:cubicBezTo>
                      <a:pt x="84" y="0"/>
                      <a:pt x="91" y="1"/>
                      <a:pt x="98" y="3"/>
                    </a:cubicBezTo>
                    <a:cubicBezTo>
                      <a:pt x="105" y="4"/>
                      <a:pt x="112" y="7"/>
                      <a:pt x="119" y="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72">
                <a:extLst>
                  <a:ext uri="{FF2B5EF4-FFF2-40B4-BE49-F238E27FC236}">
                    <a16:creationId xmlns:a16="http://schemas.microsoft.com/office/drawing/2014/main" id="{D0688E18-1BBC-418A-9B0D-D54D77D6AD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9" y="2055"/>
                <a:ext cx="53" cy="88"/>
              </a:xfrm>
              <a:custGeom>
                <a:avLst/>
                <a:gdLst>
                  <a:gd name="T0" fmla="*/ 125 w 125"/>
                  <a:gd name="T1" fmla="*/ 117 h 207"/>
                  <a:gd name="T2" fmla="*/ 125 w 125"/>
                  <a:gd name="T3" fmla="*/ 207 h 207"/>
                  <a:gd name="T4" fmla="*/ 101 w 125"/>
                  <a:gd name="T5" fmla="*/ 207 h 207"/>
                  <a:gd name="T6" fmla="*/ 101 w 125"/>
                  <a:gd name="T7" fmla="*/ 118 h 207"/>
                  <a:gd name="T8" fmla="*/ 92 w 125"/>
                  <a:gd name="T9" fmla="*/ 86 h 207"/>
                  <a:gd name="T10" fmla="*/ 67 w 125"/>
                  <a:gd name="T11" fmla="*/ 76 h 207"/>
                  <a:gd name="T12" fmla="*/ 36 w 125"/>
                  <a:gd name="T13" fmla="*/ 88 h 207"/>
                  <a:gd name="T14" fmla="*/ 24 w 125"/>
                  <a:gd name="T15" fmla="*/ 123 h 207"/>
                  <a:gd name="T16" fmla="*/ 24 w 125"/>
                  <a:gd name="T17" fmla="*/ 207 h 207"/>
                  <a:gd name="T18" fmla="*/ 0 w 125"/>
                  <a:gd name="T19" fmla="*/ 207 h 207"/>
                  <a:gd name="T20" fmla="*/ 0 w 125"/>
                  <a:gd name="T21" fmla="*/ 0 h 207"/>
                  <a:gd name="T22" fmla="*/ 24 w 125"/>
                  <a:gd name="T23" fmla="*/ 0 h 207"/>
                  <a:gd name="T24" fmla="*/ 24 w 125"/>
                  <a:gd name="T25" fmla="*/ 81 h 207"/>
                  <a:gd name="T26" fmla="*/ 45 w 125"/>
                  <a:gd name="T27" fmla="*/ 61 h 207"/>
                  <a:gd name="T28" fmla="*/ 73 w 125"/>
                  <a:gd name="T29" fmla="*/ 54 h 207"/>
                  <a:gd name="T30" fmla="*/ 112 w 125"/>
                  <a:gd name="T31" fmla="*/ 70 h 207"/>
                  <a:gd name="T32" fmla="*/ 125 w 125"/>
                  <a:gd name="T33" fmla="*/ 117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5" h="207">
                    <a:moveTo>
                      <a:pt x="125" y="117"/>
                    </a:moveTo>
                    <a:lnTo>
                      <a:pt x="125" y="207"/>
                    </a:lnTo>
                    <a:lnTo>
                      <a:pt x="101" y="207"/>
                    </a:lnTo>
                    <a:lnTo>
                      <a:pt x="101" y="118"/>
                    </a:lnTo>
                    <a:cubicBezTo>
                      <a:pt x="101" y="104"/>
                      <a:pt x="98" y="93"/>
                      <a:pt x="92" y="86"/>
                    </a:cubicBezTo>
                    <a:cubicBezTo>
                      <a:pt x="87" y="79"/>
                      <a:pt x="78" y="76"/>
                      <a:pt x="67" y="76"/>
                    </a:cubicBezTo>
                    <a:cubicBezTo>
                      <a:pt x="54" y="76"/>
                      <a:pt x="44" y="80"/>
                      <a:pt x="36" y="88"/>
                    </a:cubicBezTo>
                    <a:cubicBezTo>
                      <a:pt x="28" y="97"/>
                      <a:pt x="24" y="108"/>
                      <a:pt x="24" y="123"/>
                    </a:cubicBezTo>
                    <a:lnTo>
                      <a:pt x="24" y="207"/>
                    </a:lnTo>
                    <a:lnTo>
                      <a:pt x="0" y="207"/>
                    </a:lnTo>
                    <a:lnTo>
                      <a:pt x="0" y="0"/>
                    </a:lnTo>
                    <a:lnTo>
                      <a:pt x="24" y="0"/>
                    </a:lnTo>
                    <a:lnTo>
                      <a:pt x="24" y="81"/>
                    </a:lnTo>
                    <a:cubicBezTo>
                      <a:pt x="30" y="72"/>
                      <a:pt x="37" y="66"/>
                      <a:pt x="45" y="61"/>
                    </a:cubicBezTo>
                    <a:cubicBezTo>
                      <a:pt x="53" y="57"/>
                      <a:pt x="62" y="54"/>
                      <a:pt x="73" y="54"/>
                    </a:cubicBezTo>
                    <a:cubicBezTo>
                      <a:pt x="90" y="54"/>
                      <a:pt x="103" y="60"/>
                      <a:pt x="112" y="70"/>
                    </a:cubicBezTo>
                    <a:cubicBezTo>
                      <a:pt x="121" y="81"/>
                      <a:pt x="125" y="97"/>
                      <a:pt x="125" y="11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73">
                <a:extLst>
                  <a:ext uri="{FF2B5EF4-FFF2-40B4-BE49-F238E27FC236}">
                    <a16:creationId xmlns:a16="http://schemas.microsoft.com/office/drawing/2014/main" id="{215DF513-21B9-4191-82FD-429A8B0C1A4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48" y="2078"/>
                <a:ext cx="60" cy="67"/>
              </a:xfrm>
              <a:custGeom>
                <a:avLst/>
                <a:gdLst>
                  <a:gd name="T0" fmla="*/ 139 w 139"/>
                  <a:gd name="T1" fmla="*/ 73 h 157"/>
                  <a:gd name="T2" fmla="*/ 139 w 139"/>
                  <a:gd name="T3" fmla="*/ 85 h 157"/>
                  <a:gd name="T4" fmla="*/ 26 w 139"/>
                  <a:gd name="T5" fmla="*/ 85 h 157"/>
                  <a:gd name="T6" fmla="*/ 41 w 139"/>
                  <a:gd name="T7" fmla="*/ 123 h 157"/>
                  <a:gd name="T8" fmla="*/ 80 w 139"/>
                  <a:gd name="T9" fmla="*/ 136 h 157"/>
                  <a:gd name="T10" fmla="*/ 107 w 139"/>
                  <a:gd name="T11" fmla="*/ 133 h 157"/>
                  <a:gd name="T12" fmla="*/ 134 w 139"/>
                  <a:gd name="T13" fmla="*/ 123 h 157"/>
                  <a:gd name="T14" fmla="*/ 134 w 139"/>
                  <a:gd name="T15" fmla="*/ 146 h 157"/>
                  <a:gd name="T16" fmla="*/ 106 w 139"/>
                  <a:gd name="T17" fmla="*/ 154 h 157"/>
                  <a:gd name="T18" fmla="*/ 78 w 139"/>
                  <a:gd name="T19" fmla="*/ 157 h 157"/>
                  <a:gd name="T20" fmla="*/ 21 w 139"/>
                  <a:gd name="T21" fmla="*/ 136 h 157"/>
                  <a:gd name="T22" fmla="*/ 0 w 139"/>
                  <a:gd name="T23" fmla="*/ 80 h 157"/>
                  <a:gd name="T24" fmla="*/ 20 w 139"/>
                  <a:gd name="T25" fmla="*/ 22 h 157"/>
                  <a:gd name="T26" fmla="*/ 74 w 139"/>
                  <a:gd name="T27" fmla="*/ 0 h 157"/>
                  <a:gd name="T28" fmla="*/ 122 w 139"/>
                  <a:gd name="T29" fmla="*/ 20 h 157"/>
                  <a:gd name="T30" fmla="*/ 139 w 139"/>
                  <a:gd name="T31" fmla="*/ 73 h 157"/>
                  <a:gd name="T32" fmla="*/ 115 w 139"/>
                  <a:gd name="T33" fmla="*/ 65 h 157"/>
                  <a:gd name="T34" fmla="*/ 103 w 139"/>
                  <a:gd name="T35" fmla="*/ 33 h 157"/>
                  <a:gd name="T36" fmla="*/ 74 w 139"/>
                  <a:gd name="T37" fmla="*/ 21 h 157"/>
                  <a:gd name="T38" fmla="*/ 41 w 139"/>
                  <a:gd name="T39" fmla="*/ 33 h 157"/>
                  <a:gd name="T40" fmla="*/ 27 w 139"/>
                  <a:gd name="T41" fmla="*/ 65 h 157"/>
                  <a:gd name="T42" fmla="*/ 115 w 139"/>
                  <a:gd name="T43" fmla="*/ 65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9" h="157">
                    <a:moveTo>
                      <a:pt x="139" y="73"/>
                    </a:moveTo>
                    <a:lnTo>
                      <a:pt x="139" y="85"/>
                    </a:lnTo>
                    <a:lnTo>
                      <a:pt x="26" y="85"/>
                    </a:lnTo>
                    <a:cubicBezTo>
                      <a:pt x="27" y="101"/>
                      <a:pt x="32" y="114"/>
                      <a:pt x="41" y="123"/>
                    </a:cubicBezTo>
                    <a:cubicBezTo>
                      <a:pt x="50" y="132"/>
                      <a:pt x="63" y="136"/>
                      <a:pt x="80" y="136"/>
                    </a:cubicBezTo>
                    <a:cubicBezTo>
                      <a:pt x="89" y="136"/>
                      <a:pt x="98" y="135"/>
                      <a:pt x="107" y="133"/>
                    </a:cubicBezTo>
                    <a:cubicBezTo>
                      <a:pt x="116" y="131"/>
                      <a:pt x="125" y="127"/>
                      <a:pt x="134" y="123"/>
                    </a:cubicBezTo>
                    <a:lnTo>
                      <a:pt x="134" y="146"/>
                    </a:lnTo>
                    <a:cubicBezTo>
                      <a:pt x="125" y="149"/>
                      <a:pt x="116" y="152"/>
                      <a:pt x="106" y="154"/>
                    </a:cubicBezTo>
                    <a:cubicBezTo>
                      <a:pt x="97" y="156"/>
                      <a:pt x="88" y="157"/>
                      <a:pt x="78" y="157"/>
                    </a:cubicBezTo>
                    <a:cubicBezTo>
                      <a:pt x="54" y="157"/>
                      <a:pt x="35" y="150"/>
                      <a:pt x="21" y="136"/>
                    </a:cubicBezTo>
                    <a:cubicBezTo>
                      <a:pt x="7" y="123"/>
                      <a:pt x="0" y="104"/>
                      <a:pt x="0" y="80"/>
                    </a:cubicBezTo>
                    <a:cubicBezTo>
                      <a:pt x="0" y="56"/>
                      <a:pt x="7" y="36"/>
                      <a:pt x="20" y="22"/>
                    </a:cubicBezTo>
                    <a:cubicBezTo>
                      <a:pt x="33" y="8"/>
                      <a:pt x="51" y="0"/>
                      <a:pt x="74" y="0"/>
                    </a:cubicBezTo>
                    <a:cubicBezTo>
                      <a:pt x="94" y="0"/>
                      <a:pt x="110" y="7"/>
                      <a:pt x="122" y="20"/>
                    </a:cubicBezTo>
                    <a:cubicBezTo>
                      <a:pt x="133" y="33"/>
                      <a:pt x="139" y="50"/>
                      <a:pt x="139" y="73"/>
                    </a:cubicBezTo>
                    <a:close/>
                    <a:moveTo>
                      <a:pt x="115" y="65"/>
                    </a:moveTo>
                    <a:cubicBezTo>
                      <a:pt x="115" y="52"/>
                      <a:pt x="111" y="41"/>
                      <a:pt x="103" y="33"/>
                    </a:cubicBezTo>
                    <a:cubicBezTo>
                      <a:pt x="96" y="25"/>
                      <a:pt x="86" y="21"/>
                      <a:pt x="74" y="21"/>
                    </a:cubicBezTo>
                    <a:cubicBezTo>
                      <a:pt x="60" y="21"/>
                      <a:pt x="49" y="25"/>
                      <a:pt x="41" y="33"/>
                    </a:cubicBezTo>
                    <a:cubicBezTo>
                      <a:pt x="33" y="41"/>
                      <a:pt x="28" y="51"/>
                      <a:pt x="27" y="65"/>
                    </a:cubicBezTo>
                    <a:lnTo>
                      <a:pt x="115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Rectangle 74">
                <a:extLst>
                  <a:ext uri="{FF2B5EF4-FFF2-40B4-BE49-F238E27FC236}">
                    <a16:creationId xmlns:a16="http://schemas.microsoft.com/office/drawing/2014/main" id="{CB053E83-15E8-4D5F-A78F-7428F6AB6B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9" y="2814"/>
                <a:ext cx="3273" cy="152"/>
              </a:xfrm>
              <a:prstGeom prst="rect">
                <a:avLst/>
              </a:prstGeom>
              <a:solidFill>
                <a:srgbClr val="A2D0D9"/>
              </a:solidFill>
              <a:ln w="12700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75">
                <a:extLst>
                  <a:ext uri="{FF2B5EF4-FFF2-40B4-BE49-F238E27FC236}">
                    <a16:creationId xmlns:a16="http://schemas.microsoft.com/office/drawing/2014/main" id="{250B36AA-BEBA-4E1C-96BC-0CF600AA4F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3" y="2846"/>
                <a:ext cx="55" cy="69"/>
              </a:xfrm>
              <a:custGeom>
                <a:avLst/>
                <a:gdLst>
                  <a:gd name="T0" fmla="*/ 0 w 128"/>
                  <a:gd name="T1" fmla="*/ 0 h 163"/>
                  <a:gd name="T2" fmla="*/ 23 w 128"/>
                  <a:gd name="T3" fmla="*/ 0 h 163"/>
                  <a:gd name="T4" fmla="*/ 23 w 128"/>
                  <a:gd name="T5" fmla="*/ 67 h 163"/>
                  <a:gd name="T6" fmla="*/ 106 w 128"/>
                  <a:gd name="T7" fmla="*/ 67 h 163"/>
                  <a:gd name="T8" fmla="*/ 106 w 128"/>
                  <a:gd name="T9" fmla="*/ 0 h 163"/>
                  <a:gd name="T10" fmla="*/ 128 w 128"/>
                  <a:gd name="T11" fmla="*/ 0 h 163"/>
                  <a:gd name="T12" fmla="*/ 128 w 128"/>
                  <a:gd name="T13" fmla="*/ 163 h 163"/>
                  <a:gd name="T14" fmla="*/ 106 w 128"/>
                  <a:gd name="T15" fmla="*/ 163 h 163"/>
                  <a:gd name="T16" fmla="*/ 106 w 128"/>
                  <a:gd name="T17" fmla="*/ 85 h 163"/>
                  <a:gd name="T18" fmla="*/ 23 w 128"/>
                  <a:gd name="T19" fmla="*/ 85 h 163"/>
                  <a:gd name="T20" fmla="*/ 23 w 128"/>
                  <a:gd name="T21" fmla="*/ 163 h 163"/>
                  <a:gd name="T22" fmla="*/ 0 w 128"/>
                  <a:gd name="T23" fmla="*/ 163 h 163"/>
                  <a:gd name="T24" fmla="*/ 0 w 128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8" h="163">
                    <a:moveTo>
                      <a:pt x="0" y="0"/>
                    </a:moveTo>
                    <a:lnTo>
                      <a:pt x="23" y="0"/>
                    </a:lnTo>
                    <a:lnTo>
                      <a:pt x="23" y="67"/>
                    </a:lnTo>
                    <a:lnTo>
                      <a:pt x="106" y="67"/>
                    </a:lnTo>
                    <a:lnTo>
                      <a:pt x="106" y="0"/>
                    </a:lnTo>
                    <a:lnTo>
                      <a:pt x="128" y="0"/>
                    </a:lnTo>
                    <a:lnTo>
                      <a:pt x="128" y="163"/>
                    </a:lnTo>
                    <a:lnTo>
                      <a:pt x="106" y="163"/>
                    </a:lnTo>
                    <a:lnTo>
                      <a:pt x="106" y="85"/>
                    </a:lnTo>
                    <a:lnTo>
                      <a:pt x="23" y="85"/>
                    </a:lnTo>
                    <a:lnTo>
                      <a:pt x="23" y="163"/>
                    </a:lnTo>
                    <a:lnTo>
                      <a:pt x="0" y="1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76">
                <a:extLst>
                  <a:ext uri="{FF2B5EF4-FFF2-40B4-BE49-F238E27FC236}">
                    <a16:creationId xmlns:a16="http://schemas.microsoft.com/office/drawing/2014/main" id="{2C982E3E-5788-4B91-B2A2-30194B7497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07" y="2843"/>
                <a:ext cx="9" cy="72"/>
              </a:xfrm>
              <a:custGeom>
                <a:avLst/>
                <a:gdLst>
                  <a:gd name="T0" fmla="*/ 0 w 20"/>
                  <a:gd name="T1" fmla="*/ 47 h 169"/>
                  <a:gd name="T2" fmla="*/ 20 w 20"/>
                  <a:gd name="T3" fmla="*/ 47 h 169"/>
                  <a:gd name="T4" fmla="*/ 20 w 20"/>
                  <a:gd name="T5" fmla="*/ 169 h 169"/>
                  <a:gd name="T6" fmla="*/ 0 w 20"/>
                  <a:gd name="T7" fmla="*/ 169 h 169"/>
                  <a:gd name="T8" fmla="*/ 0 w 20"/>
                  <a:gd name="T9" fmla="*/ 47 h 169"/>
                  <a:gd name="T10" fmla="*/ 0 w 20"/>
                  <a:gd name="T11" fmla="*/ 0 h 169"/>
                  <a:gd name="T12" fmla="*/ 20 w 20"/>
                  <a:gd name="T13" fmla="*/ 0 h 169"/>
                  <a:gd name="T14" fmla="*/ 20 w 20"/>
                  <a:gd name="T15" fmla="*/ 25 h 169"/>
                  <a:gd name="T16" fmla="*/ 0 w 20"/>
                  <a:gd name="T17" fmla="*/ 25 h 169"/>
                  <a:gd name="T18" fmla="*/ 0 w 20"/>
                  <a:gd name="T19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169">
                    <a:moveTo>
                      <a:pt x="0" y="47"/>
                    </a:moveTo>
                    <a:lnTo>
                      <a:pt x="20" y="47"/>
                    </a:lnTo>
                    <a:lnTo>
                      <a:pt x="20" y="169"/>
                    </a:lnTo>
                    <a:lnTo>
                      <a:pt x="0" y="169"/>
                    </a:lnTo>
                    <a:lnTo>
                      <a:pt x="0" y="47"/>
                    </a:lnTo>
                    <a:close/>
                    <a:moveTo>
                      <a:pt x="0" y="0"/>
                    </a:moveTo>
                    <a:lnTo>
                      <a:pt x="20" y="0"/>
                    </a:lnTo>
                    <a:lnTo>
                      <a:pt x="20" y="25"/>
                    </a:lnTo>
                    <a:lnTo>
                      <a:pt x="0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77">
                <a:extLst>
                  <a:ext uri="{FF2B5EF4-FFF2-40B4-BE49-F238E27FC236}">
                    <a16:creationId xmlns:a16="http://schemas.microsoft.com/office/drawing/2014/main" id="{5040E089-C66D-471A-B8F8-A79B0579FF4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30" y="2862"/>
                <a:ext cx="48" cy="73"/>
              </a:xfrm>
              <a:custGeom>
                <a:avLst/>
                <a:gdLst>
                  <a:gd name="T0" fmla="*/ 92 w 113"/>
                  <a:gd name="T1" fmla="*/ 62 h 171"/>
                  <a:gd name="T2" fmla="*/ 83 w 113"/>
                  <a:gd name="T3" fmla="*/ 29 h 171"/>
                  <a:gd name="T4" fmla="*/ 57 w 113"/>
                  <a:gd name="T5" fmla="*/ 17 h 171"/>
                  <a:gd name="T6" fmla="*/ 31 w 113"/>
                  <a:gd name="T7" fmla="*/ 29 h 171"/>
                  <a:gd name="T8" fmla="*/ 22 w 113"/>
                  <a:gd name="T9" fmla="*/ 62 h 171"/>
                  <a:gd name="T10" fmla="*/ 31 w 113"/>
                  <a:gd name="T11" fmla="*/ 96 h 171"/>
                  <a:gd name="T12" fmla="*/ 57 w 113"/>
                  <a:gd name="T13" fmla="*/ 108 h 171"/>
                  <a:gd name="T14" fmla="*/ 83 w 113"/>
                  <a:gd name="T15" fmla="*/ 96 h 171"/>
                  <a:gd name="T16" fmla="*/ 92 w 113"/>
                  <a:gd name="T17" fmla="*/ 62 h 171"/>
                  <a:gd name="T18" fmla="*/ 113 w 113"/>
                  <a:gd name="T19" fmla="*/ 109 h 171"/>
                  <a:gd name="T20" fmla="*/ 99 w 113"/>
                  <a:gd name="T21" fmla="*/ 156 h 171"/>
                  <a:gd name="T22" fmla="*/ 55 w 113"/>
                  <a:gd name="T23" fmla="*/ 171 h 171"/>
                  <a:gd name="T24" fmla="*/ 34 w 113"/>
                  <a:gd name="T25" fmla="*/ 169 h 171"/>
                  <a:gd name="T26" fmla="*/ 16 w 113"/>
                  <a:gd name="T27" fmla="*/ 164 h 171"/>
                  <a:gd name="T28" fmla="*/ 16 w 113"/>
                  <a:gd name="T29" fmla="*/ 145 h 171"/>
                  <a:gd name="T30" fmla="*/ 34 w 113"/>
                  <a:gd name="T31" fmla="*/ 152 h 171"/>
                  <a:gd name="T32" fmla="*/ 52 w 113"/>
                  <a:gd name="T33" fmla="*/ 154 h 171"/>
                  <a:gd name="T34" fmla="*/ 82 w 113"/>
                  <a:gd name="T35" fmla="*/ 144 h 171"/>
                  <a:gd name="T36" fmla="*/ 92 w 113"/>
                  <a:gd name="T37" fmla="*/ 113 h 171"/>
                  <a:gd name="T38" fmla="*/ 92 w 113"/>
                  <a:gd name="T39" fmla="*/ 103 h 171"/>
                  <a:gd name="T40" fmla="*/ 76 w 113"/>
                  <a:gd name="T41" fmla="*/ 119 h 171"/>
                  <a:gd name="T42" fmla="*/ 52 w 113"/>
                  <a:gd name="T43" fmla="*/ 125 h 171"/>
                  <a:gd name="T44" fmla="*/ 15 w 113"/>
                  <a:gd name="T45" fmla="*/ 108 h 171"/>
                  <a:gd name="T46" fmla="*/ 0 w 113"/>
                  <a:gd name="T47" fmla="*/ 62 h 171"/>
                  <a:gd name="T48" fmla="*/ 15 w 113"/>
                  <a:gd name="T49" fmla="*/ 17 h 171"/>
                  <a:gd name="T50" fmla="*/ 52 w 113"/>
                  <a:gd name="T51" fmla="*/ 0 h 171"/>
                  <a:gd name="T52" fmla="*/ 76 w 113"/>
                  <a:gd name="T53" fmla="*/ 5 h 171"/>
                  <a:gd name="T54" fmla="*/ 92 w 113"/>
                  <a:gd name="T55" fmla="*/ 21 h 171"/>
                  <a:gd name="T56" fmla="*/ 92 w 113"/>
                  <a:gd name="T57" fmla="*/ 3 h 171"/>
                  <a:gd name="T58" fmla="*/ 113 w 113"/>
                  <a:gd name="T59" fmla="*/ 3 h 171"/>
                  <a:gd name="T60" fmla="*/ 113 w 113"/>
                  <a:gd name="T61" fmla="*/ 109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13" h="171">
                    <a:moveTo>
                      <a:pt x="92" y="62"/>
                    </a:moveTo>
                    <a:cubicBezTo>
                      <a:pt x="92" y="48"/>
                      <a:pt x="89" y="37"/>
                      <a:pt x="83" y="29"/>
                    </a:cubicBezTo>
                    <a:cubicBezTo>
                      <a:pt x="77" y="21"/>
                      <a:pt x="68" y="17"/>
                      <a:pt x="57" y="17"/>
                    </a:cubicBezTo>
                    <a:cubicBezTo>
                      <a:pt x="46" y="17"/>
                      <a:pt x="37" y="21"/>
                      <a:pt x="31" y="29"/>
                    </a:cubicBezTo>
                    <a:cubicBezTo>
                      <a:pt x="25" y="37"/>
                      <a:pt x="22" y="48"/>
                      <a:pt x="22" y="62"/>
                    </a:cubicBezTo>
                    <a:cubicBezTo>
                      <a:pt x="22" y="77"/>
                      <a:pt x="25" y="88"/>
                      <a:pt x="31" y="96"/>
                    </a:cubicBezTo>
                    <a:cubicBezTo>
                      <a:pt x="37" y="104"/>
                      <a:pt x="46" y="108"/>
                      <a:pt x="57" y="108"/>
                    </a:cubicBezTo>
                    <a:cubicBezTo>
                      <a:pt x="68" y="108"/>
                      <a:pt x="77" y="104"/>
                      <a:pt x="83" y="96"/>
                    </a:cubicBezTo>
                    <a:cubicBezTo>
                      <a:pt x="89" y="88"/>
                      <a:pt x="92" y="77"/>
                      <a:pt x="92" y="62"/>
                    </a:cubicBezTo>
                    <a:close/>
                    <a:moveTo>
                      <a:pt x="113" y="109"/>
                    </a:moveTo>
                    <a:cubicBezTo>
                      <a:pt x="113" y="130"/>
                      <a:pt x="108" y="146"/>
                      <a:pt x="99" y="156"/>
                    </a:cubicBezTo>
                    <a:cubicBezTo>
                      <a:pt x="89" y="166"/>
                      <a:pt x="75" y="171"/>
                      <a:pt x="55" y="171"/>
                    </a:cubicBezTo>
                    <a:cubicBezTo>
                      <a:pt x="48" y="171"/>
                      <a:pt x="41" y="170"/>
                      <a:pt x="34" y="169"/>
                    </a:cubicBezTo>
                    <a:cubicBezTo>
                      <a:pt x="28" y="168"/>
                      <a:pt x="22" y="167"/>
                      <a:pt x="16" y="164"/>
                    </a:cubicBezTo>
                    <a:lnTo>
                      <a:pt x="16" y="145"/>
                    </a:lnTo>
                    <a:cubicBezTo>
                      <a:pt x="22" y="148"/>
                      <a:pt x="28" y="151"/>
                      <a:pt x="34" y="152"/>
                    </a:cubicBezTo>
                    <a:cubicBezTo>
                      <a:pt x="39" y="154"/>
                      <a:pt x="45" y="154"/>
                      <a:pt x="52" y="154"/>
                    </a:cubicBezTo>
                    <a:cubicBezTo>
                      <a:pt x="65" y="154"/>
                      <a:pt x="75" y="151"/>
                      <a:pt x="82" y="144"/>
                    </a:cubicBezTo>
                    <a:cubicBezTo>
                      <a:pt x="89" y="137"/>
                      <a:pt x="92" y="127"/>
                      <a:pt x="92" y="113"/>
                    </a:cubicBezTo>
                    <a:lnTo>
                      <a:pt x="92" y="103"/>
                    </a:lnTo>
                    <a:cubicBezTo>
                      <a:pt x="88" y="110"/>
                      <a:pt x="82" y="116"/>
                      <a:pt x="76" y="119"/>
                    </a:cubicBezTo>
                    <a:cubicBezTo>
                      <a:pt x="69" y="123"/>
                      <a:pt x="61" y="125"/>
                      <a:pt x="52" y="125"/>
                    </a:cubicBezTo>
                    <a:cubicBezTo>
                      <a:pt x="36" y="125"/>
                      <a:pt x="24" y="119"/>
                      <a:pt x="15" y="108"/>
                    </a:cubicBezTo>
                    <a:cubicBezTo>
                      <a:pt x="5" y="96"/>
                      <a:pt x="0" y="81"/>
                      <a:pt x="0" y="62"/>
                    </a:cubicBezTo>
                    <a:cubicBezTo>
                      <a:pt x="0" y="44"/>
                      <a:pt x="5" y="28"/>
                      <a:pt x="15" y="17"/>
                    </a:cubicBezTo>
                    <a:cubicBezTo>
                      <a:pt x="24" y="6"/>
                      <a:pt x="36" y="0"/>
                      <a:pt x="52" y="0"/>
                    </a:cubicBezTo>
                    <a:cubicBezTo>
                      <a:pt x="61" y="0"/>
                      <a:pt x="69" y="2"/>
                      <a:pt x="76" y="5"/>
                    </a:cubicBezTo>
                    <a:cubicBezTo>
                      <a:pt x="82" y="9"/>
                      <a:pt x="88" y="14"/>
                      <a:pt x="92" y="21"/>
                    </a:cubicBezTo>
                    <a:lnTo>
                      <a:pt x="92" y="3"/>
                    </a:lnTo>
                    <a:lnTo>
                      <a:pt x="113" y="3"/>
                    </a:lnTo>
                    <a:lnTo>
                      <a:pt x="113" y="10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Freeform 78">
                <a:extLst>
                  <a:ext uri="{FF2B5EF4-FFF2-40B4-BE49-F238E27FC236}">
                    <a16:creationId xmlns:a16="http://schemas.microsoft.com/office/drawing/2014/main" id="{E6D10BB8-8F9E-4DBC-B1D0-4D51D68C3F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6" y="2843"/>
                <a:ext cx="45" cy="72"/>
              </a:xfrm>
              <a:custGeom>
                <a:avLst/>
                <a:gdLst>
                  <a:gd name="T0" fmla="*/ 105 w 105"/>
                  <a:gd name="T1" fmla="*/ 95 h 169"/>
                  <a:gd name="T2" fmla="*/ 105 w 105"/>
                  <a:gd name="T3" fmla="*/ 169 h 169"/>
                  <a:gd name="T4" fmla="*/ 84 w 105"/>
                  <a:gd name="T5" fmla="*/ 169 h 169"/>
                  <a:gd name="T6" fmla="*/ 84 w 105"/>
                  <a:gd name="T7" fmla="*/ 96 h 169"/>
                  <a:gd name="T8" fmla="*/ 77 w 105"/>
                  <a:gd name="T9" fmla="*/ 70 h 169"/>
                  <a:gd name="T10" fmla="*/ 57 w 105"/>
                  <a:gd name="T11" fmla="*/ 61 h 169"/>
                  <a:gd name="T12" fmla="*/ 30 w 105"/>
                  <a:gd name="T13" fmla="*/ 72 h 169"/>
                  <a:gd name="T14" fmla="*/ 20 w 105"/>
                  <a:gd name="T15" fmla="*/ 100 h 169"/>
                  <a:gd name="T16" fmla="*/ 20 w 105"/>
                  <a:gd name="T17" fmla="*/ 169 h 169"/>
                  <a:gd name="T18" fmla="*/ 0 w 105"/>
                  <a:gd name="T19" fmla="*/ 169 h 169"/>
                  <a:gd name="T20" fmla="*/ 0 w 105"/>
                  <a:gd name="T21" fmla="*/ 0 h 169"/>
                  <a:gd name="T22" fmla="*/ 20 w 105"/>
                  <a:gd name="T23" fmla="*/ 0 h 169"/>
                  <a:gd name="T24" fmla="*/ 20 w 105"/>
                  <a:gd name="T25" fmla="*/ 66 h 169"/>
                  <a:gd name="T26" fmla="*/ 38 w 105"/>
                  <a:gd name="T27" fmla="*/ 49 h 169"/>
                  <a:gd name="T28" fmla="*/ 61 w 105"/>
                  <a:gd name="T29" fmla="*/ 44 h 169"/>
                  <a:gd name="T30" fmla="*/ 94 w 105"/>
                  <a:gd name="T31" fmla="*/ 57 h 169"/>
                  <a:gd name="T32" fmla="*/ 105 w 105"/>
                  <a:gd name="T33" fmla="*/ 95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5" h="169">
                    <a:moveTo>
                      <a:pt x="105" y="95"/>
                    </a:moveTo>
                    <a:lnTo>
                      <a:pt x="105" y="169"/>
                    </a:lnTo>
                    <a:lnTo>
                      <a:pt x="84" y="169"/>
                    </a:lnTo>
                    <a:lnTo>
                      <a:pt x="84" y="96"/>
                    </a:lnTo>
                    <a:cubicBezTo>
                      <a:pt x="84" y="84"/>
                      <a:pt x="82" y="76"/>
                      <a:pt x="77" y="70"/>
                    </a:cubicBezTo>
                    <a:cubicBezTo>
                      <a:pt x="73" y="64"/>
                      <a:pt x="66" y="61"/>
                      <a:pt x="57" y="61"/>
                    </a:cubicBezTo>
                    <a:cubicBezTo>
                      <a:pt x="45" y="61"/>
                      <a:pt x="37" y="65"/>
                      <a:pt x="30" y="72"/>
                    </a:cubicBezTo>
                    <a:cubicBezTo>
                      <a:pt x="24" y="79"/>
                      <a:pt x="20" y="88"/>
                      <a:pt x="20" y="100"/>
                    </a:cubicBezTo>
                    <a:lnTo>
                      <a:pt x="20" y="169"/>
                    </a:lnTo>
                    <a:lnTo>
                      <a:pt x="0" y="169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66"/>
                    </a:lnTo>
                    <a:cubicBezTo>
                      <a:pt x="25" y="59"/>
                      <a:pt x="31" y="53"/>
                      <a:pt x="38" y="49"/>
                    </a:cubicBezTo>
                    <a:cubicBezTo>
                      <a:pt x="45" y="46"/>
                      <a:pt x="52" y="44"/>
                      <a:pt x="61" y="44"/>
                    </a:cubicBezTo>
                    <a:cubicBezTo>
                      <a:pt x="76" y="44"/>
                      <a:pt x="87" y="48"/>
                      <a:pt x="94" y="57"/>
                    </a:cubicBezTo>
                    <a:cubicBezTo>
                      <a:pt x="101" y="66"/>
                      <a:pt x="105" y="78"/>
                      <a:pt x="105" y="9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Rectangle 79">
                <a:extLst>
                  <a:ext uri="{FF2B5EF4-FFF2-40B4-BE49-F238E27FC236}">
                    <a16:creationId xmlns:a16="http://schemas.microsoft.com/office/drawing/2014/main" id="{1B202825-23A8-47D3-A8A5-572772D701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4" y="2885"/>
                <a:ext cx="26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Freeform 80">
                <a:extLst>
                  <a:ext uri="{FF2B5EF4-FFF2-40B4-BE49-F238E27FC236}">
                    <a16:creationId xmlns:a16="http://schemas.microsoft.com/office/drawing/2014/main" id="{E1ACDCDC-C2F7-49BD-951D-8DBFC05355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9" y="2862"/>
                <a:ext cx="42" cy="55"/>
              </a:xfrm>
              <a:custGeom>
                <a:avLst/>
                <a:gdLst>
                  <a:gd name="T0" fmla="*/ 90 w 97"/>
                  <a:gd name="T1" fmla="*/ 7 h 128"/>
                  <a:gd name="T2" fmla="*/ 90 w 97"/>
                  <a:gd name="T3" fmla="*/ 25 h 128"/>
                  <a:gd name="T4" fmla="*/ 72 w 97"/>
                  <a:gd name="T5" fmla="*/ 19 h 128"/>
                  <a:gd name="T6" fmla="*/ 52 w 97"/>
                  <a:gd name="T7" fmla="*/ 17 h 128"/>
                  <a:gd name="T8" fmla="*/ 29 w 97"/>
                  <a:gd name="T9" fmla="*/ 21 h 128"/>
                  <a:gd name="T10" fmla="*/ 21 w 97"/>
                  <a:gd name="T11" fmla="*/ 35 h 128"/>
                  <a:gd name="T12" fmla="*/ 27 w 97"/>
                  <a:gd name="T13" fmla="*/ 46 h 128"/>
                  <a:gd name="T14" fmla="*/ 49 w 97"/>
                  <a:gd name="T15" fmla="*/ 53 h 128"/>
                  <a:gd name="T16" fmla="*/ 56 w 97"/>
                  <a:gd name="T17" fmla="*/ 55 h 128"/>
                  <a:gd name="T18" fmla="*/ 87 w 97"/>
                  <a:gd name="T19" fmla="*/ 68 h 128"/>
                  <a:gd name="T20" fmla="*/ 97 w 97"/>
                  <a:gd name="T21" fmla="*/ 91 h 128"/>
                  <a:gd name="T22" fmla="*/ 83 w 97"/>
                  <a:gd name="T23" fmla="*/ 118 h 128"/>
                  <a:gd name="T24" fmla="*/ 45 w 97"/>
                  <a:gd name="T25" fmla="*/ 128 h 128"/>
                  <a:gd name="T26" fmla="*/ 24 w 97"/>
                  <a:gd name="T27" fmla="*/ 126 h 128"/>
                  <a:gd name="T28" fmla="*/ 0 w 97"/>
                  <a:gd name="T29" fmla="*/ 120 h 128"/>
                  <a:gd name="T30" fmla="*/ 0 w 97"/>
                  <a:gd name="T31" fmla="*/ 99 h 128"/>
                  <a:gd name="T32" fmla="*/ 23 w 97"/>
                  <a:gd name="T33" fmla="*/ 108 h 128"/>
                  <a:gd name="T34" fmla="*/ 45 w 97"/>
                  <a:gd name="T35" fmla="*/ 111 h 128"/>
                  <a:gd name="T36" fmla="*/ 68 w 97"/>
                  <a:gd name="T37" fmla="*/ 106 h 128"/>
                  <a:gd name="T38" fmla="*/ 75 w 97"/>
                  <a:gd name="T39" fmla="*/ 93 h 128"/>
                  <a:gd name="T40" fmla="*/ 70 w 97"/>
                  <a:gd name="T41" fmla="*/ 80 h 128"/>
                  <a:gd name="T42" fmla="*/ 45 w 97"/>
                  <a:gd name="T43" fmla="*/ 72 h 128"/>
                  <a:gd name="T44" fmla="*/ 38 w 97"/>
                  <a:gd name="T45" fmla="*/ 70 h 128"/>
                  <a:gd name="T46" fmla="*/ 10 w 97"/>
                  <a:gd name="T47" fmla="*/ 58 h 128"/>
                  <a:gd name="T48" fmla="*/ 1 w 97"/>
                  <a:gd name="T49" fmla="*/ 36 h 128"/>
                  <a:gd name="T50" fmla="*/ 14 w 97"/>
                  <a:gd name="T51" fmla="*/ 9 h 128"/>
                  <a:gd name="T52" fmla="*/ 50 w 97"/>
                  <a:gd name="T53" fmla="*/ 0 h 128"/>
                  <a:gd name="T54" fmla="*/ 71 w 97"/>
                  <a:gd name="T55" fmla="*/ 2 h 128"/>
                  <a:gd name="T56" fmla="*/ 90 w 97"/>
                  <a:gd name="T57" fmla="*/ 7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7" h="128">
                    <a:moveTo>
                      <a:pt x="90" y="7"/>
                    </a:moveTo>
                    <a:lnTo>
                      <a:pt x="90" y="25"/>
                    </a:lnTo>
                    <a:cubicBezTo>
                      <a:pt x="84" y="23"/>
                      <a:pt x="78" y="20"/>
                      <a:pt x="72" y="19"/>
                    </a:cubicBezTo>
                    <a:cubicBezTo>
                      <a:pt x="65" y="17"/>
                      <a:pt x="59" y="17"/>
                      <a:pt x="52" y="17"/>
                    </a:cubicBezTo>
                    <a:cubicBezTo>
                      <a:pt x="42" y="17"/>
                      <a:pt x="34" y="18"/>
                      <a:pt x="29" y="21"/>
                    </a:cubicBezTo>
                    <a:cubicBezTo>
                      <a:pt x="24" y="24"/>
                      <a:pt x="21" y="29"/>
                      <a:pt x="21" y="35"/>
                    </a:cubicBezTo>
                    <a:cubicBezTo>
                      <a:pt x="21" y="40"/>
                      <a:pt x="23" y="43"/>
                      <a:pt x="27" y="46"/>
                    </a:cubicBezTo>
                    <a:cubicBezTo>
                      <a:pt x="31" y="49"/>
                      <a:pt x="38" y="51"/>
                      <a:pt x="49" y="53"/>
                    </a:cubicBezTo>
                    <a:lnTo>
                      <a:pt x="56" y="55"/>
                    </a:lnTo>
                    <a:cubicBezTo>
                      <a:pt x="71" y="58"/>
                      <a:pt x="81" y="62"/>
                      <a:pt x="87" y="68"/>
                    </a:cubicBezTo>
                    <a:cubicBezTo>
                      <a:pt x="94" y="73"/>
                      <a:pt x="97" y="81"/>
                      <a:pt x="97" y="91"/>
                    </a:cubicBezTo>
                    <a:cubicBezTo>
                      <a:pt x="97" y="102"/>
                      <a:pt x="92" y="111"/>
                      <a:pt x="83" y="118"/>
                    </a:cubicBezTo>
                    <a:cubicBezTo>
                      <a:pt x="74" y="124"/>
                      <a:pt x="61" y="128"/>
                      <a:pt x="45" y="128"/>
                    </a:cubicBezTo>
                    <a:cubicBezTo>
                      <a:pt x="38" y="128"/>
                      <a:pt x="31" y="127"/>
                      <a:pt x="24" y="126"/>
                    </a:cubicBezTo>
                    <a:cubicBezTo>
                      <a:pt x="16" y="125"/>
                      <a:pt x="9" y="123"/>
                      <a:pt x="0" y="120"/>
                    </a:cubicBezTo>
                    <a:lnTo>
                      <a:pt x="0" y="99"/>
                    </a:lnTo>
                    <a:cubicBezTo>
                      <a:pt x="8" y="103"/>
                      <a:pt x="16" y="106"/>
                      <a:pt x="23" y="108"/>
                    </a:cubicBezTo>
                    <a:cubicBezTo>
                      <a:pt x="30" y="110"/>
                      <a:pt x="38" y="111"/>
                      <a:pt x="45" y="111"/>
                    </a:cubicBezTo>
                    <a:cubicBezTo>
                      <a:pt x="55" y="111"/>
                      <a:pt x="62" y="109"/>
                      <a:pt x="68" y="106"/>
                    </a:cubicBezTo>
                    <a:cubicBezTo>
                      <a:pt x="73" y="103"/>
                      <a:pt x="75" y="98"/>
                      <a:pt x="75" y="93"/>
                    </a:cubicBezTo>
                    <a:cubicBezTo>
                      <a:pt x="75" y="87"/>
                      <a:pt x="74" y="83"/>
                      <a:pt x="70" y="80"/>
                    </a:cubicBezTo>
                    <a:cubicBezTo>
                      <a:pt x="66" y="77"/>
                      <a:pt x="58" y="74"/>
                      <a:pt x="45" y="72"/>
                    </a:cubicBezTo>
                    <a:lnTo>
                      <a:pt x="38" y="70"/>
                    </a:lnTo>
                    <a:cubicBezTo>
                      <a:pt x="25" y="67"/>
                      <a:pt x="16" y="63"/>
                      <a:pt x="10" y="58"/>
                    </a:cubicBezTo>
                    <a:cubicBezTo>
                      <a:pt x="4" y="53"/>
                      <a:pt x="1" y="45"/>
                      <a:pt x="1" y="36"/>
                    </a:cubicBezTo>
                    <a:cubicBezTo>
                      <a:pt x="1" y="24"/>
                      <a:pt x="6" y="16"/>
                      <a:pt x="14" y="9"/>
                    </a:cubicBezTo>
                    <a:cubicBezTo>
                      <a:pt x="22" y="3"/>
                      <a:pt x="34" y="0"/>
                      <a:pt x="50" y="0"/>
                    </a:cubicBezTo>
                    <a:cubicBezTo>
                      <a:pt x="57" y="0"/>
                      <a:pt x="65" y="1"/>
                      <a:pt x="71" y="2"/>
                    </a:cubicBezTo>
                    <a:cubicBezTo>
                      <a:pt x="78" y="3"/>
                      <a:pt x="84" y="4"/>
                      <a:pt x="90" y="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Freeform 81">
                <a:extLst>
                  <a:ext uri="{FF2B5EF4-FFF2-40B4-BE49-F238E27FC236}">
                    <a16:creationId xmlns:a16="http://schemas.microsoft.com/office/drawing/2014/main" id="{039B02D4-E27D-4AEC-BAAC-25B95891A6B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44" y="2862"/>
                <a:ext cx="48" cy="73"/>
              </a:xfrm>
              <a:custGeom>
                <a:avLst/>
                <a:gdLst>
                  <a:gd name="T0" fmla="*/ 21 w 113"/>
                  <a:gd name="T1" fmla="*/ 106 h 171"/>
                  <a:gd name="T2" fmla="*/ 21 w 113"/>
                  <a:gd name="T3" fmla="*/ 171 h 171"/>
                  <a:gd name="T4" fmla="*/ 0 w 113"/>
                  <a:gd name="T5" fmla="*/ 171 h 171"/>
                  <a:gd name="T6" fmla="*/ 0 w 113"/>
                  <a:gd name="T7" fmla="*/ 3 h 171"/>
                  <a:gd name="T8" fmla="*/ 21 w 113"/>
                  <a:gd name="T9" fmla="*/ 3 h 171"/>
                  <a:gd name="T10" fmla="*/ 21 w 113"/>
                  <a:gd name="T11" fmla="*/ 21 h 171"/>
                  <a:gd name="T12" fmla="*/ 37 w 113"/>
                  <a:gd name="T13" fmla="*/ 5 h 171"/>
                  <a:gd name="T14" fmla="*/ 61 w 113"/>
                  <a:gd name="T15" fmla="*/ 0 h 171"/>
                  <a:gd name="T16" fmla="*/ 98 w 113"/>
                  <a:gd name="T17" fmla="*/ 18 h 171"/>
                  <a:gd name="T18" fmla="*/ 113 w 113"/>
                  <a:gd name="T19" fmla="*/ 64 h 171"/>
                  <a:gd name="T20" fmla="*/ 98 w 113"/>
                  <a:gd name="T21" fmla="*/ 110 h 171"/>
                  <a:gd name="T22" fmla="*/ 61 w 113"/>
                  <a:gd name="T23" fmla="*/ 128 h 171"/>
                  <a:gd name="T24" fmla="*/ 37 w 113"/>
                  <a:gd name="T25" fmla="*/ 123 h 171"/>
                  <a:gd name="T26" fmla="*/ 21 w 113"/>
                  <a:gd name="T27" fmla="*/ 106 h 171"/>
                  <a:gd name="T28" fmla="*/ 91 w 113"/>
                  <a:gd name="T29" fmla="*/ 64 h 171"/>
                  <a:gd name="T30" fmla="*/ 82 w 113"/>
                  <a:gd name="T31" fmla="*/ 29 h 171"/>
                  <a:gd name="T32" fmla="*/ 56 w 113"/>
                  <a:gd name="T33" fmla="*/ 17 h 171"/>
                  <a:gd name="T34" fmla="*/ 30 w 113"/>
                  <a:gd name="T35" fmla="*/ 29 h 171"/>
                  <a:gd name="T36" fmla="*/ 21 w 113"/>
                  <a:gd name="T37" fmla="*/ 64 h 171"/>
                  <a:gd name="T38" fmla="*/ 30 w 113"/>
                  <a:gd name="T39" fmla="*/ 99 h 171"/>
                  <a:gd name="T40" fmla="*/ 56 w 113"/>
                  <a:gd name="T41" fmla="*/ 111 h 171"/>
                  <a:gd name="T42" fmla="*/ 82 w 113"/>
                  <a:gd name="T43" fmla="*/ 99 h 171"/>
                  <a:gd name="T44" fmla="*/ 91 w 113"/>
                  <a:gd name="T45" fmla="*/ 64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3" h="171">
                    <a:moveTo>
                      <a:pt x="21" y="106"/>
                    </a:moveTo>
                    <a:lnTo>
                      <a:pt x="21" y="171"/>
                    </a:lnTo>
                    <a:lnTo>
                      <a:pt x="0" y="171"/>
                    </a:lnTo>
                    <a:lnTo>
                      <a:pt x="0" y="3"/>
                    </a:lnTo>
                    <a:lnTo>
                      <a:pt x="21" y="3"/>
                    </a:lnTo>
                    <a:lnTo>
                      <a:pt x="21" y="21"/>
                    </a:lnTo>
                    <a:cubicBezTo>
                      <a:pt x="25" y="14"/>
                      <a:pt x="31" y="9"/>
                      <a:pt x="37" y="5"/>
                    </a:cubicBezTo>
                    <a:cubicBezTo>
                      <a:pt x="44" y="2"/>
                      <a:pt x="52" y="0"/>
                      <a:pt x="61" y="0"/>
                    </a:cubicBezTo>
                    <a:cubicBezTo>
                      <a:pt x="76" y="0"/>
                      <a:pt x="89" y="6"/>
                      <a:pt x="98" y="18"/>
                    </a:cubicBezTo>
                    <a:cubicBezTo>
                      <a:pt x="108" y="29"/>
                      <a:pt x="113" y="45"/>
                      <a:pt x="113" y="64"/>
                    </a:cubicBezTo>
                    <a:cubicBezTo>
                      <a:pt x="113" y="83"/>
                      <a:pt x="108" y="98"/>
                      <a:pt x="98" y="110"/>
                    </a:cubicBezTo>
                    <a:cubicBezTo>
                      <a:pt x="89" y="122"/>
                      <a:pt x="76" y="128"/>
                      <a:pt x="61" y="128"/>
                    </a:cubicBezTo>
                    <a:cubicBezTo>
                      <a:pt x="52" y="128"/>
                      <a:pt x="44" y="126"/>
                      <a:pt x="37" y="123"/>
                    </a:cubicBezTo>
                    <a:cubicBezTo>
                      <a:pt x="31" y="119"/>
                      <a:pt x="25" y="114"/>
                      <a:pt x="21" y="106"/>
                    </a:cubicBezTo>
                    <a:close/>
                    <a:moveTo>
                      <a:pt x="91" y="64"/>
                    </a:moveTo>
                    <a:cubicBezTo>
                      <a:pt x="91" y="49"/>
                      <a:pt x="88" y="38"/>
                      <a:pt x="82" y="29"/>
                    </a:cubicBezTo>
                    <a:cubicBezTo>
                      <a:pt x="75" y="21"/>
                      <a:pt x="67" y="17"/>
                      <a:pt x="56" y="17"/>
                    </a:cubicBezTo>
                    <a:cubicBezTo>
                      <a:pt x="45" y="17"/>
                      <a:pt x="36" y="21"/>
                      <a:pt x="30" y="29"/>
                    </a:cubicBezTo>
                    <a:cubicBezTo>
                      <a:pt x="24" y="38"/>
                      <a:pt x="21" y="49"/>
                      <a:pt x="21" y="64"/>
                    </a:cubicBezTo>
                    <a:cubicBezTo>
                      <a:pt x="21" y="79"/>
                      <a:pt x="24" y="90"/>
                      <a:pt x="30" y="99"/>
                    </a:cubicBezTo>
                    <a:cubicBezTo>
                      <a:pt x="36" y="107"/>
                      <a:pt x="45" y="111"/>
                      <a:pt x="56" y="111"/>
                    </a:cubicBezTo>
                    <a:cubicBezTo>
                      <a:pt x="67" y="111"/>
                      <a:pt x="75" y="107"/>
                      <a:pt x="82" y="99"/>
                    </a:cubicBezTo>
                    <a:cubicBezTo>
                      <a:pt x="88" y="90"/>
                      <a:pt x="91" y="79"/>
                      <a:pt x="91" y="6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82">
                <a:extLst>
                  <a:ext uri="{FF2B5EF4-FFF2-40B4-BE49-F238E27FC236}">
                    <a16:creationId xmlns:a16="http://schemas.microsoft.com/office/drawing/2014/main" id="{DD705444-9260-44B9-BD50-08E745972C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03" y="2862"/>
                <a:ext cx="49" cy="55"/>
              </a:xfrm>
              <a:custGeom>
                <a:avLst/>
                <a:gdLst>
                  <a:gd name="T0" fmla="*/ 116 w 116"/>
                  <a:gd name="T1" fmla="*/ 59 h 128"/>
                  <a:gd name="T2" fmla="*/ 116 w 116"/>
                  <a:gd name="T3" fmla="*/ 69 h 128"/>
                  <a:gd name="T4" fmla="*/ 21 w 116"/>
                  <a:gd name="T5" fmla="*/ 69 h 128"/>
                  <a:gd name="T6" fmla="*/ 34 w 116"/>
                  <a:gd name="T7" fmla="*/ 100 h 128"/>
                  <a:gd name="T8" fmla="*/ 66 w 116"/>
                  <a:gd name="T9" fmla="*/ 111 h 128"/>
                  <a:gd name="T10" fmla="*/ 89 w 116"/>
                  <a:gd name="T11" fmla="*/ 108 h 128"/>
                  <a:gd name="T12" fmla="*/ 112 w 116"/>
                  <a:gd name="T13" fmla="*/ 99 h 128"/>
                  <a:gd name="T14" fmla="*/ 112 w 116"/>
                  <a:gd name="T15" fmla="*/ 118 h 128"/>
                  <a:gd name="T16" fmla="*/ 89 w 116"/>
                  <a:gd name="T17" fmla="*/ 125 h 128"/>
                  <a:gd name="T18" fmla="*/ 65 w 116"/>
                  <a:gd name="T19" fmla="*/ 128 h 128"/>
                  <a:gd name="T20" fmla="*/ 17 w 116"/>
                  <a:gd name="T21" fmla="*/ 111 h 128"/>
                  <a:gd name="T22" fmla="*/ 0 w 116"/>
                  <a:gd name="T23" fmla="*/ 65 h 128"/>
                  <a:gd name="T24" fmla="*/ 16 w 116"/>
                  <a:gd name="T25" fmla="*/ 18 h 128"/>
                  <a:gd name="T26" fmla="*/ 61 w 116"/>
                  <a:gd name="T27" fmla="*/ 0 h 128"/>
                  <a:gd name="T28" fmla="*/ 102 w 116"/>
                  <a:gd name="T29" fmla="*/ 16 h 128"/>
                  <a:gd name="T30" fmla="*/ 116 w 116"/>
                  <a:gd name="T31" fmla="*/ 59 h 128"/>
                  <a:gd name="T32" fmla="*/ 96 w 116"/>
                  <a:gd name="T33" fmla="*/ 53 h 128"/>
                  <a:gd name="T34" fmla="*/ 86 w 116"/>
                  <a:gd name="T35" fmla="*/ 27 h 128"/>
                  <a:gd name="T36" fmla="*/ 62 w 116"/>
                  <a:gd name="T37" fmla="*/ 17 h 128"/>
                  <a:gd name="T38" fmla="*/ 34 w 116"/>
                  <a:gd name="T39" fmla="*/ 26 h 128"/>
                  <a:gd name="T40" fmla="*/ 22 w 116"/>
                  <a:gd name="T41" fmla="*/ 53 h 128"/>
                  <a:gd name="T42" fmla="*/ 96 w 116"/>
                  <a:gd name="T43" fmla="*/ 53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6" h="128">
                    <a:moveTo>
                      <a:pt x="116" y="59"/>
                    </a:moveTo>
                    <a:lnTo>
                      <a:pt x="116" y="69"/>
                    </a:lnTo>
                    <a:lnTo>
                      <a:pt x="21" y="69"/>
                    </a:lnTo>
                    <a:cubicBezTo>
                      <a:pt x="22" y="82"/>
                      <a:pt x="27" y="93"/>
                      <a:pt x="34" y="100"/>
                    </a:cubicBezTo>
                    <a:cubicBezTo>
                      <a:pt x="42" y="107"/>
                      <a:pt x="53" y="111"/>
                      <a:pt x="66" y="111"/>
                    </a:cubicBezTo>
                    <a:cubicBezTo>
                      <a:pt x="74" y="111"/>
                      <a:pt x="82" y="110"/>
                      <a:pt x="89" y="108"/>
                    </a:cubicBezTo>
                    <a:cubicBezTo>
                      <a:pt x="97" y="106"/>
                      <a:pt x="104" y="103"/>
                      <a:pt x="112" y="99"/>
                    </a:cubicBezTo>
                    <a:lnTo>
                      <a:pt x="112" y="118"/>
                    </a:lnTo>
                    <a:cubicBezTo>
                      <a:pt x="104" y="121"/>
                      <a:pt x="97" y="124"/>
                      <a:pt x="89" y="125"/>
                    </a:cubicBezTo>
                    <a:cubicBezTo>
                      <a:pt x="81" y="127"/>
                      <a:pt x="73" y="128"/>
                      <a:pt x="65" y="128"/>
                    </a:cubicBezTo>
                    <a:cubicBezTo>
                      <a:pt x="45" y="128"/>
                      <a:pt x="29" y="122"/>
                      <a:pt x="17" y="111"/>
                    </a:cubicBezTo>
                    <a:cubicBezTo>
                      <a:pt x="6" y="99"/>
                      <a:pt x="0" y="84"/>
                      <a:pt x="0" y="65"/>
                    </a:cubicBezTo>
                    <a:cubicBezTo>
                      <a:pt x="0" y="45"/>
                      <a:pt x="5" y="29"/>
                      <a:pt x="16" y="18"/>
                    </a:cubicBezTo>
                    <a:cubicBezTo>
                      <a:pt x="28" y="6"/>
                      <a:pt x="43" y="0"/>
                      <a:pt x="61" y="0"/>
                    </a:cubicBezTo>
                    <a:cubicBezTo>
                      <a:pt x="78" y="0"/>
                      <a:pt x="92" y="5"/>
                      <a:pt x="102" y="16"/>
                    </a:cubicBezTo>
                    <a:cubicBezTo>
                      <a:pt x="111" y="26"/>
                      <a:pt x="116" y="41"/>
                      <a:pt x="116" y="59"/>
                    </a:cubicBezTo>
                    <a:close/>
                    <a:moveTo>
                      <a:pt x="96" y="53"/>
                    </a:moveTo>
                    <a:cubicBezTo>
                      <a:pt x="96" y="42"/>
                      <a:pt x="92" y="33"/>
                      <a:pt x="86" y="27"/>
                    </a:cubicBezTo>
                    <a:cubicBezTo>
                      <a:pt x="80" y="20"/>
                      <a:pt x="72" y="17"/>
                      <a:pt x="62" y="17"/>
                    </a:cubicBezTo>
                    <a:cubicBezTo>
                      <a:pt x="50" y="17"/>
                      <a:pt x="41" y="20"/>
                      <a:pt x="34" y="26"/>
                    </a:cubicBezTo>
                    <a:cubicBezTo>
                      <a:pt x="27" y="33"/>
                      <a:pt x="23" y="42"/>
                      <a:pt x="22" y="53"/>
                    </a:cubicBezTo>
                    <a:lnTo>
                      <a:pt x="96" y="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Freeform 83">
                <a:extLst>
                  <a:ext uri="{FF2B5EF4-FFF2-40B4-BE49-F238E27FC236}">
                    <a16:creationId xmlns:a16="http://schemas.microsoft.com/office/drawing/2014/main" id="{B1FECD8E-F7F7-42D8-A91D-3D53EB2E5C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63" y="2862"/>
                <a:ext cx="50" cy="55"/>
              </a:xfrm>
              <a:custGeom>
                <a:avLst/>
                <a:gdLst>
                  <a:gd name="T0" fmla="*/ 117 w 117"/>
                  <a:gd name="T1" fmla="*/ 59 h 128"/>
                  <a:gd name="T2" fmla="*/ 117 w 117"/>
                  <a:gd name="T3" fmla="*/ 69 h 128"/>
                  <a:gd name="T4" fmla="*/ 22 w 117"/>
                  <a:gd name="T5" fmla="*/ 69 h 128"/>
                  <a:gd name="T6" fmla="*/ 35 w 117"/>
                  <a:gd name="T7" fmla="*/ 100 h 128"/>
                  <a:gd name="T8" fmla="*/ 67 w 117"/>
                  <a:gd name="T9" fmla="*/ 111 h 128"/>
                  <a:gd name="T10" fmla="*/ 90 w 117"/>
                  <a:gd name="T11" fmla="*/ 108 h 128"/>
                  <a:gd name="T12" fmla="*/ 112 w 117"/>
                  <a:gd name="T13" fmla="*/ 99 h 128"/>
                  <a:gd name="T14" fmla="*/ 112 w 117"/>
                  <a:gd name="T15" fmla="*/ 118 h 128"/>
                  <a:gd name="T16" fmla="*/ 89 w 117"/>
                  <a:gd name="T17" fmla="*/ 125 h 128"/>
                  <a:gd name="T18" fmla="*/ 66 w 117"/>
                  <a:gd name="T19" fmla="*/ 128 h 128"/>
                  <a:gd name="T20" fmla="*/ 18 w 117"/>
                  <a:gd name="T21" fmla="*/ 111 h 128"/>
                  <a:gd name="T22" fmla="*/ 0 w 117"/>
                  <a:gd name="T23" fmla="*/ 65 h 128"/>
                  <a:gd name="T24" fmla="*/ 17 w 117"/>
                  <a:gd name="T25" fmla="*/ 18 h 128"/>
                  <a:gd name="T26" fmla="*/ 62 w 117"/>
                  <a:gd name="T27" fmla="*/ 0 h 128"/>
                  <a:gd name="T28" fmla="*/ 102 w 117"/>
                  <a:gd name="T29" fmla="*/ 16 h 128"/>
                  <a:gd name="T30" fmla="*/ 117 w 117"/>
                  <a:gd name="T31" fmla="*/ 59 h 128"/>
                  <a:gd name="T32" fmla="*/ 96 w 117"/>
                  <a:gd name="T33" fmla="*/ 53 h 128"/>
                  <a:gd name="T34" fmla="*/ 87 w 117"/>
                  <a:gd name="T35" fmla="*/ 27 h 128"/>
                  <a:gd name="T36" fmla="*/ 62 w 117"/>
                  <a:gd name="T37" fmla="*/ 17 h 128"/>
                  <a:gd name="T38" fmla="*/ 35 w 117"/>
                  <a:gd name="T39" fmla="*/ 26 h 128"/>
                  <a:gd name="T40" fmla="*/ 23 w 117"/>
                  <a:gd name="T41" fmla="*/ 53 h 128"/>
                  <a:gd name="T42" fmla="*/ 96 w 117"/>
                  <a:gd name="T43" fmla="*/ 53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7" h="128">
                    <a:moveTo>
                      <a:pt x="117" y="59"/>
                    </a:moveTo>
                    <a:lnTo>
                      <a:pt x="117" y="69"/>
                    </a:lnTo>
                    <a:lnTo>
                      <a:pt x="22" y="69"/>
                    </a:lnTo>
                    <a:cubicBezTo>
                      <a:pt x="23" y="82"/>
                      <a:pt x="27" y="93"/>
                      <a:pt x="35" y="100"/>
                    </a:cubicBezTo>
                    <a:cubicBezTo>
                      <a:pt x="42" y="107"/>
                      <a:pt x="53" y="111"/>
                      <a:pt x="67" y="111"/>
                    </a:cubicBezTo>
                    <a:cubicBezTo>
                      <a:pt x="75" y="111"/>
                      <a:pt x="83" y="110"/>
                      <a:pt x="90" y="108"/>
                    </a:cubicBezTo>
                    <a:cubicBezTo>
                      <a:pt x="97" y="106"/>
                      <a:pt x="105" y="103"/>
                      <a:pt x="112" y="99"/>
                    </a:cubicBezTo>
                    <a:lnTo>
                      <a:pt x="112" y="118"/>
                    </a:lnTo>
                    <a:cubicBezTo>
                      <a:pt x="105" y="121"/>
                      <a:pt x="97" y="124"/>
                      <a:pt x="89" y="125"/>
                    </a:cubicBezTo>
                    <a:cubicBezTo>
                      <a:pt x="82" y="127"/>
                      <a:pt x="74" y="128"/>
                      <a:pt x="66" y="128"/>
                    </a:cubicBezTo>
                    <a:cubicBezTo>
                      <a:pt x="46" y="128"/>
                      <a:pt x="30" y="122"/>
                      <a:pt x="18" y="111"/>
                    </a:cubicBezTo>
                    <a:cubicBezTo>
                      <a:pt x="6" y="99"/>
                      <a:pt x="0" y="84"/>
                      <a:pt x="0" y="65"/>
                    </a:cubicBezTo>
                    <a:cubicBezTo>
                      <a:pt x="0" y="45"/>
                      <a:pt x="6" y="29"/>
                      <a:pt x="17" y="18"/>
                    </a:cubicBezTo>
                    <a:cubicBezTo>
                      <a:pt x="28" y="6"/>
                      <a:pt x="43" y="0"/>
                      <a:pt x="62" y="0"/>
                    </a:cubicBezTo>
                    <a:cubicBezTo>
                      <a:pt x="79" y="0"/>
                      <a:pt x="92" y="5"/>
                      <a:pt x="102" y="16"/>
                    </a:cubicBezTo>
                    <a:cubicBezTo>
                      <a:pt x="112" y="26"/>
                      <a:pt x="117" y="41"/>
                      <a:pt x="117" y="59"/>
                    </a:cubicBezTo>
                    <a:close/>
                    <a:moveTo>
                      <a:pt x="96" y="53"/>
                    </a:moveTo>
                    <a:cubicBezTo>
                      <a:pt x="96" y="42"/>
                      <a:pt x="93" y="33"/>
                      <a:pt x="87" y="27"/>
                    </a:cubicBezTo>
                    <a:cubicBezTo>
                      <a:pt x="81" y="20"/>
                      <a:pt x="72" y="17"/>
                      <a:pt x="62" y="17"/>
                    </a:cubicBezTo>
                    <a:cubicBezTo>
                      <a:pt x="51" y="17"/>
                      <a:pt x="42" y="20"/>
                      <a:pt x="35" y="26"/>
                    </a:cubicBezTo>
                    <a:cubicBezTo>
                      <a:pt x="28" y="33"/>
                      <a:pt x="24" y="42"/>
                      <a:pt x="23" y="53"/>
                    </a:cubicBezTo>
                    <a:lnTo>
                      <a:pt x="96" y="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Freeform 84">
                <a:extLst>
                  <a:ext uri="{FF2B5EF4-FFF2-40B4-BE49-F238E27FC236}">
                    <a16:creationId xmlns:a16="http://schemas.microsoft.com/office/drawing/2014/main" id="{3AAE44C8-4BBE-4C46-9CDA-3021885D88B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23" y="2843"/>
                <a:ext cx="48" cy="74"/>
              </a:xfrm>
              <a:custGeom>
                <a:avLst/>
                <a:gdLst>
                  <a:gd name="T0" fmla="*/ 92 w 112"/>
                  <a:gd name="T1" fmla="*/ 65 h 172"/>
                  <a:gd name="T2" fmla="*/ 92 w 112"/>
                  <a:gd name="T3" fmla="*/ 0 h 172"/>
                  <a:gd name="T4" fmla="*/ 112 w 112"/>
                  <a:gd name="T5" fmla="*/ 0 h 172"/>
                  <a:gd name="T6" fmla="*/ 112 w 112"/>
                  <a:gd name="T7" fmla="*/ 169 h 172"/>
                  <a:gd name="T8" fmla="*/ 92 w 112"/>
                  <a:gd name="T9" fmla="*/ 169 h 172"/>
                  <a:gd name="T10" fmla="*/ 92 w 112"/>
                  <a:gd name="T11" fmla="*/ 150 h 172"/>
                  <a:gd name="T12" fmla="*/ 75 w 112"/>
                  <a:gd name="T13" fmla="*/ 167 h 172"/>
                  <a:gd name="T14" fmla="*/ 51 w 112"/>
                  <a:gd name="T15" fmla="*/ 172 h 172"/>
                  <a:gd name="T16" fmla="*/ 14 w 112"/>
                  <a:gd name="T17" fmla="*/ 154 h 172"/>
                  <a:gd name="T18" fmla="*/ 0 w 112"/>
                  <a:gd name="T19" fmla="*/ 108 h 172"/>
                  <a:gd name="T20" fmla="*/ 14 w 112"/>
                  <a:gd name="T21" fmla="*/ 62 h 172"/>
                  <a:gd name="T22" fmla="*/ 51 w 112"/>
                  <a:gd name="T23" fmla="*/ 44 h 172"/>
                  <a:gd name="T24" fmla="*/ 75 w 112"/>
                  <a:gd name="T25" fmla="*/ 49 h 172"/>
                  <a:gd name="T26" fmla="*/ 92 w 112"/>
                  <a:gd name="T27" fmla="*/ 65 h 172"/>
                  <a:gd name="T28" fmla="*/ 21 w 112"/>
                  <a:gd name="T29" fmla="*/ 108 h 172"/>
                  <a:gd name="T30" fmla="*/ 31 w 112"/>
                  <a:gd name="T31" fmla="*/ 143 h 172"/>
                  <a:gd name="T32" fmla="*/ 57 w 112"/>
                  <a:gd name="T33" fmla="*/ 155 h 172"/>
                  <a:gd name="T34" fmla="*/ 82 w 112"/>
                  <a:gd name="T35" fmla="*/ 143 h 172"/>
                  <a:gd name="T36" fmla="*/ 92 w 112"/>
                  <a:gd name="T37" fmla="*/ 108 h 172"/>
                  <a:gd name="T38" fmla="*/ 82 w 112"/>
                  <a:gd name="T39" fmla="*/ 73 h 172"/>
                  <a:gd name="T40" fmla="*/ 57 w 112"/>
                  <a:gd name="T41" fmla="*/ 61 h 172"/>
                  <a:gd name="T42" fmla="*/ 31 w 112"/>
                  <a:gd name="T43" fmla="*/ 73 h 172"/>
                  <a:gd name="T44" fmla="*/ 21 w 112"/>
                  <a:gd name="T45" fmla="*/ 108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2" h="172">
                    <a:moveTo>
                      <a:pt x="92" y="65"/>
                    </a:moveTo>
                    <a:lnTo>
                      <a:pt x="92" y="0"/>
                    </a:lnTo>
                    <a:lnTo>
                      <a:pt x="112" y="0"/>
                    </a:lnTo>
                    <a:lnTo>
                      <a:pt x="112" y="169"/>
                    </a:lnTo>
                    <a:lnTo>
                      <a:pt x="92" y="169"/>
                    </a:lnTo>
                    <a:lnTo>
                      <a:pt x="92" y="150"/>
                    </a:lnTo>
                    <a:cubicBezTo>
                      <a:pt x="87" y="158"/>
                      <a:pt x="82" y="163"/>
                      <a:pt x="75" y="167"/>
                    </a:cubicBezTo>
                    <a:cubicBezTo>
                      <a:pt x="69" y="170"/>
                      <a:pt x="61" y="172"/>
                      <a:pt x="51" y="172"/>
                    </a:cubicBezTo>
                    <a:cubicBezTo>
                      <a:pt x="36" y="172"/>
                      <a:pt x="24" y="166"/>
                      <a:pt x="14" y="154"/>
                    </a:cubicBezTo>
                    <a:cubicBezTo>
                      <a:pt x="5" y="142"/>
                      <a:pt x="0" y="127"/>
                      <a:pt x="0" y="108"/>
                    </a:cubicBezTo>
                    <a:cubicBezTo>
                      <a:pt x="0" y="89"/>
                      <a:pt x="5" y="73"/>
                      <a:pt x="14" y="62"/>
                    </a:cubicBezTo>
                    <a:cubicBezTo>
                      <a:pt x="24" y="50"/>
                      <a:pt x="36" y="44"/>
                      <a:pt x="51" y="44"/>
                    </a:cubicBezTo>
                    <a:cubicBezTo>
                      <a:pt x="61" y="44"/>
                      <a:pt x="69" y="46"/>
                      <a:pt x="75" y="49"/>
                    </a:cubicBezTo>
                    <a:cubicBezTo>
                      <a:pt x="82" y="53"/>
                      <a:pt x="87" y="58"/>
                      <a:pt x="92" y="65"/>
                    </a:cubicBezTo>
                    <a:close/>
                    <a:moveTo>
                      <a:pt x="21" y="108"/>
                    </a:moveTo>
                    <a:cubicBezTo>
                      <a:pt x="21" y="123"/>
                      <a:pt x="24" y="134"/>
                      <a:pt x="31" y="143"/>
                    </a:cubicBezTo>
                    <a:cubicBezTo>
                      <a:pt x="37" y="151"/>
                      <a:pt x="46" y="155"/>
                      <a:pt x="57" y="155"/>
                    </a:cubicBezTo>
                    <a:cubicBezTo>
                      <a:pt x="67" y="155"/>
                      <a:pt x="76" y="151"/>
                      <a:pt x="82" y="143"/>
                    </a:cubicBezTo>
                    <a:cubicBezTo>
                      <a:pt x="89" y="134"/>
                      <a:pt x="92" y="123"/>
                      <a:pt x="92" y="108"/>
                    </a:cubicBezTo>
                    <a:cubicBezTo>
                      <a:pt x="92" y="93"/>
                      <a:pt x="89" y="82"/>
                      <a:pt x="82" y="73"/>
                    </a:cubicBezTo>
                    <a:cubicBezTo>
                      <a:pt x="76" y="65"/>
                      <a:pt x="67" y="61"/>
                      <a:pt x="57" y="61"/>
                    </a:cubicBezTo>
                    <a:cubicBezTo>
                      <a:pt x="46" y="61"/>
                      <a:pt x="37" y="65"/>
                      <a:pt x="31" y="73"/>
                    </a:cubicBezTo>
                    <a:cubicBezTo>
                      <a:pt x="24" y="82"/>
                      <a:pt x="21" y="93"/>
                      <a:pt x="21" y="10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Freeform 85">
                <a:extLst>
                  <a:ext uri="{FF2B5EF4-FFF2-40B4-BE49-F238E27FC236}">
                    <a16:creationId xmlns:a16="http://schemas.microsoft.com/office/drawing/2014/main" id="{3D3501EB-8351-40C3-A78E-3A49CC4ACD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0" y="2843"/>
                <a:ext cx="45" cy="72"/>
              </a:xfrm>
              <a:custGeom>
                <a:avLst/>
                <a:gdLst>
                  <a:gd name="T0" fmla="*/ 105 w 105"/>
                  <a:gd name="T1" fmla="*/ 95 h 169"/>
                  <a:gd name="T2" fmla="*/ 105 w 105"/>
                  <a:gd name="T3" fmla="*/ 169 h 169"/>
                  <a:gd name="T4" fmla="*/ 84 w 105"/>
                  <a:gd name="T5" fmla="*/ 169 h 169"/>
                  <a:gd name="T6" fmla="*/ 84 w 105"/>
                  <a:gd name="T7" fmla="*/ 96 h 169"/>
                  <a:gd name="T8" fmla="*/ 77 w 105"/>
                  <a:gd name="T9" fmla="*/ 70 h 169"/>
                  <a:gd name="T10" fmla="*/ 56 w 105"/>
                  <a:gd name="T11" fmla="*/ 61 h 169"/>
                  <a:gd name="T12" fmla="*/ 30 w 105"/>
                  <a:gd name="T13" fmla="*/ 72 h 169"/>
                  <a:gd name="T14" fmla="*/ 20 w 105"/>
                  <a:gd name="T15" fmla="*/ 100 h 169"/>
                  <a:gd name="T16" fmla="*/ 20 w 105"/>
                  <a:gd name="T17" fmla="*/ 169 h 169"/>
                  <a:gd name="T18" fmla="*/ 0 w 105"/>
                  <a:gd name="T19" fmla="*/ 169 h 169"/>
                  <a:gd name="T20" fmla="*/ 0 w 105"/>
                  <a:gd name="T21" fmla="*/ 0 h 169"/>
                  <a:gd name="T22" fmla="*/ 20 w 105"/>
                  <a:gd name="T23" fmla="*/ 0 h 169"/>
                  <a:gd name="T24" fmla="*/ 20 w 105"/>
                  <a:gd name="T25" fmla="*/ 66 h 169"/>
                  <a:gd name="T26" fmla="*/ 38 w 105"/>
                  <a:gd name="T27" fmla="*/ 49 h 169"/>
                  <a:gd name="T28" fmla="*/ 61 w 105"/>
                  <a:gd name="T29" fmla="*/ 44 h 169"/>
                  <a:gd name="T30" fmla="*/ 94 w 105"/>
                  <a:gd name="T31" fmla="*/ 57 h 169"/>
                  <a:gd name="T32" fmla="*/ 105 w 105"/>
                  <a:gd name="T33" fmla="*/ 95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5" h="169">
                    <a:moveTo>
                      <a:pt x="105" y="95"/>
                    </a:moveTo>
                    <a:lnTo>
                      <a:pt x="105" y="169"/>
                    </a:lnTo>
                    <a:lnTo>
                      <a:pt x="84" y="169"/>
                    </a:lnTo>
                    <a:lnTo>
                      <a:pt x="84" y="96"/>
                    </a:lnTo>
                    <a:cubicBezTo>
                      <a:pt x="84" y="84"/>
                      <a:pt x="82" y="76"/>
                      <a:pt x="77" y="70"/>
                    </a:cubicBezTo>
                    <a:cubicBezTo>
                      <a:pt x="73" y="64"/>
                      <a:pt x="66" y="61"/>
                      <a:pt x="56" y="61"/>
                    </a:cubicBezTo>
                    <a:cubicBezTo>
                      <a:pt x="45" y="61"/>
                      <a:pt x="36" y="65"/>
                      <a:pt x="30" y="72"/>
                    </a:cubicBezTo>
                    <a:cubicBezTo>
                      <a:pt x="24" y="79"/>
                      <a:pt x="20" y="88"/>
                      <a:pt x="20" y="100"/>
                    </a:cubicBezTo>
                    <a:lnTo>
                      <a:pt x="20" y="169"/>
                    </a:lnTo>
                    <a:lnTo>
                      <a:pt x="0" y="169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66"/>
                    </a:lnTo>
                    <a:cubicBezTo>
                      <a:pt x="25" y="59"/>
                      <a:pt x="31" y="53"/>
                      <a:pt x="38" y="49"/>
                    </a:cubicBezTo>
                    <a:cubicBezTo>
                      <a:pt x="44" y="46"/>
                      <a:pt x="52" y="44"/>
                      <a:pt x="61" y="44"/>
                    </a:cubicBezTo>
                    <a:cubicBezTo>
                      <a:pt x="75" y="44"/>
                      <a:pt x="86" y="48"/>
                      <a:pt x="94" y="57"/>
                    </a:cubicBezTo>
                    <a:cubicBezTo>
                      <a:pt x="101" y="66"/>
                      <a:pt x="105" y="78"/>
                      <a:pt x="105" y="9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Freeform 86">
                <a:extLst>
                  <a:ext uri="{FF2B5EF4-FFF2-40B4-BE49-F238E27FC236}">
                    <a16:creationId xmlns:a16="http://schemas.microsoft.com/office/drawing/2014/main" id="{D77B8F73-87CE-4CF8-A1D1-DCDB077F375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82" y="2862"/>
                <a:ext cx="45" cy="55"/>
              </a:xfrm>
              <a:custGeom>
                <a:avLst/>
                <a:gdLst>
                  <a:gd name="T0" fmla="*/ 0 w 106"/>
                  <a:gd name="T1" fmla="*/ 77 h 128"/>
                  <a:gd name="T2" fmla="*/ 0 w 106"/>
                  <a:gd name="T3" fmla="*/ 3 h 128"/>
                  <a:gd name="T4" fmla="*/ 21 w 106"/>
                  <a:gd name="T5" fmla="*/ 3 h 128"/>
                  <a:gd name="T6" fmla="*/ 21 w 106"/>
                  <a:gd name="T7" fmla="*/ 76 h 128"/>
                  <a:gd name="T8" fmla="*/ 28 w 106"/>
                  <a:gd name="T9" fmla="*/ 102 h 128"/>
                  <a:gd name="T10" fmla="*/ 49 w 106"/>
                  <a:gd name="T11" fmla="*/ 110 h 128"/>
                  <a:gd name="T12" fmla="*/ 75 w 106"/>
                  <a:gd name="T13" fmla="*/ 100 h 128"/>
                  <a:gd name="T14" fmla="*/ 85 w 106"/>
                  <a:gd name="T15" fmla="*/ 72 h 128"/>
                  <a:gd name="T16" fmla="*/ 85 w 106"/>
                  <a:gd name="T17" fmla="*/ 3 h 128"/>
                  <a:gd name="T18" fmla="*/ 106 w 106"/>
                  <a:gd name="T19" fmla="*/ 3 h 128"/>
                  <a:gd name="T20" fmla="*/ 106 w 106"/>
                  <a:gd name="T21" fmla="*/ 125 h 128"/>
                  <a:gd name="T22" fmla="*/ 85 w 106"/>
                  <a:gd name="T23" fmla="*/ 125 h 128"/>
                  <a:gd name="T24" fmla="*/ 85 w 106"/>
                  <a:gd name="T25" fmla="*/ 106 h 128"/>
                  <a:gd name="T26" fmla="*/ 67 w 106"/>
                  <a:gd name="T27" fmla="*/ 122 h 128"/>
                  <a:gd name="T28" fmla="*/ 44 w 106"/>
                  <a:gd name="T29" fmla="*/ 128 h 128"/>
                  <a:gd name="T30" fmla="*/ 12 w 106"/>
                  <a:gd name="T31" fmla="*/ 115 h 128"/>
                  <a:gd name="T32" fmla="*/ 0 w 106"/>
                  <a:gd name="T33" fmla="*/ 77 h 128"/>
                  <a:gd name="T34" fmla="*/ 52 w 106"/>
                  <a:gd name="T35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6" h="128">
                    <a:moveTo>
                      <a:pt x="0" y="77"/>
                    </a:moveTo>
                    <a:lnTo>
                      <a:pt x="0" y="3"/>
                    </a:lnTo>
                    <a:lnTo>
                      <a:pt x="21" y="3"/>
                    </a:lnTo>
                    <a:lnTo>
                      <a:pt x="21" y="76"/>
                    </a:lnTo>
                    <a:cubicBezTo>
                      <a:pt x="21" y="87"/>
                      <a:pt x="23" y="96"/>
                      <a:pt x="28" y="102"/>
                    </a:cubicBezTo>
                    <a:cubicBezTo>
                      <a:pt x="33" y="107"/>
                      <a:pt x="40" y="110"/>
                      <a:pt x="49" y="110"/>
                    </a:cubicBezTo>
                    <a:cubicBezTo>
                      <a:pt x="60" y="110"/>
                      <a:pt x="69" y="107"/>
                      <a:pt x="75" y="100"/>
                    </a:cubicBezTo>
                    <a:cubicBezTo>
                      <a:pt x="82" y="93"/>
                      <a:pt x="85" y="84"/>
                      <a:pt x="85" y="72"/>
                    </a:cubicBezTo>
                    <a:lnTo>
                      <a:pt x="85" y="3"/>
                    </a:lnTo>
                    <a:lnTo>
                      <a:pt x="106" y="3"/>
                    </a:lnTo>
                    <a:lnTo>
                      <a:pt x="106" y="125"/>
                    </a:lnTo>
                    <a:lnTo>
                      <a:pt x="85" y="125"/>
                    </a:lnTo>
                    <a:lnTo>
                      <a:pt x="85" y="106"/>
                    </a:lnTo>
                    <a:cubicBezTo>
                      <a:pt x="80" y="113"/>
                      <a:pt x="74" y="119"/>
                      <a:pt x="67" y="122"/>
                    </a:cubicBezTo>
                    <a:cubicBezTo>
                      <a:pt x="61" y="126"/>
                      <a:pt x="53" y="128"/>
                      <a:pt x="44" y="128"/>
                    </a:cubicBezTo>
                    <a:cubicBezTo>
                      <a:pt x="30" y="128"/>
                      <a:pt x="19" y="123"/>
                      <a:pt x="12" y="115"/>
                    </a:cubicBezTo>
                    <a:cubicBezTo>
                      <a:pt x="4" y="106"/>
                      <a:pt x="0" y="93"/>
                      <a:pt x="0" y="77"/>
                    </a:cubicBezTo>
                    <a:close/>
                    <a:moveTo>
                      <a:pt x="52" y="0"/>
                    </a:move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Freeform 87">
                <a:extLst>
                  <a:ext uri="{FF2B5EF4-FFF2-40B4-BE49-F238E27FC236}">
                    <a16:creationId xmlns:a16="http://schemas.microsoft.com/office/drawing/2014/main" id="{2613C33E-0B30-4593-ADB8-5190E76B105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45" y="2843"/>
                <a:ext cx="47" cy="74"/>
              </a:xfrm>
              <a:custGeom>
                <a:avLst/>
                <a:gdLst>
                  <a:gd name="T0" fmla="*/ 91 w 112"/>
                  <a:gd name="T1" fmla="*/ 108 h 172"/>
                  <a:gd name="T2" fmla="*/ 81 w 112"/>
                  <a:gd name="T3" fmla="*/ 73 h 172"/>
                  <a:gd name="T4" fmla="*/ 56 w 112"/>
                  <a:gd name="T5" fmla="*/ 61 h 172"/>
                  <a:gd name="T6" fmla="*/ 30 w 112"/>
                  <a:gd name="T7" fmla="*/ 73 h 172"/>
                  <a:gd name="T8" fmla="*/ 20 w 112"/>
                  <a:gd name="T9" fmla="*/ 108 h 172"/>
                  <a:gd name="T10" fmla="*/ 30 w 112"/>
                  <a:gd name="T11" fmla="*/ 143 h 172"/>
                  <a:gd name="T12" fmla="*/ 56 w 112"/>
                  <a:gd name="T13" fmla="*/ 155 h 172"/>
                  <a:gd name="T14" fmla="*/ 81 w 112"/>
                  <a:gd name="T15" fmla="*/ 143 h 172"/>
                  <a:gd name="T16" fmla="*/ 91 w 112"/>
                  <a:gd name="T17" fmla="*/ 108 h 172"/>
                  <a:gd name="T18" fmla="*/ 20 w 112"/>
                  <a:gd name="T19" fmla="*/ 65 h 172"/>
                  <a:gd name="T20" fmla="*/ 37 w 112"/>
                  <a:gd name="T21" fmla="*/ 49 h 172"/>
                  <a:gd name="T22" fmla="*/ 61 w 112"/>
                  <a:gd name="T23" fmla="*/ 44 h 172"/>
                  <a:gd name="T24" fmla="*/ 98 w 112"/>
                  <a:gd name="T25" fmla="*/ 62 h 172"/>
                  <a:gd name="T26" fmla="*/ 112 w 112"/>
                  <a:gd name="T27" fmla="*/ 108 h 172"/>
                  <a:gd name="T28" fmla="*/ 98 w 112"/>
                  <a:gd name="T29" fmla="*/ 154 h 172"/>
                  <a:gd name="T30" fmla="*/ 61 w 112"/>
                  <a:gd name="T31" fmla="*/ 172 h 172"/>
                  <a:gd name="T32" fmla="*/ 37 w 112"/>
                  <a:gd name="T33" fmla="*/ 167 h 172"/>
                  <a:gd name="T34" fmla="*/ 20 w 112"/>
                  <a:gd name="T35" fmla="*/ 150 h 172"/>
                  <a:gd name="T36" fmla="*/ 20 w 112"/>
                  <a:gd name="T37" fmla="*/ 169 h 172"/>
                  <a:gd name="T38" fmla="*/ 0 w 112"/>
                  <a:gd name="T39" fmla="*/ 169 h 172"/>
                  <a:gd name="T40" fmla="*/ 0 w 112"/>
                  <a:gd name="T41" fmla="*/ 0 h 172"/>
                  <a:gd name="T42" fmla="*/ 20 w 112"/>
                  <a:gd name="T43" fmla="*/ 0 h 172"/>
                  <a:gd name="T44" fmla="*/ 20 w 112"/>
                  <a:gd name="T45" fmla="*/ 65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2" h="172">
                    <a:moveTo>
                      <a:pt x="91" y="108"/>
                    </a:moveTo>
                    <a:cubicBezTo>
                      <a:pt x="91" y="93"/>
                      <a:pt x="88" y="82"/>
                      <a:pt x="81" y="73"/>
                    </a:cubicBezTo>
                    <a:cubicBezTo>
                      <a:pt x="75" y="65"/>
                      <a:pt x="67" y="61"/>
                      <a:pt x="56" y="61"/>
                    </a:cubicBezTo>
                    <a:cubicBezTo>
                      <a:pt x="45" y="61"/>
                      <a:pt x="36" y="65"/>
                      <a:pt x="30" y="73"/>
                    </a:cubicBezTo>
                    <a:cubicBezTo>
                      <a:pt x="24" y="82"/>
                      <a:pt x="20" y="93"/>
                      <a:pt x="20" y="108"/>
                    </a:cubicBezTo>
                    <a:cubicBezTo>
                      <a:pt x="20" y="123"/>
                      <a:pt x="24" y="134"/>
                      <a:pt x="30" y="143"/>
                    </a:cubicBezTo>
                    <a:cubicBezTo>
                      <a:pt x="36" y="151"/>
                      <a:pt x="45" y="155"/>
                      <a:pt x="56" y="155"/>
                    </a:cubicBezTo>
                    <a:cubicBezTo>
                      <a:pt x="67" y="155"/>
                      <a:pt x="75" y="151"/>
                      <a:pt x="81" y="143"/>
                    </a:cubicBezTo>
                    <a:cubicBezTo>
                      <a:pt x="88" y="134"/>
                      <a:pt x="91" y="123"/>
                      <a:pt x="91" y="108"/>
                    </a:cubicBezTo>
                    <a:close/>
                    <a:moveTo>
                      <a:pt x="20" y="65"/>
                    </a:moveTo>
                    <a:cubicBezTo>
                      <a:pt x="25" y="58"/>
                      <a:pt x="30" y="53"/>
                      <a:pt x="37" y="49"/>
                    </a:cubicBezTo>
                    <a:cubicBezTo>
                      <a:pt x="44" y="46"/>
                      <a:pt x="51" y="44"/>
                      <a:pt x="61" y="44"/>
                    </a:cubicBezTo>
                    <a:cubicBezTo>
                      <a:pt x="76" y="44"/>
                      <a:pt x="88" y="50"/>
                      <a:pt x="98" y="62"/>
                    </a:cubicBezTo>
                    <a:cubicBezTo>
                      <a:pt x="107" y="73"/>
                      <a:pt x="112" y="89"/>
                      <a:pt x="112" y="108"/>
                    </a:cubicBezTo>
                    <a:cubicBezTo>
                      <a:pt x="112" y="127"/>
                      <a:pt x="107" y="142"/>
                      <a:pt x="98" y="154"/>
                    </a:cubicBezTo>
                    <a:cubicBezTo>
                      <a:pt x="88" y="166"/>
                      <a:pt x="76" y="172"/>
                      <a:pt x="61" y="172"/>
                    </a:cubicBezTo>
                    <a:cubicBezTo>
                      <a:pt x="51" y="172"/>
                      <a:pt x="44" y="170"/>
                      <a:pt x="37" y="167"/>
                    </a:cubicBezTo>
                    <a:cubicBezTo>
                      <a:pt x="30" y="163"/>
                      <a:pt x="25" y="158"/>
                      <a:pt x="20" y="150"/>
                    </a:cubicBezTo>
                    <a:lnTo>
                      <a:pt x="20" y="169"/>
                    </a:lnTo>
                    <a:lnTo>
                      <a:pt x="0" y="169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Rectangle 88">
                <a:extLst>
                  <a:ext uri="{FF2B5EF4-FFF2-40B4-BE49-F238E27FC236}">
                    <a16:creationId xmlns:a16="http://schemas.microsoft.com/office/drawing/2014/main" id="{A7DA293F-BE5C-4CE1-9C2C-3244118281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7" y="2261"/>
                <a:ext cx="974" cy="532"/>
              </a:xfrm>
              <a:prstGeom prst="rect">
                <a:avLst/>
              </a:prstGeom>
              <a:solidFill>
                <a:srgbClr val="FFE6D5"/>
              </a:solidFill>
              <a:ln w="12700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Rectangle 89">
                <a:extLst>
                  <a:ext uri="{FF2B5EF4-FFF2-40B4-BE49-F238E27FC236}">
                    <a16:creationId xmlns:a16="http://schemas.microsoft.com/office/drawing/2014/main" id="{4A5106E5-E681-4D0D-B57C-C6874082EB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2" y="2261"/>
                <a:ext cx="974" cy="532"/>
              </a:xfrm>
              <a:prstGeom prst="rect">
                <a:avLst/>
              </a:prstGeom>
              <a:solidFill>
                <a:srgbClr val="FFE6D5"/>
              </a:solidFill>
              <a:ln w="12700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Rectangle 90">
                <a:extLst>
                  <a:ext uri="{FF2B5EF4-FFF2-40B4-BE49-F238E27FC236}">
                    <a16:creationId xmlns:a16="http://schemas.microsoft.com/office/drawing/2014/main" id="{3684563D-4DB1-4913-AB6C-DB44CB3E2E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7" y="2261"/>
                <a:ext cx="974" cy="532"/>
              </a:xfrm>
              <a:prstGeom prst="rect">
                <a:avLst/>
              </a:prstGeom>
              <a:solidFill>
                <a:srgbClr val="FFE6D5"/>
              </a:solidFill>
              <a:ln w="12700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Freeform 91">
                <a:extLst>
                  <a:ext uri="{FF2B5EF4-FFF2-40B4-BE49-F238E27FC236}">
                    <a16:creationId xmlns:a16="http://schemas.microsoft.com/office/drawing/2014/main" id="{01F4E5ED-1583-4D90-B0F0-54582E64B8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5" y="2479"/>
                <a:ext cx="67" cy="80"/>
              </a:xfrm>
              <a:custGeom>
                <a:avLst/>
                <a:gdLst>
                  <a:gd name="T0" fmla="*/ 135 w 159"/>
                  <a:gd name="T1" fmla="*/ 160 h 189"/>
                  <a:gd name="T2" fmla="*/ 135 w 159"/>
                  <a:gd name="T3" fmla="*/ 111 h 189"/>
                  <a:gd name="T4" fmla="*/ 95 w 159"/>
                  <a:gd name="T5" fmla="*/ 111 h 189"/>
                  <a:gd name="T6" fmla="*/ 95 w 159"/>
                  <a:gd name="T7" fmla="*/ 91 h 189"/>
                  <a:gd name="T8" fmla="*/ 159 w 159"/>
                  <a:gd name="T9" fmla="*/ 91 h 189"/>
                  <a:gd name="T10" fmla="*/ 159 w 159"/>
                  <a:gd name="T11" fmla="*/ 169 h 189"/>
                  <a:gd name="T12" fmla="*/ 128 w 159"/>
                  <a:gd name="T13" fmla="*/ 184 h 189"/>
                  <a:gd name="T14" fmla="*/ 91 w 159"/>
                  <a:gd name="T15" fmla="*/ 189 h 189"/>
                  <a:gd name="T16" fmla="*/ 24 w 159"/>
                  <a:gd name="T17" fmla="*/ 165 h 189"/>
                  <a:gd name="T18" fmla="*/ 0 w 159"/>
                  <a:gd name="T19" fmla="*/ 95 h 189"/>
                  <a:gd name="T20" fmla="*/ 24 w 159"/>
                  <a:gd name="T21" fmla="*/ 25 h 189"/>
                  <a:gd name="T22" fmla="*/ 91 w 159"/>
                  <a:gd name="T23" fmla="*/ 0 h 189"/>
                  <a:gd name="T24" fmla="*/ 125 w 159"/>
                  <a:gd name="T25" fmla="*/ 5 h 189"/>
                  <a:gd name="T26" fmla="*/ 155 w 159"/>
                  <a:gd name="T27" fmla="*/ 18 h 189"/>
                  <a:gd name="T28" fmla="*/ 155 w 159"/>
                  <a:gd name="T29" fmla="*/ 44 h 189"/>
                  <a:gd name="T30" fmla="*/ 125 w 159"/>
                  <a:gd name="T31" fmla="*/ 26 h 189"/>
                  <a:gd name="T32" fmla="*/ 93 w 159"/>
                  <a:gd name="T33" fmla="*/ 21 h 189"/>
                  <a:gd name="T34" fmla="*/ 43 w 159"/>
                  <a:gd name="T35" fmla="*/ 39 h 189"/>
                  <a:gd name="T36" fmla="*/ 26 w 159"/>
                  <a:gd name="T37" fmla="*/ 95 h 189"/>
                  <a:gd name="T38" fmla="*/ 43 w 159"/>
                  <a:gd name="T39" fmla="*/ 150 h 189"/>
                  <a:gd name="T40" fmla="*/ 93 w 159"/>
                  <a:gd name="T41" fmla="*/ 169 h 189"/>
                  <a:gd name="T42" fmla="*/ 116 w 159"/>
                  <a:gd name="T43" fmla="*/ 167 h 189"/>
                  <a:gd name="T44" fmla="*/ 135 w 159"/>
                  <a:gd name="T45" fmla="*/ 16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9" h="189">
                    <a:moveTo>
                      <a:pt x="135" y="160"/>
                    </a:moveTo>
                    <a:lnTo>
                      <a:pt x="135" y="111"/>
                    </a:lnTo>
                    <a:lnTo>
                      <a:pt x="95" y="111"/>
                    </a:lnTo>
                    <a:lnTo>
                      <a:pt x="95" y="91"/>
                    </a:lnTo>
                    <a:lnTo>
                      <a:pt x="159" y="91"/>
                    </a:lnTo>
                    <a:lnTo>
                      <a:pt x="159" y="169"/>
                    </a:lnTo>
                    <a:cubicBezTo>
                      <a:pt x="150" y="176"/>
                      <a:pt x="139" y="181"/>
                      <a:pt x="128" y="184"/>
                    </a:cubicBezTo>
                    <a:cubicBezTo>
                      <a:pt x="116" y="188"/>
                      <a:pt x="104" y="189"/>
                      <a:pt x="91" y="189"/>
                    </a:cubicBezTo>
                    <a:cubicBezTo>
                      <a:pt x="63" y="189"/>
                      <a:pt x="40" y="181"/>
                      <a:pt x="24" y="165"/>
                    </a:cubicBezTo>
                    <a:cubicBezTo>
                      <a:pt x="8" y="148"/>
                      <a:pt x="0" y="125"/>
                      <a:pt x="0" y="95"/>
                    </a:cubicBezTo>
                    <a:cubicBezTo>
                      <a:pt x="0" y="65"/>
                      <a:pt x="8" y="42"/>
                      <a:pt x="24" y="25"/>
                    </a:cubicBezTo>
                    <a:cubicBezTo>
                      <a:pt x="40" y="9"/>
                      <a:pt x="63" y="0"/>
                      <a:pt x="91" y="0"/>
                    </a:cubicBezTo>
                    <a:cubicBezTo>
                      <a:pt x="103" y="0"/>
                      <a:pt x="114" y="2"/>
                      <a:pt x="125" y="5"/>
                    </a:cubicBezTo>
                    <a:cubicBezTo>
                      <a:pt x="136" y="8"/>
                      <a:pt x="145" y="12"/>
                      <a:pt x="155" y="18"/>
                    </a:cubicBezTo>
                    <a:lnTo>
                      <a:pt x="155" y="44"/>
                    </a:lnTo>
                    <a:cubicBezTo>
                      <a:pt x="145" y="36"/>
                      <a:pt x="136" y="30"/>
                      <a:pt x="125" y="26"/>
                    </a:cubicBezTo>
                    <a:cubicBezTo>
                      <a:pt x="115" y="23"/>
                      <a:pt x="104" y="21"/>
                      <a:pt x="93" y="21"/>
                    </a:cubicBezTo>
                    <a:cubicBezTo>
                      <a:pt x="71" y="21"/>
                      <a:pt x="54" y="27"/>
                      <a:pt x="43" y="39"/>
                    </a:cubicBezTo>
                    <a:cubicBezTo>
                      <a:pt x="32" y="52"/>
                      <a:pt x="26" y="70"/>
                      <a:pt x="26" y="95"/>
                    </a:cubicBezTo>
                    <a:cubicBezTo>
                      <a:pt x="26" y="120"/>
                      <a:pt x="32" y="138"/>
                      <a:pt x="43" y="150"/>
                    </a:cubicBezTo>
                    <a:cubicBezTo>
                      <a:pt x="54" y="163"/>
                      <a:pt x="71" y="169"/>
                      <a:pt x="93" y="169"/>
                    </a:cubicBezTo>
                    <a:cubicBezTo>
                      <a:pt x="102" y="169"/>
                      <a:pt x="110" y="168"/>
                      <a:pt x="116" y="167"/>
                    </a:cubicBezTo>
                    <a:cubicBezTo>
                      <a:pt x="123" y="165"/>
                      <a:pt x="129" y="163"/>
                      <a:pt x="135" y="16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Freeform 92">
                <a:extLst>
                  <a:ext uri="{FF2B5EF4-FFF2-40B4-BE49-F238E27FC236}">
                    <a16:creationId xmlns:a16="http://schemas.microsoft.com/office/drawing/2014/main" id="{CEDF42EA-D72E-4484-95FD-5A914CCC13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01" y="2480"/>
                <a:ext cx="51" cy="78"/>
              </a:xfrm>
              <a:custGeom>
                <a:avLst/>
                <a:gdLst>
                  <a:gd name="T0" fmla="*/ 25 w 118"/>
                  <a:gd name="T1" fmla="*/ 20 h 182"/>
                  <a:gd name="T2" fmla="*/ 25 w 118"/>
                  <a:gd name="T3" fmla="*/ 88 h 182"/>
                  <a:gd name="T4" fmla="*/ 56 w 118"/>
                  <a:gd name="T5" fmla="*/ 88 h 182"/>
                  <a:gd name="T6" fmla="*/ 83 w 118"/>
                  <a:gd name="T7" fmla="*/ 79 h 182"/>
                  <a:gd name="T8" fmla="*/ 92 w 118"/>
                  <a:gd name="T9" fmla="*/ 54 h 182"/>
                  <a:gd name="T10" fmla="*/ 83 w 118"/>
                  <a:gd name="T11" fmla="*/ 29 h 182"/>
                  <a:gd name="T12" fmla="*/ 56 w 118"/>
                  <a:gd name="T13" fmla="*/ 20 h 182"/>
                  <a:gd name="T14" fmla="*/ 25 w 118"/>
                  <a:gd name="T15" fmla="*/ 20 h 182"/>
                  <a:gd name="T16" fmla="*/ 0 w 118"/>
                  <a:gd name="T17" fmla="*/ 0 h 182"/>
                  <a:gd name="T18" fmla="*/ 56 w 118"/>
                  <a:gd name="T19" fmla="*/ 0 h 182"/>
                  <a:gd name="T20" fmla="*/ 102 w 118"/>
                  <a:gd name="T21" fmla="*/ 14 h 182"/>
                  <a:gd name="T22" fmla="*/ 118 w 118"/>
                  <a:gd name="T23" fmla="*/ 54 h 182"/>
                  <a:gd name="T24" fmla="*/ 102 w 118"/>
                  <a:gd name="T25" fmla="*/ 95 h 182"/>
                  <a:gd name="T26" fmla="*/ 56 w 118"/>
                  <a:gd name="T27" fmla="*/ 109 h 182"/>
                  <a:gd name="T28" fmla="*/ 25 w 118"/>
                  <a:gd name="T29" fmla="*/ 109 h 182"/>
                  <a:gd name="T30" fmla="*/ 25 w 118"/>
                  <a:gd name="T31" fmla="*/ 182 h 182"/>
                  <a:gd name="T32" fmla="*/ 0 w 118"/>
                  <a:gd name="T33" fmla="*/ 182 h 182"/>
                  <a:gd name="T34" fmla="*/ 0 w 118"/>
                  <a:gd name="T35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8" h="182">
                    <a:moveTo>
                      <a:pt x="25" y="20"/>
                    </a:moveTo>
                    <a:lnTo>
                      <a:pt x="25" y="88"/>
                    </a:lnTo>
                    <a:lnTo>
                      <a:pt x="56" y="88"/>
                    </a:lnTo>
                    <a:cubicBezTo>
                      <a:pt x="68" y="88"/>
                      <a:pt x="76" y="85"/>
                      <a:pt x="83" y="79"/>
                    </a:cubicBezTo>
                    <a:cubicBezTo>
                      <a:pt x="89" y="74"/>
                      <a:pt x="92" y="65"/>
                      <a:pt x="92" y="54"/>
                    </a:cubicBezTo>
                    <a:cubicBezTo>
                      <a:pt x="92" y="43"/>
                      <a:pt x="89" y="35"/>
                      <a:pt x="83" y="29"/>
                    </a:cubicBezTo>
                    <a:cubicBezTo>
                      <a:pt x="76" y="23"/>
                      <a:pt x="68" y="20"/>
                      <a:pt x="56" y="20"/>
                    </a:cubicBezTo>
                    <a:lnTo>
                      <a:pt x="25" y="20"/>
                    </a:lnTo>
                    <a:close/>
                    <a:moveTo>
                      <a:pt x="0" y="0"/>
                    </a:moveTo>
                    <a:lnTo>
                      <a:pt x="56" y="0"/>
                    </a:lnTo>
                    <a:cubicBezTo>
                      <a:pt x="77" y="0"/>
                      <a:pt x="92" y="4"/>
                      <a:pt x="102" y="14"/>
                    </a:cubicBezTo>
                    <a:cubicBezTo>
                      <a:pt x="113" y="23"/>
                      <a:pt x="118" y="36"/>
                      <a:pt x="118" y="54"/>
                    </a:cubicBezTo>
                    <a:cubicBezTo>
                      <a:pt x="118" y="72"/>
                      <a:pt x="113" y="86"/>
                      <a:pt x="102" y="95"/>
                    </a:cubicBezTo>
                    <a:cubicBezTo>
                      <a:pt x="92" y="104"/>
                      <a:pt x="77" y="109"/>
                      <a:pt x="56" y="109"/>
                    </a:cubicBezTo>
                    <a:lnTo>
                      <a:pt x="25" y="109"/>
                    </a:lnTo>
                    <a:lnTo>
                      <a:pt x="25" y="182"/>
                    </a:lnTo>
                    <a:lnTo>
                      <a:pt x="0" y="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Freeform 93">
                <a:extLst>
                  <a:ext uri="{FF2B5EF4-FFF2-40B4-BE49-F238E27FC236}">
                    <a16:creationId xmlns:a16="http://schemas.microsoft.com/office/drawing/2014/main" id="{BE3ACF48-405A-43F4-AEFE-2EC69E1891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1" y="2479"/>
                <a:ext cx="63" cy="80"/>
              </a:xfrm>
              <a:custGeom>
                <a:avLst/>
                <a:gdLst>
                  <a:gd name="T0" fmla="*/ 147 w 147"/>
                  <a:gd name="T1" fmla="*/ 18 h 189"/>
                  <a:gd name="T2" fmla="*/ 147 w 147"/>
                  <a:gd name="T3" fmla="*/ 44 h 189"/>
                  <a:gd name="T4" fmla="*/ 120 w 147"/>
                  <a:gd name="T5" fmla="*/ 26 h 189"/>
                  <a:gd name="T6" fmla="*/ 90 w 147"/>
                  <a:gd name="T7" fmla="*/ 21 h 189"/>
                  <a:gd name="T8" fmla="*/ 42 w 147"/>
                  <a:gd name="T9" fmla="*/ 40 h 189"/>
                  <a:gd name="T10" fmla="*/ 26 w 147"/>
                  <a:gd name="T11" fmla="*/ 95 h 189"/>
                  <a:gd name="T12" fmla="*/ 42 w 147"/>
                  <a:gd name="T13" fmla="*/ 150 h 189"/>
                  <a:gd name="T14" fmla="*/ 90 w 147"/>
                  <a:gd name="T15" fmla="*/ 169 h 189"/>
                  <a:gd name="T16" fmla="*/ 120 w 147"/>
                  <a:gd name="T17" fmla="*/ 163 h 189"/>
                  <a:gd name="T18" fmla="*/ 147 w 147"/>
                  <a:gd name="T19" fmla="*/ 146 h 189"/>
                  <a:gd name="T20" fmla="*/ 147 w 147"/>
                  <a:gd name="T21" fmla="*/ 172 h 189"/>
                  <a:gd name="T22" fmla="*/ 119 w 147"/>
                  <a:gd name="T23" fmla="*/ 185 h 189"/>
                  <a:gd name="T24" fmla="*/ 89 w 147"/>
                  <a:gd name="T25" fmla="*/ 189 h 189"/>
                  <a:gd name="T26" fmla="*/ 24 w 147"/>
                  <a:gd name="T27" fmla="*/ 164 h 189"/>
                  <a:gd name="T28" fmla="*/ 0 w 147"/>
                  <a:gd name="T29" fmla="*/ 95 h 189"/>
                  <a:gd name="T30" fmla="*/ 24 w 147"/>
                  <a:gd name="T31" fmla="*/ 26 h 189"/>
                  <a:gd name="T32" fmla="*/ 89 w 147"/>
                  <a:gd name="T33" fmla="*/ 0 h 189"/>
                  <a:gd name="T34" fmla="*/ 120 w 147"/>
                  <a:gd name="T35" fmla="*/ 5 h 189"/>
                  <a:gd name="T36" fmla="*/ 147 w 147"/>
                  <a:gd name="T37" fmla="*/ 18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7" h="189">
                    <a:moveTo>
                      <a:pt x="147" y="18"/>
                    </a:moveTo>
                    <a:lnTo>
                      <a:pt x="147" y="44"/>
                    </a:lnTo>
                    <a:cubicBezTo>
                      <a:pt x="139" y="36"/>
                      <a:pt x="130" y="30"/>
                      <a:pt x="120" y="26"/>
                    </a:cubicBezTo>
                    <a:cubicBezTo>
                      <a:pt x="111" y="23"/>
                      <a:pt x="101" y="21"/>
                      <a:pt x="90" y="21"/>
                    </a:cubicBezTo>
                    <a:cubicBezTo>
                      <a:pt x="69" y="21"/>
                      <a:pt x="54" y="27"/>
                      <a:pt x="42" y="40"/>
                    </a:cubicBezTo>
                    <a:cubicBezTo>
                      <a:pt x="31" y="52"/>
                      <a:pt x="26" y="71"/>
                      <a:pt x="26" y="95"/>
                    </a:cubicBezTo>
                    <a:cubicBezTo>
                      <a:pt x="26" y="119"/>
                      <a:pt x="31" y="137"/>
                      <a:pt x="42" y="150"/>
                    </a:cubicBezTo>
                    <a:cubicBezTo>
                      <a:pt x="54" y="163"/>
                      <a:pt x="69" y="169"/>
                      <a:pt x="90" y="169"/>
                    </a:cubicBezTo>
                    <a:cubicBezTo>
                      <a:pt x="101" y="169"/>
                      <a:pt x="111" y="167"/>
                      <a:pt x="120" y="163"/>
                    </a:cubicBezTo>
                    <a:cubicBezTo>
                      <a:pt x="130" y="160"/>
                      <a:pt x="139" y="154"/>
                      <a:pt x="147" y="146"/>
                    </a:cubicBezTo>
                    <a:lnTo>
                      <a:pt x="147" y="172"/>
                    </a:lnTo>
                    <a:cubicBezTo>
                      <a:pt x="138" y="178"/>
                      <a:pt x="129" y="182"/>
                      <a:pt x="119" y="185"/>
                    </a:cubicBezTo>
                    <a:cubicBezTo>
                      <a:pt x="110" y="188"/>
                      <a:pt x="100" y="189"/>
                      <a:pt x="89" y="189"/>
                    </a:cubicBezTo>
                    <a:cubicBezTo>
                      <a:pt x="61" y="189"/>
                      <a:pt x="40" y="181"/>
                      <a:pt x="24" y="164"/>
                    </a:cubicBezTo>
                    <a:cubicBezTo>
                      <a:pt x="8" y="147"/>
                      <a:pt x="0" y="124"/>
                      <a:pt x="0" y="95"/>
                    </a:cubicBezTo>
                    <a:cubicBezTo>
                      <a:pt x="0" y="66"/>
                      <a:pt x="8" y="43"/>
                      <a:pt x="24" y="26"/>
                    </a:cubicBezTo>
                    <a:cubicBezTo>
                      <a:pt x="40" y="9"/>
                      <a:pt x="61" y="0"/>
                      <a:pt x="89" y="0"/>
                    </a:cubicBezTo>
                    <a:cubicBezTo>
                      <a:pt x="100" y="0"/>
                      <a:pt x="110" y="2"/>
                      <a:pt x="120" y="5"/>
                    </a:cubicBezTo>
                    <a:cubicBezTo>
                      <a:pt x="129" y="8"/>
                      <a:pt x="138" y="12"/>
                      <a:pt x="147" y="1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Freeform 94">
                <a:extLst>
                  <a:ext uri="{FF2B5EF4-FFF2-40B4-BE49-F238E27FC236}">
                    <a16:creationId xmlns:a16="http://schemas.microsoft.com/office/drawing/2014/main" id="{A9F11FC7-25AD-4CFD-B47D-22F33B685C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3" y="2479"/>
                <a:ext cx="67" cy="80"/>
              </a:xfrm>
              <a:custGeom>
                <a:avLst/>
                <a:gdLst>
                  <a:gd name="T0" fmla="*/ 135 w 159"/>
                  <a:gd name="T1" fmla="*/ 160 h 189"/>
                  <a:gd name="T2" fmla="*/ 135 w 159"/>
                  <a:gd name="T3" fmla="*/ 111 h 189"/>
                  <a:gd name="T4" fmla="*/ 94 w 159"/>
                  <a:gd name="T5" fmla="*/ 111 h 189"/>
                  <a:gd name="T6" fmla="*/ 94 w 159"/>
                  <a:gd name="T7" fmla="*/ 91 h 189"/>
                  <a:gd name="T8" fmla="*/ 159 w 159"/>
                  <a:gd name="T9" fmla="*/ 91 h 189"/>
                  <a:gd name="T10" fmla="*/ 159 w 159"/>
                  <a:gd name="T11" fmla="*/ 169 h 189"/>
                  <a:gd name="T12" fmla="*/ 128 w 159"/>
                  <a:gd name="T13" fmla="*/ 184 h 189"/>
                  <a:gd name="T14" fmla="*/ 91 w 159"/>
                  <a:gd name="T15" fmla="*/ 189 h 189"/>
                  <a:gd name="T16" fmla="*/ 24 w 159"/>
                  <a:gd name="T17" fmla="*/ 165 h 189"/>
                  <a:gd name="T18" fmla="*/ 0 w 159"/>
                  <a:gd name="T19" fmla="*/ 95 h 189"/>
                  <a:gd name="T20" fmla="*/ 24 w 159"/>
                  <a:gd name="T21" fmla="*/ 25 h 189"/>
                  <a:gd name="T22" fmla="*/ 91 w 159"/>
                  <a:gd name="T23" fmla="*/ 0 h 189"/>
                  <a:gd name="T24" fmla="*/ 125 w 159"/>
                  <a:gd name="T25" fmla="*/ 5 h 189"/>
                  <a:gd name="T26" fmla="*/ 154 w 159"/>
                  <a:gd name="T27" fmla="*/ 18 h 189"/>
                  <a:gd name="T28" fmla="*/ 154 w 159"/>
                  <a:gd name="T29" fmla="*/ 44 h 189"/>
                  <a:gd name="T30" fmla="*/ 125 w 159"/>
                  <a:gd name="T31" fmla="*/ 26 h 189"/>
                  <a:gd name="T32" fmla="*/ 93 w 159"/>
                  <a:gd name="T33" fmla="*/ 21 h 189"/>
                  <a:gd name="T34" fmla="*/ 43 w 159"/>
                  <a:gd name="T35" fmla="*/ 39 h 189"/>
                  <a:gd name="T36" fmla="*/ 26 w 159"/>
                  <a:gd name="T37" fmla="*/ 95 h 189"/>
                  <a:gd name="T38" fmla="*/ 43 w 159"/>
                  <a:gd name="T39" fmla="*/ 150 h 189"/>
                  <a:gd name="T40" fmla="*/ 93 w 159"/>
                  <a:gd name="T41" fmla="*/ 169 h 189"/>
                  <a:gd name="T42" fmla="*/ 116 w 159"/>
                  <a:gd name="T43" fmla="*/ 167 h 189"/>
                  <a:gd name="T44" fmla="*/ 135 w 159"/>
                  <a:gd name="T45" fmla="*/ 16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9" h="189">
                    <a:moveTo>
                      <a:pt x="135" y="160"/>
                    </a:moveTo>
                    <a:lnTo>
                      <a:pt x="135" y="111"/>
                    </a:lnTo>
                    <a:lnTo>
                      <a:pt x="94" y="111"/>
                    </a:lnTo>
                    <a:lnTo>
                      <a:pt x="94" y="91"/>
                    </a:lnTo>
                    <a:lnTo>
                      <a:pt x="159" y="91"/>
                    </a:lnTo>
                    <a:lnTo>
                      <a:pt x="159" y="169"/>
                    </a:lnTo>
                    <a:cubicBezTo>
                      <a:pt x="150" y="176"/>
                      <a:pt x="139" y="181"/>
                      <a:pt x="128" y="184"/>
                    </a:cubicBezTo>
                    <a:cubicBezTo>
                      <a:pt x="116" y="188"/>
                      <a:pt x="104" y="189"/>
                      <a:pt x="91" y="189"/>
                    </a:cubicBezTo>
                    <a:cubicBezTo>
                      <a:pt x="62" y="189"/>
                      <a:pt x="40" y="181"/>
                      <a:pt x="24" y="165"/>
                    </a:cubicBezTo>
                    <a:cubicBezTo>
                      <a:pt x="8" y="148"/>
                      <a:pt x="0" y="125"/>
                      <a:pt x="0" y="95"/>
                    </a:cubicBezTo>
                    <a:cubicBezTo>
                      <a:pt x="0" y="65"/>
                      <a:pt x="8" y="42"/>
                      <a:pt x="24" y="25"/>
                    </a:cubicBezTo>
                    <a:cubicBezTo>
                      <a:pt x="40" y="9"/>
                      <a:pt x="62" y="0"/>
                      <a:pt x="91" y="0"/>
                    </a:cubicBezTo>
                    <a:cubicBezTo>
                      <a:pt x="103" y="0"/>
                      <a:pt x="114" y="2"/>
                      <a:pt x="125" y="5"/>
                    </a:cubicBezTo>
                    <a:cubicBezTo>
                      <a:pt x="136" y="8"/>
                      <a:pt x="145" y="12"/>
                      <a:pt x="154" y="18"/>
                    </a:cubicBezTo>
                    <a:lnTo>
                      <a:pt x="154" y="44"/>
                    </a:lnTo>
                    <a:cubicBezTo>
                      <a:pt x="145" y="36"/>
                      <a:pt x="136" y="30"/>
                      <a:pt x="125" y="26"/>
                    </a:cubicBezTo>
                    <a:cubicBezTo>
                      <a:pt x="115" y="23"/>
                      <a:pt x="104" y="21"/>
                      <a:pt x="93" y="21"/>
                    </a:cubicBezTo>
                    <a:cubicBezTo>
                      <a:pt x="71" y="21"/>
                      <a:pt x="54" y="27"/>
                      <a:pt x="43" y="39"/>
                    </a:cubicBezTo>
                    <a:cubicBezTo>
                      <a:pt x="32" y="52"/>
                      <a:pt x="26" y="70"/>
                      <a:pt x="26" y="95"/>
                    </a:cubicBezTo>
                    <a:cubicBezTo>
                      <a:pt x="26" y="120"/>
                      <a:pt x="32" y="138"/>
                      <a:pt x="43" y="150"/>
                    </a:cubicBezTo>
                    <a:cubicBezTo>
                      <a:pt x="54" y="163"/>
                      <a:pt x="71" y="169"/>
                      <a:pt x="93" y="169"/>
                    </a:cubicBezTo>
                    <a:cubicBezTo>
                      <a:pt x="102" y="169"/>
                      <a:pt x="110" y="168"/>
                      <a:pt x="116" y="167"/>
                    </a:cubicBezTo>
                    <a:cubicBezTo>
                      <a:pt x="123" y="165"/>
                      <a:pt x="129" y="163"/>
                      <a:pt x="135" y="16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Freeform 95">
                <a:extLst>
                  <a:ext uri="{FF2B5EF4-FFF2-40B4-BE49-F238E27FC236}">
                    <a16:creationId xmlns:a16="http://schemas.microsoft.com/office/drawing/2014/main" id="{75B1D362-52BA-423C-853B-D3E6A45B784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29" y="2480"/>
                <a:ext cx="51" cy="78"/>
              </a:xfrm>
              <a:custGeom>
                <a:avLst/>
                <a:gdLst>
                  <a:gd name="T0" fmla="*/ 25 w 118"/>
                  <a:gd name="T1" fmla="*/ 20 h 182"/>
                  <a:gd name="T2" fmla="*/ 25 w 118"/>
                  <a:gd name="T3" fmla="*/ 88 h 182"/>
                  <a:gd name="T4" fmla="*/ 56 w 118"/>
                  <a:gd name="T5" fmla="*/ 88 h 182"/>
                  <a:gd name="T6" fmla="*/ 83 w 118"/>
                  <a:gd name="T7" fmla="*/ 79 h 182"/>
                  <a:gd name="T8" fmla="*/ 92 w 118"/>
                  <a:gd name="T9" fmla="*/ 54 h 182"/>
                  <a:gd name="T10" fmla="*/ 83 w 118"/>
                  <a:gd name="T11" fmla="*/ 29 h 182"/>
                  <a:gd name="T12" fmla="*/ 56 w 118"/>
                  <a:gd name="T13" fmla="*/ 20 h 182"/>
                  <a:gd name="T14" fmla="*/ 25 w 118"/>
                  <a:gd name="T15" fmla="*/ 20 h 182"/>
                  <a:gd name="T16" fmla="*/ 0 w 118"/>
                  <a:gd name="T17" fmla="*/ 0 h 182"/>
                  <a:gd name="T18" fmla="*/ 56 w 118"/>
                  <a:gd name="T19" fmla="*/ 0 h 182"/>
                  <a:gd name="T20" fmla="*/ 102 w 118"/>
                  <a:gd name="T21" fmla="*/ 14 h 182"/>
                  <a:gd name="T22" fmla="*/ 118 w 118"/>
                  <a:gd name="T23" fmla="*/ 54 h 182"/>
                  <a:gd name="T24" fmla="*/ 102 w 118"/>
                  <a:gd name="T25" fmla="*/ 95 h 182"/>
                  <a:gd name="T26" fmla="*/ 56 w 118"/>
                  <a:gd name="T27" fmla="*/ 109 h 182"/>
                  <a:gd name="T28" fmla="*/ 25 w 118"/>
                  <a:gd name="T29" fmla="*/ 109 h 182"/>
                  <a:gd name="T30" fmla="*/ 25 w 118"/>
                  <a:gd name="T31" fmla="*/ 182 h 182"/>
                  <a:gd name="T32" fmla="*/ 0 w 118"/>
                  <a:gd name="T33" fmla="*/ 182 h 182"/>
                  <a:gd name="T34" fmla="*/ 0 w 118"/>
                  <a:gd name="T35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8" h="182">
                    <a:moveTo>
                      <a:pt x="25" y="20"/>
                    </a:moveTo>
                    <a:lnTo>
                      <a:pt x="25" y="88"/>
                    </a:lnTo>
                    <a:lnTo>
                      <a:pt x="56" y="88"/>
                    </a:lnTo>
                    <a:cubicBezTo>
                      <a:pt x="67" y="88"/>
                      <a:pt x="76" y="85"/>
                      <a:pt x="83" y="79"/>
                    </a:cubicBezTo>
                    <a:cubicBezTo>
                      <a:pt x="89" y="74"/>
                      <a:pt x="92" y="65"/>
                      <a:pt x="92" y="54"/>
                    </a:cubicBezTo>
                    <a:cubicBezTo>
                      <a:pt x="92" y="43"/>
                      <a:pt x="89" y="35"/>
                      <a:pt x="83" y="29"/>
                    </a:cubicBezTo>
                    <a:cubicBezTo>
                      <a:pt x="76" y="23"/>
                      <a:pt x="67" y="20"/>
                      <a:pt x="56" y="20"/>
                    </a:cubicBezTo>
                    <a:lnTo>
                      <a:pt x="25" y="20"/>
                    </a:lnTo>
                    <a:close/>
                    <a:moveTo>
                      <a:pt x="0" y="0"/>
                    </a:moveTo>
                    <a:lnTo>
                      <a:pt x="56" y="0"/>
                    </a:lnTo>
                    <a:cubicBezTo>
                      <a:pt x="76" y="0"/>
                      <a:pt x="92" y="4"/>
                      <a:pt x="102" y="14"/>
                    </a:cubicBezTo>
                    <a:cubicBezTo>
                      <a:pt x="113" y="23"/>
                      <a:pt x="118" y="36"/>
                      <a:pt x="118" y="54"/>
                    </a:cubicBezTo>
                    <a:cubicBezTo>
                      <a:pt x="118" y="72"/>
                      <a:pt x="113" y="86"/>
                      <a:pt x="102" y="95"/>
                    </a:cubicBezTo>
                    <a:cubicBezTo>
                      <a:pt x="92" y="104"/>
                      <a:pt x="76" y="109"/>
                      <a:pt x="56" y="109"/>
                    </a:cubicBezTo>
                    <a:lnTo>
                      <a:pt x="25" y="109"/>
                    </a:lnTo>
                    <a:lnTo>
                      <a:pt x="25" y="182"/>
                    </a:lnTo>
                    <a:lnTo>
                      <a:pt x="0" y="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Freeform 96">
                <a:extLst>
                  <a:ext uri="{FF2B5EF4-FFF2-40B4-BE49-F238E27FC236}">
                    <a16:creationId xmlns:a16="http://schemas.microsoft.com/office/drawing/2014/main" id="{3323A454-8396-440D-8897-31D2E8DDBA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9" y="2479"/>
                <a:ext cx="63" cy="80"/>
              </a:xfrm>
              <a:custGeom>
                <a:avLst/>
                <a:gdLst>
                  <a:gd name="T0" fmla="*/ 147 w 147"/>
                  <a:gd name="T1" fmla="*/ 18 h 189"/>
                  <a:gd name="T2" fmla="*/ 147 w 147"/>
                  <a:gd name="T3" fmla="*/ 44 h 189"/>
                  <a:gd name="T4" fmla="*/ 120 w 147"/>
                  <a:gd name="T5" fmla="*/ 26 h 189"/>
                  <a:gd name="T6" fmla="*/ 90 w 147"/>
                  <a:gd name="T7" fmla="*/ 21 h 189"/>
                  <a:gd name="T8" fmla="*/ 42 w 147"/>
                  <a:gd name="T9" fmla="*/ 40 h 189"/>
                  <a:gd name="T10" fmla="*/ 26 w 147"/>
                  <a:gd name="T11" fmla="*/ 95 h 189"/>
                  <a:gd name="T12" fmla="*/ 42 w 147"/>
                  <a:gd name="T13" fmla="*/ 150 h 189"/>
                  <a:gd name="T14" fmla="*/ 90 w 147"/>
                  <a:gd name="T15" fmla="*/ 169 h 189"/>
                  <a:gd name="T16" fmla="*/ 120 w 147"/>
                  <a:gd name="T17" fmla="*/ 163 h 189"/>
                  <a:gd name="T18" fmla="*/ 147 w 147"/>
                  <a:gd name="T19" fmla="*/ 146 h 189"/>
                  <a:gd name="T20" fmla="*/ 147 w 147"/>
                  <a:gd name="T21" fmla="*/ 172 h 189"/>
                  <a:gd name="T22" fmla="*/ 119 w 147"/>
                  <a:gd name="T23" fmla="*/ 185 h 189"/>
                  <a:gd name="T24" fmla="*/ 89 w 147"/>
                  <a:gd name="T25" fmla="*/ 189 h 189"/>
                  <a:gd name="T26" fmla="*/ 24 w 147"/>
                  <a:gd name="T27" fmla="*/ 164 h 189"/>
                  <a:gd name="T28" fmla="*/ 0 w 147"/>
                  <a:gd name="T29" fmla="*/ 95 h 189"/>
                  <a:gd name="T30" fmla="*/ 24 w 147"/>
                  <a:gd name="T31" fmla="*/ 26 h 189"/>
                  <a:gd name="T32" fmla="*/ 89 w 147"/>
                  <a:gd name="T33" fmla="*/ 0 h 189"/>
                  <a:gd name="T34" fmla="*/ 119 w 147"/>
                  <a:gd name="T35" fmla="*/ 5 h 189"/>
                  <a:gd name="T36" fmla="*/ 147 w 147"/>
                  <a:gd name="T37" fmla="*/ 18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7" h="189">
                    <a:moveTo>
                      <a:pt x="147" y="18"/>
                    </a:moveTo>
                    <a:lnTo>
                      <a:pt x="147" y="44"/>
                    </a:lnTo>
                    <a:cubicBezTo>
                      <a:pt x="138" y="36"/>
                      <a:pt x="130" y="30"/>
                      <a:pt x="120" y="26"/>
                    </a:cubicBezTo>
                    <a:cubicBezTo>
                      <a:pt x="111" y="23"/>
                      <a:pt x="101" y="21"/>
                      <a:pt x="90" y="21"/>
                    </a:cubicBezTo>
                    <a:cubicBezTo>
                      <a:pt x="69" y="21"/>
                      <a:pt x="53" y="27"/>
                      <a:pt x="42" y="40"/>
                    </a:cubicBezTo>
                    <a:cubicBezTo>
                      <a:pt x="31" y="52"/>
                      <a:pt x="26" y="71"/>
                      <a:pt x="26" y="95"/>
                    </a:cubicBezTo>
                    <a:cubicBezTo>
                      <a:pt x="26" y="119"/>
                      <a:pt x="31" y="137"/>
                      <a:pt x="42" y="150"/>
                    </a:cubicBezTo>
                    <a:cubicBezTo>
                      <a:pt x="53" y="163"/>
                      <a:pt x="69" y="169"/>
                      <a:pt x="90" y="169"/>
                    </a:cubicBezTo>
                    <a:cubicBezTo>
                      <a:pt x="101" y="169"/>
                      <a:pt x="111" y="167"/>
                      <a:pt x="120" y="163"/>
                    </a:cubicBezTo>
                    <a:cubicBezTo>
                      <a:pt x="130" y="160"/>
                      <a:pt x="138" y="154"/>
                      <a:pt x="147" y="146"/>
                    </a:cubicBezTo>
                    <a:lnTo>
                      <a:pt x="147" y="172"/>
                    </a:lnTo>
                    <a:cubicBezTo>
                      <a:pt x="138" y="178"/>
                      <a:pt x="129" y="182"/>
                      <a:pt x="119" y="185"/>
                    </a:cubicBezTo>
                    <a:cubicBezTo>
                      <a:pt x="110" y="188"/>
                      <a:pt x="99" y="189"/>
                      <a:pt x="89" y="189"/>
                    </a:cubicBezTo>
                    <a:cubicBezTo>
                      <a:pt x="61" y="189"/>
                      <a:pt x="39" y="181"/>
                      <a:pt x="24" y="164"/>
                    </a:cubicBezTo>
                    <a:cubicBezTo>
                      <a:pt x="8" y="147"/>
                      <a:pt x="0" y="124"/>
                      <a:pt x="0" y="95"/>
                    </a:cubicBezTo>
                    <a:cubicBezTo>
                      <a:pt x="0" y="66"/>
                      <a:pt x="8" y="43"/>
                      <a:pt x="24" y="26"/>
                    </a:cubicBezTo>
                    <a:cubicBezTo>
                      <a:pt x="39" y="9"/>
                      <a:pt x="61" y="0"/>
                      <a:pt x="89" y="0"/>
                    </a:cubicBezTo>
                    <a:cubicBezTo>
                      <a:pt x="100" y="0"/>
                      <a:pt x="110" y="2"/>
                      <a:pt x="119" y="5"/>
                    </a:cubicBezTo>
                    <a:cubicBezTo>
                      <a:pt x="129" y="8"/>
                      <a:pt x="138" y="12"/>
                      <a:pt x="147" y="1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Freeform 97">
                <a:extLst>
                  <a:ext uri="{FF2B5EF4-FFF2-40B4-BE49-F238E27FC236}">
                    <a16:creationId xmlns:a16="http://schemas.microsoft.com/office/drawing/2014/main" id="{69F4F5EC-E461-4063-B686-CEDF28E9A6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1" y="2479"/>
                <a:ext cx="67" cy="80"/>
              </a:xfrm>
              <a:custGeom>
                <a:avLst/>
                <a:gdLst>
                  <a:gd name="T0" fmla="*/ 135 w 159"/>
                  <a:gd name="T1" fmla="*/ 160 h 189"/>
                  <a:gd name="T2" fmla="*/ 135 w 159"/>
                  <a:gd name="T3" fmla="*/ 111 h 189"/>
                  <a:gd name="T4" fmla="*/ 95 w 159"/>
                  <a:gd name="T5" fmla="*/ 111 h 189"/>
                  <a:gd name="T6" fmla="*/ 95 w 159"/>
                  <a:gd name="T7" fmla="*/ 91 h 189"/>
                  <a:gd name="T8" fmla="*/ 159 w 159"/>
                  <a:gd name="T9" fmla="*/ 91 h 189"/>
                  <a:gd name="T10" fmla="*/ 159 w 159"/>
                  <a:gd name="T11" fmla="*/ 169 h 189"/>
                  <a:gd name="T12" fmla="*/ 128 w 159"/>
                  <a:gd name="T13" fmla="*/ 184 h 189"/>
                  <a:gd name="T14" fmla="*/ 91 w 159"/>
                  <a:gd name="T15" fmla="*/ 189 h 189"/>
                  <a:gd name="T16" fmla="*/ 24 w 159"/>
                  <a:gd name="T17" fmla="*/ 165 h 189"/>
                  <a:gd name="T18" fmla="*/ 0 w 159"/>
                  <a:gd name="T19" fmla="*/ 95 h 189"/>
                  <a:gd name="T20" fmla="*/ 24 w 159"/>
                  <a:gd name="T21" fmla="*/ 25 h 189"/>
                  <a:gd name="T22" fmla="*/ 91 w 159"/>
                  <a:gd name="T23" fmla="*/ 0 h 189"/>
                  <a:gd name="T24" fmla="*/ 125 w 159"/>
                  <a:gd name="T25" fmla="*/ 5 h 189"/>
                  <a:gd name="T26" fmla="*/ 155 w 159"/>
                  <a:gd name="T27" fmla="*/ 18 h 189"/>
                  <a:gd name="T28" fmla="*/ 155 w 159"/>
                  <a:gd name="T29" fmla="*/ 44 h 189"/>
                  <a:gd name="T30" fmla="*/ 126 w 159"/>
                  <a:gd name="T31" fmla="*/ 26 h 189"/>
                  <a:gd name="T32" fmla="*/ 93 w 159"/>
                  <a:gd name="T33" fmla="*/ 21 h 189"/>
                  <a:gd name="T34" fmla="*/ 43 w 159"/>
                  <a:gd name="T35" fmla="*/ 39 h 189"/>
                  <a:gd name="T36" fmla="*/ 26 w 159"/>
                  <a:gd name="T37" fmla="*/ 95 h 189"/>
                  <a:gd name="T38" fmla="*/ 43 w 159"/>
                  <a:gd name="T39" fmla="*/ 150 h 189"/>
                  <a:gd name="T40" fmla="*/ 93 w 159"/>
                  <a:gd name="T41" fmla="*/ 169 h 189"/>
                  <a:gd name="T42" fmla="*/ 117 w 159"/>
                  <a:gd name="T43" fmla="*/ 167 h 189"/>
                  <a:gd name="T44" fmla="*/ 135 w 159"/>
                  <a:gd name="T45" fmla="*/ 16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9" h="189">
                    <a:moveTo>
                      <a:pt x="135" y="160"/>
                    </a:moveTo>
                    <a:lnTo>
                      <a:pt x="135" y="111"/>
                    </a:lnTo>
                    <a:lnTo>
                      <a:pt x="95" y="111"/>
                    </a:lnTo>
                    <a:lnTo>
                      <a:pt x="95" y="91"/>
                    </a:lnTo>
                    <a:lnTo>
                      <a:pt x="159" y="91"/>
                    </a:lnTo>
                    <a:lnTo>
                      <a:pt x="159" y="169"/>
                    </a:lnTo>
                    <a:cubicBezTo>
                      <a:pt x="150" y="176"/>
                      <a:pt x="139" y="181"/>
                      <a:pt x="128" y="184"/>
                    </a:cubicBezTo>
                    <a:cubicBezTo>
                      <a:pt x="116" y="188"/>
                      <a:pt x="104" y="189"/>
                      <a:pt x="91" y="189"/>
                    </a:cubicBezTo>
                    <a:cubicBezTo>
                      <a:pt x="63" y="189"/>
                      <a:pt x="40" y="181"/>
                      <a:pt x="24" y="165"/>
                    </a:cubicBezTo>
                    <a:cubicBezTo>
                      <a:pt x="8" y="148"/>
                      <a:pt x="0" y="125"/>
                      <a:pt x="0" y="95"/>
                    </a:cubicBezTo>
                    <a:cubicBezTo>
                      <a:pt x="0" y="65"/>
                      <a:pt x="8" y="42"/>
                      <a:pt x="24" y="25"/>
                    </a:cubicBezTo>
                    <a:cubicBezTo>
                      <a:pt x="40" y="9"/>
                      <a:pt x="63" y="0"/>
                      <a:pt x="91" y="0"/>
                    </a:cubicBezTo>
                    <a:cubicBezTo>
                      <a:pt x="103" y="0"/>
                      <a:pt x="114" y="2"/>
                      <a:pt x="125" y="5"/>
                    </a:cubicBezTo>
                    <a:cubicBezTo>
                      <a:pt x="136" y="8"/>
                      <a:pt x="146" y="12"/>
                      <a:pt x="155" y="18"/>
                    </a:cubicBezTo>
                    <a:lnTo>
                      <a:pt x="155" y="44"/>
                    </a:lnTo>
                    <a:cubicBezTo>
                      <a:pt x="146" y="36"/>
                      <a:pt x="136" y="30"/>
                      <a:pt x="126" y="26"/>
                    </a:cubicBezTo>
                    <a:cubicBezTo>
                      <a:pt x="115" y="23"/>
                      <a:pt x="105" y="21"/>
                      <a:pt x="93" y="21"/>
                    </a:cubicBezTo>
                    <a:cubicBezTo>
                      <a:pt x="71" y="21"/>
                      <a:pt x="54" y="27"/>
                      <a:pt x="43" y="39"/>
                    </a:cubicBezTo>
                    <a:cubicBezTo>
                      <a:pt x="32" y="52"/>
                      <a:pt x="26" y="70"/>
                      <a:pt x="26" y="95"/>
                    </a:cubicBezTo>
                    <a:cubicBezTo>
                      <a:pt x="26" y="120"/>
                      <a:pt x="32" y="138"/>
                      <a:pt x="43" y="150"/>
                    </a:cubicBezTo>
                    <a:cubicBezTo>
                      <a:pt x="54" y="163"/>
                      <a:pt x="71" y="169"/>
                      <a:pt x="93" y="169"/>
                    </a:cubicBezTo>
                    <a:cubicBezTo>
                      <a:pt x="102" y="169"/>
                      <a:pt x="110" y="168"/>
                      <a:pt x="117" y="167"/>
                    </a:cubicBezTo>
                    <a:cubicBezTo>
                      <a:pt x="123" y="165"/>
                      <a:pt x="130" y="163"/>
                      <a:pt x="135" y="16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Freeform 98">
                <a:extLst>
                  <a:ext uri="{FF2B5EF4-FFF2-40B4-BE49-F238E27FC236}">
                    <a16:creationId xmlns:a16="http://schemas.microsoft.com/office/drawing/2014/main" id="{405EA721-08F6-49A2-A9D6-8303B023EBB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18" y="2480"/>
                <a:ext cx="50" cy="78"/>
              </a:xfrm>
              <a:custGeom>
                <a:avLst/>
                <a:gdLst>
                  <a:gd name="T0" fmla="*/ 24 w 117"/>
                  <a:gd name="T1" fmla="*/ 20 h 182"/>
                  <a:gd name="T2" fmla="*/ 24 w 117"/>
                  <a:gd name="T3" fmla="*/ 88 h 182"/>
                  <a:gd name="T4" fmla="*/ 55 w 117"/>
                  <a:gd name="T5" fmla="*/ 88 h 182"/>
                  <a:gd name="T6" fmla="*/ 82 w 117"/>
                  <a:gd name="T7" fmla="*/ 79 h 182"/>
                  <a:gd name="T8" fmla="*/ 91 w 117"/>
                  <a:gd name="T9" fmla="*/ 54 h 182"/>
                  <a:gd name="T10" fmla="*/ 82 w 117"/>
                  <a:gd name="T11" fmla="*/ 29 h 182"/>
                  <a:gd name="T12" fmla="*/ 55 w 117"/>
                  <a:gd name="T13" fmla="*/ 20 h 182"/>
                  <a:gd name="T14" fmla="*/ 24 w 117"/>
                  <a:gd name="T15" fmla="*/ 20 h 182"/>
                  <a:gd name="T16" fmla="*/ 0 w 117"/>
                  <a:gd name="T17" fmla="*/ 0 h 182"/>
                  <a:gd name="T18" fmla="*/ 55 w 117"/>
                  <a:gd name="T19" fmla="*/ 0 h 182"/>
                  <a:gd name="T20" fmla="*/ 101 w 117"/>
                  <a:gd name="T21" fmla="*/ 14 h 182"/>
                  <a:gd name="T22" fmla="*/ 117 w 117"/>
                  <a:gd name="T23" fmla="*/ 54 h 182"/>
                  <a:gd name="T24" fmla="*/ 101 w 117"/>
                  <a:gd name="T25" fmla="*/ 95 h 182"/>
                  <a:gd name="T26" fmla="*/ 55 w 117"/>
                  <a:gd name="T27" fmla="*/ 109 h 182"/>
                  <a:gd name="T28" fmla="*/ 24 w 117"/>
                  <a:gd name="T29" fmla="*/ 109 h 182"/>
                  <a:gd name="T30" fmla="*/ 24 w 117"/>
                  <a:gd name="T31" fmla="*/ 182 h 182"/>
                  <a:gd name="T32" fmla="*/ 0 w 117"/>
                  <a:gd name="T33" fmla="*/ 182 h 182"/>
                  <a:gd name="T34" fmla="*/ 0 w 117"/>
                  <a:gd name="T35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7" h="182">
                    <a:moveTo>
                      <a:pt x="24" y="20"/>
                    </a:moveTo>
                    <a:lnTo>
                      <a:pt x="24" y="88"/>
                    </a:lnTo>
                    <a:lnTo>
                      <a:pt x="55" y="88"/>
                    </a:lnTo>
                    <a:cubicBezTo>
                      <a:pt x="67" y="88"/>
                      <a:pt x="76" y="85"/>
                      <a:pt x="82" y="79"/>
                    </a:cubicBezTo>
                    <a:cubicBezTo>
                      <a:pt x="88" y="74"/>
                      <a:pt x="91" y="65"/>
                      <a:pt x="91" y="54"/>
                    </a:cubicBezTo>
                    <a:cubicBezTo>
                      <a:pt x="91" y="43"/>
                      <a:pt x="88" y="35"/>
                      <a:pt x="82" y="29"/>
                    </a:cubicBezTo>
                    <a:cubicBezTo>
                      <a:pt x="76" y="23"/>
                      <a:pt x="67" y="20"/>
                      <a:pt x="55" y="20"/>
                    </a:cubicBezTo>
                    <a:lnTo>
                      <a:pt x="24" y="20"/>
                    </a:lnTo>
                    <a:close/>
                    <a:moveTo>
                      <a:pt x="0" y="0"/>
                    </a:moveTo>
                    <a:lnTo>
                      <a:pt x="55" y="0"/>
                    </a:lnTo>
                    <a:cubicBezTo>
                      <a:pt x="76" y="0"/>
                      <a:pt x="91" y="4"/>
                      <a:pt x="101" y="14"/>
                    </a:cubicBezTo>
                    <a:cubicBezTo>
                      <a:pt x="112" y="23"/>
                      <a:pt x="117" y="36"/>
                      <a:pt x="117" y="54"/>
                    </a:cubicBezTo>
                    <a:cubicBezTo>
                      <a:pt x="117" y="72"/>
                      <a:pt x="112" y="86"/>
                      <a:pt x="101" y="95"/>
                    </a:cubicBezTo>
                    <a:cubicBezTo>
                      <a:pt x="91" y="104"/>
                      <a:pt x="76" y="109"/>
                      <a:pt x="55" y="109"/>
                    </a:cubicBezTo>
                    <a:lnTo>
                      <a:pt x="24" y="109"/>
                    </a:lnTo>
                    <a:lnTo>
                      <a:pt x="24" y="182"/>
                    </a:lnTo>
                    <a:lnTo>
                      <a:pt x="0" y="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Freeform 99">
                <a:extLst>
                  <a:ext uri="{FF2B5EF4-FFF2-40B4-BE49-F238E27FC236}">
                    <a16:creationId xmlns:a16="http://schemas.microsoft.com/office/drawing/2014/main" id="{78B94474-F2CA-4BFF-B84E-1A2A6CCBAE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7" y="2479"/>
                <a:ext cx="63" cy="80"/>
              </a:xfrm>
              <a:custGeom>
                <a:avLst/>
                <a:gdLst>
                  <a:gd name="T0" fmla="*/ 147 w 147"/>
                  <a:gd name="T1" fmla="*/ 18 h 189"/>
                  <a:gd name="T2" fmla="*/ 147 w 147"/>
                  <a:gd name="T3" fmla="*/ 44 h 189"/>
                  <a:gd name="T4" fmla="*/ 120 w 147"/>
                  <a:gd name="T5" fmla="*/ 26 h 189"/>
                  <a:gd name="T6" fmla="*/ 90 w 147"/>
                  <a:gd name="T7" fmla="*/ 21 h 189"/>
                  <a:gd name="T8" fmla="*/ 43 w 147"/>
                  <a:gd name="T9" fmla="*/ 40 h 189"/>
                  <a:gd name="T10" fmla="*/ 26 w 147"/>
                  <a:gd name="T11" fmla="*/ 95 h 189"/>
                  <a:gd name="T12" fmla="*/ 43 w 147"/>
                  <a:gd name="T13" fmla="*/ 150 h 189"/>
                  <a:gd name="T14" fmla="*/ 90 w 147"/>
                  <a:gd name="T15" fmla="*/ 169 h 189"/>
                  <a:gd name="T16" fmla="*/ 120 w 147"/>
                  <a:gd name="T17" fmla="*/ 163 h 189"/>
                  <a:gd name="T18" fmla="*/ 147 w 147"/>
                  <a:gd name="T19" fmla="*/ 146 h 189"/>
                  <a:gd name="T20" fmla="*/ 147 w 147"/>
                  <a:gd name="T21" fmla="*/ 172 h 189"/>
                  <a:gd name="T22" fmla="*/ 119 w 147"/>
                  <a:gd name="T23" fmla="*/ 185 h 189"/>
                  <a:gd name="T24" fmla="*/ 89 w 147"/>
                  <a:gd name="T25" fmla="*/ 189 h 189"/>
                  <a:gd name="T26" fmla="*/ 24 w 147"/>
                  <a:gd name="T27" fmla="*/ 164 h 189"/>
                  <a:gd name="T28" fmla="*/ 0 w 147"/>
                  <a:gd name="T29" fmla="*/ 95 h 189"/>
                  <a:gd name="T30" fmla="*/ 24 w 147"/>
                  <a:gd name="T31" fmla="*/ 26 h 189"/>
                  <a:gd name="T32" fmla="*/ 89 w 147"/>
                  <a:gd name="T33" fmla="*/ 0 h 189"/>
                  <a:gd name="T34" fmla="*/ 120 w 147"/>
                  <a:gd name="T35" fmla="*/ 5 h 189"/>
                  <a:gd name="T36" fmla="*/ 147 w 147"/>
                  <a:gd name="T37" fmla="*/ 18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7" h="189">
                    <a:moveTo>
                      <a:pt x="147" y="18"/>
                    </a:moveTo>
                    <a:lnTo>
                      <a:pt x="147" y="44"/>
                    </a:lnTo>
                    <a:cubicBezTo>
                      <a:pt x="139" y="36"/>
                      <a:pt x="130" y="30"/>
                      <a:pt x="120" y="26"/>
                    </a:cubicBezTo>
                    <a:cubicBezTo>
                      <a:pt x="111" y="23"/>
                      <a:pt x="101" y="21"/>
                      <a:pt x="90" y="21"/>
                    </a:cubicBezTo>
                    <a:cubicBezTo>
                      <a:pt x="70" y="21"/>
                      <a:pt x="54" y="27"/>
                      <a:pt x="43" y="40"/>
                    </a:cubicBezTo>
                    <a:cubicBezTo>
                      <a:pt x="31" y="52"/>
                      <a:pt x="26" y="71"/>
                      <a:pt x="26" y="95"/>
                    </a:cubicBezTo>
                    <a:cubicBezTo>
                      <a:pt x="26" y="119"/>
                      <a:pt x="31" y="137"/>
                      <a:pt x="43" y="150"/>
                    </a:cubicBezTo>
                    <a:cubicBezTo>
                      <a:pt x="54" y="163"/>
                      <a:pt x="70" y="169"/>
                      <a:pt x="90" y="169"/>
                    </a:cubicBezTo>
                    <a:cubicBezTo>
                      <a:pt x="101" y="169"/>
                      <a:pt x="111" y="167"/>
                      <a:pt x="120" y="163"/>
                    </a:cubicBezTo>
                    <a:cubicBezTo>
                      <a:pt x="130" y="160"/>
                      <a:pt x="139" y="154"/>
                      <a:pt x="147" y="146"/>
                    </a:cubicBezTo>
                    <a:lnTo>
                      <a:pt x="147" y="172"/>
                    </a:lnTo>
                    <a:cubicBezTo>
                      <a:pt x="138" y="178"/>
                      <a:pt x="129" y="182"/>
                      <a:pt x="119" y="185"/>
                    </a:cubicBezTo>
                    <a:cubicBezTo>
                      <a:pt x="110" y="188"/>
                      <a:pt x="100" y="189"/>
                      <a:pt x="89" y="189"/>
                    </a:cubicBezTo>
                    <a:cubicBezTo>
                      <a:pt x="61" y="189"/>
                      <a:pt x="40" y="181"/>
                      <a:pt x="24" y="164"/>
                    </a:cubicBezTo>
                    <a:cubicBezTo>
                      <a:pt x="8" y="147"/>
                      <a:pt x="0" y="124"/>
                      <a:pt x="0" y="95"/>
                    </a:cubicBezTo>
                    <a:cubicBezTo>
                      <a:pt x="0" y="66"/>
                      <a:pt x="8" y="43"/>
                      <a:pt x="24" y="26"/>
                    </a:cubicBezTo>
                    <a:cubicBezTo>
                      <a:pt x="40" y="9"/>
                      <a:pt x="61" y="0"/>
                      <a:pt x="89" y="0"/>
                    </a:cubicBezTo>
                    <a:cubicBezTo>
                      <a:pt x="100" y="0"/>
                      <a:pt x="110" y="2"/>
                      <a:pt x="120" y="5"/>
                    </a:cubicBezTo>
                    <a:cubicBezTo>
                      <a:pt x="129" y="8"/>
                      <a:pt x="138" y="12"/>
                      <a:pt x="147" y="1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Rectangle 100">
                <a:extLst>
                  <a:ext uri="{FF2B5EF4-FFF2-40B4-BE49-F238E27FC236}">
                    <a16:creationId xmlns:a16="http://schemas.microsoft.com/office/drawing/2014/main" id="{83E4E41E-957F-4AFA-A182-C82C105879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1" y="3094"/>
                <a:ext cx="513" cy="148"/>
              </a:xfrm>
              <a:prstGeom prst="rect">
                <a:avLst/>
              </a:prstGeom>
              <a:solidFill>
                <a:srgbClr val="D0E69E"/>
              </a:solidFill>
              <a:ln w="12700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Freeform 101">
                <a:extLst>
                  <a:ext uri="{FF2B5EF4-FFF2-40B4-BE49-F238E27FC236}">
                    <a16:creationId xmlns:a16="http://schemas.microsoft.com/office/drawing/2014/main" id="{057D807C-14B2-44B3-B8E0-247762D84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" y="3122"/>
                <a:ext cx="53" cy="67"/>
              </a:xfrm>
              <a:custGeom>
                <a:avLst/>
                <a:gdLst>
                  <a:gd name="T0" fmla="*/ 0 w 125"/>
                  <a:gd name="T1" fmla="*/ 0 h 157"/>
                  <a:gd name="T2" fmla="*/ 30 w 125"/>
                  <a:gd name="T3" fmla="*/ 0 h 157"/>
                  <a:gd name="T4" fmla="*/ 103 w 125"/>
                  <a:gd name="T5" fmla="*/ 131 h 157"/>
                  <a:gd name="T6" fmla="*/ 103 w 125"/>
                  <a:gd name="T7" fmla="*/ 0 h 157"/>
                  <a:gd name="T8" fmla="*/ 125 w 125"/>
                  <a:gd name="T9" fmla="*/ 0 h 157"/>
                  <a:gd name="T10" fmla="*/ 125 w 125"/>
                  <a:gd name="T11" fmla="*/ 157 h 157"/>
                  <a:gd name="T12" fmla="*/ 95 w 125"/>
                  <a:gd name="T13" fmla="*/ 157 h 157"/>
                  <a:gd name="T14" fmla="*/ 22 w 125"/>
                  <a:gd name="T15" fmla="*/ 26 h 157"/>
                  <a:gd name="T16" fmla="*/ 22 w 125"/>
                  <a:gd name="T17" fmla="*/ 157 h 157"/>
                  <a:gd name="T18" fmla="*/ 0 w 125"/>
                  <a:gd name="T19" fmla="*/ 157 h 157"/>
                  <a:gd name="T20" fmla="*/ 0 w 125"/>
                  <a:gd name="T21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5" h="157">
                    <a:moveTo>
                      <a:pt x="0" y="0"/>
                    </a:moveTo>
                    <a:lnTo>
                      <a:pt x="30" y="0"/>
                    </a:lnTo>
                    <a:lnTo>
                      <a:pt x="103" y="131"/>
                    </a:lnTo>
                    <a:lnTo>
                      <a:pt x="103" y="0"/>
                    </a:lnTo>
                    <a:lnTo>
                      <a:pt x="125" y="0"/>
                    </a:lnTo>
                    <a:lnTo>
                      <a:pt x="125" y="157"/>
                    </a:lnTo>
                    <a:lnTo>
                      <a:pt x="95" y="157"/>
                    </a:lnTo>
                    <a:lnTo>
                      <a:pt x="22" y="26"/>
                    </a:lnTo>
                    <a:lnTo>
                      <a:pt x="22" y="157"/>
                    </a:lnTo>
                    <a:lnTo>
                      <a:pt x="0" y="1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Freeform 102">
                <a:extLst>
                  <a:ext uri="{FF2B5EF4-FFF2-40B4-BE49-F238E27FC236}">
                    <a16:creationId xmlns:a16="http://schemas.microsoft.com/office/drawing/2014/main" id="{DD8918AF-CB3A-4EC7-8FDD-0C5A04BED8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4" y="3122"/>
                <a:ext cx="64" cy="67"/>
              </a:xfrm>
              <a:custGeom>
                <a:avLst/>
                <a:gdLst>
                  <a:gd name="T0" fmla="*/ 63 w 151"/>
                  <a:gd name="T1" fmla="*/ 157 h 157"/>
                  <a:gd name="T2" fmla="*/ 0 w 151"/>
                  <a:gd name="T3" fmla="*/ 0 h 157"/>
                  <a:gd name="T4" fmla="*/ 23 w 151"/>
                  <a:gd name="T5" fmla="*/ 0 h 157"/>
                  <a:gd name="T6" fmla="*/ 75 w 151"/>
                  <a:gd name="T7" fmla="*/ 132 h 157"/>
                  <a:gd name="T8" fmla="*/ 128 w 151"/>
                  <a:gd name="T9" fmla="*/ 0 h 157"/>
                  <a:gd name="T10" fmla="*/ 151 w 151"/>
                  <a:gd name="T11" fmla="*/ 0 h 157"/>
                  <a:gd name="T12" fmla="*/ 88 w 151"/>
                  <a:gd name="T13" fmla="*/ 157 h 157"/>
                  <a:gd name="T14" fmla="*/ 63 w 151"/>
                  <a:gd name="T15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1" h="157">
                    <a:moveTo>
                      <a:pt x="63" y="157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75" y="132"/>
                    </a:lnTo>
                    <a:lnTo>
                      <a:pt x="128" y="0"/>
                    </a:lnTo>
                    <a:lnTo>
                      <a:pt x="151" y="0"/>
                    </a:lnTo>
                    <a:lnTo>
                      <a:pt x="88" y="157"/>
                    </a:lnTo>
                    <a:lnTo>
                      <a:pt x="63" y="1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Freeform 103">
                <a:extLst>
                  <a:ext uri="{FF2B5EF4-FFF2-40B4-BE49-F238E27FC236}">
                    <a16:creationId xmlns:a16="http://schemas.microsoft.com/office/drawing/2014/main" id="{AB905F27-EF21-4C1A-A6E0-B521D1AD06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8" y="3122"/>
                <a:ext cx="43" cy="67"/>
              </a:xfrm>
              <a:custGeom>
                <a:avLst/>
                <a:gdLst>
                  <a:gd name="T0" fmla="*/ 0 w 102"/>
                  <a:gd name="T1" fmla="*/ 0 h 157"/>
                  <a:gd name="T2" fmla="*/ 22 w 102"/>
                  <a:gd name="T3" fmla="*/ 0 h 157"/>
                  <a:gd name="T4" fmla="*/ 22 w 102"/>
                  <a:gd name="T5" fmla="*/ 139 h 157"/>
                  <a:gd name="T6" fmla="*/ 102 w 102"/>
                  <a:gd name="T7" fmla="*/ 139 h 157"/>
                  <a:gd name="T8" fmla="*/ 102 w 102"/>
                  <a:gd name="T9" fmla="*/ 157 h 157"/>
                  <a:gd name="T10" fmla="*/ 0 w 102"/>
                  <a:gd name="T11" fmla="*/ 157 h 157"/>
                  <a:gd name="T12" fmla="*/ 0 w 102"/>
                  <a:gd name="T13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2" h="157">
                    <a:moveTo>
                      <a:pt x="0" y="0"/>
                    </a:moveTo>
                    <a:lnTo>
                      <a:pt x="22" y="0"/>
                    </a:lnTo>
                    <a:lnTo>
                      <a:pt x="22" y="139"/>
                    </a:lnTo>
                    <a:lnTo>
                      <a:pt x="102" y="139"/>
                    </a:lnTo>
                    <a:lnTo>
                      <a:pt x="102" y="157"/>
                    </a:lnTo>
                    <a:lnTo>
                      <a:pt x="0" y="1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Freeform 104">
                <a:extLst>
                  <a:ext uri="{FF2B5EF4-FFF2-40B4-BE49-F238E27FC236}">
                    <a16:creationId xmlns:a16="http://schemas.microsoft.com/office/drawing/2014/main" id="{F5AB40C4-D4E8-4817-A626-9FC72DF8A0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21" y="3120"/>
                <a:ext cx="9" cy="69"/>
              </a:xfrm>
              <a:custGeom>
                <a:avLst/>
                <a:gdLst>
                  <a:gd name="T0" fmla="*/ 0 w 20"/>
                  <a:gd name="T1" fmla="*/ 45 h 163"/>
                  <a:gd name="T2" fmla="*/ 20 w 20"/>
                  <a:gd name="T3" fmla="*/ 45 h 163"/>
                  <a:gd name="T4" fmla="*/ 20 w 20"/>
                  <a:gd name="T5" fmla="*/ 163 h 163"/>
                  <a:gd name="T6" fmla="*/ 0 w 20"/>
                  <a:gd name="T7" fmla="*/ 163 h 163"/>
                  <a:gd name="T8" fmla="*/ 0 w 20"/>
                  <a:gd name="T9" fmla="*/ 45 h 163"/>
                  <a:gd name="T10" fmla="*/ 0 w 20"/>
                  <a:gd name="T11" fmla="*/ 0 h 163"/>
                  <a:gd name="T12" fmla="*/ 20 w 20"/>
                  <a:gd name="T13" fmla="*/ 0 h 163"/>
                  <a:gd name="T14" fmla="*/ 20 w 20"/>
                  <a:gd name="T15" fmla="*/ 24 h 163"/>
                  <a:gd name="T16" fmla="*/ 0 w 20"/>
                  <a:gd name="T17" fmla="*/ 24 h 163"/>
                  <a:gd name="T18" fmla="*/ 0 w 20"/>
                  <a:gd name="T19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163">
                    <a:moveTo>
                      <a:pt x="0" y="45"/>
                    </a:moveTo>
                    <a:lnTo>
                      <a:pt x="20" y="45"/>
                    </a:lnTo>
                    <a:lnTo>
                      <a:pt x="20" y="163"/>
                    </a:lnTo>
                    <a:lnTo>
                      <a:pt x="0" y="163"/>
                    </a:lnTo>
                    <a:lnTo>
                      <a:pt x="0" y="45"/>
                    </a:lnTo>
                    <a:close/>
                    <a:moveTo>
                      <a:pt x="0" y="0"/>
                    </a:moveTo>
                    <a:lnTo>
                      <a:pt x="20" y="0"/>
                    </a:lnTo>
                    <a:lnTo>
                      <a:pt x="20" y="24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Freeform 105">
                <a:extLst>
                  <a:ext uri="{FF2B5EF4-FFF2-40B4-BE49-F238E27FC236}">
                    <a16:creationId xmlns:a16="http://schemas.microsoft.com/office/drawing/2014/main" id="{96AA0F16-1CA7-4812-A4B7-9BB9C942C9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8" y="3138"/>
                <a:ext cx="43" cy="51"/>
              </a:xfrm>
              <a:custGeom>
                <a:avLst/>
                <a:gdLst>
                  <a:gd name="T0" fmla="*/ 103 w 103"/>
                  <a:gd name="T1" fmla="*/ 49 h 120"/>
                  <a:gd name="T2" fmla="*/ 103 w 103"/>
                  <a:gd name="T3" fmla="*/ 120 h 120"/>
                  <a:gd name="T4" fmla="*/ 83 w 103"/>
                  <a:gd name="T5" fmla="*/ 120 h 120"/>
                  <a:gd name="T6" fmla="*/ 83 w 103"/>
                  <a:gd name="T7" fmla="*/ 50 h 120"/>
                  <a:gd name="T8" fmla="*/ 76 w 103"/>
                  <a:gd name="T9" fmla="*/ 25 h 120"/>
                  <a:gd name="T10" fmla="*/ 56 w 103"/>
                  <a:gd name="T11" fmla="*/ 16 h 120"/>
                  <a:gd name="T12" fmla="*/ 30 w 103"/>
                  <a:gd name="T13" fmla="*/ 26 h 120"/>
                  <a:gd name="T14" fmla="*/ 20 w 103"/>
                  <a:gd name="T15" fmla="*/ 53 h 120"/>
                  <a:gd name="T16" fmla="*/ 20 w 103"/>
                  <a:gd name="T17" fmla="*/ 120 h 120"/>
                  <a:gd name="T18" fmla="*/ 0 w 103"/>
                  <a:gd name="T19" fmla="*/ 120 h 120"/>
                  <a:gd name="T20" fmla="*/ 0 w 103"/>
                  <a:gd name="T21" fmla="*/ 2 h 120"/>
                  <a:gd name="T22" fmla="*/ 20 w 103"/>
                  <a:gd name="T23" fmla="*/ 2 h 120"/>
                  <a:gd name="T24" fmla="*/ 20 w 103"/>
                  <a:gd name="T25" fmla="*/ 21 h 120"/>
                  <a:gd name="T26" fmla="*/ 37 w 103"/>
                  <a:gd name="T27" fmla="*/ 5 h 120"/>
                  <a:gd name="T28" fmla="*/ 60 w 103"/>
                  <a:gd name="T29" fmla="*/ 0 h 120"/>
                  <a:gd name="T30" fmla="*/ 92 w 103"/>
                  <a:gd name="T31" fmla="*/ 12 h 120"/>
                  <a:gd name="T32" fmla="*/ 103 w 103"/>
                  <a:gd name="T33" fmla="*/ 4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3" h="120">
                    <a:moveTo>
                      <a:pt x="103" y="49"/>
                    </a:moveTo>
                    <a:lnTo>
                      <a:pt x="103" y="120"/>
                    </a:lnTo>
                    <a:lnTo>
                      <a:pt x="83" y="120"/>
                    </a:lnTo>
                    <a:lnTo>
                      <a:pt x="83" y="50"/>
                    </a:lnTo>
                    <a:cubicBezTo>
                      <a:pt x="83" y="38"/>
                      <a:pt x="81" y="30"/>
                      <a:pt x="76" y="25"/>
                    </a:cubicBezTo>
                    <a:cubicBezTo>
                      <a:pt x="72" y="19"/>
                      <a:pt x="65" y="16"/>
                      <a:pt x="56" y="16"/>
                    </a:cubicBezTo>
                    <a:cubicBezTo>
                      <a:pt x="45" y="16"/>
                      <a:pt x="36" y="20"/>
                      <a:pt x="30" y="26"/>
                    </a:cubicBezTo>
                    <a:cubicBezTo>
                      <a:pt x="23" y="33"/>
                      <a:pt x="20" y="42"/>
                      <a:pt x="20" y="53"/>
                    </a:cubicBezTo>
                    <a:lnTo>
                      <a:pt x="20" y="120"/>
                    </a:lnTo>
                    <a:lnTo>
                      <a:pt x="0" y="120"/>
                    </a:lnTo>
                    <a:lnTo>
                      <a:pt x="0" y="2"/>
                    </a:lnTo>
                    <a:lnTo>
                      <a:pt x="20" y="2"/>
                    </a:lnTo>
                    <a:lnTo>
                      <a:pt x="20" y="21"/>
                    </a:lnTo>
                    <a:cubicBezTo>
                      <a:pt x="25" y="14"/>
                      <a:pt x="31" y="8"/>
                      <a:pt x="37" y="5"/>
                    </a:cubicBezTo>
                    <a:cubicBezTo>
                      <a:pt x="44" y="1"/>
                      <a:pt x="52" y="0"/>
                      <a:pt x="60" y="0"/>
                    </a:cubicBezTo>
                    <a:cubicBezTo>
                      <a:pt x="74" y="0"/>
                      <a:pt x="85" y="4"/>
                      <a:pt x="92" y="12"/>
                    </a:cubicBezTo>
                    <a:cubicBezTo>
                      <a:pt x="100" y="20"/>
                      <a:pt x="103" y="33"/>
                      <a:pt x="103" y="4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Freeform 106">
                <a:extLst>
                  <a:ext uri="{FF2B5EF4-FFF2-40B4-BE49-F238E27FC236}">
                    <a16:creationId xmlns:a16="http://schemas.microsoft.com/office/drawing/2014/main" id="{8F12FB52-11BE-4015-89CE-F1EE18072F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8" y="3120"/>
                <a:ext cx="47" cy="69"/>
              </a:xfrm>
              <a:custGeom>
                <a:avLst/>
                <a:gdLst>
                  <a:gd name="T0" fmla="*/ 0 w 110"/>
                  <a:gd name="T1" fmla="*/ 0 h 163"/>
                  <a:gd name="T2" fmla="*/ 21 w 110"/>
                  <a:gd name="T3" fmla="*/ 0 h 163"/>
                  <a:gd name="T4" fmla="*/ 21 w 110"/>
                  <a:gd name="T5" fmla="*/ 96 h 163"/>
                  <a:gd name="T6" fmla="*/ 81 w 110"/>
                  <a:gd name="T7" fmla="*/ 45 h 163"/>
                  <a:gd name="T8" fmla="*/ 107 w 110"/>
                  <a:gd name="T9" fmla="*/ 45 h 163"/>
                  <a:gd name="T10" fmla="*/ 42 w 110"/>
                  <a:gd name="T11" fmla="*/ 100 h 163"/>
                  <a:gd name="T12" fmla="*/ 110 w 110"/>
                  <a:gd name="T13" fmla="*/ 163 h 163"/>
                  <a:gd name="T14" fmla="*/ 84 w 110"/>
                  <a:gd name="T15" fmla="*/ 163 h 163"/>
                  <a:gd name="T16" fmla="*/ 21 w 110"/>
                  <a:gd name="T17" fmla="*/ 105 h 163"/>
                  <a:gd name="T18" fmla="*/ 21 w 110"/>
                  <a:gd name="T19" fmla="*/ 163 h 163"/>
                  <a:gd name="T20" fmla="*/ 0 w 110"/>
                  <a:gd name="T21" fmla="*/ 163 h 163"/>
                  <a:gd name="T22" fmla="*/ 0 w 110"/>
                  <a:gd name="T23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0" h="163">
                    <a:moveTo>
                      <a:pt x="0" y="0"/>
                    </a:moveTo>
                    <a:lnTo>
                      <a:pt x="21" y="0"/>
                    </a:lnTo>
                    <a:lnTo>
                      <a:pt x="21" y="96"/>
                    </a:lnTo>
                    <a:lnTo>
                      <a:pt x="81" y="45"/>
                    </a:lnTo>
                    <a:lnTo>
                      <a:pt x="107" y="45"/>
                    </a:lnTo>
                    <a:lnTo>
                      <a:pt x="42" y="100"/>
                    </a:lnTo>
                    <a:lnTo>
                      <a:pt x="110" y="163"/>
                    </a:lnTo>
                    <a:lnTo>
                      <a:pt x="84" y="163"/>
                    </a:lnTo>
                    <a:lnTo>
                      <a:pt x="21" y="105"/>
                    </a:lnTo>
                    <a:lnTo>
                      <a:pt x="21" y="163"/>
                    </a:lnTo>
                    <a:lnTo>
                      <a:pt x="0" y="1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Freeform 107">
                <a:extLst>
                  <a:ext uri="{FF2B5EF4-FFF2-40B4-BE49-F238E27FC236}">
                    <a16:creationId xmlns:a16="http://schemas.microsoft.com/office/drawing/2014/main" id="{D4027F66-AB2A-4A08-9287-B31D29E0B0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8" y="2963"/>
                <a:ext cx="103" cy="75"/>
              </a:xfrm>
              <a:custGeom>
                <a:avLst/>
                <a:gdLst>
                  <a:gd name="T0" fmla="*/ 61 w 242"/>
                  <a:gd name="T1" fmla="*/ 132 h 177"/>
                  <a:gd name="T2" fmla="*/ 61 w 242"/>
                  <a:gd name="T3" fmla="*/ 88 h 177"/>
                  <a:gd name="T4" fmla="*/ 31 w 242"/>
                  <a:gd name="T5" fmla="*/ 88 h 177"/>
                  <a:gd name="T6" fmla="*/ 0 w 242"/>
                  <a:gd name="T7" fmla="*/ 88 h 177"/>
                  <a:gd name="T8" fmla="*/ 60 w 242"/>
                  <a:gd name="T9" fmla="*/ 44 h 177"/>
                  <a:gd name="T10" fmla="*/ 122 w 242"/>
                  <a:gd name="T11" fmla="*/ 0 h 177"/>
                  <a:gd name="T12" fmla="*/ 182 w 242"/>
                  <a:gd name="T13" fmla="*/ 44 h 177"/>
                  <a:gd name="T14" fmla="*/ 242 w 242"/>
                  <a:gd name="T15" fmla="*/ 87 h 177"/>
                  <a:gd name="T16" fmla="*/ 211 w 242"/>
                  <a:gd name="T17" fmla="*/ 88 h 177"/>
                  <a:gd name="T18" fmla="*/ 181 w 242"/>
                  <a:gd name="T19" fmla="*/ 88 h 177"/>
                  <a:gd name="T20" fmla="*/ 181 w 242"/>
                  <a:gd name="T21" fmla="*/ 132 h 177"/>
                  <a:gd name="T22" fmla="*/ 181 w 242"/>
                  <a:gd name="T23" fmla="*/ 177 h 177"/>
                  <a:gd name="T24" fmla="*/ 121 w 242"/>
                  <a:gd name="T25" fmla="*/ 177 h 177"/>
                  <a:gd name="T26" fmla="*/ 61 w 242"/>
                  <a:gd name="T27" fmla="*/ 177 h 177"/>
                  <a:gd name="T28" fmla="*/ 61 w 242"/>
                  <a:gd name="T29" fmla="*/ 133 h 177"/>
                  <a:gd name="T30" fmla="*/ 61 w 242"/>
                  <a:gd name="T31" fmla="*/ 132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2" h="177">
                    <a:moveTo>
                      <a:pt x="61" y="132"/>
                    </a:moveTo>
                    <a:lnTo>
                      <a:pt x="61" y="88"/>
                    </a:lnTo>
                    <a:lnTo>
                      <a:pt x="31" y="88"/>
                    </a:lnTo>
                    <a:lnTo>
                      <a:pt x="0" y="88"/>
                    </a:lnTo>
                    <a:lnTo>
                      <a:pt x="60" y="44"/>
                    </a:lnTo>
                    <a:cubicBezTo>
                      <a:pt x="109" y="7"/>
                      <a:pt x="121" y="0"/>
                      <a:pt x="122" y="0"/>
                    </a:cubicBezTo>
                    <a:cubicBezTo>
                      <a:pt x="123" y="1"/>
                      <a:pt x="150" y="20"/>
                      <a:pt x="182" y="44"/>
                    </a:cubicBezTo>
                    <a:lnTo>
                      <a:pt x="242" y="87"/>
                    </a:lnTo>
                    <a:lnTo>
                      <a:pt x="211" y="88"/>
                    </a:lnTo>
                    <a:lnTo>
                      <a:pt x="181" y="88"/>
                    </a:lnTo>
                    <a:lnTo>
                      <a:pt x="181" y="132"/>
                    </a:lnTo>
                    <a:lnTo>
                      <a:pt x="181" y="177"/>
                    </a:lnTo>
                    <a:lnTo>
                      <a:pt x="121" y="177"/>
                    </a:lnTo>
                    <a:lnTo>
                      <a:pt x="61" y="177"/>
                    </a:lnTo>
                    <a:lnTo>
                      <a:pt x="61" y="133"/>
                    </a:lnTo>
                    <a:lnTo>
                      <a:pt x="61" y="132"/>
                    </a:lnTo>
                    <a:close/>
                  </a:path>
                </a:pathLst>
              </a:custGeom>
              <a:solidFill>
                <a:srgbClr val="1B0675"/>
              </a:solidFill>
              <a:ln w="1588" cap="flat">
                <a:solidFill>
                  <a:srgbClr val="07070A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Freeform 108">
                <a:extLst>
                  <a:ext uri="{FF2B5EF4-FFF2-40B4-BE49-F238E27FC236}">
                    <a16:creationId xmlns:a16="http://schemas.microsoft.com/office/drawing/2014/main" id="{77128936-B43D-4F4A-BE6F-BA3785BB91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8" y="3019"/>
                <a:ext cx="103" cy="75"/>
              </a:xfrm>
              <a:custGeom>
                <a:avLst/>
                <a:gdLst>
                  <a:gd name="T0" fmla="*/ 181 w 241"/>
                  <a:gd name="T1" fmla="*/ 44 h 177"/>
                  <a:gd name="T2" fmla="*/ 181 w 241"/>
                  <a:gd name="T3" fmla="*/ 89 h 177"/>
                  <a:gd name="T4" fmla="*/ 211 w 241"/>
                  <a:gd name="T5" fmla="*/ 89 h 177"/>
                  <a:gd name="T6" fmla="*/ 241 w 241"/>
                  <a:gd name="T7" fmla="*/ 89 h 177"/>
                  <a:gd name="T8" fmla="*/ 181 w 241"/>
                  <a:gd name="T9" fmla="*/ 133 h 177"/>
                  <a:gd name="T10" fmla="*/ 120 w 241"/>
                  <a:gd name="T11" fmla="*/ 177 h 177"/>
                  <a:gd name="T12" fmla="*/ 59 w 241"/>
                  <a:gd name="T13" fmla="*/ 133 h 177"/>
                  <a:gd name="T14" fmla="*/ 0 w 241"/>
                  <a:gd name="T15" fmla="*/ 89 h 177"/>
                  <a:gd name="T16" fmla="*/ 31 w 241"/>
                  <a:gd name="T17" fmla="*/ 89 h 177"/>
                  <a:gd name="T18" fmla="*/ 61 w 241"/>
                  <a:gd name="T19" fmla="*/ 89 h 177"/>
                  <a:gd name="T20" fmla="*/ 61 w 241"/>
                  <a:gd name="T21" fmla="*/ 45 h 177"/>
                  <a:gd name="T22" fmla="*/ 61 w 241"/>
                  <a:gd name="T23" fmla="*/ 0 h 177"/>
                  <a:gd name="T24" fmla="*/ 121 w 241"/>
                  <a:gd name="T25" fmla="*/ 0 h 177"/>
                  <a:gd name="T26" fmla="*/ 181 w 241"/>
                  <a:gd name="T27" fmla="*/ 0 h 177"/>
                  <a:gd name="T28" fmla="*/ 181 w 241"/>
                  <a:gd name="T29" fmla="*/ 44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1" h="177">
                    <a:moveTo>
                      <a:pt x="181" y="44"/>
                    </a:moveTo>
                    <a:lnTo>
                      <a:pt x="181" y="89"/>
                    </a:lnTo>
                    <a:lnTo>
                      <a:pt x="211" y="89"/>
                    </a:lnTo>
                    <a:lnTo>
                      <a:pt x="241" y="89"/>
                    </a:lnTo>
                    <a:lnTo>
                      <a:pt x="181" y="133"/>
                    </a:lnTo>
                    <a:cubicBezTo>
                      <a:pt x="133" y="169"/>
                      <a:pt x="121" y="177"/>
                      <a:pt x="120" y="177"/>
                    </a:cubicBezTo>
                    <a:cubicBezTo>
                      <a:pt x="119" y="176"/>
                      <a:pt x="92" y="156"/>
                      <a:pt x="59" y="133"/>
                    </a:cubicBezTo>
                    <a:lnTo>
                      <a:pt x="0" y="89"/>
                    </a:lnTo>
                    <a:lnTo>
                      <a:pt x="31" y="89"/>
                    </a:lnTo>
                    <a:lnTo>
                      <a:pt x="61" y="89"/>
                    </a:lnTo>
                    <a:lnTo>
                      <a:pt x="61" y="45"/>
                    </a:lnTo>
                    <a:lnTo>
                      <a:pt x="61" y="0"/>
                    </a:lnTo>
                    <a:lnTo>
                      <a:pt x="121" y="0"/>
                    </a:lnTo>
                    <a:lnTo>
                      <a:pt x="181" y="0"/>
                    </a:lnTo>
                    <a:lnTo>
                      <a:pt x="181" y="44"/>
                    </a:lnTo>
                    <a:close/>
                  </a:path>
                </a:pathLst>
              </a:custGeom>
              <a:solidFill>
                <a:srgbClr val="1B0675"/>
              </a:solidFill>
              <a:ln w="1588" cap="flat">
                <a:solidFill>
                  <a:srgbClr val="07070A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Rectangle 109">
                <a:extLst>
                  <a:ext uri="{FF2B5EF4-FFF2-40B4-BE49-F238E27FC236}">
                    <a16:creationId xmlns:a16="http://schemas.microsoft.com/office/drawing/2014/main" id="{60CBF4E9-1F33-4472-B4AC-EB58FBE630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3" y="3094"/>
                <a:ext cx="513" cy="149"/>
              </a:xfrm>
              <a:prstGeom prst="rect">
                <a:avLst/>
              </a:prstGeom>
              <a:solidFill>
                <a:srgbClr val="D0E69E"/>
              </a:solidFill>
              <a:ln w="12700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Freeform 110">
                <a:extLst>
                  <a:ext uri="{FF2B5EF4-FFF2-40B4-BE49-F238E27FC236}">
                    <a16:creationId xmlns:a16="http://schemas.microsoft.com/office/drawing/2014/main" id="{3A229E21-64AD-4BB9-9CFC-93AEB5013E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3" y="3123"/>
                <a:ext cx="53" cy="67"/>
              </a:xfrm>
              <a:custGeom>
                <a:avLst/>
                <a:gdLst>
                  <a:gd name="T0" fmla="*/ 0 w 125"/>
                  <a:gd name="T1" fmla="*/ 0 h 157"/>
                  <a:gd name="T2" fmla="*/ 30 w 125"/>
                  <a:gd name="T3" fmla="*/ 0 h 157"/>
                  <a:gd name="T4" fmla="*/ 103 w 125"/>
                  <a:gd name="T5" fmla="*/ 131 h 157"/>
                  <a:gd name="T6" fmla="*/ 103 w 125"/>
                  <a:gd name="T7" fmla="*/ 0 h 157"/>
                  <a:gd name="T8" fmla="*/ 125 w 125"/>
                  <a:gd name="T9" fmla="*/ 0 h 157"/>
                  <a:gd name="T10" fmla="*/ 125 w 125"/>
                  <a:gd name="T11" fmla="*/ 157 h 157"/>
                  <a:gd name="T12" fmla="*/ 95 w 125"/>
                  <a:gd name="T13" fmla="*/ 157 h 157"/>
                  <a:gd name="T14" fmla="*/ 22 w 125"/>
                  <a:gd name="T15" fmla="*/ 26 h 157"/>
                  <a:gd name="T16" fmla="*/ 22 w 125"/>
                  <a:gd name="T17" fmla="*/ 157 h 157"/>
                  <a:gd name="T18" fmla="*/ 0 w 125"/>
                  <a:gd name="T19" fmla="*/ 157 h 157"/>
                  <a:gd name="T20" fmla="*/ 0 w 125"/>
                  <a:gd name="T21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5" h="157">
                    <a:moveTo>
                      <a:pt x="0" y="0"/>
                    </a:moveTo>
                    <a:lnTo>
                      <a:pt x="30" y="0"/>
                    </a:lnTo>
                    <a:lnTo>
                      <a:pt x="103" y="131"/>
                    </a:lnTo>
                    <a:lnTo>
                      <a:pt x="103" y="0"/>
                    </a:lnTo>
                    <a:lnTo>
                      <a:pt x="125" y="0"/>
                    </a:lnTo>
                    <a:lnTo>
                      <a:pt x="125" y="157"/>
                    </a:lnTo>
                    <a:lnTo>
                      <a:pt x="95" y="157"/>
                    </a:lnTo>
                    <a:lnTo>
                      <a:pt x="22" y="26"/>
                    </a:lnTo>
                    <a:lnTo>
                      <a:pt x="22" y="157"/>
                    </a:lnTo>
                    <a:lnTo>
                      <a:pt x="0" y="1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Freeform 111">
                <a:extLst>
                  <a:ext uri="{FF2B5EF4-FFF2-40B4-BE49-F238E27FC236}">
                    <a16:creationId xmlns:a16="http://schemas.microsoft.com/office/drawing/2014/main" id="{65829613-E63E-4390-9FFD-47550F95B1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6" y="3123"/>
                <a:ext cx="64" cy="67"/>
              </a:xfrm>
              <a:custGeom>
                <a:avLst/>
                <a:gdLst>
                  <a:gd name="T0" fmla="*/ 63 w 151"/>
                  <a:gd name="T1" fmla="*/ 157 h 157"/>
                  <a:gd name="T2" fmla="*/ 0 w 151"/>
                  <a:gd name="T3" fmla="*/ 0 h 157"/>
                  <a:gd name="T4" fmla="*/ 23 w 151"/>
                  <a:gd name="T5" fmla="*/ 0 h 157"/>
                  <a:gd name="T6" fmla="*/ 75 w 151"/>
                  <a:gd name="T7" fmla="*/ 132 h 157"/>
                  <a:gd name="T8" fmla="*/ 128 w 151"/>
                  <a:gd name="T9" fmla="*/ 0 h 157"/>
                  <a:gd name="T10" fmla="*/ 151 w 151"/>
                  <a:gd name="T11" fmla="*/ 0 h 157"/>
                  <a:gd name="T12" fmla="*/ 88 w 151"/>
                  <a:gd name="T13" fmla="*/ 157 h 157"/>
                  <a:gd name="T14" fmla="*/ 63 w 151"/>
                  <a:gd name="T15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1" h="157">
                    <a:moveTo>
                      <a:pt x="63" y="157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75" y="132"/>
                    </a:lnTo>
                    <a:lnTo>
                      <a:pt x="128" y="0"/>
                    </a:lnTo>
                    <a:lnTo>
                      <a:pt x="151" y="0"/>
                    </a:lnTo>
                    <a:lnTo>
                      <a:pt x="88" y="157"/>
                    </a:lnTo>
                    <a:lnTo>
                      <a:pt x="63" y="1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Freeform 112">
                <a:extLst>
                  <a:ext uri="{FF2B5EF4-FFF2-40B4-BE49-F238E27FC236}">
                    <a16:creationId xmlns:a16="http://schemas.microsoft.com/office/drawing/2014/main" id="{CF52782E-6675-45A6-83F4-BD279BBA94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0" y="3123"/>
                <a:ext cx="44" cy="67"/>
              </a:xfrm>
              <a:custGeom>
                <a:avLst/>
                <a:gdLst>
                  <a:gd name="T0" fmla="*/ 0 w 102"/>
                  <a:gd name="T1" fmla="*/ 0 h 157"/>
                  <a:gd name="T2" fmla="*/ 22 w 102"/>
                  <a:gd name="T3" fmla="*/ 0 h 157"/>
                  <a:gd name="T4" fmla="*/ 22 w 102"/>
                  <a:gd name="T5" fmla="*/ 139 h 157"/>
                  <a:gd name="T6" fmla="*/ 102 w 102"/>
                  <a:gd name="T7" fmla="*/ 139 h 157"/>
                  <a:gd name="T8" fmla="*/ 102 w 102"/>
                  <a:gd name="T9" fmla="*/ 157 h 157"/>
                  <a:gd name="T10" fmla="*/ 0 w 102"/>
                  <a:gd name="T11" fmla="*/ 157 h 157"/>
                  <a:gd name="T12" fmla="*/ 0 w 102"/>
                  <a:gd name="T13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2" h="157">
                    <a:moveTo>
                      <a:pt x="0" y="0"/>
                    </a:moveTo>
                    <a:lnTo>
                      <a:pt x="22" y="0"/>
                    </a:lnTo>
                    <a:lnTo>
                      <a:pt x="22" y="139"/>
                    </a:lnTo>
                    <a:lnTo>
                      <a:pt x="102" y="139"/>
                    </a:lnTo>
                    <a:lnTo>
                      <a:pt x="102" y="157"/>
                    </a:lnTo>
                    <a:lnTo>
                      <a:pt x="0" y="1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Freeform 113">
                <a:extLst>
                  <a:ext uri="{FF2B5EF4-FFF2-40B4-BE49-F238E27FC236}">
                    <a16:creationId xmlns:a16="http://schemas.microsoft.com/office/drawing/2014/main" id="{3FFF15CE-9DB0-4ECA-BEAA-EB59E76E92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74" y="3120"/>
                <a:ext cx="8" cy="70"/>
              </a:xfrm>
              <a:custGeom>
                <a:avLst/>
                <a:gdLst>
                  <a:gd name="T0" fmla="*/ 0 w 20"/>
                  <a:gd name="T1" fmla="*/ 46 h 164"/>
                  <a:gd name="T2" fmla="*/ 20 w 20"/>
                  <a:gd name="T3" fmla="*/ 46 h 164"/>
                  <a:gd name="T4" fmla="*/ 20 w 20"/>
                  <a:gd name="T5" fmla="*/ 164 h 164"/>
                  <a:gd name="T6" fmla="*/ 0 w 20"/>
                  <a:gd name="T7" fmla="*/ 164 h 164"/>
                  <a:gd name="T8" fmla="*/ 0 w 20"/>
                  <a:gd name="T9" fmla="*/ 46 h 164"/>
                  <a:gd name="T10" fmla="*/ 0 w 20"/>
                  <a:gd name="T11" fmla="*/ 0 h 164"/>
                  <a:gd name="T12" fmla="*/ 20 w 20"/>
                  <a:gd name="T13" fmla="*/ 0 h 164"/>
                  <a:gd name="T14" fmla="*/ 20 w 20"/>
                  <a:gd name="T15" fmla="*/ 25 h 164"/>
                  <a:gd name="T16" fmla="*/ 0 w 20"/>
                  <a:gd name="T17" fmla="*/ 25 h 164"/>
                  <a:gd name="T18" fmla="*/ 0 w 20"/>
                  <a:gd name="T19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164">
                    <a:moveTo>
                      <a:pt x="0" y="46"/>
                    </a:moveTo>
                    <a:lnTo>
                      <a:pt x="20" y="46"/>
                    </a:lnTo>
                    <a:lnTo>
                      <a:pt x="20" y="164"/>
                    </a:lnTo>
                    <a:lnTo>
                      <a:pt x="0" y="164"/>
                    </a:lnTo>
                    <a:lnTo>
                      <a:pt x="0" y="46"/>
                    </a:lnTo>
                    <a:close/>
                    <a:moveTo>
                      <a:pt x="0" y="0"/>
                    </a:moveTo>
                    <a:lnTo>
                      <a:pt x="20" y="0"/>
                    </a:lnTo>
                    <a:lnTo>
                      <a:pt x="20" y="25"/>
                    </a:lnTo>
                    <a:lnTo>
                      <a:pt x="0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Freeform 114">
                <a:extLst>
                  <a:ext uri="{FF2B5EF4-FFF2-40B4-BE49-F238E27FC236}">
                    <a16:creationId xmlns:a16="http://schemas.microsoft.com/office/drawing/2014/main" id="{4653AAD4-EE5E-457F-84B6-BF55D898DA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0" y="3138"/>
                <a:ext cx="44" cy="52"/>
              </a:xfrm>
              <a:custGeom>
                <a:avLst/>
                <a:gdLst>
                  <a:gd name="T0" fmla="*/ 103 w 103"/>
                  <a:gd name="T1" fmla="*/ 50 h 121"/>
                  <a:gd name="T2" fmla="*/ 103 w 103"/>
                  <a:gd name="T3" fmla="*/ 121 h 121"/>
                  <a:gd name="T4" fmla="*/ 83 w 103"/>
                  <a:gd name="T5" fmla="*/ 121 h 121"/>
                  <a:gd name="T6" fmla="*/ 83 w 103"/>
                  <a:gd name="T7" fmla="*/ 50 h 121"/>
                  <a:gd name="T8" fmla="*/ 76 w 103"/>
                  <a:gd name="T9" fmla="*/ 25 h 121"/>
                  <a:gd name="T10" fmla="*/ 56 w 103"/>
                  <a:gd name="T11" fmla="*/ 17 h 121"/>
                  <a:gd name="T12" fmla="*/ 30 w 103"/>
                  <a:gd name="T13" fmla="*/ 27 h 121"/>
                  <a:gd name="T14" fmla="*/ 20 w 103"/>
                  <a:gd name="T15" fmla="*/ 54 h 121"/>
                  <a:gd name="T16" fmla="*/ 20 w 103"/>
                  <a:gd name="T17" fmla="*/ 121 h 121"/>
                  <a:gd name="T18" fmla="*/ 0 w 103"/>
                  <a:gd name="T19" fmla="*/ 121 h 121"/>
                  <a:gd name="T20" fmla="*/ 0 w 103"/>
                  <a:gd name="T21" fmla="*/ 3 h 121"/>
                  <a:gd name="T22" fmla="*/ 20 w 103"/>
                  <a:gd name="T23" fmla="*/ 3 h 121"/>
                  <a:gd name="T24" fmla="*/ 20 w 103"/>
                  <a:gd name="T25" fmla="*/ 21 h 121"/>
                  <a:gd name="T26" fmla="*/ 37 w 103"/>
                  <a:gd name="T27" fmla="*/ 6 h 121"/>
                  <a:gd name="T28" fmla="*/ 60 w 103"/>
                  <a:gd name="T29" fmla="*/ 0 h 121"/>
                  <a:gd name="T30" fmla="*/ 93 w 103"/>
                  <a:gd name="T31" fmla="*/ 13 h 121"/>
                  <a:gd name="T32" fmla="*/ 103 w 103"/>
                  <a:gd name="T33" fmla="*/ 5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3" h="121">
                    <a:moveTo>
                      <a:pt x="103" y="50"/>
                    </a:moveTo>
                    <a:lnTo>
                      <a:pt x="103" y="121"/>
                    </a:lnTo>
                    <a:lnTo>
                      <a:pt x="83" y="121"/>
                    </a:lnTo>
                    <a:lnTo>
                      <a:pt x="83" y="50"/>
                    </a:lnTo>
                    <a:cubicBezTo>
                      <a:pt x="83" y="39"/>
                      <a:pt x="81" y="31"/>
                      <a:pt x="76" y="25"/>
                    </a:cubicBezTo>
                    <a:cubicBezTo>
                      <a:pt x="72" y="20"/>
                      <a:pt x="65" y="17"/>
                      <a:pt x="56" y="17"/>
                    </a:cubicBezTo>
                    <a:cubicBezTo>
                      <a:pt x="45" y="17"/>
                      <a:pt x="36" y="20"/>
                      <a:pt x="30" y="27"/>
                    </a:cubicBezTo>
                    <a:cubicBezTo>
                      <a:pt x="23" y="34"/>
                      <a:pt x="20" y="43"/>
                      <a:pt x="20" y="54"/>
                    </a:cubicBezTo>
                    <a:lnTo>
                      <a:pt x="20" y="121"/>
                    </a:lnTo>
                    <a:lnTo>
                      <a:pt x="0" y="121"/>
                    </a:lnTo>
                    <a:lnTo>
                      <a:pt x="0" y="3"/>
                    </a:lnTo>
                    <a:lnTo>
                      <a:pt x="20" y="3"/>
                    </a:lnTo>
                    <a:lnTo>
                      <a:pt x="20" y="21"/>
                    </a:lnTo>
                    <a:cubicBezTo>
                      <a:pt x="25" y="14"/>
                      <a:pt x="31" y="9"/>
                      <a:pt x="37" y="6"/>
                    </a:cubicBezTo>
                    <a:cubicBezTo>
                      <a:pt x="44" y="2"/>
                      <a:pt x="52" y="0"/>
                      <a:pt x="60" y="0"/>
                    </a:cubicBezTo>
                    <a:cubicBezTo>
                      <a:pt x="74" y="0"/>
                      <a:pt x="85" y="4"/>
                      <a:pt x="93" y="13"/>
                    </a:cubicBezTo>
                    <a:cubicBezTo>
                      <a:pt x="100" y="21"/>
                      <a:pt x="103" y="33"/>
                      <a:pt x="103" y="5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Freeform 115">
                <a:extLst>
                  <a:ext uri="{FF2B5EF4-FFF2-40B4-BE49-F238E27FC236}">
                    <a16:creationId xmlns:a16="http://schemas.microsoft.com/office/drawing/2014/main" id="{2A4ECBE3-CBD5-40BE-9F81-E81DB4B591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1" y="3120"/>
                <a:ext cx="47" cy="70"/>
              </a:xfrm>
              <a:custGeom>
                <a:avLst/>
                <a:gdLst>
                  <a:gd name="T0" fmla="*/ 0 w 110"/>
                  <a:gd name="T1" fmla="*/ 0 h 164"/>
                  <a:gd name="T2" fmla="*/ 21 w 110"/>
                  <a:gd name="T3" fmla="*/ 0 h 164"/>
                  <a:gd name="T4" fmla="*/ 21 w 110"/>
                  <a:gd name="T5" fmla="*/ 97 h 164"/>
                  <a:gd name="T6" fmla="*/ 82 w 110"/>
                  <a:gd name="T7" fmla="*/ 46 h 164"/>
                  <a:gd name="T8" fmla="*/ 107 w 110"/>
                  <a:gd name="T9" fmla="*/ 46 h 164"/>
                  <a:gd name="T10" fmla="*/ 42 w 110"/>
                  <a:gd name="T11" fmla="*/ 101 h 164"/>
                  <a:gd name="T12" fmla="*/ 110 w 110"/>
                  <a:gd name="T13" fmla="*/ 164 h 164"/>
                  <a:gd name="T14" fmla="*/ 84 w 110"/>
                  <a:gd name="T15" fmla="*/ 164 h 164"/>
                  <a:gd name="T16" fmla="*/ 21 w 110"/>
                  <a:gd name="T17" fmla="*/ 106 h 164"/>
                  <a:gd name="T18" fmla="*/ 21 w 110"/>
                  <a:gd name="T19" fmla="*/ 164 h 164"/>
                  <a:gd name="T20" fmla="*/ 0 w 110"/>
                  <a:gd name="T21" fmla="*/ 164 h 164"/>
                  <a:gd name="T22" fmla="*/ 0 w 110"/>
                  <a:gd name="T23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0" h="164">
                    <a:moveTo>
                      <a:pt x="0" y="0"/>
                    </a:moveTo>
                    <a:lnTo>
                      <a:pt x="21" y="0"/>
                    </a:lnTo>
                    <a:lnTo>
                      <a:pt x="21" y="97"/>
                    </a:lnTo>
                    <a:lnTo>
                      <a:pt x="82" y="46"/>
                    </a:lnTo>
                    <a:lnTo>
                      <a:pt x="107" y="46"/>
                    </a:lnTo>
                    <a:lnTo>
                      <a:pt x="42" y="101"/>
                    </a:lnTo>
                    <a:lnTo>
                      <a:pt x="110" y="164"/>
                    </a:lnTo>
                    <a:lnTo>
                      <a:pt x="84" y="164"/>
                    </a:lnTo>
                    <a:lnTo>
                      <a:pt x="21" y="106"/>
                    </a:lnTo>
                    <a:lnTo>
                      <a:pt x="21" y="164"/>
                    </a:lnTo>
                    <a:lnTo>
                      <a:pt x="0" y="1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Freeform 116">
                <a:extLst>
                  <a:ext uri="{FF2B5EF4-FFF2-40B4-BE49-F238E27FC236}">
                    <a16:creationId xmlns:a16="http://schemas.microsoft.com/office/drawing/2014/main" id="{C07D437C-76C6-41F3-8D0E-D15A002287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1" y="2963"/>
                <a:ext cx="103" cy="76"/>
              </a:xfrm>
              <a:custGeom>
                <a:avLst/>
                <a:gdLst>
                  <a:gd name="T0" fmla="*/ 60 w 241"/>
                  <a:gd name="T1" fmla="*/ 133 h 178"/>
                  <a:gd name="T2" fmla="*/ 60 w 241"/>
                  <a:gd name="T3" fmla="*/ 89 h 178"/>
                  <a:gd name="T4" fmla="*/ 30 w 241"/>
                  <a:gd name="T5" fmla="*/ 89 h 178"/>
                  <a:gd name="T6" fmla="*/ 0 w 241"/>
                  <a:gd name="T7" fmla="*/ 88 h 178"/>
                  <a:gd name="T8" fmla="*/ 60 w 241"/>
                  <a:gd name="T9" fmla="*/ 44 h 178"/>
                  <a:gd name="T10" fmla="*/ 121 w 241"/>
                  <a:gd name="T11" fmla="*/ 1 h 178"/>
                  <a:gd name="T12" fmla="*/ 182 w 241"/>
                  <a:gd name="T13" fmla="*/ 45 h 178"/>
                  <a:gd name="T14" fmla="*/ 241 w 241"/>
                  <a:gd name="T15" fmla="*/ 88 h 178"/>
                  <a:gd name="T16" fmla="*/ 210 w 241"/>
                  <a:gd name="T17" fmla="*/ 88 h 178"/>
                  <a:gd name="T18" fmla="*/ 180 w 241"/>
                  <a:gd name="T19" fmla="*/ 89 h 178"/>
                  <a:gd name="T20" fmla="*/ 180 w 241"/>
                  <a:gd name="T21" fmla="*/ 133 h 178"/>
                  <a:gd name="T22" fmla="*/ 180 w 241"/>
                  <a:gd name="T23" fmla="*/ 178 h 178"/>
                  <a:gd name="T24" fmla="*/ 120 w 241"/>
                  <a:gd name="T25" fmla="*/ 178 h 178"/>
                  <a:gd name="T26" fmla="*/ 60 w 241"/>
                  <a:gd name="T27" fmla="*/ 178 h 178"/>
                  <a:gd name="T28" fmla="*/ 60 w 241"/>
                  <a:gd name="T29" fmla="*/ 133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1" h="178">
                    <a:moveTo>
                      <a:pt x="60" y="133"/>
                    </a:moveTo>
                    <a:lnTo>
                      <a:pt x="60" y="89"/>
                    </a:lnTo>
                    <a:lnTo>
                      <a:pt x="30" y="89"/>
                    </a:lnTo>
                    <a:lnTo>
                      <a:pt x="0" y="88"/>
                    </a:lnTo>
                    <a:lnTo>
                      <a:pt x="60" y="44"/>
                    </a:lnTo>
                    <a:cubicBezTo>
                      <a:pt x="108" y="8"/>
                      <a:pt x="120" y="0"/>
                      <a:pt x="121" y="1"/>
                    </a:cubicBezTo>
                    <a:cubicBezTo>
                      <a:pt x="122" y="1"/>
                      <a:pt x="149" y="21"/>
                      <a:pt x="182" y="45"/>
                    </a:cubicBezTo>
                    <a:lnTo>
                      <a:pt x="241" y="88"/>
                    </a:lnTo>
                    <a:lnTo>
                      <a:pt x="210" y="88"/>
                    </a:lnTo>
                    <a:lnTo>
                      <a:pt x="180" y="89"/>
                    </a:lnTo>
                    <a:lnTo>
                      <a:pt x="180" y="133"/>
                    </a:lnTo>
                    <a:lnTo>
                      <a:pt x="180" y="178"/>
                    </a:lnTo>
                    <a:lnTo>
                      <a:pt x="120" y="178"/>
                    </a:lnTo>
                    <a:lnTo>
                      <a:pt x="60" y="178"/>
                    </a:lnTo>
                    <a:lnTo>
                      <a:pt x="60" y="133"/>
                    </a:lnTo>
                    <a:close/>
                  </a:path>
                </a:pathLst>
              </a:custGeom>
              <a:solidFill>
                <a:srgbClr val="1B0675"/>
              </a:solidFill>
              <a:ln w="1588" cap="flat">
                <a:solidFill>
                  <a:srgbClr val="07070A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Freeform 117">
                <a:extLst>
                  <a:ext uri="{FF2B5EF4-FFF2-40B4-BE49-F238E27FC236}">
                    <a16:creationId xmlns:a16="http://schemas.microsoft.com/office/drawing/2014/main" id="{3943743F-C90C-4366-B90C-2A972A6845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1" y="3019"/>
                <a:ext cx="102" cy="75"/>
              </a:xfrm>
              <a:custGeom>
                <a:avLst/>
                <a:gdLst>
                  <a:gd name="T0" fmla="*/ 181 w 241"/>
                  <a:gd name="T1" fmla="*/ 44 h 177"/>
                  <a:gd name="T2" fmla="*/ 181 w 241"/>
                  <a:gd name="T3" fmla="*/ 89 h 177"/>
                  <a:gd name="T4" fmla="*/ 211 w 241"/>
                  <a:gd name="T5" fmla="*/ 89 h 177"/>
                  <a:gd name="T6" fmla="*/ 241 w 241"/>
                  <a:gd name="T7" fmla="*/ 89 h 177"/>
                  <a:gd name="T8" fmla="*/ 182 w 241"/>
                  <a:gd name="T9" fmla="*/ 133 h 177"/>
                  <a:gd name="T10" fmla="*/ 120 w 241"/>
                  <a:gd name="T11" fmla="*/ 176 h 177"/>
                  <a:gd name="T12" fmla="*/ 60 w 241"/>
                  <a:gd name="T13" fmla="*/ 132 h 177"/>
                  <a:gd name="T14" fmla="*/ 0 w 241"/>
                  <a:gd name="T15" fmla="*/ 89 h 177"/>
                  <a:gd name="T16" fmla="*/ 31 w 241"/>
                  <a:gd name="T17" fmla="*/ 89 h 177"/>
                  <a:gd name="T18" fmla="*/ 61 w 241"/>
                  <a:gd name="T19" fmla="*/ 89 h 177"/>
                  <a:gd name="T20" fmla="*/ 61 w 241"/>
                  <a:gd name="T21" fmla="*/ 44 h 177"/>
                  <a:gd name="T22" fmla="*/ 61 w 241"/>
                  <a:gd name="T23" fmla="*/ 0 h 177"/>
                  <a:gd name="T24" fmla="*/ 121 w 241"/>
                  <a:gd name="T25" fmla="*/ 0 h 177"/>
                  <a:gd name="T26" fmla="*/ 181 w 241"/>
                  <a:gd name="T27" fmla="*/ 0 h 177"/>
                  <a:gd name="T28" fmla="*/ 181 w 241"/>
                  <a:gd name="T29" fmla="*/ 44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1" h="177">
                    <a:moveTo>
                      <a:pt x="181" y="44"/>
                    </a:moveTo>
                    <a:lnTo>
                      <a:pt x="181" y="89"/>
                    </a:lnTo>
                    <a:lnTo>
                      <a:pt x="211" y="89"/>
                    </a:lnTo>
                    <a:lnTo>
                      <a:pt x="241" y="89"/>
                    </a:lnTo>
                    <a:lnTo>
                      <a:pt x="182" y="133"/>
                    </a:lnTo>
                    <a:cubicBezTo>
                      <a:pt x="133" y="169"/>
                      <a:pt x="121" y="177"/>
                      <a:pt x="120" y="176"/>
                    </a:cubicBezTo>
                    <a:cubicBezTo>
                      <a:pt x="119" y="176"/>
                      <a:pt x="92" y="156"/>
                      <a:pt x="60" y="132"/>
                    </a:cubicBezTo>
                    <a:lnTo>
                      <a:pt x="0" y="89"/>
                    </a:lnTo>
                    <a:lnTo>
                      <a:pt x="31" y="89"/>
                    </a:lnTo>
                    <a:lnTo>
                      <a:pt x="61" y="89"/>
                    </a:lnTo>
                    <a:lnTo>
                      <a:pt x="61" y="44"/>
                    </a:lnTo>
                    <a:lnTo>
                      <a:pt x="61" y="0"/>
                    </a:lnTo>
                    <a:lnTo>
                      <a:pt x="121" y="0"/>
                    </a:lnTo>
                    <a:lnTo>
                      <a:pt x="181" y="0"/>
                    </a:lnTo>
                    <a:lnTo>
                      <a:pt x="181" y="44"/>
                    </a:lnTo>
                    <a:close/>
                  </a:path>
                </a:pathLst>
              </a:custGeom>
              <a:solidFill>
                <a:srgbClr val="1B0675"/>
              </a:solidFill>
              <a:ln w="1588" cap="flat">
                <a:solidFill>
                  <a:srgbClr val="07070A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Rectangle 118">
                <a:extLst>
                  <a:ext uri="{FF2B5EF4-FFF2-40B4-BE49-F238E27FC236}">
                    <a16:creationId xmlns:a16="http://schemas.microsoft.com/office/drawing/2014/main" id="{0B789CA9-1E1E-4212-91B5-55A33D423D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7" y="3094"/>
                <a:ext cx="512" cy="148"/>
              </a:xfrm>
              <a:prstGeom prst="rect">
                <a:avLst/>
              </a:prstGeom>
              <a:solidFill>
                <a:srgbClr val="D0E69E"/>
              </a:solidFill>
              <a:ln w="12700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119">
                <a:extLst>
                  <a:ext uri="{FF2B5EF4-FFF2-40B4-BE49-F238E27FC236}">
                    <a16:creationId xmlns:a16="http://schemas.microsoft.com/office/drawing/2014/main" id="{0CDD654C-172F-4C48-A622-34AFEB5AEE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6" y="3123"/>
                <a:ext cx="53" cy="66"/>
              </a:xfrm>
              <a:custGeom>
                <a:avLst/>
                <a:gdLst>
                  <a:gd name="T0" fmla="*/ 0 w 124"/>
                  <a:gd name="T1" fmla="*/ 0 h 156"/>
                  <a:gd name="T2" fmla="*/ 30 w 124"/>
                  <a:gd name="T3" fmla="*/ 0 h 156"/>
                  <a:gd name="T4" fmla="*/ 103 w 124"/>
                  <a:gd name="T5" fmla="*/ 131 h 156"/>
                  <a:gd name="T6" fmla="*/ 103 w 124"/>
                  <a:gd name="T7" fmla="*/ 0 h 156"/>
                  <a:gd name="T8" fmla="*/ 124 w 124"/>
                  <a:gd name="T9" fmla="*/ 0 h 156"/>
                  <a:gd name="T10" fmla="*/ 124 w 124"/>
                  <a:gd name="T11" fmla="*/ 156 h 156"/>
                  <a:gd name="T12" fmla="*/ 94 w 124"/>
                  <a:gd name="T13" fmla="*/ 156 h 156"/>
                  <a:gd name="T14" fmla="*/ 21 w 124"/>
                  <a:gd name="T15" fmla="*/ 25 h 156"/>
                  <a:gd name="T16" fmla="*/ 21 w 124"/>
                  <a:gd name="T17" fmla="*/ 156 h 156"/>
                  <a:gd name="T18" fmla="*/ 0 w 124"/>
                  <a:gd name="T19" fmla="*/ 156 h 156"/>
                  <a:gd name="T20" fmla="*/ 0 w 124"/>
                  <a:gd name="T21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4" h="156">
                    <a:moveTo>
                      <a:pt x="0" y="0"/>
                    </a:moveTo>
                    <a:lnTo>
                      <a:pt x="30" y="0"/>
                    </a:lnTo>
                    <a:lnTo>
                      <a:pt x="103" y="131"/>
                    </a:lnTo>
                    <a:lnTo>
                      <a:pt x="103" y="0"/>
                    </a:lnTo>
                    <a:lnTo>
                      <a:pt x="124" y="0"/>
                    </a:lnTo>
                    <a:lnTo>
                      <a:pt x="124" y="156"/>
                    </a:lnTo>
                    <a:lnTo>
                      <a:pt x="94" y="156"/>
                    </a:lnTo>
                    <a:lnTo>
                      <a:pt x="21" y="25"/>
                    </a:lnTo>
                    <a:lnTo>
                      <a:pt x="21" y="156"/>
                    </a:lnTo>
                    <a:lnTo>
                      <a:pt x="0" y="1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Freeform 120">
                <a:extLst>
                  <a:ext uri="{FF2B5EF4-FFF2-40B4-BE49-F238E27FC236}">
                    <a16:creationId xmlns:a16="http://schemas.microsoft.com/office/drawing/2014/main" id="{12EBACAB-685A-424D-B7C4-B10FE13A6F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9" y="3123"/>
                <a:ext cx="64" cy="66"/>
              </a:xfrm>
              <a:custGeom>
                <a:avLst/>
                <a:gdLst>
                  <a:gd name="T0" fmla="*/ 63 w 152"/>
                  <a:gd name="T1" fmla="*/ 156 h 156"/>
                  <a:gd name="T2" fmla="*/ 0 w 152"/>
                  <a:gd name="T3" fmla="*/ 0 h 156"/>
                  <a:gd name="T4" fmla="*/ 24 w 152"/>
                  <a:gd name="T5" fmla="*/ 0 h 156"/>
                  <a:gd name="T6" fmla="*/ 76 w 152"/>
                  <a:gd name="T7" fmla="*/ 131 h 156"/>
                  <a:gd name="T8" fmla="*/ 128 w 152"/>
                  <a:gd name="T9" fmla="*/ 0 h 156"/>
                  <a:gd name="T10" fmla="*/ 152 w 152"/>
                  <a:gd name="T11" fmla="*/ 0 h 156"/>
                  <a:gd name="T12" fmla="*/ 89 w 152"/>
                  <a:gd name="T13" fmla="*/ 156 h 156"/>
                  <a:gd name="T14" fmla="*/ 63 w 152"/>
                  <a:gd name="T15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2" h="156">
                    <a:moveTo>
                      <a:pt x="63" y="156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76" y="131"/>
                    </a:lnTo>
                    <a:lnTo>
                      <a:pt x="128" y="0"/>
                    </a:lnTo>
                    <a:lnTo>
                      <a:pt x="152" y="0"/>
                    </a:lnTo>
                    <a:lnTo>
                      <a:pt x="89" y="156"/>
                    </a:lnTo>
                    <a:lnTo>
                      <a:pt x="63" y="1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121">
                <a:extLst>
                  <a:ext uri="{FF2B5EF4-FFF2-40B4-BE49-F238E27FC236}">
                    <a16:creationId xmlns:a16="http://schemas.microsoft.com/office/drawing/2014/main" id="{9AFA4B93-18EF-4BE3-8127-93BA555292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4" y="3123"/>
                <a:ext cx="43" cy="66"/>
              </a:xfrm>
              <a:custGeom>
                <a:avLst/>
                <a:gdLst>
                  <a:gd name="T0" fmla="*/ 0 w 102"/>
                  <a:gd name="T1" fmla="*/ 0 h 156"/>
                  <a:gd name="T2" fmla="*/ 22 w 102"/>
                  <a:gd name="T3" fmla="*/ 0 h 156"/>
                  <a:gd name="T4" fmla="*/ 22 w 102"/>
                  <a:gd name="T5" fmla="*/ 138 h 156"/>
                  <a:gd name="T6" fmla="*/ 102 w 102"/>
                  <a:gd name="T7" fmla="*/ 138 h 156"/>
                  <a:gd name="T8" fmla="*/ 102 w 102"/>
                  <a:gd name="T9" fmla="*/ 156 h 156"/>
                  <a:gd name="T10" fmla="*/ 0 w 102"/>
                  <a:gd name="T11" fmla="*/ 156 h 156"/>
                  <a:gd name="T12" fmla="*/ 0 w 102"/>
                  <a:gd name="T13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2" h="156">
                    <a:moveTo>
                      <a:pt x="0" y="0"/>
                    </a:moveTo>
                    <a:lnTo>
                      <a:pt x="22" y="0"/>
                    </a:lnTo>
                    <a:lnTo>
                      <a:pt x="22" y="138"/>
                    </a:lnTo>
                    <a:lnTo>
                      <a:pt x="102" y="138"/>
                    </a:lnTo>
                    <a:lnTo>
                      <a:pt x="102" y="156"/>
                    </a:lnTo>
                    <a:lnTo>
                      <a:pt x="0" y="1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122">
                <a:extLst>
                  <a:ext uri="{FF2B5EF4-FFF2-40B4-BE49-F238E27FC236}">
                    <a16:creationId xmlns:a16="http://schemas.microsoft.com/office/drawing/2014/main" id="{2200D90D-895C-4D08-A8DD-CAC2048F2B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37" y="3120"/>
                <a:ext cx="8" cy="69"/>
              </a:xfrm>
              <a:custGeom>
                <a:avLst/>
                <a:gdLst>
                  <a:gd name="T0" fmla="*/ 0 w 20"/>
                  <a:gd name="T1" fmla="*/ 46 h 163"/>
                  <a:gd name="T2" fmla="*/ 20 w 20"/>
                  <a:gd name="T3" fmla="*/ 46 h 163"/>
                  <a:gd name="T4" fmla="*/ 20 w 20"/>
                  <a:gd name="T5" fmla="*/ 163 h 163"/>
                  <a:gd name="T6" fmla="*/ 0 w 20"/>
                  <a:gd name="T7" fmla="*/ 163 h 163"/>
                  <a:gd name="T8" fmla="*/ 0 w 20"/>
                  <a:gd name="T9" fmla="*/ 46 h 163"/>
                  <a:gd name="T10" fmla="*/ 0 w 20"/>
                  <a:gd name="T11" fmla="*/ 0 h 163"/>
                  <a:gd name="T12" fmla="*/ 20 w 20"/>
                  <a:gd name="T13" fmla="*/ 0 h 163"/>
                  <a:gd name="T14" fmla="*/ 20 w 20"/>
                  <a:gd name="T15" fmla="*/ 24 h 163"/>
                  <a:gd name="T16" fmla="*/ 0 w 20"/>
                  <a:gd name="T17" fmla="*/ 24 h 163"/>
                  <a:gd name="T18" fmla="*/ 0 w 20"/>
                  <a:gd name="T19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163">
                    <a:moveTo>
                      <a:pt x="0" y="46"/>
                    </a:moveTo>
                    <a:lnTo>
                      <a:pt x="20" y="46"/>
                    </a:lnTo>
                    <a:lnTo>
                      <a:pt x="20" y="163"/>
                    </a:lnTo>
                    <a:lnTo>
                      <a:pt x="0" y="163"/>
                    </a:lnTo>
                    <a:lnTo>
                      <a:pt x="0" y="46"/>
                    </a:lnTo>
                    <a:close/>
                    <a:moveTo>
                      <a:pt x="0" y="0"/>
                    </a:moveTo>
                    <a:lnTo>
                      <a:pt x="20" y="0"/>
                    </a:lnTo>
                    <a:lnTo>
                      <a:pt x="20" y="24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Freeform 123">
                <a:extLst>
                  <a:ext uri="{FF2B5EF4-FFF2-40B4-BE49-F238E27FC236}">
                    <a16:creationId xmlns:a16="http://schemas.microsoft.com/office/drawing/2014/main" id="{9FFC50DA-16C8-49C7-9B98-B6178F1A1A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3" y="3138"/>
                <a:ext cx="44" cy="51"/>
              </a:xfrm>
              <a:custGeom>
                <a:avLst/>
                <a:gdLst>
                  <a:gd name="T0" fmla="*/ 103 w 103"/>
                  <a:gd name="T1" fmla="*/ 49 h 120"/>
                  <a:gd name="T2" fmla="*/ 103 w 103"/>
                  <a:gd name="T3" fmla="*/ 120 h 120"/>
                  <a:gd name="T4" fmla="*/ 83 w 103"/>
                  <a:gd name="T5" fmla="*/ 120 h 120"/>
                  <a:gd name="T6" fmla="*/ 83 w 103"/>
                  <a:gd name="T7" fmla="*/ 50 h 120"/>
                  <a:gd name="T8" fmla="*/ 76 w 103"/>
                  <a:gd name="T9" fmla="*/ 25 h 120"/>
                  <a:gd name="T10" fmla="*/ 55 w 103"/>
                  <a:gd name="T11" fmla="*/ 17 h 120"/>
                  <a:gd name="T12" fmla="*/ 29 w 103"/>
                  <a:gd name="T13" fmla="*/ 27 h 120"/>
                  <a:gd name="T14" fmla="*/ 20 w 103"/>
                  <a:gd name="T15" fmla="*/ 54 h 120"/>
                  <a:gd name="T16" fmla="*/ 20 w 103"/>
                  <a:gd name="T17" fmla="*/ 120 h 120"/>
                  <a:gd name="T18" fmla="*/ 0 w 103"/>
                  <a:gd name="T19" fmla="*/ 120 h 120"/>
                  <a:gd name="T20" fmla="*/ 0 w 103"/>
                  <a:gd name="T21" fmla="*/ 3 h 120"/>
                  <a:gd name="T22" fmla="*/ 20 w 103"/>
                  <a:gd name="T23" fmla="*/ 3 h 120"/>
                  <a:gd name="T24" fmla="*/ 20 w 103"/>
                  <a:gd name="T25" fmla="*/ 21 h 120"/>
                  <a:gd name="T26" fmla="*/ 37 w 103"/>
                  <a:gd name="T27" fmla="*/ 5 h 120"/>
                  <a:gd name="T28" fmla="*/ 60 w 103"/>
                  <a:gd name="T29" fmla="*/ 0 h 120"/>
                  <a:gd name="T30" fmla="*/ 92 w 103"/>
                  <a:gd name="T31" fmla="*/ 12 h 120"/>
                  <a:gd name="T32" fmla="*/ 103 w 103"/>
                  <a:gd name="T33" fmla="*/ 4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3" h="120">
                    <a:moveTo>
                      <a:pt x="103" y="49"/>
                    </a:moveTo>
                    <a:lnTo>
                      <a:pt x="103" y="120"/>
                    </a:lnTo>
                    <a:lnTo>
                      <a:pt x="83" y="120"/>
                    </a:lnTo>
                    <a:lnTo>
                      <a:pt x="83" y="50"/>
                    </a:lnTo>
                    <a:cubicBezTo>
                      <a:pt x="83" y="39"/>
                      <a:pt x="81" y="30"/>
                      <a:pt x="76" y="25"/>
                    </a:cubicBezTo>
                    <a:cubicBezTo>
                      <a:pt x="71" y="19"/>
                      <a:pt x="65" y="17"/>
                      <a:pt x="55" y="17"/>
                    </a:cubicBezTo>
                    <a:cubicBezTo>
                      <a:pt x="44" y="17"/>
                      <a:pt x="36" y="20"/>
                      <a:pt x="29" y="27"/>
                    </a:cubicBezTo>
                    <a:cubicBezTo>
                      <a:pt x="23" y="33"/>
                      <a:pt x="20" y="42"/>
                      <a:pt x="20" y="54"/>
                    </a:cubicBezTo>
                    <a:lnTo>
                      <a:pt x="20" y="120"/>
                    </a:lnTo>
                    <a:lnTo>
                      <a:pt x="0" y="120"/>
                    </a:lnTo>
                    <a:lnTo>
                      <a:pt x="0" y="3"/>
                    </a:lnTo>
                    <a:lnTo>
                      <a:pt x="20" y="3"/>
                    </a:lnTo>
                    <a:lnTo>
                      <a:pt x="20" y="21"/>
                    </a:lnTo>
                    <a:cubicBezTo>
                      <a:pt x="25" y="14"/>
                      <a:pt x="31" y="9"/>
                      <a:pt x="37" y="5"/>
                    </a:cubicBezTo>
                    <a:cubicBezTo>
                      <a:pt x="44" y="2"/>
                      <a:pt x="51" y="0"/>
                      <a:pt x="60" y="0"/>
                    </a:cubicBezTo>
                    <a:cubicBezTo>
                      <a:pt x="74" y="0"/>
                      <a:pt x="85" y="4"/>
                      <a:pt x="92" y="12"/>
                    </a:cubicBezTo>
                    <a:cubicBezTo>
                      <a:pt x="99" y="21"/>
                      <a:pt x="103" y="33"/>
                      <a:pt x="103" y="4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Freeform 124">
                <a:extLst>
                  <a:ext uri="{FF2B5EF4-FFF2-40B4-BE49-F238E27FC236}">
                    <a16:creationId xmlns:a16="http://schemas.microsoft.com/office/drawing/2014/main" id="{02523141-5E24-4E34-A390-D66A29E8B2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4" y="3120"/>
                <a:ext cx="47" cy="69"/>
              </a:xfrm>
              <a:custGeom>
                <a:avLst/>
                <a:gdLst>
                  <a:gd name="T0" fmla="*/ 0 w 110"/>
                  <a:gd name="T1" fmla="*/ 0 h 163"/>
                  <a:gd name="T2" fmla="*/ 21 w 110"/>
                  <a:gd name="T3" fmla="*/ 0 h 163"/>
                  <a:gd name="T4" fmla="*/ 21 w 110"/>
                  <a:gd name="T5" fmla="*/ 96 h 163"/>
                  <a:gd name="T6" fmla="*/ 81 w 110"/>
                  <a:gd name="T7" fmla="*/ 46 h 163"/>
                  <a:gd name="T8" fmla="*/ 107 w 110"/>
                  <a:gd name="T9" fmla="*/ 46 h 163"/>
                  <a:gd name="T10" fmla="*/ 42 w 110"/>
                  <a:gd name="T11" fmla="*/ 101 h 163"/>
                  <a:gd name="T12" fmla="*/ 110 w 110"/>
                  <a:gd name="T13" fmla="*/ 163 h 163"/>
                  <a:gd name="T14" fmla="*/ 83 w 110"/>
                  <a:gd name="T15" fmla="*/ 163 h 163"/>
                  <a:gd name="T16" fmla="*/ 21 w 110"/>
                  <a:gd name="T17" fmla="*/ 106 h 163"/>
                  <a:gd name="T18" fmla="*/ 21 w 110"/>
                  <a:gd name="T19" fmla="*/ 163 h 163"/>
                  <a:gd name="T20" fmla="*/ 0 w 110"/>
                  <a:gd name="T21" fmla="*/ 163 h 163"/>
                  <a:gd name="T22" fmla="*/ 0 w 110"/>
                  <a:gd name="T23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0" h="163">
                    <a:moveTo>
                      <a:pt x="0" y="0"/>
                    </a:moveTo>
                    <a:lnTo>
                      <a:pt x="21" y="0"/>
                    </a:lnTo>
                    <a:lnTo>
                      <a:pt x="21" y="96"/>
                    </a:lnTo>
                    <a:lnTo>
                      <a:pt x="81" y="46"/>
                    </a:lnTo>
                    <a:lnTo>
                      <a:pt x="107" y="46"/>
                    </a:lnTo>
                    <a:lnTo>
                      <a:pt x="42" y="101"/>
                    </a:lnTo>
                    <a:lnTo>
                      <a:pt x="110" y="163"/>
                    </a:lnTo>
                    <a:lnTo>
                      <a:pt x="83" y="163"/>
                    </a:lnTo>
                    <a:lnTo>
                      <a:pt x="21" y="106"/>
                    </a:lnTo>
                    <a:lnTo>
                      <a:pt x="21" y="163"/>
                    </a:lnTo>
                    <a:lnTo>
                      <a:pt x="0" y="1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Freeform 125">
                <a:extLst>
                  <a:ext uri="{FF2B5EF4-FFF2-40B4-BE49-F238E27FC236}">
                    <a16:creationId xmlns:a16="http://schemas.microsoft.com/office/drawing/2014/main" id="{211762DD-2EF6-403D-9FF9-D96E14D9AD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4" y="2963"/>
                <a:ext cx="102" cy="75"/>
              </a:xfrm>
              <a:custGeom>
                <a:avLst/>
                <a:gdLst>
                  <a:gd name="T0" fmla="*/ 61 w 241"/>
                  <a:gd name="T1" fmla="*/ 133 h 177"/>
                  <a:gd name="T2" fmla="*/ 61 w 241"/>
                  <a:gd name="T3" fmla="*/ 88 h 177"/>
                  <a:gd name="T4" fmla="*/ 30 w 241"/>
                  <a:gd name="T5" fmla="*/ 88 h 177"/>
                  <a:gd name="T6" fmla="*/ 0 w 241"/>
                  <a:gd name="T7" fmla="*/ 88 h 177"/>
                  <a:gd name="T8" fmla="*/ 60 w 241"/>
                  <a:gd name="T9" fmla="*/ 44 h 177"/>
                  <a:gd name="T10" fmla="*/ 122 w 241"/>
                  <a:gd name="T11" fmla="*/ 1 h 177"/>
                  <a:gd name="T12" fmla="*/ 182 w 241"/>
                  <a:gd name="T13" fmla="*/ 45 h 177"/>
                  <a:gd name="T14" fmla="*/ 241 w 241"/>
                  <a:gd name="T15" fmla="*/ 88 h 177"/>
                  <a:gd name="T16" fmla="*/ 211 w 241"/>
                  <a:gd name="T17" fmla="*/ 88 h 177"/>
                  <a:gd name="T18" fmla="*/ 181 w 241"/>
                  <a:gd name="T19" fmla="*/ 88 h 177"/>
                  <a:gd name="T20" fmla="*/ 181 w 241"/>
                  <a:gd name="T21" fmla="*/ 133 h 177"/>
                  <a:gd name="T22" fmla="*/ 181 w 241"/>
                  <a:gd name="T23" fmla="*/ 177 h 177"/>
                  <a:gd name="T24" fmla="*/ 121 w 241"/>
                  <a:gd name="T25" fmla="*/ 177 h 177"/>
                  <a:gd name="T26" fmla="*/ 61 w 241"/>
                  <a:gd name="T27" fmla="*/ 177 h 177"/>
                  <a:gd name="T28" fmla="*/ 61 w 241"/>
                  <a:gd name="T29" fmla="*/ 133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1" h="177">
                    <a:moveTo>
                      <a:pt x="61" y="133"/>
                    </a:moveTo>
                    <a:lnTo>
                      <a:pt x="61" y="88"/>
                    </a:lnTo>
                    <a:lnTo>
                      <a:pt x="30" y="88"/>
                    </a:lnTo>
                    <a:lnTo>
                      <a:pt x="0" y="88"/>
                    </a:lnTo>
                    <a:lnTo>
                      <a:pt x="60" y="44"/>
                    </a:lnTo>
                    <a:cubicBezTo>
                      <a:pt x="109" y="8"/>
                      <a:pt x="120" y="0"/>
                      <a:pt x="122" y="1"/>
                    </a:cubicBezTo>
                    <a:cubicBezTo>
                      <a:pt x="122" y="1"/>
                      <a:pt x="150" y="21"/>
                      <a:pt x="182" y="45"/>
                    </a:cubicBezTo>
                    <a:lnTo>
                      <a:pt x="241" y="88"/>
                    </a:lnTo>
                    <a:lnTo>
                      <a:pt x="211" y="88"/>
                    </a:lnTo>
                    <a:lnTo>
                      <a:pt x="181" y="88"/>
                    </a:lnTo>
                    <a:lnTo>
                      <a:pt x="181" y="133"/>
                    </a:lnTo>
                    <a:lnTo>
                      <a:pt x="181" y="177"/>
                    </a:lnTo>
                    <a:lnTo>
                      <a:pt x="121" y="177"/>
                    </a:lnTo>
                    <a:lnTo>
                      <a:pt x="61" y="177"/>
                    </a:lnTo>
                    <a:lnTo>
                      <a:pt x="61" y="133"/>
                    </a:lnTo>
                    <a:close/>
                  </a:path>
                </a:pathLst>
              </a:custGeom>
              <a:solidFill>
                <a:srgbClr val="1B0675"/>
              </a:solidFill>
              <a:ln w="1588" cap="flat">
                <a:solidFill>
                  <a:srgbClr val="07070A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Freeform 126">
                <a:extLst>
                  <a:ext uri="{FF2B5EF4-FFF2-40B4-BE49-F238E27FC236}">
                    <a16:creationId xmlns:a16="http://schemas.microsoft.com/office/drawing/2014/main" id="{55A6DF81-1432-4068-9DB7-E9307D33FB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4" y="3019"/>
                <a:ext cx="102" cy="75"/>
              </a:xfrm>
              <a:custGeom>
                <a:avLst/>
                <a:gdLst>
                  <a:gd name="T0" fmla="*/ 180 w 241"/>
                  <a:gd name="T1" fmla="*/ 45 h 178"/>
                  <a:gd name="T2" fmla="*/ 181 w 241"/>
                  <a:gd name="T3" fmla="*/ 89 h 178"/>
                  <a:gd name="T4" fmla="*/ 211 w 241"/>
                  <a:gd name="T5" fmla="*/ 89 h 178"/>
                  <a:gd name="T6" fmla="*/ 241 w 241"/>
                  <a:gd name="T7" fmla="*/ 90 h 178"/>
                  <a:gd name="T8" fmla="*/ 181 w 241"/>
                  <a:gd name="T9" fmla="*/ 134 h 178"/>
                  <a:gd name="T10" fmla="*/ 120 w 241"/>
                  <a:gd name="T11" fmla="*/ 177 h 178"/>
                  <a:gd name="T12" fmla="*/ 59 w 241"/>
                  <a:gd name="T13" fmla="*/ 133 h 178"/>
                  <a:gd name="T14" fmla="*/ 0 w 241"/>
                  <a:gd name="T15" fmla="*/ 90 h 178"/>
                  <a:gd name="T16" fmla="*/ 30 w 241"/>
                  <a:gd name="T17" fmla="*/ 90 h 178"/>
                  <a:gd name="T18" fmla="*/ 61 w 241"/>
                  <a:gd name="T19" fmla="*/ 89 h 178"/>
                  <a:gd name="T20" fmla="*/ 61 w 241"/>
                  <a:gd name="T21" fmla="*/ 45 h 178"/>
                  <a:gd name="T22" fmla="*/ 60 w 241"/>
                  <a:gd name="T23" fmla="*/ 0 h 178"/>
                  <a:gd name="T24" fmla="*/ 120 w 241"/>
                  <a:gd name="T25" fmla="*/ 0 h 178"/>
                  <a:gd name="T26" fmla="*/ 180 w 241"/>
                  <a:gd name="T27" fmla="*/ 0 h 178"/>
                  <a:gd name="T28" fmla="*/ 180 w 241"/>
                  <a:gd name="T29" fmla="*/ 45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1" h="178">
                    <a:moveTo>
                      <a:pt x="180" y="45"/>
                    </a:moveTo>
                    <a:lnTo>
                      <a:pt x="181" y="89"/>
                    </a:lnTo>
                    <a:lnTo>
                      <a:pt x="211" y="89"/>
                    </a:lnTo>
                    <a:lnTo>
                      <a:pt x="241" y="90"/>
                    </a:lnTo>
                    <a:lnTo>
                      <a:pt x="181" y="134"/>
                    </a:lnTo>
                    <a:cubicBezTo>
                      <a:pt x="132" y="170"/>
                      <a:pt x="121" y="178"/>
                      <a:pt x="120" y="177"/>
                    </a:cubicBezTo>
                    <a:cubicBezTo>
                      <a:pt x="119" y="177"/>
                      <a:pt x="92" y="157"/>
                      <a:pt x="59" y="133"/>
                    </a:cubicBezTo>
                    <a:lnTo>
                      <a:pt x="0" y="90"/>
                    </a:lnTo>
                    <a:lnTo>
                      <a:pt x="30" y="90"/>
                    </a:lnTo>
                    <a:lnTo>
                      <a:pt x="61" y="89"/>
                    </a:lnTo>
                    <a:lnTo>
                      <a:pt x="61" y="45"/>
                    </a:lnTo>
                    <a:lnTo>
                      <a:pt x="60" y="0"/>
                    </a:lnTo>
                    <a:lnTo>
                      <a:pt x="120" y="0"/>
                    </a:lnTo>
                    <a:lnTo>
                      <a:pt x="180" y="0"/>
                    </a:lnTo>
                    <a:lnTo>
                      <a:pt x="180" y="45"/>
                    </a:lnTo>
                    <a:close/>
                  </a:path>
                </a:pathLst>
              </a:custGeom>
              <a:solidFill>
                <a:srgbClr val="1B0675"/>
              </a:solidFill>
              <a:ln w="1588" cap="flat">
                <a:solidFill>
                  <a:srgbClr val="07070A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Rectangle 127">
                <a:extLst>
                  <a:ext uri="{FF2B5EF4-FFF2-40B4-BE49-F238E27FC236}">
                    <a16:creationId xmlns:a16="http://schemas.microsoft.com/office/drawing/2014/main" id="{9FBEE4D0-493C-47F3-8681-919C32499F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9" y="3095"/>
                <a:ext cx="512" cy="148"/>
              </a:xfrm>
              <a:prstGeom prst="rect">
                <a:avLst/>
              </a:prstGeom>
              <a:solidFill>
                <a:srgbClr val="D0E69E"/>
              </a:solidFill>
              <a:ln w="12700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Freeform 128">
                <a:extLst>
                  <a:ext uri="{FF2B5EF4-FFF2-40B4-BE49-F238E27FC236}">
                    <a16:creationId xmlns:a16="http://schemas.microsoft.com/office/drawing/2014/main" id="{895A7242-08D0-4FF2-8C66-68451A6108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8" y="3123"/>
                <a:ext cx="53" cy="67"/>
              </a:xfrm>
              <a:custGeom>
                <a:avLst/>
                <a:gdLst>
                  <a:gd name="T0" fmla="*/ 0 w 125"/>
                  <a:gd name="T1" fmla="*/ 0 h 157"/>
                  <a:gd name="T2" fmla="*/ 30 w 125"/>
                  <a:gd name="T3" fmla="*/ 0 h 157"/>
                  <a:gd name="T4" fmla="*/ 103 w 125"/>
                  <a:gd name="T5" fmla="*/ 131 h 157"/>
                  <a:gd name="T6" fmla="*/ 103 w 125"/>
                  <a:gd name="T7" fmla="*/ 0 h 157"/>
                  <a:gd name="T8" fmla="*/ 125 w 125"/>
                  <a:gd name="T9" fmla="*/ 0 h 157"/>
                  <a:gd name="T10" fmla="*/ 125 w 125"/>
                  <a:gd name="T11" fmla="*/ 157 h 157"/>
                  <a:gd name="T12" fmla="*/ 95 w 125"/>
                  <a:gd name="T13" fmla="*/ 157 h 157"/>
                  <a:gd name="T14" fmla="*/ 21 w 125"/>
                  <a:gd name="T15" fmla="*/ 26 h 157"/>
                  <a:gd name="T16" fmla="*/ 21 w 125"/>
                  <a:gd name="T17" fmla="*/ 157 h 157"/>
                  <a:gd name="T18" fmla="*/ 0 w 125"/>
                  <a:gd name="T19" fmla="*/ 157 h 157"/>
                  <a:gd name="T20" fmla="*/ 0 w 125"/>
                  <a:gd name="T21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5" h="157">
                    <a:moveTo>
                      <a:pt x="0" y="0"/>
                    </a:moveTo>
                    <a:lnTo>
                      <a:pt x="30" y="0"/>
                    </a:lnTo>
                    <a:lnTo>
                      <a:pt x="103" y="131"/>
                    </a:lnTo>
                    <a:lnTo>
                      <a:pt x="103" y="0"/>
                    </a:lnTo>
                    <a:lnTo>
                      <a:pt x="125" y="0"/>
                    </a:lnTo>
                    <a:lnTo>
                      <a:pt x="125" y="157"/>
                    </a:lnTo>
                    <a:lnTo>
                      <a:pt x="95" y="157"/>
                    </a:lnTo>
                    <a:lnTo>
                      <a:pt x="21" y="26"/>
                    </a:lnTo>
                    <a:lnTo>
                      <a:pt x="21" y="157"/>
                    </a:lnTo>
                    <a:lnTo>
                      <a:pt x="0" y="1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Freeform 129">
                <a:extLst>
                  <a:ext uri="{FF2B5EF4-FFF2-40B4-BE49-F238E27FC236}">
                    <a16:creationId xmlns:a16="http://schemas.microsoft.com/office/drawing/2014/main" id="{3078F528-3105-43D0-BD0B-B1DE7B1896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2" y="3123"/>
                <a:ext cx="64" cy="67"/>
              </a:xfrm>
              <a:custGeom>
                <a:avLst/>
                <a:gdLst>
                  <a:gd name="T0" fmla="*/ 62 w 151"/>
                  <a:gd name="T1" fmla="*/ 157 h 157"/>
                  <a:gd name="T2" fmla="*/ 0 w 151"/>
                  <a:gd name="T3" fmla="*/ 0 h 157"/>
                  <a:gd name="T4" fmla="*/ 23 w 151"/>
                  <a:gd name="T5" fmla="*/ 0 h 157"/>
                  <a:gd name="T6" fmla="*/ 75 w 151"/>
                  <a:gd name="T7" fmla="*/ 132 h 157"/>
                  <a:gd name="T8" fmla="*/ 127 w 151"/>
                  <a:gd name="T9" fmla="*/ 0 h 157"/>
                  <a:gd name="T10" fmla="*/ 151 w 151"/>
                  <a:gd name="T11" fmla="*/ 0 h 157"/>
                  <a:gd name="T12" fmla="*/ 88 w 151"/>
                  <a:gd name="T13" fmla="*/ 157 h 157"/>
                  <a:gd name="T14" fmla="*/ 62 w 151"/>
                  <a:gd name="T15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1" h="157">
                    <a:moveTo>
                      <a:pt x="62" y="157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75" y="132"/>
                    </a:lnTo>
                    <a:lnTo>
                      <a:pt x="127" y="0"/>
                    </a:lnTo>
                    <a:lnTo>
                      <a:pt x="151" y="0"/>
                    </a:lnTo>
                    <a:lnTo>
                      <a:pt x="88" y="157"/>
                    </a:lnTo>
                    <a:lnTo>
                      <a:pt x="62" y="1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130">
                <a:extLst>
                  <a:ext uri="{FF2B5EF4-FFF2-40B4-BE49-F238E27FC236}">
                    <a16:creationId xmlns:a16="http://schemas.microsoft.com/office/drawing/2014/main" id="{0E857358-9E97-4405-B3EE-0B8B372CC8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6" y="3123"/>
                <a:ext cx="43" cy="67"/>
              </a:xfrm>
              <a:custGeom>
                <a:avLst/>
                <a:gdLst>
                  <a:gd name="T0" fmla="*/ 0 w 102"/>
                  <a:gd name="T1" fmla="*/ 0 h 157"/>
                  <a:gd name="T2" fmla="*/ 22 w 102"/>
                  <a:gd name="T3" fmla="*/ 0 h 157"/>
                  <a:gd name="T4" fmla="*/ 22 w 102"/>
                  <a:gd name="T5" fmla="*/ 139 h 157"/>
                  <a:gd name="T6" fmla="*/ 102 w 102"/>
                  <a:gd name="T7" fmla="*/ 139 h 157"/>
                  <a:gd name="T8" fmla="*/ 102 w 102"/>
                  <a:gd name="T9" fmla="*/ 157 h 157"/>
                  <a:gd name="T10" fmla="*/ 0 w 102"/>
                  <a:gd name="T11" fmla="*/ 157 h 157"/>
                  <a:gd name="T12" fmla="*/ 0 w 102"/>
                  <a:gd name="T13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2" h="157">
                    <a:moveTo>
                      <a:pt x="0" y="0"/>
                    </a:moveTo>
                    <a:lnTo>
                      <a:pt x="22" y="0"/>
                    </a:lnTo>
                    <a:lnTo>
                      <a:pt x="22" y="139"/>
                    </a:lnTo>
                    <a:lnTo>
                      <a:pt x="102" y="139"/>
                    </a:lnTo>
                    <a:lnTo>
                      <a:pt x="102" y="157"/>
                    </a:lnTo>
                    <a:lnTo>
                      <a:pt x="0" y="1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131">
                <a:extLst>
                  <a:ext uri="{FF2B5EF4-FFF2-40B4-BE49-F238E27FC236}">
                    <a16:creationId xmlns:a16="http://schemas.microsoft.com/office/drawing/2014/main" id="{09980F17-2595-41AE-8BBC-88BE67C20D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89" y="3120"/>
                <a:ext cx="9" cy="70"/>
              </a:xfrm>
              <a:custGeom>
                <a:avLst/>
                <a:gdLst>
                  <a:gd name="T0" fmla="*/ 0 w 20"/>
                  <a:gd name="T1" fmla="*/ 45 h 163"/>
                  <a:gd name="T2" fmla="*/ 20 w 20"/>
                  <a:gd name="T3" fmla="*/ 45 h 163"/>
                  <a:gd name="T4" fmla="*/ 20 w 20"/>
                  <a:gd name="T5" fmla="*/ 163 h 163"/>
                  <a:gd name="T6" fmla="*/ 0 w 20"/>
                  <a:gd name="T7" fmla="*/ 163 h 163"/>
                  <a:gd name="T8" fmla="*/ 0 w 20"/>
                  <a:gd name="T9" fmla="*/ 45 h 163"/>
                  <a:gd name="T10" fmla="*/ 0 w 20"/>
                  <a:gd name="T11" fmla="*/ 0 h 163"/>
                  <a:gd name="T12" fmla="*/ 20 w 20"/>
                  <a:gd name="T13" fmla="*/ 0 h 163"/>
                  <a:gd name="T14" fmla="*/ 20 w 20"/>
                  <a:gd name="T15" fmla="*/ 24 h 163"/>
                  <a:gd name="T16" fmla="*/ 0 w 20"/>
                  <a:gd name="T17" fmla="*/ 24 h 163"/>
                  <a:gd name="T18" fmla="*/ 0 w 20"/>
                  <a:gd name="T19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163">
                    <a:moveTo>
                      <a:pt x="0" y="45"/>
                    </a:moveTo>
                    <a:lnTo>
                      <a:pt x="20" y="45"/>
                    </a:lnTo>
                    <a:lnTo>
                      <a:pt x="20" y="163"/>
                    </a:lnTo>
                    <a:lnTo>
                      <a:pt x="0" y="163"/>
                    </a:lnTo>
                    <a:lnTo>
                      <a:pt x="0" y="45"/>
                    </a:lnTo>
                    <a:close/>
                    <a:moveTo>
                      <a:pt x="0" y="0"/>
                    </a:moveTo>
                    <a:lnTo>
                      <a:pt x="20" y="0"/>
                    </a:lnTo>
                    <a:lnTo>
                      <a:pt x="20" y="24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132">
                <a:extLst>
                  <a:ext uri="{FF2B5EF4-FFF2-40B4-BE49-F238E27FC236}">
                    <a16:creationId xmlns:a16="http://schemas.microsoft.com/office/drawing/2014/main" id="{D9FC12E7-B588-4B73-A73C-3C4B683E4C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6" y="3139"/>
                <a:ext cx="43" cy="51"/>
              </a:xfrm>
              <a:custGeom>
                <a:avLst/>
                <a:gdLst>
                  <a:gd name="T0" fmla="*/ 103 w 103"/>
                  <a:gd name="T1" fmla="*/ 49 h 120"/>
                  <a:gd name="T2" fmla="*/ 103 w 103"/>
                  <a:gd name="T3" fmla="*/ 120 h 120"/>
                  <a:gd name="T4" fmla="*/ 83 w 103"/>
                  <a:gd name="T5" fmla="*/ 120 h 120"/>
                  <a:gd name="T6" fmla="*/ 83 w 103"/>
                  <a:gd name="T7" fmla="*/ 50 h 120"/>
                  <a:gd name="T8" fmla="*/ 76 w 103"/>
                  <a:gd name="T9" fmla="*/ 25 h 120"/>
                  <a:gd name="T10" fmla="*/ 56 w 103"/>
                  <a:gd name="T11" fmla="*/ 16 h 120"/>
                  <a:gd name="T12" fmla="*/ 30 w 103"/>
                  <a:gd name="T13" fmla="*/ 26 h 120"/>
                  <a:gd name="T14" fmla="*/ 20 w 103"/>
                  <a:gd name="T15" fmla="*/ 54 h 120"/>
                  <a:gd name="T16" fmla="*/ 20 w 103"/>
                  <a:gd name="T17" fmla="*/ 120 h 120"/>
                  <a:gd name="T18" fmla="*/ 0 w 103"/>
                  <a:gd name="T19" fmla="*/ 120 h 120"/>
                  <a:gd name="T20" fmla="*/ 0 w 103"/>
                  <a:gd name="T21" fmla="*/ 2 h 120"/>
                  <a:gd name="T22" fmla="*/ 20 w 103"/>
                  <a:gd name="T23" fmla="*/ 2 h 120"/>
                  <a:gd name="T24" fmla="*/ 20 w 103"/>
                  <a:gd name="T25" fmla="*/ 21 h 120"/>
                  <a:gd name="T26" fmla="*/ 37 w 103"/>
                  <a:gd name="T27" fmla="*/ 5 h 120"/>
                  <a:gd name="T28" fmla="*/ 60 w 103"/>
                  <a:gd name="T29" fmla="*/ 0 h 120"/>
                  <a:gd name="T30" fmla="*/ 92 w 103"/>
                  <a:gd name="T31" fmla="*/ 12 h 120"/>
                  <a:gd name="T32" fmla="*/ 103 w 103"/>
                  <a:gd name="T33" fmla="*/ 4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3" h="120">
                    <a:moveTo>
                      <a:pt x="103" y="49"/>
                    </a:moveTo>
                    <a:lnTo>
                      <a:pt x="103" y="120"/>
                    </a:lnTo>
                    <a:lnTo>
                      <a:pt x="83" y="120"/>
                    </a:lnTo>
                    <a:lnTo>
                      <a:pt x="83" y="50"/>
                    </a:lnTo>
                    <a:cubicBezTo>
                      <a:pt x="83" y="39"/>
                      <a:pt x="81" y="30"/>
                      <a:pt x="76" y="25"/>
                    </a:cubicBezTo>
                    <a:cubicBezTo>
                      <a:pt x="71" y="19"/>
                      <a:pt x="65" y="16"/>
                      <a:pt x="56" y="16"/>
                    </a:cubicBezTo>
                    <a:cubicBezTo>
                      <a:pt x="45" y="16"/>
                      <a:pt x="36" y="20"/>
                      <a:pt x="30" y="26"/>
                    </a:cubicBezTo>
                    <a:cubicBezTo>
                      <a:pt x="23" y="33"/>
                      <a:pt x="20" y="42"/>
                      <a:pt x="20" y="54"/>
                    </a:cubicBezTo>
                    <a:lnTo>
                      <a:pt x="20" y="120"/>
                    </a:lnTo>
                    <a:lnTo>
                      <a:pt x="0" y="120"/>
                    </a:lnTo>
                    <a:lnTo>
                      <a:pt x="0" y="2"/>
                    </a:lnTo>
                    <a:lnTo>
                      <a:pt x="20" y="2"/>
                    </a:lnTo>
                    <a:lnTo>
                      <a:pt x="20" y="21"/>
                    </a:lnTo>
                    <a:cubicBezTo>
                      <a:pt x="25" y="14"/>
                      <a:pt x="31" y="8"/>
                      <a:pt x="37" y="5"/>
                    </a:cubicBezTo>
                    <a:cubicBezTo>
                      <a:pt x="44" y="1"/>
                      <a:pt x="51" y="0"/>
                      <a:pt x="60" y="0"/>
                    </a:cubicBezTo>
                    <a:cubicBezTo>
                      <a:pt x="74" y="0"/>
                      <a:pt x="85" y="4"/>
                      <a:pt x="92" y="12"/>
                    </a:cubicBezTo>
                    <a:cubicBezTo>
                      <a:pt x="100" y="21"/>
                      <a:pt x="103" y="33"/>
                      <a:pt x="103" y="4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133">
                <a:extLst>
                  <a:ext uri="{FF2B5EF4-FFF2-40B4-BE49-F238E27FC236}">
                    <a16:creationId xmlns:a16="http://schemas.microsoft.com/office/drawing/2014/main" id="{71D3A594-2ED3-436D-87E2-683B963A88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6" y="3120"/>
                <a:ext cx="47" cy="70"/>
              </a:xfrm>
              <a:custGeom>
                <a:avLst/>
                <a:gdLst>
                  <a:gd name="T0" fmla="*/ 0 w 110"/>
                  <a:gd name="T1" fmla="*/ 0 h 163"/>
                  <a:gd name="T2" fmla="*/ 21 w 110"/>
                  <a:gd name="T3" fmla="*/ 0 h 163"/>
                  <a:gd name="T4" fmla="*/ 21 w 110"/>
                  <a:gd name="T5" fmla="*/ 96 h 163"/>
                  <a:gd name="T6" fmla="*/ 81 w 110"/>
                  <a:gd name="T7" fmla="*/ 45 h 163"/>
                  <a:gd name="T8" fmla="*/ 107 w 110"/>
                  <a:gd name="T9" fmla="*/ 45 h 163"/>
                  <a:gd name="T10" fmla="*/ 42 w 110"/>
                  <a:gd name="T11" fmla="*/ 100 h 163"/>
                  <a:gd name="T12" fmla="*/ 110 w 110"/>
                  <a:gd name="T13" fmla="*/ 163 h 163"/>
                  <a:gd name="T14" fmla="*/ 83 w 110"/>
                  <a:gd name="T15" fmla="*/ 163 h 163"/>
                  <a:gd name="T16" fmla="*/ 21 w 110"/>
                  <a:gd name="T17" fmla="*/ 106 h 163"/>
                  <a:gd name="T18" fmla="*/ 21 w 110"/>
                  <a:gd name="T19" fmla="*/ 163 h 163"/>
                  <a:gd name="T20" fmla="*/ 0 w 110"/>
                  <a:gd name="T21" fmla="*/ 163 h 163"/>
                  <a:gd name="T22" fmla="*/ 0 w 110"/>
                  <a:gd name="T23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0" h="163">
                    <a:moveTo>
                      <a:pt x="0" y="0"/>
                    </a:moveTo>
                    <a:lnTo>
                      <a:pt x="21" y="0"/>
                    </a:lnTo>
                    <a:lnTo>
                      <a:pt x="21" y="96"/>
                    </a:lnTo>
                    <a:lnTo>
                      <a:pt x="81" y="45"/>
                    </a:lnTo>
                    <a:lnTo>
                      <a:pt x="107" y="45"/>
                    </a:lnTo>
                    <a:lnTo>
                      <a:pt x="42" y="100"/>
                    </a:lnTo>
                    <a:lnTo>
                      <a:pt x="110" y="163"/>
                    </a:lnTo>
                    <a:lnTo>
                      <a:pt x="83" y="163"/>
                    </a:lnTo>
                    <a:lnTo>
                      <a:pt x="21" y="106"/>
                    </a:lnTo>
                    <a:lnTo>
                      <a:pt x="21" y="163"/>
                    </a:lnTo>
                    <a:lnTo>
                      <a:pt x="0" y="1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Freeform 134">
                <a:extLst>
                  <a:ext uri="{FF2B5EF4-FFF2-40B4-BE49-F238E27FC236}">
                    <a16:creationId xmlns:a16="http://schemas.microsoft.com/office/drawing/2014/main" id="{4D37D16E-71F2-4C8C-8B8E-98523FD47E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6" y="2963"/>
                <a:ext cx="103" cy="76"/>
              </a:xfrm>
              <a:custGeom>
                <a:avLst/>
                <a:gdLst>
                  <a:gd name="T0" fmla="*/ 61 w 241"/>
                  <a:gd name="T1" fmla="*/ 133 h 177"/>
                  <a:gd name="T2" fmla="*/ 61 w 241"/>
                  <a:gd name="T3" fmla="*/ 88 h 177"/>
                  <a:gd name="T4" fmla="*/ 31 w 241"/>
                  <a:gd name="T5" fmla="*/ 88 h 177"/>
                  <a:gd name="T6" fmla="*/ 0 w 241"/>
                  <a:gd name="T7" fmla="*/ 88 h 177"/>
                  <a:gd name="T8" fmla="*/ 60 w 241"/>
                  <a:gd name="T9" fmla="*/ 44 h 177"/>
                  <a:gd name="T10" fmla="*/ 122 w 241"/>
                  <a:gd name="T11" fmla="*/ 0 h 177"/>
                  <a:gd name="T12" fmla="*/ 182 w 241"/>
                  <a:gd name="T13" fmla="*/ 44 h 177"/>
                  <a:gd name="T14" fmla="*/ 241 w 241"/>
                  <a:gd name="T15" fmla="*/ 88 h 177"/>
                  <a:gd name="T16" fmla="*/ 211 w 241"/>
                  <a:gd name="T17" fmla="*/ 88 h 177"/>
                  <a:gd name="T18" fmla="*/ 181 w 241"/>
                  <a:gd name="T19" fmla="*/ 88 h 177"/>
                  <a:gd name="T20" fmla="*/ 181 w 241"/>
                  <a:gd name="T21" fmla="*/ 132 h 177"/>
                  <a:gd name="T22" fmla="*/ 181 w 241"/>
                  <a:gd name="T23" fmla="*/ 177 h 177"/>
                  <a:gd name="T24" fmla="*/ 121 w 241"/>
                  <a:gd name="T25" fmla="*/ 177 h 177"/>
                  <a:gd name="T26" fmla="*/ 61 w 241"/>
                  <a:gd name="T27" fmla="*/ 177 h 177"/>
                  <a:gd name="T28" fmla="*/ 61 w 241"/>
                  <a:gd name="T29" fmla="*/ 133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1" h="177">
                    <a:moveTo>
                      <a:pt x="61" y="133"/>
                    </a:moveTo>
                    <a:lnTo>
                      <a:pt x="61" y="88"/>
                    </a:lnTo>
                    <a:lnTo>
                      <a:pt x="31" y="88"/>
                    </a:lnTo>
                    <a:lnTo>
                      <a:pt x="0" y="88"/>
                    </a:lnTo>
                    <a:lnTo>
                      <a:pt x="60" y="44"/>
                    </a:lnTo>
                    <a:cubicBezTo>
                      <a:pt x="109" y="8"/>
                      <a:pt x="120" y="0"/>
                      <a:pt x="122" y="0"/>
                    </a:cubicBezTo>
                    <a:cubicBezTo>
                      <a:pt x="123" y="1"/>
                      <a:pt x="150" y="21"/>
                      <a:pt x="182" y="44"/>
                    </a:cubicBezTo>
                    <a:lnTo>
                      <a:pt x="241" y="88"/>
                    </a:lnTo>
                    <a:lnTo>
                      <a:pt x="211" y="88"/>
                    </a:lnTo>
                    <a:lnTo>
                      <a:pt x="181" y="88"/>
                    </a:lnTo>
                    <a:lnTo>
                      <a:pt x="181" y="132"/>
                    </a:lnTo>
                    <a:lnTo>
                      <a:pt x="181" y="177"/>
                    </a:lnTo>
                    <a:lnTo>
                      <a:pt x="121" y="177"/>
                    </a:lnTo>
                    <a:lnTo>
                      <a:pt x="61" y="177"/>
                    </a:lnTo>
                    <a:lnTo>
                      <a:pt x="61" y="133"/>
                    </a:lnTo>
                    <a:close/>
                  </a:path>
                </a:pathLst>
              </a:custGeom>
              <a:solidFill>
                <a:srgbClr val="1B0675"/>
              </a:solidFill>
              <a:ln w="1588" cap="flat">
                <a:solidFill>
                  <a:srgbClr val="07070A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Freeform 135">
                <a:extLst>
                  <a:ext uri="{FF2B5EF4-FFF2-40B4-BE49-F238E27FC236}">
                    <a16:creationId xmlns:a16="http://schemas.microsoft.com/office/drawing/2014/main" id="{897957CC-05AE-4875-9983-D4EA64CA99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6" y="3019"/>
                <a:ext cx="103" cy="75"/>
              </a:xfrm>
              <a:custGeom>
                <a:avLst/>
                <a:gdLst>
                  <a:gd name="T0" fmla="*/ 181 w 241"/>
                  <a:gd name="T1" fmla="*/ 45 h 177"/>
                  <a:gd name="T2" fmla="*/ 181 w 241"/>
                  <a:gd name="T3" fmla="*/ 89 h 177"/>
                  <a:gd name="T4" fmla="*/ 211 w 241"/>
                  <a:gd name="T5" fmla="*/ 89 h 177"/>
                  <a:gd name="T6" fmla="*/ 241 w 241"/>
                  <a:gd name="T7" fmla="*/ 89 h 177"/>
                  <a:gd name="T8" fmla="*/ 181 w 241"/>
                  <a:gd name="T9" fmla="*/ 133 h 177"/>
                  <a:gd name="T10" fmla="*/ 120 w 241"/>
                  <a:gd name="T11" fmla="*/ 177 h 177"/>
                  <a:gd name="T12" fmla="*/ 59 w 241"/>
                  <a:gd name="T13" fmla="*/ 133 h 177"/>
                  <a:gd name="T14" fmla="*/ 0 w 241"/>
                  <a:gd name="T15" fmla="*/ 90 h 177"/>
                  <a:gd name="T16" fmla="*/ 31 w 241"/>
                  <a:gd name="T17" fmla="*/ 89 h 177"/>
                  <a:gd name="T18" fmla="*/ 61 w 241"/>
                  <a:gd name="T19" fmla="*/ 89 h 177"/>
                  <a:gd name="T20" fmla="*/ 61 w 241"/>
                  <a:gd name="T21" fmla="*/ 45 h 177"/>
                  <a:gd name="T22" fmla="*/ 61 w 241"/>
                  <a:gd name="T23" fmla="*/ 0 h 177"/>
                  <a:gd name="T24" fmla="*/ 120 w 241"/>
                  <a:gd name="T25" fmla="*/ 0 h 177"/>
                  <a:gd name="T26" fmla="*/ 180 w 241"/>
                  <a:gd name="T27" fmla="*/ 0 h 177"/>
                  <a:gd name="T28" fmla="*/ 181 w 241"/>
                  <a:gd name="T29" fmla="*/ 44 h 177"/>
                  <a:gd name="T30" fmla="*/ 181 w 241"/>
                  <a:gd name="T31" fmla="*/ 45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1" h="177">
                    <a:moveTo>
                      <a:pt x="181" y="45"/>
                    </a:moveTo>
                    <a:lnTo>
                      <a:pt x="181" y="89"/>
                    </a:lnTo>
                    <a:lnTo>
                      <a:pt x="211" y="89"/>
                    </a:lnTo>
                    <a:lnTo>
                      <a:pt x="241" y="89"/>
                    </a:lnTo>
                    <a:lnTo>
                      <a:pt x="181" y="133"/>
                    </a:lnTo>
                    <a:cubicBezTo>
                      <a:pt x="132" y="170"/>
                      <a:pt x="121" y="177"/>
                      <a:pt x="120" y="177"/>
                    </a:cubicBezTo>
                    <a:cubicBezTo>
                      <a:pt x="119" y="176"/>
                      <a:pt x="92" y="157"/>
                      <a:pt x="59" y="133"/>
                    </a:cubicBezTo>
                    <a:lnTo>
                      <a:pt x="0" y="90"/>
                    </a:lnTo>
                    <a:lnTo>
                      <a:pt x="31" y="89"/>
                    </a:lnTo>
                    <a:lnTo>
                      <a:pt x="61" y="89"/>
                    </a:lnTo>
                    <a:lnTo>
                      <a:pt x="61" y="45"/>
                    </a:lnTo>
                    <a:lnTo>
                      <a:pt x="61" y="0"/>
                    </a:lnTo>
                    <a:lnTo>
                      <a:pt x="120" y="0"/>
                    </a:lnTo>
                    <a:lnTo>
                      <a:pt x="180" y="0"/>
                    </a:lnTo>
                    <a:lnTo>
                      <a:pt x="181" y="44"/>
                    </a:lnTo>
                    <a:lnTo>
                      <a:pt x="181" y="45"/>
                    </a:lnTo>
                    <a:close/>
                  </a:path>
                </a:pathLst>
              </a:custGeom>
              <a:solidFill>
                <a:srgbClr val="1B0675"/>
              </a:solidFill>
              <a:ln w="1588" cap="flat">
                <a:solidFill>
                  <a:srgbClr val="07070A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Rectangle 136">
                <a:extLst>
                  <a:ext uri="{FF2B5EF4-FFF2-40B4-BE49-F238E27FC236}">
                    <a16:creationId xmlns:a16="http://schemas.microsoft.com/office/drawing/2014/main" id="{E1306A0A-D2DB-4446-A2F1-3618787A92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5" y="3094"/>
                <a:ext cx="513" cy="148"/>
              </a:xfrm>
              <a:prstGeom prst="rect">
                <a:avLst/>
              </a:prstGeom>
              <a:solidFill>
                <a:srgbClr val="D0E69E"/>
              </a:solidFill>
              <a:ln w="12700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Freeform 137">
                <a:extLst>
                  <a:ext uri="{FF2B5EF4-FFF2-40B4-BE49-F238E27FC236}">
                    <a16:creationId xmlns:a16="http://schemas.microsoft.com/office/drawing/2014/main" id="{EDD10269-52BA-4564-AF38-19D5435F85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5" y="3123"/>
                <a:ext cx="53" cy="66"/>
              </a:xfrm>
              <a:custGeom>
                <a:avLst/>
                <a:gdLst>
                  <a:gd name="T0" fmla="*/ 0 w 125"/>
                  <a:gd name="T1" fmla="*/ 0 h 156"/>
                  <a:gd name="T2" fmla="*/ 30 w 125"/>
                  <a:gd name="T3" fmla="*/ 0 h 156"/>
                  <a:gd name="T4" fmla="*/ 103 w 125"/>
                  <a:gd name="T5" fmla="*/ 131 h 156"/>
                  <a:gd name="T6" fmla="*/ 103 w 125"/>
                  <a:gd name="T7" fmla="*/ 0 h 156"/>
                  <a:gd name="T8" fmla="*/ 125 w 125"/>
                  <a:gd name="T9" fmla="*/ 0 h 156"/>
                  <a:gd name="T10" fmla="*/ 125 w 125"/>
                  <a:gd name="T11" fmla="*/ 156 h 156"/>
                  <a:gd name="T12" fmla="*/ 95 w 125"/>
                  <a:gd name="T13" fmla="*/ 156 h 156"/>
                  <a:gd name="T14" fmla="*/ 21 w 125"/>
                  <a:gd name="T15" fmla="*/ 25 h 156"/>
                  <a:gd name="T16" fmla="*/ 21 w 125"/>
                  <a:gd name="T17" fmla="*/ 156 h 156"/>
                  <a:gd name="T18" fmla="*/ 0 w 125"/>
                  <a:gd name="T19" fmla="*/ 156 h 156"/>
                  <a:gd name="T20" fmla="*/ 0 w 125"/>
                  <a:gd name="T21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5" h="156">
                    <a:moveTo>
                      <a:pt x="0" y="0"/>
                    </a:moveTo>
                    <a:lnTo>
                      <a:pt x="30" y="0"/>
                    </a:lnTo>
                    <a:lnTo>
                      <a:pt x="103" y="131"/>
                    </a:lnTo>
                    <a:lnTo>
                      <a:pt x="103" y="0"/>
                    </a:lnTo>
                    <a:lnTo>
                      <a:pt x="125" y="0"/>
                    </a:lnTo>
                    <a:lnTo>
                      <a:pt x="125" y="156"/>
                    </a:lnTo>
                    <a:lnTo>
                      <a:pt x="95" y="156"/>
                    </a:lnTo>
                    <a:lnTo>
                      <a:pt x="21" y="25"/>
                    </a:lnTo>
                    <a:lnTo>
                      <a:pt x="21" y="156"/>
                    </a:lnTo>
                    <a:lnTo>
                      <a:pt x="0" y="1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138">
                <a:extLst>
                  <a:ext uri="{FF2B5EF4-FFF2-40B4-BE49-F238E27FC236}">
                    <a16:creationId xmlns:a16="http://schemas.microsoft.com/office/drawing/2014/main" id="{8D9361CB-4353-4BFF-9DBD-957C6BAB9D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8" y="3123"/>
                <a:ext cx="64" cy="66"/>
              </a:xfrm>
              <a:custGeom>
                <a:avLst/>
                <a:gdLst>
                  <a:gd name="T0" fmla="*/ 63 w 151"/>
                  <a:gd name="T1" fmla="*/ 156 h 156"/>
                  <a:gd name="T2" fmla="*/ 0 w 151"/>
                  <a:gd name="T3" fmla="*/ 0 h 156"/>
                  <a:gd name="T4" fmla="*/ 23 w 151"/>
                  <a:gd name="T5" fmla="*/ 0 h 156"/>
                  <a:gd name="T6" fmla="*/ 75 w 151"/>
                  <a:gd name="T7" fmla="*/ 131 h 156"/>
                  <a:gd name="T8" fmla="*/ 127 w 151"/>
                  <a:gd name="T9" fmla="*/ 0 h 156"/>
                  <a:gd name="T10" fmla="*/ 151 w 151"/>
                  <a:gd name="T11" fmla="*/ 0 h 156"/>
                  <a:gd name="T12" fmla="*/ 88 w 151"/>
                  <a:gd name="T13" fmla="*/ 156 h 156"/>
                  <a:gd name="T14" fmla="*/ 63 w 151"/>
                  <a:gd name="T15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1" h="156">
                    <a:moveTo>
                      <a:pt x="63" y="156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75" y="131"/>
                    </a:lnTo>
                    <a:lnTo>
                      <a:pt x="127" y="0"/>
                    </a:lnTo>
                    <a:lnTo>
                      <a:pt x="151" y="0"/>
                    </a:lnTo>
                    <a:lnTo>
                      <a:pt x="88" y="156"/>
                    </a:lnTo>
                    <a:lnTo>
                      <a:pt x="63" y="1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139">
                <a:extLst>
                  <a:ext uri="{FF2B5EF4-FFF2-40B4-BE49-F238E27FC236}">
                    <a16:creationId xmlns:a16="http://schemas.microsoft.com/office/drawing/2014/main" id="{E0AB6935-B9FA-409B-AE50-A8F63FCD14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2" y="3123"/>
                <a:ext cx="44" cy="66"/>
              </a:xfrm>
              <a:custGeom>
                <a:avLst/>
                <a:gdLst>
                  <a:gd name="T0" fmla="*/ 0 w 102"/>
                  <a:gd name="T1" fmla="*/ 0 h 156"/>
                  <a:gd name="T2" fmla="*/ 22 w 102"/>
                  <a:gd name="T3" fmla="*/ 0 h 156"/>
                  <a:gd name="T4" fmla="*/ 22 w 102"/>
                  <a:gd name="T5" fmla="*/ 138 h 156"/>
                  <a:gd name="T6" fmla="*/ 102 w 102"/>
                  <a:gd name="T7" fmla="*/ 138 h 156"/>
                  <a:gd name="T8" fmla="*/ 102 w 102"/>
                  <a:gd name="T9" fmla="*/ 156 h 156"/>
                  <a:gd name="T10" fmla="*/ 0 w 102"/>
                  <a:gd name="T11" fmla="*/ 156 h 156"/>
                  <a:gd name="T12" fmla="*/ 0 w 102"/>
                  <a:gd name="T13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2" h="156">
                    <a:moveTo>
                      <a:pt x="0" y="0"/>
                    </a:moveTo>
                    <a:lnTo>
                      <a:pt x="22" y="0"/>
                    </a:lnTo>
                    <a:lnTo>
                      <a:pt x="22" y="138"/>
                    </a:lnTo>
                    <a:lnTo>
                      <a:pt x="102" y="138"/>
                    </a:lnTo>
                    <a:lnTo>
                      <a:pt x="102" y="156"/>
                    </a:lnTo>
                    <a:lnTo>
                      <a:pt x="0" y="1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Freeform 140">
                <a:extLst>
                  <a:ext uri="{FF2B5EF4-FFF2-40B4-BE49-F238E27FC236}">
                    <a16:creationId xmlns:a16="http://schemas.microsoft.com/office/drawing/2014/main" id="{9B69A36C-0E50-4365-BABB-794DC673A2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46" y="3120"/>
                <a:ext cx="8" cy="69"/>
              </a:xfrm>
              <a:custGeom>
                <a:avLst/>
                <a:gdLst>
                  <a:gd name="T0" fmla="*/ 0 w 20"/>
                  <a:gd name="T1" fmla="*/ 46 h 163"/>
                  <a:gd name="T2" fmla="*/ 20 w 20"/>
                  <a:gd name="T3" fmla="*/ 46 h 163"/>
                  <a:gd name="T4" fmla="*/ 20 w 20"/>
                  <a:gd name="T5" fmla="*/ 163 h 163"/>
                  <a:gd name="T6" fmla="*/ 0 w 20"/>
                  <a:gd name="T7" fmla="*/ 163 h 163"/>
                  <a:gd name="T8" fmla="*/ 0 w 20"/>
                  <a:gd name="T9" fmla="*/ 46 h 163"/>
                  <a:gd name="T10" fmla="*/ 0 w 20"/>
                  <a:gd name="T11" fmla="*/ 0 h 163"/>
                  <a:gd name="T12" fmla="*/ 20 w 20"/>
                  <a:gd name="T13" fmla="*/ 0 h 163"/>
                  <a:gd name="T14" fmla="*/ 20 w 20"/>
                  <a:gd name="T15" fmla="*/ 24 h 163"/>
                  <a:gd name="T16" fmla="*/ 0 w 20"/>
                  <a:gd name="T17" fmla="*/ 24 h 163"/>
                  <a:gd name="T18" fmla="*/ 0 w 20"/>
                  <a:gd name="T19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163">
                    <a:moveTo>
                      <a:pt x="0" y="46"/>
                    </a:moveTo>
                    <a:lnTo>
                      <a:pt x="20" y="46"/>
                    </a:lnTo>
                    <a:lnTo>
                      <a:pt x="20" y="163"/>
                    </a:lnTo>
                    <a:lnTo>
                      <a:pt x="0" y="163"/>
                    </a:lnTo>
                    <a:lnTo>
                      <a:pt x="0" y="46"/>
                    </a:lnTo>
                    <a:close/>
                    <a:moveTo>
                      <a:pt x="0" y="0"/>
                    </a:moveTo>
                    <a:lnTo>
                      <a:pt x="20" y="0"/>
                    </a:lnTo>
                    <a:lnTo>
                      <a:pt x="20" y="24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Freeform 141">
                <a:extLst>
                  <a:ext uri="{FF2B5EF4-FFF2-40B4-BE49-F238E27FC236}">
                    <a16:creationId xmlns:a16="http://schemas.microsoft.com/office/drawing/2014/main" id="{A884B013-5E45-4007-BC90-DFA94CADBD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2" y="3138"/>
                <a:ext cx="44" cy="51"/>
              </a:xfrm>
              <a:custGeom>
                <a:avLst/>
                <a:gdLst>
                  <a:gd name="T0" fmla="*/ 103 w 103"/>
                  <a:gd name="T1" fmla="*/ 49 h 120"/>
                  <a:gd name="T2" fmla="*/ 103 w 103"/>
                  <a:gd name="T3" fmla="*/ 120 h 120"/>
                  <a:gd name="T4" fmla="*/ 83 w 103"/>
                  <a:gd name="T5" fmla="*/ 120 h 120"/>
                  <a:gd name="T6" fmla="*/ 83 w 103"/>
                  <a:gd name="T7" fmla="*/ 50 h 120"/>
                  <a:gd name="T8" fmla="*/ 76 w 103"/>
                  <a:gd name="T9" fmla="*/ 25 h 120"/>
                  <a:gd name="T10" fmla="*/ 56 w 103"/>
                  <a:gd name="T11" fmla="*/ 17 h 120"/>
                  <a:gd name="T12" fmla="*/ 30 w 103"/>
                  <a:gd name="T13" fmla="*/ 27 h 120"/>
                  <a:gd name="T14" fmla="*/ 20 w 103"/>
                  <a:gd name="T15" fmla="*/ 54 h 120"/>
                  <a:gd name="T16" fmla="*/ 20 w 103"/>
                  <a:gd name="T17" fmla="*/ 120 h 120"/>
                  <a:gd name="T18" fmla="*/ 0 w 103"/>
                  <a:gd name="T19" fmla="*/ 120 h 120"/>
                  <a:gd name="T20" fmla="*/ 0 w 103"/>
                  <a:gd name="T21" fmla="*/ 3 h 120"/>
                  <a:gd name="T22" fmla="*/ 20 w 103"/>
                  <a:gd name="T23" fmla="*/ 3 h 120"/>
                  <a:gd name="T24" fmla="*/ 20 w 103"/>
                  <a:gd name="T25" fmla="*/ 21 h 120"/>
                  <a:gd name="T26" fmla="*/ 37 w 103"/>
                  <a:gd name="T27" fmla="*/ 5 h 120"/>
                  <a:gd name="T28" fmla="*/ 60 w 103"/>
                  <a:gd name="T29" fmla="*/ 0 h 120"/>
                  <a:gd name="T30" fmla="*/ 92 w 103"/>
                  <a:gd name="T31" fmla="*/ 12 h 120"/>
                  <a:gd name="T32" fmla="*/ 103 w 103"/>
                  <a:gd name="T33" fmla="*/ 4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3" h="120">
                    <a:moveTo>
                      <a:pt x="103" y="49"/>
                    </a:moveTo>
                    <a:lnTo>
                      <a:pt x="103" y="120"/>
                    </a:lnTo>
                    <a:lnTo>
                      <a:pt x="83" y="120"/>
                    </a:lnTo>
                    <a:lnTo>
                      <a:pt x="83" y="50"/>
                    </a:lnTo>
                    <a:cubicBezTo>
                      <a:pt x="83" y="39"/>
                      <a:pt x="81" y="30"/>
                      <a:pt x="76" y="25"/>
                    </a:cubicBezTo>
                    <a:cubicBezTo>
                      <a:pt x="72" y="19"/>
                      <a:pt x="65" y="17"/>
                      <a:pt x="56" y="17"/>
                    </a:cubicBezTo>
                    <a:cubicBezTo>
                      <a:pt x="45" y="17"/>
                      <a:pt x="36" y="20"/>
                      <a:pt x="30" y="27"/>
                    </a:cubicBezTo>
                    <a:cubicBezTo>
                      <a:pt x="23" y="33"/>
                      <a:pt x="20" y="42"/>
                      <a:pt x="20" y="54"/>
                    </a:cubicBezTo>
                    <a:lnTo>
                      <a:pt x="20" y="120"/>
                    </a:lnTo>
                    <a:lnTo>
                      <a:pt x="0" y="120"/>
                    </a:lnTo>
                    <a:lnTo>
                      <a:pt x="0" y="3"/>
                    </a:lnTo>
                    <a:lnTo>
                      <a:pt x="20" y="3"/>
                    </a:lnTo>
                    <a:lnTo>
                      <a:pt x="20" y="21"/>
                    </a:lnTo>
                    <a:cubicBezTo>
                      <a:pt x="25" y="14"/>
                      <a:pt x="31" y="9"/>
                      <a:pt x="37" y="5"/>
                    </a:cubicBezTo>
                    <a:cubicBezTo>
                      <a:pt x="44" y="2"/>
                      <a:pt x="51" y="0"/>
                      <a:pt x="60" y="0"/>
                    </a:cubicBezTo>
                    <a:cubicBezTo>
                      <a:pt x="74" y="0"/>
                      <a:pt x="85" y="4"/>
                      <a:pt x="92" y="12"/>
                    </a:cubicBezTo>
                    <a:cubicBezTo>
                      <a:pt x="100" y="21"/>
                      <a:pt x="103" y="33"/>
                      <a:pt x="103" y="4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Freeform 142">
                <a:extLst>
                  <a:ext uri="{FF2B5EF4-FFF2-40B4-BE49-F238E27FC236}">
                    <a16:creationId xmlns:a16="http://schemas.microsoft.com/office/drawing/2014/main" id="{86AEE8AC-1BCE-48D3-A002-FFA0AA2EE1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3" y="3120"/>
                <a:ext cx="47" cy="69"/>
              </a:xfrm>
              <a:custGeom>
                <a:avLst/>
                <a:gdLst>
                  <a:gd name="T0" fmla="*/ 0 w 110"/>
                  <a:gd name="T1" fmla="*/ 0 h 163"/>
                  <a:gd name="T2" fmla="*/ 21 w 110"/>
                  <a:gd name="T3" fmla="*/ 0 h 163"/>
                  <a:gd name="T4" fmla="*/ 21 w 110"/>
                  <a:gd name="T5" fmla="*/ 96 h 163"/>
                  <a:gd name="T6" fmla="*/ 81 w 110"/>
                  <a:gd name="T7" fmla="*/ 46 h 163"/>
                  <a:gd name="T8" fmla="*/ 107 w 110"/>
                  <a:gd name="T9" fmla="*/ 46 h 163"/>
                  <a:gd name="T10" fmla="*/ 42 w 110"/>
                  <a:gd name="T11" fmla="*/ 101 h 163"/>
                  <a:gd name="T12" fmla="*/ 110 w 110"/>
                  <a:gd name="T13" fmla="*/ 163 h 163"/>
                  <a:gd name="T14" fmla="*/ 84 w 110"/>
                  <a:gd name="T15" fmla="*/ 163 h 163"/>
                  <a:gd name="T16" fmla="*/ 21 w 110"/>
                  <a:gd name="T17" fmla="*/ 106 h 163"/>
                  <a:gd name="T18" fmla="*/ 21 w 110"/>
                  <a:gd name="T19" fmla="*/ 163 h 163"/>
                  <a:gd name="T20" fmla="*/ 0 w 110"/>
                  <a:gd name="T21" fmla="*/ 163 h 163"/>
                  <a:gd name="T22" fmla="*/ 0 w 110"/>
                  <a:gd name="T23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0" h="163">
                    <a:moveTo>
                      <a:pt x="0" y="0"/>
                    </a:moveTo>
                    <a:lnTo>
                      <a:pt x="21" y="0"/>
                    </a:lnTo>
                    <a:lnTo>
                      <a:pt x="21" y="96"/>
                    </a:lnTo>
                    <a:lnTo>
                      <a:pt x="81" y="46"/>
                    </a:lnTo>
                    <a:lnTo>
                      <a:pt x="107" y="46"/>
                    </a:lnTo>
                    <a:lnTo>
                      <a:pt x="42" y="101"/>
                    </a:lnTo>
                    <a:lnTo>
                      <a:pt x="110" y="163"/>
                    </a:lnTo>
                    <a:lnTo>
                      <a:pt x="84" y="163"/>
                    </a:lnTo>
                    <a:lnTo>
                      <a:pt x="21" y="106"/>
                    </a:lnTo>
                    <a:lnTo>
                      <a:pt x="21" y="163"/>
                    </a:lnTo>
                    <a:lnTo>
                      <a:pt x="0" y="1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Freeform 143">
                <a:extLst>
                  <a:ext uri="{FF2B5EF4-FFF2-40B4-BE49-F238E27FC236}">
                    <a16:creationId xmlns:a16="http://schemas.microsoft.com/office/drawing/2014/main" id="{BB57B3CD-8B27-43C0-8227-B1BD93B7FD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963"/>
                <a:ext cx="102" cy="75"/>
              </a:xfrm>
              <a:custGeom>
                <a:avLst/>
                <a:gdLst>
                  <a:gd name="T0" fmla="*/ 61 w 241"/>
                  <a:gd name="T1" fmla="*/ 133 h 177"/>
                  <a:gd name="T2" fmla="*/ 61 w 241"/>
                  <a:gd name="T3" fmla="*/ 88 h 177"/>
                  <a:gd name="T4" fmla="*/ 31 w 241"/>
                  <a:gd name="T5" fmla="*/ 88 h 177"/>
                  <a:gd name="T6" fmla="*/ 0 w 241"/>
                  <a:gd name="T7" fmla="*/ 88 h 177"/>
                  <a:gd name="T8" fmla="*/ 60 w 241"/>
                  <a:gd name="T9" fmla="*/ 44 h 177"/>
                  <a:gd name="T10" fmla="*/ 122 w 241"/>
                  <a:gd name="T11" fmla="*/ 1 h 177"/>
                  <a:gd name="T12" fmla="*/ 182 w 241"/>
                  <a:gd name="T13" fmla="*/ 45 h 177"/>
                  <a:gd name="T14" fmla="*/ 241 w 241"/>
                  <a:gd name="T15" fmla="*/ 88 h 177"/>
                  <a:gd name="T16" fmla="*/ 211 w 241"/>
                  <a:gd name="T17" fmla="*/ 88 h 177"/>
                  <a:gd name="T18" fmla="*/ 181 w 241"/>
                  <a:gd name="T19" fmla="*/ 88 h 177"/>
                  <a:gd name="T20" fmla="*/ 181 w 241"/>
                  <a:gd name="T21" fmla="*/ 133 h 177"/>
                  <a:gd name="T22" fmla="*/ 181 w 241"/>
                  <a:gd name="T23" fmla="*/ 177 h 177"/>
                  <a:gd name="T24" fmla="*/ 121 w 241"/>
                  <a:gd name="T25" fmla="*/ 177 h 177"/>
                  <a:gd name="T26" fmla="*/ 61 w 241"/>
                  <a:gd name="T27" fmla="*/ 177 h 177"/>
                  <a:gd name="T28" fmla="*/ 61 w 241"/>
                  <a:gd name="T29" fmla="*/ 133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1" h="177">
                    <a:moveTo>
                      <a:pt x="61" y="133"/>
                    </a:moveTo>
                    <a:lnTo>
                      <a:pt x="61" y="88"/>
                    </a:lnTo>
                    <a:lnTo>
                      <a:pt x="31" y="88"/>
                    </a:lnTo>
                    <a:lnTo>
                      <a:pt x="0" y="88"/>
                    </a:lnTo>
                    <a:lnTo>
                      <a:pt x="60" y="44"/>
                    </a:lnTo>
                    <a:cubicBezTo>
                      <a:pt x="109" y="8"/>
                      <a:pt x="121" y="0"/>
                      <a:pt x="122" y="1"/>
                    </a:cubicBezTo>
                    <a:cubicBezTo>
                      <a:pt x="123" y="1"/>
                      <a:pt x="150" y="21"/>
                      <a:pt x="182" y="45"/>
                    </a:cubicBezTo>
                    <a:lnTo>
                      <a:pt x="241" y="88"/>
                    </a:lnTo>
                    <a:lnTo>
                      <a:pt x="211" y="88"/>
                    </a:lnTo>
                    <a:lnTo>
                      <a:pt x="181" y="88"/>
                    </a:lnTo>
                    <a:lnTo>
                      <a:pt x="181" y="133"/>
                    </a:lnTo>
                    <a:lnTo>
                      <a:pt x="181" y="177"/>
                    </a:lnTo>
                    <a:lnTo>
                      <a:pt x="121" y="177"/>
                    </a:lnTo>
                    <a:lnTo>
                      <a:pt x="61" y="177"/>
                    </a:lnTo>
                    <a:lnTo>
                      <a:pt x="61" y="133"/>
                    </a:lnTo>
                    <a:close/>
                  </a:path>
                </a:pathLst>
              </a:custGeom>
              <a:solidFill>
                <a:srgbClr val="1B0675"/>
              </a:solidFill>
              <a:ln w="1588" cap="flat">
                <a:solidFill>
                  <a:srgbClr val="07070A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Freeform 144">
                <a:extLst>
                  <a:ext uri="{FF2B5EF4-FFF2-40B4-BE49-F238E27FC236}">
                    <a16:creationId xmlns:a16="http://schemas.microsoft.com/office/drawing/2014/main" id="{37AC5E12-7AC5-4B27-AEF6-CDB02DE50A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3019"/>
                <a:ext cx="102" cy="75"/>
              </a:xfrm>
              <a:custGeom>
                <a:avLst/>
                <a:gdLst>
                  <a:gd name="T0" fmla="*/ 181 w 241"/>
                  <a:gd name="T1" fmla="*/ 45 h 178"/>
                  <a:gd name="T2" fmla="*/ 181 w 241"/>
                  <a:gd name="T3" fmla="*/ 89 h 178"/>
                  <a:gd name="T4" fmla="*/ 211 w 241"/>
                  <a:gd name="T5" fmla="*/ 89 h 178"/>
                  <a:gd name="T6" fmla="*/ 241 w 241"/>
                  <a:gd name="T7" fmla="*/ 90 h 178"/>
                  <a:gd name="T8" fmla="*/ 181 w 241"/>
                  <a:gd name="T9" fmla="*/ 134 h 178"/>
                  <a:gd name="T10" fmla="*/ 120 w 241"/>
                  <a:gd name="T11" fmla="*/ 177 h 178"/>
                  <a:gd name="T12" fmla="*/ 59 w 241"/>
                  <a:gd name="T13" fmla="*/ 133 h 178"/>
                  <a:gd name="T14" fmla="*/ 0 w 241"/>
                  <a:gd name="T15" fmla="*/ 90 h 178"/>
                  <a:gd name="T16" fmla="*/ 31 w 241"/>
                  <a:gd name="T17" fmla="*/ 90 h 178"/>
                  <a:gd name="T18" fmla="*/ 61 w 241"/>
                  <a:gd name="T19" fmla="*/ 89 h 178"/>
                  <a:gd name="T20" fmla="*/ 61 w 241"/>
                  <a:gd name="T21" fmla="*/ 45 h 178"/>
                  <a:gd name="T22" fmla="*/ 61 w 241"/>
                  <a:gd name="T23" fmla="*/ 0 h 178"/>
                  <a:gd name="T24" fmla="*/ 121 w 241"/>
                  <a:gd name="T25" fmla="*/ 0 h 178"/>
                  <a:gd name="T26" fmla="*/ 180 w 241"/>
                  <a:gd name="T27" fmla="*/ 0 h 178"/>
                  <a:gd name="T28" fmla="*/ 181 w 241"/>
                  <a:gd name="T29" fmla="*/ 45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1" h="178">
                    <a:moveTo>
                      <a:pt x="181" y="45"/>
                    </a:moveTo>
                    <a:lnTo>
                      <a:pt x="181" y="89"/>
                    </a:lnTo>
                    <a:lnTo>
                      <a:pt x="211" y="89"/>
                    </a:lnTo>
                    <a:lnTo>
                      <a:pt x="241" y="90"/>
                    </a:lnTo>
                    <a:lnTo>
                      <a:pt x="181" y="134"/>
                    </a:lnTo>
                    <a:cubicBezTo>
                      <a:pt x="132" y="170"/>
                      <a:pt x="121" y="178"/>
                      <a:pt x="120" y="177"/>
                    </a:cubicBezTo>
                    <a:cubicBezTo>
                      <a:pt x="119" y="177"/>
                      <a:pt x="92" y="157"/>
                      <a:pt x="59" y="133"/>
                    </a:cubicBezTo>
                    <a:lnTo>
                      <a:pt x="0" y="90"/>
                    </a:lnTo>
                    <a:lnTo>
                      <a:pt x="31" y="90"/>
                    </a:lnTo>
                    <a:lnTo>
                      <a:pt x="61" y="89"/>
                    </a:lnTo>
                    <a:lnTo>
                      <a:pt x="61" y="45"/>
                    </a:lnTo>
                    <a:lnTo>
                      <a:pt x="61" y="0"/>
                    </a:lnTo>
                    <a:lnTo>
                      <a:pt x="121" y="0"/>
                    </a:lnTo>
                    <a:lnTo>
                      <a:pt x="180" y="0"/>
                    </a:lnTo>
                    <a:lnTo>
                      <a:pt x="181" y="45"/>
                    </a:lnTo>
                    <a:close/>
                  </a:path>
                </a:pathLst>
              </a:custGeom>
              <a:solidFill>
                <a:srgbClr val="1B0675"/>
              </a:solidFill>
              <a:ln w="1588" cap="flat">
                <a:solidFill>
                  <a:srgbClr val="07070A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Rectangle 145">
                <a:extLst>
                  <a:ext uri="{FF2B5EF4-FFF2-40B4-BE49-F238E27FC236}">
                    <a16:creationId xmlns:a16="http://schemas.microsoft.com/office/drawing/2014/main" id="{0CE51E42-1FED-4FAF-A55D-4F27BCECA9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8" y="3095"/>
                <a:ext cx="513" cy="148"/>
              </a:xfrm>
              <a:prstGeom prst="rect">
                <a:avLst/>
              </a:prstGeom>
              <a:solidFill>
                <a:srgbClr val="D0E69E"/>
              </a:solidFill>
              <a:ln w="12700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Freeform 146">
                <a:extLst>
                  <a:ext uri="{FF2B5EF4-FFF2-40B4-BE49-F238E27FC236}">
                    <a16:creationId xmlns:a16="http://schemas.microsoft.com/office/drawing/2014/main" id="{6FCBFEDE-D9EE-4980-8B43-EB38FF716F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7" y="3123"/>
                <a:ext cx="53" cy="67"/>
              </a:xfrm>
              <a:custGeom>
                <a:avLst/>
                <a:gdLst>
                  <a:gd name="T0" fmla="*/ 0 w 125"/>
                  <a:gd name="T1" fmla="*/ 0 h 157"/>
                  <a:gd name="T2" fmla="*/ 30 w 125"/>
                  <a:gd name="T3" fmla="*/ 0 h 157"/>
                  <a:gd name="T4" fmla="*/ 103 w 125"/>
                  <a:gd name="T5" fmla="*/ 131 h 157"/>
                  <a:gd name="T6" fmla="*/ 103 w 125"/>
                  <a:gd name="T7" fmla="*/ 0 h 157"/>
                  <a:gd name="T8" fmla="*/ 125 w 125"/>
                  <a:gd name="T9" fmla="*/ 0 h 157"/>
                  <a:gd name="T10" fmla="*/ 125 w 125"/>
                  <a:gd name="T11" fmla="*/ 157 h 157"/>
                  <a:gd name="T12" fmla="*/ 95 w 125"/>
                  <a:gd name="T13" fmla="*/ 157 h 157"/>
                  <a:gd name="T14" fmla="*/ 22 w 125"/>
                  <a:gd name="T15" fmla="*/ 26 h 157"/>
                  <a:gd name="T16" fmla="*/ 22 w 125"/>
                  <a:gd name="T17" fmla="*/ 157 h 157"/>
                  <a:gd name="T18" fmla="*/ 0 w 125"/>
                  <a:gd name="T19" fmla="*/ 157 h 157"/>
                  <a:gd name="T20" fmla="*/ 0 w 125"/>
                  <a:gd name="T21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5" h="157">
                    <a:moveTo>
                      <a:pt x="0" y="0"/>
                    </a:moveTo>
                    <a:lnTo>
                      <a:pt x="30" y="0"/>
                    </a:lnTo>
                    <a:lnTo>
                      <a:pt x="103" y="131"/>
                    </a:lnTo>
                    <a:lnTo>
                      <a:pt x="103" y="0"/>
                    </a:lnTo>
                    <a:lnTo>
                      <a:pt x="125" y="0"/>
                    </a:lnTo>
                    <a:lnTo>
                      <a:pt x="125" y="157"/>
                    </a:lnTo>
                    <a:lnTo>
                      <a:pt x="95" y="157"/>
                    </a:lnTo>
                    <a:lnTo>
                      <a:pt x="22" y="26"/>
                    </a:lnTo>
                    <a:lnTo>
                      <a:pt x="22" y="157"/>
                    </a:lnTo>
                    <a:lnTo>
                      <a:pt x="0" y="1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Freeform 147">
                <a:extLst>
                  <a:ext uri="{FF2B5EF4-FFF2-40B4-BE49-F238E27FC236}">
                    <a16:creationId xmlns:a16="http://schemas.microsoft.com/office/drawing/2014/main" id="{655F072E-5F9E-41D3-A500-0B740447A7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0" y="3123"/>
                <a:ext cx="65" cy="67"/>
              </a:xfrm>
              <a:custGeom>
                <a:avLst/>
                <a:gdLst>
                  <a:gd name="T0" fmla="*/ 63 w 151"/>
                  <a:gd name="T1" fmla="*/ 157 h 157"/>
                  <a:gd name="T2" fmla="*/ 0 w 151"/>
                  <a:gd name="T3" fmla="*/ 0 h 157"/>
                  <a:gd name="T4" fmla="*/ 23 w 151"/>
                  <a:gd name="T5" fmla="*/ 0 h 157"/>
                  <a:gd name="T6" fmla="*/ 75 w 151"/>
                  <a:gd name="T7" fmla="*/ 132 h 157"/>
                  <a:gd name="T8" fmla="*/ 128 w 151"/>
                  <a:gd name="T9" fmla="*/ 0 h 157"/>
                  <a:gd name="T10" fmla="*/ 151 w 151"/>
                  <a:gd name="T11" fmla="*/ 0 h 157"/>
                  <a:gd name="T12" fmla="*/ 88 w 151"/>
                  <a:gd name="T13" fmla="*/ 157 h 157"/>
                  <a:gd name="T14" fmla="*/ 63 w 151"/>
                  <a:gd name="T15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1" h="157">
                    <a:moveTo>
                      <a:pt x="63" y="157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75" y="132"/>
                    </a:lnTo>
                    <a:lnTo>
                      <a:pt x="128" y="0"/>
                    </a:lnTo>
                    <a:lnTo>
                      <a:pt x="151" y="0"/>
                    </a:lnTo>
                    <a:lnTo>
                      <a:pt x="88" y="157"/>
                    </a:lnTo>
                    <a:lnTo>
                      <a:pt x="63" y="1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Freeform 148">
                <a:extLst>
                  <a:ext uri="{FF2B5EF4-FFF2-40B4-BE49-F238E27FC236}">
                    <a16:creationId xmlns:a16="http://schemas.microsoft.com/office/drawing/2014/main" id="{E0D93526-C6BF-430A-BA7F-85FCC4A345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5" y="3123"/>
                <a:ext cx="43" cy="67"/>
              </a:xfrm>
              <a:custGeom>
                <a:avLst/>
                <a:gdLst>
                  <a:gd name="T0" fmla="*/ 0 w 102"/>
                  <a:gd name="T1" fmla="*/ 0 h 157"/>
                  <a:gd name="T2" fmla="*/ 22 w 102"/>
                  <a:gd name="T3" fmla="*/ 0 h 157"/>
                  <a:gd name="T4" fmla="*/ 22 w 102"/>
                  <a:gd name="T5" fmla="*/ 139 h 157"/>
                  <a:gd name="T6" fmla="*/ 102 w 102"/>
                  <a:gd name="T7" fmla="*/ 139 h 157"/>
                  <a:gd name="T8" fmla="*/ 102 w 102"/>
                  <a:gd name="T9" fmla="*/ 157 h 157"/>
                  <a:gd name="T10" fmla="*/ 0 w 102"/>
                  <a:gd name="T11" fmla="*/ 157 h 157"/>
                  <a:gd name="T12" fmla="*/ 0 w 102"/>
                  <a:gd name="T13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2" h="157">
                    <a:moveTo>
                      <a:pt x="0" y="0"/>
                    </a:moveTo>
                    <a:lnTo>
                      <a:pt x="22" y="0"/>
                    </a:lnTo>
                    <a:lnTo>
                      <a:pt x="22" y="139"/>
                    </a:lnTo>
                    <a:lnTo>
                      <a:pt x="102" y="139"/>
                    </a:lnTo>
                    <a:lnTo>
                      <a:pt x="102" y="157"/>
                    </a:lnTo>
                    <a:lnTo>
                      <a:pt x="0" y="1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Freeform 149">
                <a:extLst>
                  <a:ext uri="{FF2B5EF4-FFF2-40B4-BE49-F238E27FC236}">
                    <a16:creationId xmlns:a16="http://schemas.microsoft.com/office/drawing/2014/main" id="{C30DCC43-CD0E-4CAD-AB8D-FC48887FF9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98" y="3120"/>
                <a:ext cx="9" cy="70"/>
              </a:xfrm>
              <a:custGeom>
                <a:avLst/>
                <a:gdLst>
                  <a:gd name="T0" fmla="*/ 0 w 20"/>
                  <a:gd name="T1" fmla="*/ 45 h 163"/>
                  <a:gd name="T2" fmla="*/ 20 w 20"/>
                  <a:gd name="T3" fmla="*/ 45 h 163"/>
                  <a:gd name="T4" fmla="*/ 20 w 20"/>
                  <a:gd name="T5" fmla="*/ 163 h 163"/>
                  <a:gd name="T6" fmla="*/ 0 w 20"/>
                  <a:gd name="T7" fmla="*/ 163 h 163"/>
                  <a:gd name="T8" fmla="*/ 0 w 20"/>
                  <a:gd name="T9" fmla="*/ 45 h 163"/>
                  <a:gd name="T10" fmla="*/ 0 w 20"/>
                  <a:gd name="T11" fmla="*/ 0 h 163"/>
                  <a:gd name="T12" fmla="*/ 20 w 20"/>
                  <a:gd name="T13" fmla="*/ 0 h 163"/>
                  <a:gd name="T14" fmla="*/ 20 w 20"/>
                  <a:gd name="T15" fmla="*/ 24 h 163"/>
                  <a:gd name="T16" fmla="*/ 0 w 20"/>
                  <a:gd name="T17" fmla="*/ 24 h 163"/>
                  <a:gd name="T18" fmla="*/ 0 w 20"/>
                  <a:gd name="T19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163">
                    <a:moveTo>
                      <a:pt x="0" y="45"/>
                    </a:moveTo>
                    <a:lnTo>
                      <a:pt x="20" y="45"/>
                    </a:lnTo>
                    <a:lnTo>
                      <a:pt x="20" y="163"/>
                    </a:lnTo>
                    <a:lnTo>
                      <a:pt x="0" y="163"/>
                    </a:lnTo>
                    <a:lnTo>
                      <a:pt x="0" y="45"/>
                    </a:lnTo>
                    <a:close/>
                    <a:moveTo>
                      <a:pt x="0" y="0"/>
                    </a:moveTo>
                    <a:lnTo>
                      <a:pt x="20" y="0"/>
                    </a:lnTo>
                    <a:lnTo>
                      <a:pt x="20" y="24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Freeform 150">
                <a:extLst>
                  <a:ext uri="{FF2B5EF4-FFF2-40B4-BE49-F238E27FC236}">
                    <a16:creationId xmlns:a16="http://schemas.microsoft.com/office/drawing/2014/main" id="{E7EC2D5B-86A2-4904-ABE4-AD5B14D0A0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4" y="3139"/>
                <a:ext cx="44" cy="51"/>
              </a:xfrm>
              <a:custGeom>
                <a:avLst/>
                <a:gdLst>
                  <a:gd name="T0" fmla="*/ 103 w 103"/>
                  <a:gd name="T1" fmla="*/ 49 h 120"/>
                  <a:gd name="T2" fmla="*/ 103 w 103"/>
                  <a:gd name="T3" fmla="*/ 120 h 120"/>
                  <a:gd name="T4" fmla="*/ 83 w 103"/>
                  <a:gd name="T5" fmla="*/ 120 h 120"/>
                  <a:gd name="T6" fmla="*/ 83 w 103"/>
                  <a:gd name="T7" fmla="*/ 50 h 120"/>
                  <a:gd name="T8" fmla="*/ 76 w 103"/>
                  <a:gd name="T9" fmla="*/ 25 h 120"/>
                  <a:gd name="T10" fmla="*/ 56 w 103"/>
                  <a:gd name="T11" fmla="*/ 16 h 120"/>
                  <a:gd name="T12" fmla="*/ 30 w 103"/>
                  <a:gd name="T13" fmla="*/ 26 h 120"/>
                  <a:gd name="T14" fmla="*/ 20 w 103"/>
                  <a:gd name="T15" fmla="*/ 54 h 120"/>
                  <a:gd name="T16" fmla="*/ 20 w 103"/>
                  <a:gd name="T17" fmla="*/ 120 h 120"/>
                  <a:gd name="T18" fmla="*/ 0 w 103"/>
                  <a:gd name="T19" fmla="*/ 120 h 120"/>
                  <a:gd name="T20" fmla="*/ 0 w 103"/>
                  <a:gd name="T21" fmla="*/ 2 h 120"/>
                  <a:gd name="T22" fmla="*/ 20 w 103"/>
                  <a:gd name="T23" fmla="*/ 2 h 120"/>
                  <a:gd name="T24" fmla="*/ 20 w 103"/>
                  <a:gd name="T25" fmla="*/ 21 h 120"/>
                  <a:gd name="T26" fmla="*/ 37 w 103"/>
                  <a:gd name="T27" fmla="*/ 5 h 120"/>
                  <a:gd name="T28" fmla="*/ 60 w 103"/>
                  <a:gd name="T29" fmla="*/ 0 h 120"/>
                  <a:gd name="T30" fmla="*/ 92 w 103"/>
                  <a:gd name="T31" fmla="*/ 12 h 120"/>
                  <a:gd name="T32" fmla="*/ 103 w 103"/>
                  <a:gd name="T33" fmla="*/ 4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3" h="120">
                    <a:moveTo>
                      <a:pt x="103" y="49"/>
                    </a:moveTo>
                    <a:lnTo>
                      <a:pt x="103" y="120"/>
                    </a:lnTo>
                    <a:lnTo>
                      <a:pt x="83" y="120"/>
                    </a:lnTo>
                    <a:lnTo>
                      <a:pt x="83" y="50"/>
                    </a:lnTo>
                    <a:cubicBezTo>
                      <a:pt x="83" y="39"/>
                      <a:pt x="81" y="30"/>
                      <a:pt x="76" y="25"/>
                    </a:cubicBezTo>
                    <a:cubicBezTo>
                      <a:pt x="72" y="19"/>
                      <a:pt x="65" y="16"/>
                      <a:pt x="56" y="16"/>
                    </a:cubicBezTo>
                    <a:cubicBezTo>
                      <a:pt x="45" y="16"/>
                      <a:pt x="36" y="20"/>
                      <a:pt x="30" y="26"/>
                    </a:cubicBezTo>
                    <a:cubicBezTo>
                      <a:pt x="23" y="33"/>
                      <a:pt x="20" y="42"/>
                      <a:pt x="20" y="54"/>
                    </a:cubicBezTo>
                    <a:lnTo>
                      <a:pt x="20" y="120"/>
                    </a:lnTo>
                    <a:lnTo>
                      <a:pt x="0" y="120"/>
                    </a:lnTo>
                    <a:lnTo>
                      <a:pt x="0" y="2"/>
                    </a:lnTo>
                    <a:lnTo>
                      <a:pt x="20" y="2"/>
                    </a:lnTo>
                    <a:lnTo>
                      <a:pt x="20" y="21"/>
                    </a:lnTo>
                    <a:cubicBezTo>
                      <a:pt x="25" y="14"/>
                      <a:pt x="31" y="8"/>
                      <a:pt x="37" y="5"/>
                    </a:cubicBezTo>
                    <a:cubicBezTo>
                      <a:pt x="44" y="1"/>
                      <a:pt x="52" y="0"/>
                      <a:pt x="60" y="0"/>
                    </a:cubicBezTo>
                    <a:cubicBezTo>
                      <a:pt x="74" y="0"/>
                      <a:pt x="85" y="4"/>
                      <a:pt x="92" y="12"/>
                    </a:cubicBezTo>
                    <a:cubicBezTo>
                      <a:pt x="100" y="21"/>
                      <a:pt x="103" y="33"/>
                      <a:pt x="103" y="4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Freeform 151">
                <a:extLst>
                  <a:ext uri="{FF2B5EF4-FFF2-40B4-BE49-F238E27FC236}">
                    <a16:creationId xmlns:a16="http://schemas.microsoft.com/office/drawing/2014/main" id="{3259D2C2-59EF-49AF-8445-807B1093B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5" y="3120"/>
                <a:ext cx="47" cy="70"/>
              </a:xfrm>
              <a:custGeom>
                <a:avLst/>
                <a:gdLst>
                  <a:gd name="T0" fmla="*/ 0 w 110"/>
                  <a:gd name="T1" fmla="*/ 0 h 163"/>
                  <a:gd name="T2" fmla="*/ 21 w 110"/>
                  <a:gd name="T3" fmla="*/ 0 h 163"/>
                  <a:gd name="T4" fmla="*/ 21 w 110"/>
                  <a:gd name="T5" fmla="*/ 96 h 163"/>
                  <a:gd name="T6" fmla="*/ 81 w 110"/>
                  <a:gd name="T7" fmla="*/ 45 h 163"/>
                  <a:gd name="T8" fmla="*/ 107 w 110"/>
                  <a:gd name="T9" fmla="*/ 45 h 163"/>
                  <a:gd name="T10" fmla="*/ 42 w 110"/>
                  <a:gd name="T11" fmla="*/ 100 h 163"/>
                  <a:gd name="T12" fmla="*/ 110 w 110"/>
                  <a:gd name="T13" fmla="*/ 163 h 163"/>
                  <a:gd name="T14" fmla="*/ 84 w 110"/>
                  <a:gd name="T15" fmla="*/ 163 h 163"/>
                  <a:gd name="T16" fmla="*/ 21 w 110"/>
                  <a:gd name="T17" fmla="*/ 106 h 163"/>
                  <a:gd name="T18" fmla="*/ 21 w 110"/>
                  <a:gd name="T19" fmla="*/ 163 h 163"/>
                  <a:gd name="T20" fmla="*/ 0 w 110"/>
                  <a:gd name="T21" fmla="*/ 163 h 163"/>
                  <a:gd name="T22" fmla="*/ 0 w 110"/>
                  <a:gd name="T23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0" h="163">
                    <a:moveTo>
                      <a:pt x="0" y="0"/>
                    </a:moveTo>
                    <a:lnTo>
                      <a:pt x="21" y="0"/>
                    </a:lnTo>
                    <a:lnTo>
                      <a:pt x="21" y="96"/>
                    </a:lnTo>
                    <a:lnTo>
                      <a:pt x="81" y="45"/>
                    </a:lnTo>
                    <a:lnTo>
                      <a:pt x="107" y="45"/>
                    </a:lnTo>
                    <a:lnTo>
                      <a:pt x="42" y="100"/>
                    </a:lnTo>
                    <a:lnTo>
                      <a:pt x="110" y="163"/>
                    </a:lnTo>
                    <a:lnTo>
                      <a:pt x="84" y="163"/>
                    </a:lnTo>
                    <a:lnTo>
                      <a:pt x="21" y="106"/>
                    </a:lnTo>
                    <a:lnTo>
                      <a:pt x="21" y="163"/>
                    </a:lnTo>
                    <a:lnTo>
                      <a:pt x="0" y="1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Freeform 152">
                <a:extLst>
                  <a:ext uri="{FF2B5EF4-FFF2-40B4-BE49-F238E27FC236}">
                    <a16:creationId xmlns:a16="http://schemas.microsoft.com/office/drawing/2014/main" id="{6F4BEA1D-9CAD-4073-9BF3-783C4EF843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5" y="2963"/>
                <a:ext cx="103" cy="76"/>
              </a:xfrm>
              <a:custGeom>
                <a:avLst/>
                <a:gdLst>
                  <a:gd name="T0" fmla="*/ 61 w 242"/>
                  <a:gd name="T1" fmla="*/ 133 h 177"/>
                  <a:gd name="T2" fmla="*/ 61 w 242"/>
                  <a:gd name="T3" fmla="*/ 88 h 177"/>
                  <a:gd name="T4" fmla="*/ 31 w 242"/>
                  <a:gd name="T5" fmla="*/ 88 h 177"/>
                  <a:gd name="T6" fmla="*/ 0 w 242"/>
                  <a:gd name="T7" fmla="*/ 88 h 177"/>
                  <a:gd name="T8" fmla="*/ 60 w 242"/>
                  <a:gd name="T9" fmla="*/ 44 h 177"/>
                  <a:gd name="T10" fmla="*/ 122 w 242"/>
                  <a:gd name="T11" fmla="*/ 0 h 177"/>
                  <a:gd name="T12" fmla="*/ 182 w 242"/>
                  <a:gd name="T13" fmla="*/ 44 h 177"/>
                  <a:gd name="T14" fmla="*/ 242 w 242"/>
                  <a:gd name="T15" fmla="*/ 88 h 177"/>
                  <a:gd name="T16" fmla="*/ 211 w 242"/>
                  <a:gd name="T17" fmla="*/ 88 h 177"/>
                  <a:gd name="T18" fmla="*/ 181 w 242"/>
                  <a:gd name="T19" fmla="*/ 88 h 177"/>
                  <a:gd name="T20" fmla="*/ 181 w 242"/>
                  <a:gd name="T21" fmla="*/ 132 h 177"/>
                  <a:gd name="T22" fmla="*/ 181 w 242"/>
                  <a:gd name="T23" fmla="*/ 177 h 177"/>
                  <a:gd name="T24" fmla="*/ 121 w 242"/>
                  <a:gd name="T25" fmla="*/ 177 h 177"/>
                  <a:gd name="T26" fmla="*/ 61 w 242"/>
                  <a:gd name="T27" fmla="*/ 177 h 177"/>
                  <a:gd name="T28" fmla="*/ 61 w 242"/>
                  <a:gd name="T29" fmla="*/ 133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2" h="177">
                    <a:moveTo>
                      <a:pt x="61" y="133"/>
                    </a:moveTo>
                    <a:lnTo>
                      <a:pt x="61" y="88"/>
                    </a:lnTo>
                    <a:lnTo>
                      <a:pt x="31" y="88"/>
                    </a:lnTo>
                    <a:lnTo>
                      <a:pt x="0" y="88"/>
                    </a:lnTo>
                    <a:lnTo>
                      <a:pt x="60" y="44"/>
                    </a:lnTo>
                    <a:cubicBezTo>
                      <a:pt x="109" y="8"/>
                      <a:pt x="121" y="0"/>
                      <a:pt x="122" y="0"/>
                    </a:cubicBezTo>
                    <a:cubicBezTo>
                      <a:pt x="123" y="1"/>
                      <a:pt x="150" y="21"/>
                      <a:pt x="182" y="44"/>
                    </a:cubicBezTo>
                    <a:lnTo>
                      <a:pt x="242" y="88"/>
                    </a:lnTo>
                    <a:lnTo>
                      <a:pt x="211" y="88"/>
                    </a:lnTo>
                    <a:lnTo>
                      <a:pt x="181" y="88"/>
                    </a:lnTo>
                    <a:lnTo>
                      <a:pt x="181" y="132"/>
                    </a:lnTo>
                    <a:lnTo>
                      <a:pt x="181" y="177"/>
                    </a:lnTo>
                    <a:lnTo>
                      <a:pt x="121" y="177"/>
                    </a:lnTo>
                    <a:lnTo>
                      <a:pt x="61" y="177"/>
                    </a:lnTo>
                    <a:lnTo>
                      <a:pt x="61" y="133"/>
                    </a:lnTo>
                    <a:close/>
                  </a:path>
                </a:pathLst>
              </a:custGeom>
              <a:solidFill>
                <a:srgbClr val="1B0675"/>
              </a:solidFill>
              <a:ln w="1588" cap="flat">
                <a:solidFill>
                  <a:srgbClr val="07070A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Freeform 153">
                <a:extLst>
                  <a:ext uri="{FF2B5EF4-FFF2-40B4-BE49-F238E27FC236}">
                    <a16:creationId xmlns:a16="http://schemas.microsoft.com/office/drawing/2014/main" id="{F7D3591C-6A0B-4B25-A9D4-989F4AE3C8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5" y="3019"/>
                <a:ext cx="103" cy="75"/>
              </a:xfrm>
              <a:custGeom>
                <a:avLst/>
                <a:gdLst>
                  <a:gd name="T0" fmla="*/ 181 w 241"/>
                  <a:gd name="T1" fmla="*/ 45 h 177"/>
                  <a:gd name="T2" fmla="*/ 181 w 241"/>
                  <a:gd name="T3" fmla="*/ 89 h 177"/>
                  <a:gd name="T4" fmla="*/ 211 w 241"/>
                  <a:gd name="T5" fmla="*/ 89 h 177"/>
                  <a:gd name="T6" fmla="*/ 241 w 241"/>
                  <a:gd name="T7" fmla="*/ 89 h 177"/>
                  <a:gd name="T8" fmla="*/ 181 w 241"/>
                  <a:gd name="T9" fmla="*/ 133 h 177"/>
                  <a:gd name="T10" fmla="*/ 120 w 241"/>
                  <a:gd name="T11" fmla="*/ 177 h 177"/>
                  <a:gd name="T12" fmla="*/ 59 w 241"/>
                  <a:gd name="T13" fmla="*/ 133 h 177"/>
                  <a:gd name="T14" fmla="*/ 0 w 241"/>
                  <a:gd name="T15" fmla="*/ 90 h 177"/>
                  <a:gd name="T16" fmla="*/ 31 w 241"/>
                  <a:gd name="T17" fmla="*/ 89 h 177"/>
                  <a:gd name="T18" fmla="*/ 61 w 241"/>
                  <a:gd name="T19" fmla="*/ 89 h 177"/>
                  <a:gd name="T20" fmla="*/ 61 w 241"/>
                  <a:gd name="T21" fmla="*/ 45 h 177"/>
                  <a:gd name="T22" fmla="*/ 61 w 241"/>
                  <a:gd name="T23" fmla="*/ 0 h 177"/>
                  <a:gd name="T24" fmla="*/ 121 w 241"/>
                  <a:gd name="T25" fmla="*/ 0 h 177"/>
                  <a:gd name="T26" fmla="*/ 181 w 241"/>
                  <a:gd name="T27" fmla="*/ 0 h 177"/>
                  <a:gd name="T28" fmla="*/ 181 w 241"/>
                  <a:gd name="T29" fmla="*/ 44 h 177"/>
                  <a:gd name="T30" fmla="*/ 181 w 241"/>
                  <a:gd name="T31" fmla="*/ 45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1" h="177">
                    <a:moveTo>
                      <a:pt x="181" y="45"/>
                    </a:moveTo>
                    <a:lnTo>
                      <a:pt x="181" y="89"/>
                    </a:lnTo>
                    <a:lnTo>
                      <a:pt x="211" y="89"/>
                    </a:lnTo>
                    <a:lnTo>
                      <a:pt x="241" y="89"/>
                    </a:lnTo>
                    <a:lnTo>
                      <a:pt x="181" y="133"/>
                    </a:lnTo>
                    <a:cubicBezTo>
                      <a:pt x="133" y="170"/>
                      <a:pt x="121" y="177"/>
                      <a:pt x="120" y="177"/>
                    </a:cubicBezTo>
                    <a:cubicBezTo>
                      <a:pt x="119" y="176"/>
                      <a:pt x="92" y="157"/>
                      <a:pt x="59" y="133"/>
                    </a:cubicBezTo>
                    <a:lnTo>
                      <a:pt x="0" y="90"/>
                    </a:lnTo>
                    <a:lnTo>
                      <a:pt x="31" y="89"/>
                    </a:lnTo>
                    <a:lnTo>
                      <a:pt x="61" y="89"/>
                    </a:lnTo>
                    <a:lnTo>
                      <a:pt x="61" y="45"/>
                    </a:lnTo>
                    <a:lnTo>
                      <a:pt x="61" y="0"/>
                    </a:lnTo>
                    <a:lnTo>
                      <a:pt x="121" y="0"/>
                    </a:lnTo>
                    <a:lnTo>
                      <a:pt x="181" y="0"/>
                    </a:lnTo>
                    <a:lnTo>
                      <a:pt x="181" y="44"/>
                    </a:lnTo>
                    <a:lnTo>
                      <a:pt x="181" y="45"/>
                    </a:lnTo>
                    <a:close/>
                  </a:path>
                </a:pathLst>
              </a:custGeom>
              <a:solidFill>
                <a:srgbClr val="1B0675"/>
              </a:solidFill>
              <a:ln w="1588" cap="flat">
                <a:solidFill>
                  <a:srgbClr val="07070A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Rectangle 154">
                <a:extLst>
                  <a:ext uri="{FF2B5EF4-FFF2-40B4-BE49-F238E27FC236}">
                    <a16:creationId xmlns:a16="http://schemas.microsoft.com/office/drawing/2014/main" id="{61FD4847-FD2A-4D16-BF90-E55BF92054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1" y="2476"/>
                <a:ext cx="171" cy="399"/>
              </a:xfrm>
              <a:prstGeom prst="rect">
                <a:avLst/>
              </a:prstGeom>
              <a:solidFill>
                <a:srgbClr val="D0E69E"/>
              </a:solidFill>
              <a:ln w="12700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Freeform 155">
                <a:extLst>
                  <a:ext uri="{FF2B5EF4-FFF2-40B4-BE49-F238E27FC236}">
                    <a16:creationId xmlns:a16="http://schemas.microsoft.com/office/drawing/2014/main" id="{19519632-177C-4739-992C-9738226776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" y="2771"/>
                <a:ext cx="55" cy="40"/>
              </a:xfrm>
              <a:custGeom>
                <a:avLst/>
                <a:gdLst>
                  <a:gd name="T0" fmla="*/ 0 w 130"/>
                  <a:gd name="T1" fmla="*/ 93 h 93"/>
                  <a:gd name="T2" fmla="*/ 0 w 130"/>
                  <a:gd name="T3" fmla="*/ 72 h 93"/>
                  <a:gd name="T4" fmla="*/ 89 w 130"/>
                  <a:gd name="T5" fmla="*/ 47 h 93"/>
                  <a:gd name="T6" fmla="*/ 0 w 130"/>
                  <a:gd name="T7" fmla="*/ 21 h 93"/>
                  <a:gd name="T8" fmla="*/ 0 w 130"/>
                  <a:gd name="T9" fmla="*/ 0 h 93"/>
                  <a:gd name="T10" fmla="*/ 130 w 130"/>
                  <a:gd name="T11" fmla="*/ 0 h 93"/>
                  <a:gd name="T12" fmla="*/ 130 w 130"/>
                  <a:gd name="T13" fmla="*/ 14 h 93"/>
                  <a:gd name="T14" fmla="*/ 16 w 130"/>
                  <a:gd name="T15" fmla="*/ 14 h 93"/>
                  <a:gd name="T16" fmla="*/ 105 w 130"/>
                  <a:gd name="T17" fmla="*/ 40 h 93"/>
                  <a:gd name="T18" fmla="*/ 105 w 130"/>
                  <a:gd name="T19" fmla="*/ 53 h 93"/>
                  <a:gd name="T20" fmla="*/ 16 w 130"/>
                  <a:gd name="T21" fmla="*/ 79 h 93"/>
                  <a:gd name="T22" fmla="*/ 130 w 130"/>
                  <a:gd name="T23" fmla="*/ 79 h 93"/>
                  <a:gd name="T24" fmla="*/ 130 w 130"/>
                  <a:gd name="T25" fmla="*/ 93 h 93"/>
                  <a:gd name="T26" fmla="*/ 0 w 130"/>
                  <a:gd name="T27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0" h="93">
                    <a:moveTo>
                      <a:pt x="0" y="93"/>
                    </a:moveTo>
                    <a:lnTo>
                      <a:pt x="0" y="72"/>
                    </a:lnTo>
                    <a:lnTo>
                      <a:pt x="89" y="47"/>
                    </a:lnTo>
                    <a:lnTo>
                      <a:pt x="0" y="21"/>
                    </a:lnTo>
                    <a:lnTo>
                      <a:pt x="0" y="0"/>
                    </a:lnTo>
                    <a:lnTo>
                      <a:pt x="130" y="0"/>
                    </a:lnTo>
                    <a:lnTo>
                      <a:pt x="130" y="14"/>
                    </a:lnTo>
                    <a:lnTo>
                      <a:pt x="16" y="14"/>
                    </a:lnTo>
                    <a:lnTo>
                      <a:pt x="105" y="40"/>
                    </a:lnTo>
                    <a:lnTo>
                      <a:pt x="105" y="53"/>
                    </a:lnTo>
                    <a:lnTo>
                      <a:pt x="16" y="79"/>
                    </a:lnTo>
                    <a:lnTo>
                      <a:pt x="130" y="79"/>
                    </a:lnTo>
                    <a:lnTo>
                      <a:pt x="130" y="93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Freeform 156">
                <a:extLst>
                  <a:ext uri="{FF2B5EF4-FFF2-40B4-BE49-F238E27FC236}">
                    <a16:creationId xmlns:a16="http://schemas.microsoft.com/office/drawing/2014/main" id="{8C4C6876-3C67-446C-BE7B-E8E5EA7308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3" y="2732"/>
                <a:ext cx="43" cy="30"/>
              </a:xfrm>
              <a:custGeom>
                <a:avLst/>
                <a:gdLst>
                  <a:gd name="T0" fmla="*/ 47 w 102"/>
                  <a:gd name="T1" fmla="*/ 0 h 70"/>
                  <a:gd name="T2" fmla="*/ 55 w 102"/>
                  <a:gd name="T3" fmla="*/ 0 h 70"/>
                  <a:gd name="T4" fmla="*/ 55 w 102"/>
                  <a:gd name="T5" fmla="*/ 57 h 70"/>
                  <a:gd name="T6" fmla="*/ 80 w 102"/>
                  <a:gd name="T7" fmla="*/ 50 h 70"/>
                  <a:gd name="T8" fmla="*/ 89 w 102"/>
                  <a:gd name="T9" fmla="*/ 30 h 70"/>
                  <a:gd name="T10" fmla="*/ 87 w 102"/>
                  <a:gd name="T11" fmla="*/ 16 h 70"/>
                  <a:gd name="T12" fmla="*/ 80 w 102"/>
                  <a:gd name="T13" fmla="*/ 3 h 70"/>
                  <a:gd name="T14" fmla="*/ 95 w 102"/>
                  <a:gd name="T15" fmla="*/ 3 h 70"/>
                  <a:gd name="T16" fmla="*/ 101 w 102"/>
                  <a:gd name="T17" fmla="*/ 17 h 70"/>
                  <a:gd name="T18" fmla="*/ 102 w 102"/>
                  <a:gd name="T19" fmla="*/ 31 h 70"/>
                  <a:gd name="T20" fmla="*/ 89 w 102"/>
                  <a:gd name="T21" fmla="*/ 60 h 70"/>
                  <a:gd name="T22" fmla="*/ 52 w 102"/>
                  <a:gd name="T23" fmla="*/ 70 h 70"/>
                  <a:gd name="T24" fmla="*/ 14 w 102"/>
                  <a:gd name="T25" fmla="*/ 60 h 70"/>
                  <a:gd name="T26" fmla="*/ 0 w 102"/>
                  <a:gd name="T27" fmla="*/ 33 h 70"/>
                  <a:gd name="T28" fmla="*/ 13 w 102"/>
                  <a:gd name="T29" fmla="*/ 9 h 70"/>
                  <a:gd name="T30" fmla="*/ 47 w 102"/>
                  <a:gd name="T31" fmla="*/ 0 h 70"/>
                  <a:gd name="T32" fmla="*/ 43 w 102"/>
                  <a:gd name="T33" fmla="*/ 13 h 70"/>
                  <a:gd name="T34" fmla="*/ 22 w 102"/>
                  <a:gd name="T35" fmla="*/ 18 h 70"/>
                  <a:gd name="T36" fmla="*/ 14 w 102"/>
                  <a:gd name="T37" fmla="*/ 33 h 70"/>
                  <a:gd name="T38" fmla="*/ 22 w 102"/>
                  <a:gd name="T39" fmla="*/ 50 h 70"/>
                  <a:gd name="T40" fmla="*/ 43 w 102"/>
                  <a:gd name="T41" fmla="*/ 57 h 70"/>
                  <a:gd name="T42" fmla="*/ 43 w 102"/>
                  <a:gd name="T43" fmla="*/ 13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2" h="70">
                    <a:moveTo>
                      <a:pt x="47" y="0"/>
                    </a:moveTo>
                    <a:lnTo>
                      <a:pt x="55" y="0"/>
                    </a:lnTo>
                    <a:lnTo>
                      <a:pt x="55" y="57"/>
                    </a:lnTo>
                    <a:cubicBezTo>
                      <a:pt x="66" y="57"/>
                      <a:pt x="75" y="54"/>
                      <a:pt x="80" y="50"/>
                    </a:cubicBezTo>
                    <a:cubicBezTo>
                      <a:pt x="86" y="45"/>
                      <a:pt x="89" y="38"/>
                      <a:pt x="89" y="30"/>
                    </a:cubicBezTo>
                    <a:cubicBezTo>
                      <a:pt x="89" y="25"/>
                      <a:pt x="88" y="21"/>
                      <a:pt x="87" y="16"/>
                    </a:cubicBezTo>
                    <a:cubicBezTo>
                      <a:pt x="85" y="12"/>
                      <a:pt x="83" y="7"/>
                      <a:pt x="80" y="3"/>
                    </a:cubicBezTo>
                    <a:lnTo>
                      <a:pt x="95" y="3"/>
                    </a:lnTo>
                    <a:cubicBezTo>
                      <a:pt x="97" y="8"/>
                      <a:pt x="99" y="12"/>
                      <a:pt x="101" y="17"/>
                    </a:cubicBezTo>
                    <a:cubicBezTo>
                      <a:pt x="102" y="21"/>
                      <a:pt x="102" y="26"/>
                      <a:pt x="102" y="31"/>
                    </a:cubicBezTo>
                    <a:cubicBezTo>
                      <a:pt x="102" y="43"/>
                      <a:pt x="98" y="53"/>
                      <a:pt x="89" y="60"/>
                    </a:cubicBezTo>
                    <a:cubicBezTo>
                      <a:pt x="80" y="67"/>
                      <a:pt x="68" y="70"/>
                      <a:pt x="52" y="70"/>
                    </a:cubicBezTo>
                    <a:cubicBezTo>
                      <a:pt x="36" y="70"/>
                      <a:pt x="24" y="67"/>
                      <a:pt x="14" y="60"/>
                    </a:cubicBezTo>
                    <a:cubicBezTo>
                      <a:pt x="5" y="54"/>
                      <a:pt x="0" y="45"/>
                      <a:pt x="0" y="33"/>
                    </a:cubicBezTo>
                    <a:cubicBezTo>
                      <a:pt x="0" y="23"/>
                      <a:pt x="5" y="15"/>
                      <a:pt x="13" y="9"/>
                    </a:cubicBezTo>
                    <a:cubicBezTo>
                      <a:pt x="21" y="3"/>
                      <a:pt x="33" y="0"/>
                      <a:pt x="47" y="0"/>
                    </a:cubicBezTo>
                    <a:close/>
                    <a:moveTo>
                      <a:pt x="43" y="13"/>
                    </a:moveTo>
                    <a:cubicBezTo>
                      <a:pt x="34" y="13"/>
                      <a:pt x="27" y="15"/>
                      <a:pt x="22" y="18"/>
                    </a:cubicBezTo>
                    <a:cubicBezTo>
                      <a:pt x="17" y="22"/>
                      <a:pt x="14" y="27"/>
                      <a:pt x="14" y="33"/>
                    </a:cubicBezTo>
                    <a:cubicBezTo>
                      <a:pt x="14" y="40"/>
                      <a:pt x="16" y="46"/>
                      <a:pt x="22" y="50"/>
                    </a:cubicBezTo>
                    <a:cubicBezTo>
                      <a:pt x="27" y="54"/>
                      <a:pt x="34" y="56"/>
                      <a:pt x="43" y="57"/>
                    </a:cubicBezTo>
                    <a:lnTo>
                      <a:pt x="43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Freeform 157">
                <a:extLst>
                  <a:ext uri="{FF2B5EF4-FFF2-40B4-BE49-F238E27FC236}">
                    <a16:creationId xmlns:a16="http://schemas.microsoft.com/office/drawing/2014/main" id="{2AAB509D-B3CF-40C1-AB4E-949FE1FE07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" y="2677"/>
                <a:ext cx="42" cy="47"/>
              </a:xfrm>
              <a:custGeom>
                <a:avLst/>
                <a:gdLst>
                  <a:gd name="T0" fmla="*/ 21 w 100"/>
                  <a:gd name="T1" fmla="*/ 51 h 110"/>
                  <a:gd name="T2" fmla="*/ 6 w 100"/>
                  <a:gd name="T3" fmla="*/ 40 h 110"/>
                  <a:gd name="T4" fmla="*/ 0 w 100"/>
                  <a:gd name="T5" fmla="*/ 25 h 110"/>
                  <a:gd name="T6" fmla="*/ 11 w 100"/>
                  <a:gd name="T7" fmla="*/ 6 h 110"/>
                  <a:gd name="T8" fmla="*/ 41 w 100"/>
                  <a:gd name="T9" fmla="*/ 0 h 110"/>
                  <a:gd name="T10" fmla="*/ 100 w 100"/>
                  <a:gd name="T11" fmla="*/ 0 h 110"/>
                  <a:gd name="T12" fmla="*/ 100 w 100"/>
                  <a:gd name="T13" fmla="*/ 12 h 110"/>
                  <a:gd name="T14" fmla="*/ 42 w 100"/>
                  <a:gd name="T15" fmla="*/ 12 h 110"/>
                  <a:gd name="T16" fmla="*/ 21 w 100"/>
                  <a:gd name="T17" fmla="*/ 16 h 110"/>
                  <a:gd name="T18" fmla="*/ 14 w 100"/>
                  <a:gd name="T19" fmla="*/ 28 h 110"/>
                  <a:gd name="T20" fmla="*/ 23 w 100"/>
                  <a:gd name="T21" fmla="*/ 43 h 110"/>
                  <a:gd name="T22" fmla="*/ 45 w 100"/>
                  <a:gd name="T23" fmla="*/ 49 h 110"/>
                  <a:gd name="T24" fmla="*/ 100 w 100"/>
                  <a:gd name="T25" fmla="*/ 49 h 110"/>
                  <a:gd name="T26" fmla="*/ 100 w 100"/>
                  <a:gd name="T27" fmla="*/ 61 h 110"/>
                  <a:gd name="T28" fmla="*/ 42 w 100"/>
                  <a:gd name="T29" fmla="*/ 61 h 110"/>
                  <a:gd name="T30" fmla="*/ 21 w 100"/>
                  <a:gd name="T31" fmla="*/ 65 h 110"/>
                  <a:gd name="T32" fmla="*/ 14 w 100"/>
                  <a:gd name="T33" fmla="*/ 77 h 110"/>
                  <a:gd name="T34" fmla="*/ 23 w 100"/>
                  <a:gd name="T35" fmla="*/ 92 h 110"/>
                  <a:gd name="T36" fmla="*/ 45 w 100"/>
                  <a:gd name="T37" fmla="*/ 98 h 110"/>
                  <a:gd name="T38" fmla="*/ 100 w 100"/>
                  <a:gd name="T39" fmla="*/ 98 h 110"/>
                  <a:gd name="T40" fmla="*/ 100 w 100"/>
                  <a:gd name="T41" fmla="*/ 110 h 110"/>
                  <a:gd name="T42" fmla="*/ 3 w 100"/>
                  <a:gd name="T43" fmla="*/ 110 h 110"/>
                  <a:gd name="T44" fmla="*/ 3 w 100"/>
                  <a:gd name="T45" fmla="*/ 98 h 110"/>
                  <a:gd name="T46" fmla="*/ 18 w 100"/>
                  <a:gd name="T47" fmla="*/ 98 h 110"/>
                  <a:gd name="T48" fmla="*/ 5 w 100"/>
                  <a:gd name="T49" fmla="*/ 88 h 110"/>
                  <a:gd name="T50" fmla="*/ 0 w 100"/>
                  <a:gd name="T51" fmla="*/ 73 h 110"/>
                  <a:gd name="T52" fmla="*/ 6 w 100"/>
                  <a:gd name="T53" fmla="*/ 60 h 110"/>
                  <a:gd name="T54" fmla="*/ 21 w 100"/>
                  <a:gd name="T55" fmla="*/ 51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00" h="110">
                    <a:moveTo>
                      <a:pt x="21" y="51"/>
                    </a:moveTo>
                    <a:cubicBezTo>
                      <a:pt x="14" y="48"/>
                      <a:pt x="9" y="44"/>
                      <a:pt x="6" y="40"/>
                    </a:cubicBezTo>
                    <a:cubicBezTo>
                      <a:pt x="2" y="35"/>
                      <a:pt x="0" y="30"/>
                      <a:pt x="0" y="25"/>
                    </a:cubicBezTo>
                    <a:cubicBezTo>
                      <a:pt x="0" y="17"/>
                      <a:pt x="4" y="11"/>
                      <a:pt x="11" y="6"/>
                    </a:cubicBezTo>
                    <a:cubicBezTo>
                      <a:pt x="18" y="2"/>
                      <a:pt x="28" y="0"/>
                      <a:pt x="41" y="0"/>
                    </a:cubicBezTo>
                    <a:lnTo>
                      <a:pt x="100" y="0"/>
                    </a:lnTo>
                    <a:lnTo>
                      <a:pt x="100" y="12"/>
                    </a:lnTo>
                    <a:lnTo>
                      <a:pt x="42" y="12"/>
                    </a:lnTo>
                    <a:cubicBezTo>
                      <a:pt x="32" y="12"/>
                      <a:pt x="26" y="14"/>
                      <a:pt x="21" y="16"/>
                    </a:cubicBezTo>
                    <a:cubicBezTo>
                      <a:pt x="17" y="19"/>
                      <a:pt x="14" y="23"/>
                      <a:pt x="14" y="28"/>
                    </a:cubicBezTo>
                    <a:cubicBezTo>
                      <a:pt x="14" y="34"/>
                      <a:pt x="17" y="40"/>
                      <a:pt x="23" y="43"/>
                    </a:cubicBezTo>
                    <a:cubicBezTo>
                      <a:pt x="28" y="47"/>
                      <a:pt x="36" y="49"/>
                      <a:pt x="45" y="49"/>
                    </a:cubicBezTo>
                    <a:lnTo>
                      <a:pt x="100" y="49"/>
                    </a:lnTo>
                    <a:lnTo>
                      <a:pt x="100" y="61"/>
                    </a:lnTo>
                    <a:lnTo>
                      <a:pt x="42" y="61"/>
                    </a:lnTo>
                    <a:cubicBezTo>
                      <a:pt x="32" y="61"/>
                      <a:pt x="26" y="63"/>
                      <a:pt x="21" y="65"/>
                    </a:cubicBezTo>
                    <a:cubicBezTo>
                      <a:pt x="17" y="68"/>
                      <a:pt x="14" y="72"/>
                      <a:pt x="14" y="77"/>
                    </a:cubicBezTo>
                    <a:cubicBezTo>
                      <a:pt x="14" y="83"/>
                      <a:pt x="17" y="88"/>
                      <a:pt x="23" y="92"/>
                    </a:cubicBezTo>
                    <a:cubicBezTo>
                      <a:pt x="28" y="96"/>
                      <a:pt x="36" y="98"/>
                      <a:pt x="45" y="98"/>
                    </a:cubicBezTo>
                    <a:lnTo>
                      <a:pt x="100" y="98"/>
                    </a:lnTo>
                    <a:lnTo>
                      <a:pt x="100" y="110"/>
                    </a:lnTo>
                    <a:lnTo>
                      <a:pt x="3" y="110"/>
                    </a:lnTo>
                    <a:lnTo>
                      <a:pt x="3" y="98"/>
                    </a:lnTo>
                    <a:lnTo>
                      <a:pt x="18" y="98"/>
                    </a:lnTo>
                    <a:cubicBezTo>
                      <a:pt x="12" y="95"/>
                      <a:pt x="8" y="92"/>
                      <a:pt x="5" y="88"/>
                    </a:cubicBezTo>
                    <a:cubicBezTo>
                      <a:pt x="2" y="84"/>
                      <a:pt x="0" y="79"/>
                      <a:pt x="0" y="73"/>
                    </a:cubicBezTo>
                    <a:cubicBezTo>
                      <a:pt x="0" y="68"/>
                      <a:pt x="2" y="63"/>
                      <a:pt x="6" y="60"/>
                    </a:cubicBezTo>
                    <a:cubicBezTo>
                      <a:pt x="9" y="56"/>
                      <a:pt x="15" y="53"/>
                      <a:pt x="21" y="5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Freeform 158">
                <a:extLst>
                  <a:ext uri="{FF2B5EF4-FFF2-40B4-BE49-F238E27FC236}">
                    <a16:creationId xmlns:a16="http://schemas.microsoft.com/office/drawing/2014/main" id="{7C322F30-8640-4725-AA25-DE40821AE6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3" y="2639"/>
                <a:ext cx="43" cy="29"/>
              </a:xfrm>
              <a:custGeom>
                <a:avLst/>
                <a:gdLst>
                  <a:gd name="T0" fmla="*/ 14 w 102"/>
                  <a:gd name="T1" fmla="*/ 35 h 69"/>
                  <a:gd name="T2" fmla="*/ 24 w 102"/>
                  <a:gd name="T3" fmla="*/ 51 h 69"/>
                  <a:gd name="T4" fmla="*/ 51 w 102"/>
                  <a:gd name="T5" fmla="*/ 56 h 69"/>
                  <a:gd name="T6" fmla="*/ 79 w 102"/>
                  <a:gd name="T7" fmla="*/ 51 h 69"/>
                  <a:gd name="T8" fmla="*/ 89 w 102"/>
                  <a:gd name="T9" fmla="*/ 35 h 69"/>
                  <a:gd name="T10" fmla="*/ 79 w 102"/>
                  <a:gd name="T11" fmla="*/ 19 h 69"/>
                  <a:gd name="T12" fmla="*/ 51 w 102"/>
                  <a:gd name="T13" fmla="*/ 13 h 69"/>
                  <a:gd name="T14" fmla="*/ 24 w 102"/>
                  <a:gd name="T15" fmla="*/ 19 h 69"/>
                  <a:gd name="T16" fmla="*/ 14 w 102"/>
                  <a:gd name="T17" fmla="*/ 35 h 69"/>
                  <a:gd name="T18" fmla="*/ 0 w 102"/>
                  <a:gd name="T19" fmla="*/ 35 h 69"/>
                  <a:gd name="T20" fmla="*/ 14 w 102"/>
                  <a:gd name="T21" fmla="*/ 9 h 69"/>
                  <a:gd name="T22" fmla="*/ 51 w 102"/>
                  <a:gd name="T23" fmla="*/ 0 h 69"/>
                  <a:gd name="T24" fmla="*/ 89 w 102"/>
                  <a:gd name="T25" fmla="*/ 9 h 69"/>
                  <a:gd name="T26" fmla="*/ 102 w 102"/>
                  <a:gd name="T27" fmla="*/ 35 h 69"/>
                  <a:gd name="T28" fmla="*/ 89 w 102"/>
                  <a:gd name="T29" fmla="*/ 60 h 69"/>
                  <a:gd name="T30" fmla="*/ 51 w 102"/>
                  <a:gd name="T31" fmla="*/ 69 h 69"/>
                  <a:gd name="T32" fmla="*/ 14 w 102"/>
                  <a:gd name="T33" fmla="*/ 60 h 69"/>
                  <a:gd name="T34" fmla="*/ 0 w 102"/>
                  <a:gd name="T35" fmla="*/ 3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2" h="69">
                    <a:moveTo>
                      <a:pt x="14" y="35"/>
                    </a:moveTo>
                    <a:cubicBezTo>
                      <a:pt x="14" y="41"/>
                      <a:pt x="17" y="47"/>
                      <a:pt x="24" y="51"/>
                    </a:cubicBezTo>
                    <a:cubicBezTo>
                      <a:pt x="31" y="54"/>
                      <a:pt x="40" y="56"/>
                      <a:pt x="51" y="56"/>
                    </a:cubicBezTo>
                    <a:cubicBezTo>
                      <a:pt x="63" y="56"/>
                      <a:pt x="72" y="54"/>
                      <a:pt x="79" y="51"/>
                    </a:cubicBezTo>
                    <a:cubicBezTo>
                      <a:pt x="86" y="47"/>
                      <a:pt x="89" y="42"/>
                      <a:pt x="89" y="35"/>
                    </a:cubicBezTo>
                    <a:cubicBezTo>
                      <a:pt x="89" y="28"/>
                      <a:pt x="86" y="23"/>
                      <a:pt x="79" y="19"/>
                    </a:cubicBezTo>
                    <a:cubicBezTo>
                      <a:pt x="72" y="15"/>
                      <a:pt x="63" y="13"/>
                      <a:pt x="51" y="13"/>
                    </a:cubicBezTo>
                    <a:cubicBezTo>
                      <a:pt x="40" y="13"/>
                      <a:pt x="31" y="15"/>
                      <a:pt x="24" y="19"/>
                    </a:cubicBezTo>
                    <a:cubicBezTo>
                      <a:pt x="17" y="23"/>
                      <a:pt x="14" y="28"/>
                      <a:pt x="14" y="35"/>
                    </a:cubicBezTo>
                    <a:close/>
                    <a:moveTo>
                      <a:pt x="0" y="35"/>
                    </a:moveTo>
                    <a:cubicBezTo>
                      <a:pt x="0" y="24"/>
                      <a:pt x="5" y="16"/>
                      <a:pt x="14" y="9"/>
                    </a:cubicBezTo>
                    <a:cubicBezTo>
                      <a:pt x="23" y="3"/>
                      <a:pt x="35" y="0"/>
                      <a:pt x="51" y="0"/>
                    </a:cubicBezTo>
                    <a:cubicBezTo>
                      <a:pt x="67" y="0"/>
                      <a:pt x="80" y="3"/>
                      <a:pt x="89" y="9"/>
                    </a:cubicBezTo>
                    <a:cubicBezTo>
                      <a:pt x="98" y="16"/>
                      <a:pt x="102" y="24"/>
                      <a:pt x="102" y="35"/>
                    </a:cubicBezTo>
                    <a:cubicBezTo>
                      <a:pt x="102" y="46"/>
                      <a:pt x="98" y="54"/>
                      <a:pt x="89" y="60"/>
                    </a:cubicBezTo>
                    <a:cubicBezTo>
                      <a:pt x="80" y="66"/>
                      <a:pt x="67" y="69"/>
                      <a:pt x="51" y="69"/>
                    </a:cubicBezTo>
                    <a:cubicBezTo>
                      <a:pt x="35" y="69"/>
                      <a:pt x="23" y="66"/>
                      <a:pt x="14" y="60"/>
                    </a:cubicBezTo>
                    <a:cubicBezTo>
                      <a:pt x="5" y="54"/>
                      <a:pt x="0" y="46"/>
                      <a:pt x="0" y="3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Freeform 159">
                <a:extLst>
                  <a:ext uri="{FF2B5EF4-FFF2-40B4-BE49-F238E27FC236}">
                    <a16:creationId xmlns:a16="http://schemas.microsoft.com/office/drawing/2014/main" id="{31E0BDDD-A4D8-47B4-B19C-84187AC70A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" y="2612"/>
                <a:ext cx="42" cy="19"/>
              </a:xfrm>
              <a:custGeom>
                <a:avLst/>
                <a:gdLst>
                  <a:gd name="T0" fmla="*/ 18 w 100"/>
                  <a:gd name="T1" fmla="*/ 0 h 44"/>
                  <a:gd name="T2" fmla="*/ 15 w 100"/>
                  <a:gd name="T3" fmla="*/ 4 h 44"/>
                  <a:gd name="T4" fmla="*/ 15 w 100"/>
                  <a:gd name="T5" fmla="*/ 10 h 44"/>
                  <a:gd name="T6" fmla="*/ 24 w 100"/>
                  <a:gd name="T7" fmla="*/ 26 h 44"/>
                  <a:gd name="T8" fmla="*/ 49 w 100"/>
                  <a:gd name="T9" fmla="*/ 32 h 44"/>
                  <a:gd name="T10" fmla="*/ 100 w 100"/>
                  <a:gd name="T11" fmla="*/ 32 h 44"/>
                  <a:gd name="T12" fmla="*/ 100 w 100"/>
                  <a:gd name="T13" fmla="*/ 44 h 44"/>
                  <a:gd name="T14" fmla="*/ 3 w 100"/>
                  <a:gd name="T15" fmla="*/ 44 h 44"/>
                  <a:gd name="T16" fmla="*/ 3 w 100"/>
                  <a:gd name="T17" fmla="*/ 32 h 44"/>
                  <a:gd name="T18" fmla="*/ 18 w 100"/>
                  <a:gd name="T19" fmla="*/ 32 h 44"/>
                  <a:gd name="T20" fmla="*/ 5 w 100"/>
                  <a:gd name="T21" fmla="*/ 21 h 44"/>
                  <a:gd name="T22" fmla="*/ 0 w 100"/>
                  <a:gd name="T23" fmla="*/ 6 h 44"/>
                  <a:gd name="T24" fmla="*/ 1 w 100"/>
                  <a:gd name="T25" fmla="*/ 3 h 44"/>
                  <a:gd name="T26" fmla="*/ 1 w 100"/>
                  <a:gd name="T27" fmla="*/ 0 h 44"/>
                  <a:gd name="T28" fmla="*/ 18 w 100"/>
                  <a:gd name="T2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0" h="44">
                    <a:moveTo>
                      <a:pt x="18" y="0"/>
                    </a:moveTo>
                    <a:cubicBezTo>
                      <a:pt x="17" y="1"/>
                      <a:pt x="16" y="3"/>
                      <a:pt x="15" y="4"/>
                    </a:cubicBezTo>
                    <a:cubicBezTo>
                      <a:pt x="15" y="6"/>
                      <a:pt x="15" y="8"/>
                      <a:pt x="15" y="10"/>
                    </a:cubicBezTo>
                    <a:cubicBezTo>
                      <a:pt x="15" y="17"/>
                      <a:pt x="18" y="22"/>
                      <a:pt x="24" y="26"/>
                    </a:cubicBezTo>
                    <a:cubicBezTo>
                      <a:pt x="29" y="30"/>
                      <a:pt x="38" y="32"/>
                      <a:pt x="49" y="32"/>
                    </a:cubicBezTo>
                    <a:lnTo>
                      <a:pt x="100" y="32"/>
                    </a:lnTo>
                    <a:lnTo>
                      <a:pt x="100" y="44"/>
                    </a:lnTo>
                    <a:lnTo>
                      <a:pt x="3" y="44"/>
                    </a:lnTo>
                    <a:lnTo>
                      <a:pt x="3" y="32"/>
                    </a:lnTo>
                    <a:lnTo>
                      <a:pt x="18" y="32"/>
                    </a:lnTo>
                    <a:cubicBezTo>
                      <a:pt x="12" y="29"/>
                      <a:pt x="8" y="26"/>
                      <a:pt x="5" y="21"/>
                    </a:cubicBezTo>
                    <a:cubicBezTo>
                      <a:pt x="2" y="17"/>
                      <a:pt x="0" y="12"/>
                      <a:pt x="0" y="6"/>
                    </a:cubicBezTo>
                    <a:cubicBezTo>
                      <a:pt x="0" y="5"/>
                      <a:pt x="1" y="4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Freeform 160">
                <a:extLst>
                  <a:ext uri="{FF2B5EF4-FFF2-40B4-BE49-F238E27FC236}">
                    <a16:creationId xmlns:a16="http://schemas.microsoft.com/office/drawing/2014/main" id="{D8C92629-FA02-4918-937C-7EDD903CD0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" y="2579"/>
                <a:ext cx="57" cy="31"/>
              </a:xfrm>
              <a:custGeom>
                <a:avLst/>
                <a:gdLst>
                  <a:gd name="T0" fmla="*/ 106 w 134"/>
                  <a:gd name="T1" fmla="*/ 33 h 74"/>
                  <a:gd name="T2" fmla="*/ 129 w 134"/>
                  <a:gd name="T3" fmla="*/ 43 h 74"/>
                  <a:gd name="T4" fmla="*/ 134 w 134"/>
                  <a:gd name="T5" fmla="*/ 57 h 74"/>
                  <a:gd name="T6" fmla="*/ 134 w 134"/>
                  <a:gd name="T7" fmla="*/ 67 h 74"/>
                  <a:gd name="T8" fmla="*/ 120 w 134"/>
                  <a:gd name="T9" fmla="*/ 67 h 74"/>
                  <a:gd name="T10" fmla="*/ 120 w 134"/>
                  <a:gd name="T11" fmla="*/ 59 h 74"/>
                  <a:gd name="T12" fmla="*/ 117 w 134"/>
                  <a:gd name="T13" fmla="*/ 52 h 74"/>
                  <a:gd name="T14" fmla="*/ 103 w 134"/>
                  <a:gd name="T15" fmla="*/ 45 h 74"/>
                  <a:gd name="T16" fmla="*/ 95 w 134"/>
                  <a:gd name="T17" fmla="*/ 43 h 74"/>
                  <a:gd name="T18" fmla="*/ 0 w 134"/>
                  <a:gd name="T19" fmla="*/ 74 h 74"/>
                  <a:gd name="T20" fmla="*/ 0 w 134"/>
                  <a:gd name="T21" fmla="*/ 60 h 74"/>
                  <a:gd name="T22" fmla="*/ 76 w 134"/>
                  <a:gd name="T23" fmla="*/ 37 h 74"/>
                  <a:gd name="T24" fmla="*/ 0 w 134"/>
                  <a:gd name="T25" fmla="*/ 13 h 74"/>
                  <a:gd name="T26" fmla="*/ 0 w 134"/>
                  <a:gd name="T27" fmla="*/ 0 h 74"/>
                  <a:gd name="T28" fmla="*/ 106 w 134"/>
                  <a:gd name="T29" fmla="*/ 3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4" h="74">
                    <a:moveTo>
                      <a:pt x="106" y="33"/>
                    </a:moveTo>
                    <a:cubicBezTo>
                      <a:pt x="117" y="37"/>
                      <a:pt x="125" y="40"/>
                      <a:pt x="129" y="43"/>
                    </a:cubicBezTo>
                    <a:cubicBezTo>
                      <a:pt x="132" y="47"/>
                      <a:pt x="134" y="51"/>
                      <a:pt x="134" y="57"/>
                    </a:cubicBezTo>
                    <a:lnTo>
                      <a:pt x="134" y="67"/>
                    </a:lnTo>
                    <a:lnTo>
                      <a:pt x="120" y="67"/>
                    </a:lnTo>
                    <a:lnTo>
                      <a:pt x="120" y="59"/>
                    </a:lnTo>
                    <a:cubicBezTo>
                      <a:pt x="120" y="56"/>
                      <a:pt x="119" y="53"/>
                      <a:pt x="117" y="52"/>
                    </a:cubicBezTo>
                    <a:cubicBezTo>
                      <a:pt x="115" y="50"/>
                      <a:pt x="110" y="48"/>
                      <a:pt x="103" y="45"/>
                    </a:cubicBezTo>
                    <a:lnTo>
                      <a:pt x="95" y="43"/>
                    </a:lnTo>
                    <a:lnTo>
                      <a:pt x="0" y="74"/>
                    </a:lnTo>
                    <a:lnTo>
                      <a:pt x="0" y="60"/>
                    </a:lnTo>
                    <a:lnTo>
                      <a:pt x="76" y="37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106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Freeform 161">
                <a:extLst>
                  <a:ext uri="{FF2B5EF4-FFF2-40B4-BE49-F238E27FC236}">
                    <a16:creationId xmlns:a16="http://schemas.microsoft.com/office/drawing/2014/main" id="{1830F5E0-EF68-4045-9265-E70B6E919B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" y="2788"/>
                <a:ext cx="44" cy="25"/>
              </a:xfrm>
              <a:custGeom>
                <a:avLst/>
                <a:gdLst>
                  <a:gd name="T0" fmla="*/ 6 w 102"/>
                  <a:gd name="T1" fmla="*/ 0 h 60"/>
                  <a:gd name="T2" fmla="*/ 21 w 102"/>
                  <a:gd name="T3" fmla="*/ 0 h 60"/>
                  <a:gd name="T4" fmla="*/ 16 w 102"/>
                  <a:gd name="T5" fmla="*/ 10 h 60"/>
                  <a:gd name="T6" fmla="*/ 14 w 102"/>
                  <a:gd name="T7" fmla="*/ 21 h 60"/>
                  <a:gd name="T8" fmla="*/ 24 w 102"/>
                  <a:gd name="T9" fmla="*/ 40 h 60"/>
                  <a:gd name="T10" fmla="*/ 51 w 102"/>
                  <a:gd name="T11" fmla="*/ 46 h 60"/>
                  <a:gd name="T12" fmla="*/ 79 w 102"/>
                  <a:gd name="T13" fmla="*/ 40 h 60"/>
                  <a:gd name="T14" fmla="*/ 89 w 102"/>
                  <a:gd name="T15" fmla="*/ 21 h 60"/>
                  <a:gd name="T16" fmla="*/ 87 w 102"/>
                  <a:gd name="T17" fmla="*/ 10 h 60"/>
                  <a:gd name="T18" fmla="*/ 81 w 102"/>
                  <a:gd name="T19" fmla="*/ 0 h 60"/>
                  <a:gd name="T20" fmla="*/ 96 w 102"/>
                  <a:gd name="T21" fmla="*/ 0 h 60"/>
                  <a:gd name="T22" fmla="*/ 101 w 102"/>
                  <a:gd name="T23" fmla="*/ 11 h 60"/>
                  <a:gd name="T24" fmla="*/ 102 w 102"/>
                  <a:gd name="T25" fmla="*/ 22 h 60"/>
                  <a:gd name="T26" fmla="*/ 89 w 102"/>
                  <a:gd name="T27" fmla="*/ 49 h 60"/>
                  <a:gd name="T28" fmla="*/ 51 w 102"/>
                  <a:gd name="T29" fmla="*/ 60 h 60"/>
                  <a:gd name="T30" fmla="*/ 14 w 102"/>
                  <a:gd name="T31" fmla="*/ 49 h 60"/>
                  <a:gd name="T32" fmla="*/ 0 w 102"/>
                  <a:gd name="T33" fmla="*/ 22 h 60"/>
                  <a:gd name="T34" fmla="*/ 2 w 102"/>
                  <a:gd name="T35" fmla="*/ 10 h 60"/>
                  <a:gd name="T36" fmla="*/ 6 w 102"/>
                  <a:gd name="T3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2" h="60">
                    <a:moveTo>
                      <a:pt x="6" y="0"/>
                    </a:moveTo>
                    <a:lnTo>
                      <a:pt x="21" y="0"/>
                    </a:lnTo>
                    <a:cubicBezTo>
                      <a:pt x="19" y="3"/>
                      <a:pt x="17" y="7"/>
                      <a:pt x="16" y="10"/>
                    </a:cubicBezTo>
                    <a:cubicBezTo>
                      <a:pt x="15" y="14"/>
                      <a:pt x="14" y="17"/>
                      <a:pt x="14" y="21"/>
                    </a:cubicBezTo>
                    <a:cubicBezTo>
                      <a:pt x="14" y="29"/>
                      <a:pt x="17" y="35"/>
                      <a:pt x="24" y="40"/>
                    </a:cubicBezTo>
                    <a:cubicBezTo>
                      <a:pt x="30" y="44"/>
                      <a:pt x="40" y="46"/>
                      <a:pt x="51" y="46"/>
                    </a:cubicBezTo>
                    <a:cubicBezTo>
                      <a:pt x="63" y="46"/>
                      <a:pt x="72" y="44"/>
                      <a:pt x="79" y="40"/>
                    </a:cubicBezTo>
                    <a:cubicBezTo>
                      <a:pt x="86" y="35"/>
                      <a:pt x="89" y="29"/>
                      <a:pt x="89" y="21"/>
                    </a:cubicBezTo>
                    <a:cubicBezTo>
                      <a:pt x="89" y="17"/>
                      <a:pt x="88" y="14"/>
                      <a:pt x="87" y="10"/>
                    </a:cubicBezTo>
                    <a:cubicBezTo>
                      <a:pt x="86" y="7"/>
                      <a:pt x="84" y="3"/>
                      <a:pt x="81" y="0"/>
                    </a:cubicBezTo>
                    <a:lnTo>
                      <a:pt x="96" y="0"/>
                    </a:lnTo>
                    <a:cubicBezTo>
                      <a:pt x="98" y="3"/>
                      <a:pt x="100" y="7"/>
                      <a:pt x="101" y="11"/>
                    </a:cubicBezTo>
                    <a:cubicBezTo>
                      <a:pt x="102" y="14"/>
                      <a:pt x="102" y="18"/>
                      <a:pt x="102" y="22"/>
                    </a:cubicBezTo>
                    <a:cubicBezTo>
                      <a:pt x="102" y="34"/>
                      <a:pt x="98" y="43"/>
                      <a:pt x="89" y="49"/>
                    </a:cubicBezTo>
                    <a:cubicBezTo>
                      <a:pt x="79" y="56"/>
                      <a:pt x="67" y="60"/>
                      <a:pt x="51" y="60"/>
                    </a:cubicBezTo>
                    <a:cubicBezTo>
                      <a:pt x="36" y="60"/>
                      <a:pt x="23" y="56"/>
                      <a:pt x="14" y="49"/>
                    </a:cubicBezTo>
                    <a:cubicBezTo>
                      <a:pt x="5" y="43"/>
                      <a:pt x="0" y="33"/>
                      <a:pt x="0" y="22"/>
                    </a:cubicBezTo>
                    <a:cubicBezTo>
                      <a:pt x="0" y="18"/>
                      <a:pt x="1" y="14"/>
                      <a:pt x="2" y="10"/>
                    </a:cubicBezTo>
                    <a:cubicBezTo>
                      <a:pt x="3" y="7"/>
                      <a:pt x="4" y="3"/>
                      <a:pt x="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Freeform 162">
                <a:extLst>
                  <a:ext uri="{FF2B5EF4-FFF2-40B4-BE49-F238E27FC236}">
                    <a16:creationId xmlns:a16="http://schemas.microsoft.com/office/drawing/2014/main" id="{D94EB6FB-3FA2-4070-9B5C-DDA302AF040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7" y="2751"/>
                <a:ext cx="44" cy="29"/>
              </a:xfrm>
              <a:custGeom>
                <a:avLst/>
                <a:gdLst>
                  <a:gd name="T0" fmla="*/ 14 w 102"/>
                  <a:gd name="T1" fmla="*/ 35 h 69"/>
                  <a:gd name="T2" fmla="*/ 24 w 102"/>
                  <a:gd name="T3" fmla="*/ 51 h 69"/>
                  <a:gd name="T4" fmla="*/ 51 w 102"/>
                  <a:gd name="T5" fmla="*/ 56 h 69"/>
                  <a:gd name="T6" fmla="*/ 79 w 102"/>
                  <a:gd name="T7" fmla="*/ 51 h 69"/>
                  <a:gd name="T8" fmla="*/ 89 w 102"/>
                  <a:gd name="T9" fmla="*/ 35 h 69"/>
                  <a:gd name="T10" fmla="*/ 79 w 102"/>
                  <a:gd name="T11" fmla="*/ 19 h 69"/>
                  <a:gd name="T12" fmla="*/ 51 w 102"/>
                  <a:gd name="T13" fmla="*/ 13 h 69"/>
                  <a:gd name="T14" fmla="*/ 24 w 102"/>
                  <a:gd name="T15" fmla="*/ 19 h 69"/>
                  <a:gd name="T16" fmla="*/ 14 w 102"/>
                  <a:gd name="T17" fmla="*/ 35 h 69"/>
                  <a:gd name="T18" fmla="*/ 0 w 102"/>
                  <a:gd name="T19" fmla="*/ 35 h 69"/>
                  <a:gd name="T20" fmla="*/ 14 w 102"/>
                  <a:gd name="T21" fmla="*/ 9 h 69"/>
                  <a:gd name="T22" fmla="*/ 51 w 102"/>
                  <a:gd name="T23" fmla="*/ 0 h 69"/>
                  <a:gd name="T24" fmla="*/ 89 w 102"/>
                  <a:gd name="T25" fmla="*/ 9 h 69"/>
                  <a:gd name="T26" fmla="*/ 102 w 102"/>
                  <a:gd name="T27" fmla="*/ 35 h 69"/>
                  <a:gd name="T28" fmla="*/ 89 w 102"/>
                  <a:gd name="T29" fmla="*/ 60 h 69"/>
                  <a:gd name="T30" fmla="*/ 51 w 102"/>
                  <a:gd name="T31" fmla="*/ 69 h 69"/>
                  <a:gd name="T32" fmla="*/ 14 w 102"/>
                  <a:gd name="T33" fmla="*/ 60 h 69"/>
                  <a:gd name="T34" fmla="*/ 0 w 102"/>
                  <a:gd name="T35" fmla="*/ 3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2" h="69">
                    <a:moveTo>
                      <a:pt x="14" y="35"/>
                    </a:moveTo>
                    <a:cubicBezTo>
                      <a:pt x="14" y="41"/>
                      <a:pt x="17" y="47"/>
                      <a:pt x="24" y="51"/>
                    </a:cubicBezTo>
                    <a:cubicBezTo>
                      <a:pt x="31" y="54"/>
                      <a:pt x="40" y="56"/>
                      <a:pt x="51" y="56"/>
                    </a:cubicBezTo>
                    <a:cubicBezTo>
                      <a:pt x="63" y="56"/>
                      <a:pt x="72" y="54"/>
                      <a:pt x="79" y="51"/>
                    </a:cubicBezTo>
                    <a:cubicBezTo>
                      <a:pt x="86" y="47"/>
                      <a:pt x="89" y="41"/>
                      <a:pt x="89" y="35"/>
                    </a:cubicBezTo>
                    <a:cubicBezTo>
                      <a:pt x="89" y="28"/>
                      <a:pt x="86" y="23"/>
                      <a:pt x="79" y="19"/>
                    </a:cubicBezTo>
                    <a:cubicBezTo>
                      <a:pt x="72" y="15"/>
                      <a:pt x="63" y="13"/>
                      <a:pt x="51" y="13"/>
                    </a:cubicBezTo>
                    <a:cubicBezTo>
                      <a:pt x="40" y="13"/>
                      <a:pt x="31" y="15"/>
                      <a:pt x="24" y="19"/>
                    </a:cubicBezTo>
                    <a:cubicBezTo>
                      <a:pt x="17" y="23"/>
                      <a:pt x="14" y="28"/>
                      <a:pt x="14" y="35"/>
                    </a:cubicBezTo>
                    <a:close/>
                    <a:moveTo>
                      <a:pt x="0" y="35"/>
                    </a:moveTo>
                    <a:cubicBezTo>
                      <a:pt x="0" y="24"/>
                      <a:pt x="5" y="15"/>
                      <a:pt x="14" y="9"/>
                    </a:cubicBezTo>
                    <a:cubicBezTo>
                      <a:pt x="23" y="3"/>
                      <a:pt x="35" y="0"/>
                      <a:pt x="51" y="0"/>
                    </a:cubicBezTo>
                    <a:cubicBezTo>
                      <a:pt x="67" y="0"/>
                      <a:pt x="80" y="3"/>
                      <a:pt x="89" y="9"/>
                    </a:cubicBezTo>
                    <a:cubicBezTo>
                      <a:pt x="98" y="15"/>
                      <a:pt x="102" y="24"/>
                      <a:pt x="102" y="35"/>
                    </a:cubicBezTo>
                    <a:cubicBezTo>
                      <a:pt x="102" y="46"/>
                      <a:pt x="98" y="54"/>
                      <a:pt x="89" y="60"/>
                    </a:cubicBezTo>
                    <a:cubicBezTo>
                      <a:pt x="80" y="66"/>
                      <a:pt x="67" y="69"/>
                      <a:pt x="51" y="69"/>
                    </a:cubicBezTo>
                    <a:cubicBezTo>
                      <a:pt x="35" y="69"/>
                      <a:pt x="23" y="66"/>
                      <a:pt x="14" y="60"/>
                    </a:cubicBezTo>
                    <a:cubicBezTo>
                      <a:pt x="5" y="54"/>
                      <a:pt x="0" y="46"/>
                      <a:pt x="0" y="3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Freeform 163">
                <a:extLst>
                  <a:ext uri="{FF2B5EF4-FFF2-40B4-BE49-F238E27FC236}">
                    <a16:creationId xmlns:a16="http://schemas.microsoft.com/office/drawing/2014/main" id="{F6736DF9-617C-4E6F-8E3B-B0F9E036ED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" y="2716"/>
                <a:ext cx="43" cy="26"/>
              </a:xfrm>
              <a:custGeom>
                <a:avLst/>
                <a:gdLst>
                  <a:gd name="T0" fmla="*/ 41 w 100"/>
                  <a:gd name="T1" fmla="*/ 0 h 63"/>
                  <a:gd name="T2" fmla="*/ 100 w 100"/>
                  <a:gd name="T3" fmla="*/ 0 h 63"/>
                  <a:gd name="T4" fmla="*/ 100 w 100"/>
                  <a:gd name="T5" fmla="*/ 12 h 63"/>
                  <a:gd name="T6" fmla="*/ 42 w 100"/>
                  <a:gd name="T7" fmla="*/ 12 h 63"/>
                  <a:gd name="T8" fmla="*/ 21 w 100"/>
                  <a:gd name="T9" fmla="*/ 16 h 63"/>
                  <a:gd name="T10" fmla="*/ 14 w 100"/>
                  <a:gd name="T11" fmla="*/ 29 h 63"/>
                  <a:gd name="T12" fmla="*/ 23 w 100"/>
                  <a:gd name="T13" fmla="*/ 45 h 63"/>
                  <a:gd name="T14" fmla="*/ 45 w 100"/>
                  <a:gd name="T15" fmla="*/ 51 h 63"/>
                  <a:gd name="T16" fmla="*/ 100 w 100"/>
                  <a:gd name="T17" fmla="*/ 51 h 63"/>
                  <a:gd name="T18" fmla="*/ 100 w 100"/>
                  <a:gd name="T19" fmla="*/ 63 h 63"/>
                  <a:gd name="T20" fmla="*/ 3 w 100"/>
                  <a:gd name="T21" fmla="*/ 63 h 63"/>
                  <a:gd name="T22" fmla="*/ 3 w 100"/>
                  <a:gd name="T23" fmla="*/ 51 h 63"/>
                  <a:gd name="T24" fmla="*/ 18 w 100"/>
                  <a:gd name="T25" fmla="*/ 51 h 63"/>
                  <a:gd name="T26" fmla="*/ 5 w 100"/>
                  <a:gd name="T27" fmla="*/ 40 h 63"/>
                  <a:gd name="T28" fmla="*/ 0 w 100"/>
                  <a:gd name="T29" fmla="*/ 26 h 63"/>
                  <a:gd name="T30" fmla="*/ 11 w 100"/>
                  <a:gd name="T31" fmla="*/ 6 h 63"/>
                  <a:gd name="T32" fmla="*/ 41 w 100"/>
                  <a:gd name="T33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0" h="63">
                    <a:moveTo>
                      <a:pt x="41" y="0"/>
                    </a:moveTo>
                    <a:lnTo>
                      <a:pt x="100" y="0"/>
                    </a:lnTo>
                    <a:lnTo>
                      <a:pt x="100" y="12"/>
                    </a:lnTo>
                    <a:lnTo>
                      <a:pt x="42" y="12"/>
                    </a:lnTo>
                    <a:cubicBezTo>
                      <a:pt x="33" y="12"/>
                      <a:pt x="26" y="14"/>
                      <a:pt x="21" y="16"/>
                    </a:cubicBezTo>
                    <a:cubicBezTo>
                      <a:pt x="17" y="19"/>
                      <a:pt x="14" y="23"/>
                      <a:pt x="14" y="29"/>
                    </a:cubicBezTo>
                    <a:cubicBezTo>
                      <a:pt x="14" y="36"/>
                      <a:pt x="17" y="41"/>
                      <a:pt x="23" y="45"/>
                    </a:cubicBezTo>
                    <a:cubicBezTo>
                      <a:pt x="28" y="49"/>
                      <a:pt x="36" y="51"/>
                      <a:pt x="45" y="51"/>
                    </a:cubicBezTo>
                    <a:lnTo>
                      <a:pt x="100" y="51"/>
                    </a:lnTo>
                    <a:lnTo>
                      <a:pt x="100" y="63"/>
                    </a:lnTo>
                    <a:lnTo>
                      <a:pt x="3" y="63"/>
                    </a:lnTo>
                    <a:lnTo>
                      <a:pt x="3" y="51"/>
                    </a:lnTo>
                    <a:lnTo>
                      <a:pt x="18" y="51"/>
                    </a:lnTo>
                    <a:cubicBezTo>
                      <a:pt x="12" y="48"/>
                      <a:pt x="8" y="44"/>
                      <a:pt x="5" y="40"/>
                    </a:cubicBezTo>
                    <a:cubicBezTo>
                      <a:pt x="2" y="36"/>
                      <a:pt x="0" y="31"/>
                      <a:pt x="0" y="26"/>
                    </a:cubicBezTo>
                    <a:cubicBezTo>
                      <a:pt x="0" y="17"/>
                      <a:pt x="4" y="11"/>
                      <a:pt x="11" y="6"/>
                    </a:cubicBezTo>
                    <a:cubicBezTo>
                      <a:pt x="18" y="2"/>
                      <a:pt x="28" y="0"/>
                      <a:pt x="4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Freeform 164">
                <a:extLst>
                  <a:ext uri="{FF2B5EF4-FFF2-40B4-BE49-F238E27FC236}">
                    <a16:creationId xmlns:a16="http://schemas.microsoft.com/office/drawing/2014/main" id="{4532DF85-25CD-4775-8CDB-9C6794C6CF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6" y="2689"/>
                <a:ext cx="54" cy="20"/>
              </a:xfrm>
              <a:custGeom>
                <a:avLst/>
                <a:gdLst>
                  <a:gd name="T0" fmla="*/ 0 w 125"/>
                  <a:gd name="T1" fmla="*/ 26 h 47"/>
                  <a:gd name="T2" fmla="*/ 28 w 125"/>
                  <a:gd name="T3" fmla="*/ 26 h 47"/>
                  <a:gd name="T4" fmla="*/ 28 w 125"/>
                  <a:gd name="T5" fmla="*/ 0 h 47"/>
                  <a:gd name="T6" fmla="*/ 40 w 125"/>
                  <a:gd name="T7" fmla="*/ 0 h 47"/>
                  <a:gd name="T8" fmla="*/ 40 w 125"/>
                  <a:gd name="T9" fmla="*/ 26 h 47"/>
                  <a:gd name="T10" fmla="*/ 93 w 125"/>
                  <a:gd name="T11" fmla="*/ 26 h 47"/>
                  <a:gd name="T12" fmla="*/ 108 w 125"/>
                  <a:gd name="T13" fmla="*/ 23 h 47"/>
                  <a:gd name="T14" fmla="*/ 112 w 125"/>
                  <a:gd name="T15" fmla="*/ 13 h 47"/>
                  <a:gd name="T16" fmla="*/ 112 w 125"/>
                  <a:gd name="T17" fmla="*/ 0 h 47"/>
                  <a:gd name="T18" fmla="*/ 125 w 125"/>
                  <a:gd name="T19" fmla="*/ 0 h 47"/>
                  <a:gd name="T20" fmla="*/ 125 w 125"/>
                  <a:gd name="T21" fmla="*/ 13 h 47"/>
                  <a:gd name="T22" fmla="*/ 118 w 125"/>
                  <a:gd name="T23" fmla="*/ 33 h 47"/>
                  <a:gd name="T24" fmla="*/ 93 w 125"/>
                  <a:gd name="T25" fmla="*/ 38 h 47"/>
                  <a:gd name="T26" fmla="*/ 40 w 125"/>
                  <a:gd name="T27" fmla="*/ 38 h 47"/>
                  <a:gd name="T28" fmla="*/ 40 w 125"/>
                  <a:gd name="T29" fmla="*/ 47 h 47"/>
                  <a:gd name="T30" fmla="*/ 28 w 125"/>
                  <a:gd name="T31" fmla="*/ 47 h 47"/>
                  <a:gd name="T32" fmla="*/ 28 w 125"/>
                  <a:gd name="T33" fmla="*/ 38 h 47"/>
                  <a:gd name="T34" fmla="*/ 0 w 125"/>
                  <a:gd name="T35" fmla="*/ 38 h 47"/>
                  <a:gd name="T36" fmla="*/ 0 w 125"/>
                  <a:gd name="T37" fmla="*/ 2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5" h="47">
                    <a:moveTo>
                      <a:pt x="0" y="26"/>
                    </a:moveTo>
                    <a:lnTo>
                      <a:pt x="28" y="26"/>
                    </a:lnTo>
                    <a:lnTo>
                      <a:pt x="28" y="0"/>
                    </a:lnTo>
                    <a:lnTo>
                      <a:pt x="40" y="0"/>
                    </a:lnTo>
                    <a:lnTo>
                      <a:pt x="40" y="26"/>
                    </a:lnTo>
                    <a:lnTo>
                      <a:pt x="93" y="26"/>
                    </a:lnTo>
                    <a:cubicBezTo>
                      <a:pt x="101" y="26"/>
                      <a:pt x="106" y="25"/>
                      <a:pt x="108" y="23"/>
                    </a:cubicBezTo>
                    <a:cubicBezTo>
                      <a:pt x="110" y="21"/>
                      <a:pt x="112" y="18"/>
                      <a:pt x="112" y="13"/>
                    </a:cubicBezTo>
                    <a:lnTo>
                      <a:pt x="112" y="0"/>
                    </a:lnTo>
                    <a:lnTo>
                      <a:pt x="125" y="0"/>
                    </a:lnTo>
                    <a:lnTo>
                      <a:pt x="125" y="13"/>
                    </a:lnTo>
                    <a:cubicBezTo>
                      <a:pt x="125" y="22"/>
                      <a:pt x="123" y="29"/>
                      <a:pt x="118" y="33"/>
                    </a:cubicBezTo>
                    <a:cubicBezTo>
                      <a:pt x="113" y="36"/>
                      <a:pt x="105" y="38"/>
                      <a:pt x="93" y="38"/>
                    </a:cubicBezTo>
                    <a:lnTo>
                      <a:pt x="40" y="38"/>
                    </a:lnTo>
                    <a:lnTo>
                      <a:pt x="40" y="47"/>
                    </a:lnTo>
                    <a:lnTo>
                      <a:pt x="28" y="47"/>
                    </a:lnTo>
                    <a:lnTo>
                      <a:pt x="28" y="38"/>
                    </a:lnTo>
                    <a:lnTo>
                      <a:pt x="0" y="38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Freeform 165">
                <a:extLst>
                  <a:ext uri="{FF2B5EF4-FFF2-40B4-BE49-F238E27FC236}">
                    <a16:creationId xmlns:a16="http://schemas.microsoft.com/office/drawing/2014/main" id="{AEC57A34-A256-4A16-B174-7CED7B26A9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" y="2663"/>
                <a:ext cx="43" cy="19"/>
              </a:xfrm>
              <a:custGeom>
                <a:avLst/>
                <a:gdLst>
                  <a:gd name="T0" fmla="*/ 18 w 100"/>
                  <a:gd name="T1" fmla="*/ 0 h 44"/>
                  <a:gd name="T2" fmla="*/ 15 w 100"/>
                  <a:gd name="T3" fmla="*/ 4 h 44"/>
                  <a:gd name="T4" fmla="*/ 15 w 100"/>
                  <a:gd name="T5" fmla="*/ 10 h 44"/>
                  <a:gd name="T6" fmla="*/ 23 w 100"/>
                  <a:gd name="T7" fmla="*/ 26 h 44"/>
                  <a:gd name="T8" fmla="*/ 49 w 100"/>
                  <a:gd name="T9" fmla="*/ 32 h 44"/>
                  <a:gd name="T10" fmla="*/ 100 w 100"/>
                  <a:gd name="T11" fmla="*/ 32 h 44"/>
                  <a:gd name="T12" fmla="*/ 100 w 100"/>
                  <a:gd name="T13" fmla="*/ 44 h 44"/>
                  <a:gd name="T14" fmla="*/ 3 w 100"/>
                  <a:gd name="T15" fmla="*/ 44 h 44"/>
                  <a:gd name="T16" fmla="*/ 3 w 100"/>
                  <a:gd name="T17" fmla="*/ 32 h 44"/>
                  <a:gd name="T18" fmla="*/ 18 w 100"/>
                  <a:gd name="T19" fmla="*/ 32 h 44"/>
                  <a:gd name="T20" fmla="*/ 5 w 100"/>
                  <a:gd name="T21" fmla="*/ 21 h 44"/>
                  <a:gd name="T22" fmla="*/ 0 w 100"/>
                  <a:gd name="T23" fmla="*/ 6 h 44"/>
                  <a:gd name="T24" fmla="*/ 1 w 100"/>
                  <a:gd name="T25" fmla="*/ 3 h 44"/>
                  <a:gd name="T26" fmla="*/ 1 w 100"/>
                  <a:gd name="T27" fmla="*/ 0 h 44"/>
                  <a:gd name="T28" fmla="*/ 18 w 100"/>
                  <a:gd name="T2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0" h="44">
                    <a:moveTo>
                      <a:pt x="18" y="0"/>
                    </a:moveTo>
                    <a:cubicBezTo>
                      <a:pt x="17" y="1"/>
                      <a:pt x="16" y="3"/>
                      <a:pt x="15" y="4"/>
                    </a:cubicBezTo>
                    <a:cubicBezTo>
                      <a:pt x="15" y="6"/>
                      <a:pt x="15" y="8"/>
                      <a:pt x="15" y="10"/>
                    </a:cubicBezTo>
                    <a:cubicBezTo>
                      <a:pt x="15" y="17"/>
                      <a:pt x="18" y="22"/>
                      <a:pt x="23" y="26"/>
                    </a:cubicBezTo>
                    <a:cubicBezTo>
                      <a:pt x="29" y="30"/>
                      <a:pt x="38" y="32"/>
                      <a:pt x="49" y="32"/>
                    </a:cubicBezTo>
                    <a:lnTo>
                      <a:pt x="100" y="32"/>
                    </a:lnTo>
                    <a:lnTo>
                      <a:pt x="100" y="44"/>
                    </a:lnTo>
                    <a:lnTo>
                      <a:pt x="3" y="44"/>
                    </a:lnTo>
                    <a:lnTo>
                      <a:pt x="3" y="32"/>
                    </a:lnTo>
                    <a:lnTo>
                      <a:pt x="18" y="32"/>
                    </a:lnTo>
                    <a:cubicBezTo>
                      <a:pt x="12" y="29"/>
                      <a:pt x="8" y="26"/>
                      <a:pt x="5" y="21"/>
                    </a:cubicBezTo>
                    <a:cubicBezTo>
                      <a:pt x="2" y="17"/>
                      <a:pt x="0" y="12"/>
                      <a:pt x="0" y="6"/>
                    </a:cubicBezTo>
                    <a:cubicBezTo>
                      <a:pt x="0" y="5"/>
                      <a:pt x="1" y="4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Freeform 166">
                <a:extLst>
                  <a:ext uri="{FF2B5EF4-FFF2-40B4-BE49-F238E27FC236}">
                    <a16:creationId xmlns:a16="http://schemas.microsoft.com/office/drawing/2014/main" id="{E01471E4-EB6E-466E-8CD0-0F0C36E96D4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7" y="2632"/>
                <a:ext cx="44" cy="29"/>
              </a:xfrm>
              <a:custGeom>
                <a:avLst/>
                <a:gdLst>
                  <a:gd name="T0" fmla="*/ 14 w 102"/>
                  <a:gd name="T1" fmla="*/ 34 h 69"/>
                  <a:gd name="T2" fmla="*/ 24 w 102"/>
                  <a:gd name="T3" fmla="*/ 50 h 69"/>
                  <a:gd name="T4" fmla="*/ 51 w 102"/>
                  <a:gd name="T5" fmla="*/ 56 h 69"/>
                  <a:gd name="T6" fmla="*/ 79 w 102"/>
                  <a:gd name="T7" fmla="*/ 50 h 69"/>
                  <a:gd name="T8" fmla="*/ 89 w 102"/>
                  <a:gd name="T9" fmla="*/ 34 h 69"/>
                  <a:gd name="T10" fmla="*/ 79 w 102"/>
                  <a:gd name="T11" fmla="*/ 19 h 69"/>
                  <a:gd name="T12" fmla="*/ 51 w 102"/>
                  <a:gd name="T13" fmla="*/ 13 h 69"/>
                  <a:gd name="T14" fmla="*/ 24 w 102"/>
                  <a:gd name="T15" fmla="*/ 19 h 69"/>
                  <a:gd name="T16" fmla="*/ 14 w 102"/>
                  <a:gd name="T17" fmla="*/ 34 h 69"/>
                  <a:gd name="T18" fmla="*/ 0 w 102"/>
                  <a:gd name="T19" fmla="*/ 34 h 69"/>
                  <a:gd name="T20" fmla="*/ 14 w 102"/>
                  <a:gd name="T21" fmla="*/ 9 h 69"/>
                  <a:gd name="T22" fmla="*/ 51 w 102"/>
                  <a:gd name="T23" fmla="*/ 0 h 69"/>
                  <a:gd name="T24" fmla="*/ 89 w 102"/>
                  <a:gd name="T25" fmla="*/ 9 h 69"/>
                  <a:gd name="T26" fmla="*/ 102 w 102"/>
                  <a:gd name="T27" fmla="*/ 34 h 69"/>
                  <a:gd name="T28" fmla="*/ 89 w 102"/>
                  <a:gd name="T29" fmla="*/ 60 h 69"/>
                  <a:gd name="T30" fmla="*/ 51 w 102"/>
                  <a:gd name="T31" fmla="*/ 69 h 69"/>
                  <a:gd name="T32" fmla="*/ 14 w 102"/>
                  <a:gd name="T33" fmla="*/ 60 h 69"/>
                  <a:gd name="T34" fmla="*/ 0 w 102"/>
                  <a:gd name="T35" fmla="*/ 3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2" h="69">
                    <a:moveTo>
                      <a:pt x="14" y="34"/>
                    </a:moveTo>
                    <a:cubicBezTo>
                      <a:pt x="14" y="41"/>
                      <a:pt x="17" y="46"/>
                      <a:pt x="24" y="50"/>
                    </a:cubicBezTo>
                    <a:cubicBezTo>
                      <a:pt x="31" y="54"/>
                      <a:pt x="40" y="56"/>
                      <a:pt x="51" y="56"/>
                    </a:cubicBezTo>
                    <a:cubicBezTo>
                      <a:pt x="63" y="56"/>
                      <a:pt x="72" y="54"/>
                      <a:pt x="79" y="50"/>
                    </a:cubicBezTo>
                    <a:cubicBezTo>
                      <a:pt x="86" y="46"/>
                      <a:pt x="89" y="41"/>
                      <a:pt x="89" y="34"/>
                    </a:cubicBezTo>
                    <a:cubicBezTo>
                      <a:pt x="89" y="28"/>
                      <a:pt x="86" y="22"/>
                      <a:pt x="79" y="19"/>
                    </a:cubicBezTo>
                    <a:cubicBezTo>
                      <a:pt x="72" y="15"/>
                      <a:pt x="63" y="13"/>
                      <a:pt x="51" y="13"/>
                    </a:cubicBezTo>
                    <a:cubicBezTo>
                      <a:pt x="40" y="13"/>
                      <a:pt x="31" y="15"/>
                      <a:pt x="24" y="19"/>
                    </a:cubicBezTo>
                    <a:cubicBezTo>
                      <a:pt x="17" y="22"/>
                      <a:pt x="14" y="28"/>
                      <a:pt x="14" y="34"/>
                    </a:cubicBezTo>
                    <a:close/>
                    <a:moveTo>
                      <a:pt x="0" y="34"/>
                    </a:moveTo>
                    <a:cubicBezTo>
                      <a:pt x="0" y="23"/>
                      <a:pt x="5" y="15"/>
                      <a:pt x="14" y="9"/>
                    </a:cubicBezTo>
                    <a:cubicBezTo>
                      <a:pt x="23" y="3"/>
                      <a:pt x="35" y="0"/>
                      <a:pt x="51" y="0"/>
                    </a:cubicBezTo>
                    <a:cubicBezTo>
                      <a:pt x="67" y="0"/>
                      <a:pt x="80" y="3"/>
                      <a:pt x="89" y="9"/>
                    </a:cubicBezTo>
                    <a:cubicBezTo>
                      <a:pt x="98" y="15"/>
                      <a:pt x="102" y="23"/>
                      <a:pt x="102" y="34"/>
                    </a:cubicBezTo>
                    <a:cubicBezTo>
                      <a:pt x="102" y="45"/>
                      <a:pt x="98" y="54"/>
                      <a:pt x="89" y="60"/>
                    </a:cubicBezTo>
                    <a:cubicBezTo>
                      <a:pt x="80" y="66"/>
                      <a:pt x="67" y="69"/>
                      <a:pt x="51" y="69"/>
                    </a:cubicBezTo>
                    <a:cubicBezTo>
                      <a:pt x="35" y="69"/>
                      <a:pt x="23" y="66"/>
                      <a:pt x="14" y="60"/>
                    </a:cubicBezTo>
                    <a:cubicBezTo>
                      <a:pt x="5" y="54"/>
                      <a:pt x="0" y="45"/>
                      <a:pt x="0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Rectangle 167">
                <a:extLst>
                  <a:ext uri="{FF2B5EF4-FFF2-40B4-BE49-F238E27FC236}">
                    <a16:creationId xmlns:a16="http://schemas.microsoft.com/office/drawing/2014/main" id="{9BF616B1-F462-4786-9A62-D170589C7F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" y="2618"/>
                <a:ext cx="58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Rectangle 168">
                <a:extLst>
                  <a:ext uri="{FF2B5EF4-FFF2-40B4-BE49-F238E27FC236}">
                    <a16:creationId xmlns:a16="http://schemas.microsoft.com/office/drawing/2014/main" id="{1CA2D304-8DBB-4022-8760-461A8D2459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" y="2601"/>
                <a:ext cx="58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Freeform 169">
                <a:extLst>
                  <a:ext uri="{FF2B5EF4-FFF2-40B4-BE49-F238E27FC236}">
                    <a16:creationId xmlns:a16="http://schemas.microsoft.com/office/drawing/2014/main" id="{767CF47D-D350-448D-9FB6-05CF3020390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7" y="2563"/>
                <a:ext cx="44" cy="30"/>
              </a:xfrm>
              <a:custGeom>
                <a:avLst/>
                <a:gdLst>
                  <a:gd name="T0" fmla="*/ 47 w 102"/>
                  <a:gd name="T1" fmla="*/ 0 h 70"/>
                  <a:gd name="T2" fmla="*/ 55 w 102"/>
                  <a:gd name="T3" fmla="*/ 0 h 70"/>
                  <a:gd name="T4" fmla="*/ 55 w 102"/>
                  <a:gd name="T5" fmla="*/ 57 h 70"/>
                  <a:gd name="T6" fmla="*/ 80 w 102"/>
                  <a:gd name="T7" fmla="*/ 49 h 70"/>
                  <a:gd name="T8" fmla="*/ 89 w 102"/>
                  <a:gd name="T9" fmla="*/ 30 h 70"/>
                  <a:gd name="T10" fmla="*/ 87 w 102"/>
                  <a:gd name="T11" fmla="*/ 16 h 70"/>
                  <a:gd name="T12" fmla="*/ 80 w 102"/>
                  <a:gd name="T13" fmla="*/ 3 h 70"/>
                  <a:gd name="T14" fmla="*/ 95 w 102"/>
                  <a:gd name="T15" fmla="*/ 3 h 70"/>
                  <a:gd name="T16" fmla="*/ 100 w 102"/>
                  <a:gd name="T17" fmla="*/ 16 h 70"/>
                  <a:gd name="T18" fmla="*/ 102 w 102"/>
                  <a:gd name="T19" fmla="*/ 31 h 70"/>
                  <a:gd name="T20" fmla="*/ 89 w 102"/>
                  <a:gd name="T21" fmla="*/ 59 h 70"/>
                  <a:gd name="T22" fmla="*/ 52 w 102"/>
                  <a:gd name="T23" fmla="*/ 70 h 70"/>
                  <a:gd name="T24" fmla="*/ 14 w 102"/>
                  <a:gd name="T25" fmla="*/ 60 h 70"/>
                  <a:gd name="T26" fmla="*/ 0 w 102"/>
                  <a:gd name="T27" fmla="*/ 33 h 70"/>
                  <a:gd name="T28" fmla="*/ 13 w 102"/>
                  <a:gd name="T29" fmla="*/ 9 h 70"/>
                  <a:gd name="T30" fmla="*/ 47 w 102"/>
                  <a:gd name="T31" fmla="*/ 0 h 70"/>
                  <a:gd name="T32" fmla="*/ 43 w 102"/>
                  <a:gd name="T33" fmla="*/ 12 h 70"/>
                  <a:gd name="T34" fmla="*/ 22 w 102"/>
                  <a:gd name="T35" fmla="*/ 18 h 70"/>
                  <a:gd name="T36" fmla="*/ 14 w 102"/>
                  <a:gd name="T37" fmla="*/ 33 h 70"/>
                  <a:gd name="T38" fmla="*/ 21 w 102"/>
                  <a:gd name="T39" fmla="*/ 49 h 70"/>
                  <a:gd name="T40" fmla="*/ 43 w 102"/>
                  <a:gd name="T41" fmla="*/ 56 h 70"/>
                  <a:gd name="T42" fmla="*/ 43 w 102"/>
                  <a:gd name="T43" fmla="*/ 1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2" h="70">
                    <a:moveTo>
                      <a:pt x="47" y="0"/>
                    </a:moveTo>
                    <a:lnTo>
                      <a:pt x="55" y="0"/>
                    </a:lnTo>
                    <a:lnTo>
                      <a:pt x="55" y="57"/>
                    </a:lnTo>
                    <a:cubicBezTo>
                      <a:pt x="66" y="56"/>
                      <a:pt x="74" y="54"/>
                      <a:pt x="80" y="49"/>
                    </a:cubicBezTo>
                    <a:cubicBezTo>
                      <a:pt x="86" y="45"/>
                      <a:pt x="89" y="38"/>
                      <a:pt x="89" y="30"/>
                    </a:cubicBezTo>
                    <a:cubicBezTo>
                      <a:pt x="89" y="25"/>
                      <a:pt x="88" y="20"/>
                      <a:pt x="87" y="16"/>
                    </a:cubicBezTo>
                    <a:cubicBezTo>
                      <a:pt x="85" y="12"/>
                      <a:pt x="83" y="7"/>
                      <a:pt x="80" y="3"/>
                    </a:cubicBezTo>
                    <a:lnTo>
                      <a:pt x="95" y="3"/>
                    </a:lnTo>
                    <a:cubicBezTo>
                      <a:pt x="97" y="7"/>
                      <a:pt x="99" y="12"/>
                      <a:pt x="100" y="16"/>
                    </a:cubicBezTo>
                    <a:cubicBezTo>
                      <a:pt x="102" y="21"/>
                      <a:pt x="102" y="26"/>
                      <a:pt x="102" y="31"/>
                    </a:cubicBezTo>
                    <a:cubicBezTo>
                      <a:pt x="102" y="43"/>
                      <a:pt x="98" y="52"/>
                      <a:pt x="89" y="59"/>
                    </a:cubicBezTo>
                    <a:cubicBezTo>
                      <a:pt x="80" y="66"/>
                      <a:pt x="68" y="70"/>
                      <a:pt x="52" y="70"/>
                    </a:cubicBezTo>
                    <a:cubicBezTo>
                      <a:pt x="36" y="70"/>
                      <a:pt x="24" y="66"/>
                      <a:pt x="14" y="60"/>
                    </a:cubicBezTo>
                    <a:cubicBezTo>
                      <a:pt x="5" y="53"/>
                      <a:pt x="0" y="44"/>
                      <a:pt x="0" y="33"/>
                    </a:cubicBezTo>
                    <a:cubicBezTo>
                      <a:pt x="0" y="23"/>
                      <a:pt x="5" y="15"/>
                      <a:pt x="13" y="9"/>
                    </a:cubicBezTo>
                    <a:cubicBezTo>
                      <a:pt x="21" y="3"/>
                      <a:pt x="33" y="0"/>
                      <a:pt x="47" y="0"/>
                    </a:cubicBezTo>
                    <a:close/>
                    <a:moveTo>
                      <a:pt x="43" y="12"/>
                    </a:moveTo>
                    <a:cubicBezTo>
                      <a:pt x="34" y="12"/>
                      <a:pt x="27" y="14"/>
                      <a:pt x="22" y="18"/>
                    </a:cubicBezTo>
                    <a:cubicBezTo>
                      <a:pt x="17" y="22"/>
                      <a:pt x="14" y="27"/>
                      <a:pt x="14" y="33"/>
                    </a:cubicBezTo>
                    <a:cubicBezTo>
                      <a:pt x="14" y="40"/>
                      <a:pt x="16" y="45"/>
                      <a:pt x="21" y="49"/>
                    </a:cubicBezTo>
                    <a:cubicBezTo>
                      <a:pt x="27" y="53"/>
                      <a:pt x="34" y="56"/>
                      <a:pt x="43" y="56"/>
                    </a:cubicBezTo>
                    <a:lnTo>
                      <a:pt x="43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Freeform 170">
                <a:extLst>
                  <a:ext uri="{FF2B5EF4-FFF2-40B4-BE49-F238E27FC236}">
                    <a16:creationId xmlns:a16="http://schemas.microsoft.com/office/drawing/2014/main" id="{49799B05-7815-41EF-A7CA-AB4E08153C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" y="2536"/>
                <a:ext cx="43" cy="18"/>
              </a:xfrm>
              <a:custGeom>
                <a:avLst/>
                <a:gdLst>
                  <a:gd name="T0" fmla="*/ 18 w 100"/>
                  <a:gd name="T1" fmla="*/ 0 h 44"/>
                  <a:gd name="T2" fmla="*/ 15 w 100"/>
                  <a:gd name="T3" fmla="*/ 4 h 44"/>
                  <a:gd name="T4" fmla="*/ 15 w 100"/>
                  <a:gd name="T5" fmla="*/ 10 h 44"/>
                  <a:gd name="T6" fmla="*/ 23 w 100"/>
                  <a:gd name="T7" fmla="*/ 26 h 44"/>
                  <a:gd name="T8" fmla="*/ 49 w 100"/>
                  <a:gd name="T9" fmla="*/ 31 h 44"/>
                  <a:gd name="T10" fmla="*/ 100 w 100"/>
                  <a:gd name="T11" fmla="*/ 31 h 44"/>
                  <a:gd name="T12" fmla="*/ 100 w 100"/>
                  <a:gd name="T13" fmla="*/ 44 h 44"/>
                  <a:gd name="T14" fmla="*/ 3 w 100"/>
                  <a:gd name="T15" fmla="*/ 44 h 44"/>
                  <a:gd name="T16" fmla="*/ 3 w 100"/>
                  <a:gd name="T17" fmla="*/ 31 h 44"/>
                  <a:gd name="T18" fmla="*/ 18 w 100"/>
                  <a:gd name="T19" fmla="*/ 31 h 44"/>
                  <a:gd name="T20" fmla="*/ 5 w 100"/>
                  <a:gd name="T21" fmla="*/ 21 h 44"/>
                  <a:gd name="T22" fmla="*/ 0 w 100"/>
                  <a:gd name="T23" fmla="*/ 6 h 44"/>
                  <a:gd name="T24" fmla="*/ 1 w 100"/>
                  <a:gd name="T25" fmla="*/ 3 h 44"/>
                  <a:gd name="T26" fmla="*/ 1 w 100"/>
                  <a:gd name="T27" fmla="*/ 0 h 44"/>
                  <a:gd name="T28" fmla="*/ 18 w 100"/>
                  <a:gd name="T2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0" h="44">
                    <a:moveTo>
                      <a:pt x="18" y="0"/>
                    </a:moveTo>
                    <a:cubicBezTo>
                      <a:pt x="17" y="1"/>
                      <a:pt x="16" y="3"/>
                      <a:pt x="15" y="4"/>
                    </a:cubicBezTo>
                    <a:cubicBezTo>
                      <a:pt x="15" y="6"/>
                      <a:pt x="15" y="8"/>
                      <a:pt x="15" y="10"/>
                    </a:cubicBezTo>
                    <a:cubicBezTo>
                      <a:pt x="15" y="17"/>
                      <a:pt x="18" y="22"/>
                      <a:pt x="23" y="26"/>
                    </a:cubicBezTo>
                    <a:cubicBezTo>
                      <a:pt x="29" y="30"/>
                      <a:pt x="38" y="31"/>
                      <a:pt x="49" y="31"/>
                    </a:cubicBezTo>
                    <a:lnTo>
                      <a:pt x="100" y="31"/>
                    </a:lnTo>
                    <a:lnTo>
                      <a:pt x="100" y="44"/>
                    </a:lnTo>
                    <a:lnTo>
                      <a:pt x="3" y="44"/>
                    </a:lnTo>
                    <a:lnTo>
                      <a:pt x="3" y="31"/>
                    </a:lnTo>
                    <a:lnTo>
                      <a:pt x="18" y="31"/>
                    </a:lnTo>
                    <a:cubicBezTo>
                      <a:pt x="12" y="29"/>
                      <a:pt x="8" y="25"/>
                      <a:pt x="5" y="21"/>
                    </a:cubicBezTo>
                    <a:cubicBezTo>
                      <a:pt x="2" y="17"/>
                      <a:pt x="0" y="12"/>
                      <a:pt x="0" y="6"/>
                    </a:cubicBezTo>
                    <a:cubicBezTo>
                      <a:pt x="0" y="5"/>
                      <a:pt x="1" y="4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Rectangle 171">
                <a:extLst>
                  <a:ext uri="{FF2B5EF4-FFF2-40B4-BE49-F238E27FC236}">
                    <a16:creationId xmlns:a16="http://schemas.microsoft.com/office/drawing/2014/main" id="{0B24B93E-0A05-4C01-9E00-77512410A9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8" y="2051"/>
                <a:ext cx="171" cy="398"/>
              </a:xfrm>
              <a:prstGeom prst="rect">
                <a:avLst/>
              </a:prstGeom>
              <a:solidFill>
                <a:srgbClr val="D0E69E"/>
              </a:solidFill>
              <a:ln w="12700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Freeform 172">
                <a:extLst>
                  <a:ext uri="{FF2B5EF4-FFF2-40B4-BE49-F238E27FC236}">
                    <a16:creationId xmlns:a16="http://schemas.microsoft.com/office/drawing/2014/main" id="{8A521BA7-DA60-46CB-AEB0-D398E6FA38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" y="2345"/>
                <a:ext cx="54" cy="40"/>
              </a:xfrm>
              <a:custGeom>
                <a:avLst/>
                <a:gdLst>
                  <a:gd name="T0" fmla="*/ 0 w 129"/>
                  <a:gd name="T1" fmla="*/ 93 h 93"/>
                  <a:gd name="T2" fmla="*/ 0 w 129"/>
                  <a:gd name="T3" fmla="*/ 72 h 93"/>
                  <a:gd name="T4" fmla="*/ 88 w 129"/>
                  <a:gd name="T5" fmla="*/ 47 h 93"/>
                  <a:gd name="T6" fmla="*/ 0 w 129"/>
                  <a:gd name="T7" fmla="*/ 21 h 93"/>
                  <a:gd name="T8" fmla="*/ 0 w 129"/>
                  <a:gd name="T9" fmla="*/ 0 h 93"/>
                  <a:gd name="T10" fmla="*/ 129 w 129"/>
                  <a:gd name="T11" fmla="*/ 0 h 93"/>
                  <a:gd name="T12" fmla="*/ 129 w 129"/>
                  <a:gd name="T13" fmla="*/ 14 h 93"/>
                  <a:gd name="T14" fmla="*/ 15 w 129"/>
                  <a:gd name="T15" fmla="*/ 14 h 93"/>
                  <a:gd name="T16" fmla="*/ 104 w 129"/>
                  <a:gd name="T17" fmla="*/ 40 h 93"/>
                  <a:gd name="T18" fmla="*/ 104 w 129"/>
                  <a:gd name="T19" fmla="*/ 53 h 93"/>
                  <a:gd name="T20" fmla="*/ 15 w 129"/>
                  <a:gd name="T21" fmla="*/ 79 h 93"/>
                  <a:gd name="T22" fmla="*/ 129 w 129"/>
                  <a:gd name="T23" fmla="*/ 79 h 93"/>
                  <a:gd name="T24" fmla="*/ 129 w 129"/>
                  <a:gd name="T25" fmla="*/ 93 h 93"/>
                  <a:gd name="T26" fmla="*/ 0 w 129"/>
                  <a:gd name="T27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9" h="93">
                    <a:moveTo>
                      <a:pt x="0" y="93"/>
                    </a:moveTo>
                    <a:lnTo>
                      <a:pt x="0" y="72"/>
                    </a:lnTo>
                    <a:lnTo>
                      <a:pt x="88" y="47"/>
                    </a:lnTo>
                    <a:lnTo>
                      <a:pt x="0" y="21"/>
                    </a:lnTo>
                    <a:lnTo>
                      <a:pt x="0" y="0"/>
                    </a:lnTo>
                    <a:lnTo>
                      <a:pt x="129" y="0"/>
                    </a:lnTo>
                    <a:lnTo>
                      <a:pt x="129" y="14"/>
                    </a:lnTo>
                    <a:lnTo>
                      <a:pt x="15" y="14"/>
                    </a:lnTo>
                    <a:lnTo>
                      <a:pt x="104" y="40"/>
                    </a:lnTo>
                    <a:lnTo>
                      <a:pt x="104" y="53"/>
                    </a:lnTo>
                    <a:lnTo>
                      <a:pt x="15" y="79"/>
                    </a:lnTo>
                    <a:lnTo>
                      <a:pt x="129" y="79"/>
                    </a:lnTo>
                    <a:lnTo>
                      <a:pt x="129" y="93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Freeform 173">
                <a:extLst>
                  <a:ext uri="{FF2B5EF4-FFF2-40B4-BE49-F238E27FC236}">
                    <a16:creationId xmlns:a16="http://schemas.microsoft.com/office/drawing/2014/main" id="{42F50C59-0845-4113-8546-DE417199BFC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9" y="2307"/>
                <a:ext cx="43" cy="30"/>
              </a:xfrm>
              <a:custGeom>
                <a:avLst/>
                <a:gdLst>
                  <a:gd name="T0" fmla="*/ 46 w 101"/>
                  <a:gd name="T1" fmla="*/ 0 h 70"/>
                  <a:gd name="T2" fmla="*/ 54 w 101"/>
                  <a:gd name="T3" fmla="*/ 0 h 70"/>
                  <a:gd name="T4" fmla="*/ 54 w 101"/>
                  <a:gd name="T5" fmla="*/ 57 h 70"/>
                  <a:gd name="T6" fmla="*/ 79 w 101"/>
                  <a:gd name="T7" fmla="*/ 50 h 70"/>
                  <a:gd name="T8" fmla="*/ 88 w 101"/>
                  <a:gd name="T9" fmla="*/ 30 h 70"/>
                  <a:gd name="T10" fmla="*/ 86 w 101"/>
                  <a:gd name="T11" fmla="*/ 16 h 70"/>
                  <a:gd name="T12" fmla="*/ 79 w 101"/>
                  <a:gd name="T13" fmla="*/ 3 h 70"/>
                  <a:gd name="T14" fmla="*/ 94 w 101"/>
                  <a:gd name="T15" fmla="*/ 3 h 70"/>
                  <a:gd name="T16" fmla="*/ 100 w 101"/>
                  <a:gd name="T17" fmla="*/ 17 h 70"/>
                  <a:gd name="T18" fmla="*/ 101 w 101"/>
                  <a:gd name="T19" fmla="*/ 31 h 70"/>
                  <a:gd name="T20" fmla="*/ 88 w 101"/>
                  <a:gd name="T21" fmla="*/ 60 h 70"/>
                  <a:gd name="T22" fmla="*/ 51 w 101"/>
                  <a:gd name="T23" fmla="*/ 70 h 70"/>
                  <a:gd name="T24" fmla="*/ 14 w 101"/>
                  <a:gd name="T25" fmla="*/ 60 h 70"/>
                  <a:gd name="T26" fmla="*/ 0 w 101"/>
                  <a:gd name="T27" fmla="*/ 33 h 70"/>
                  <a:gd name="T28" fmla="*/ 12 w 101"/>
                  <a:gd name="T29" fmla="*/ 9 h 70"/>
                  <a:gd name="T30" fmla="*/ 46 w 101"/>
                  <a:gd name="T31" fmla="*/ 0 h 70"/>
                  <a:gd name="T32" fmla="*/ 42 w 101"/>
                  <a:gd name="T33" fmla="*/ 13 h 70"/>
                  <a:gd name="T34" fmla="*/ 21 w 101"/>
                  <a:gd name="T35" fmla="*/ 18 h 70"/>
                  <a:gd name="T36" fmla="*/ 13 w 101"/>
                  <a:gd name="T37" fmla="*/ 33 h 70"/>
                  <a:gd name="T38" fmla="*/ 21 w 101"/>
                  <a:gd name="T39" fmla="*/ 50 h 70"/>
                  <a:gd name="T40" fmla="*/ 42 w 101"/>
                  <a:gd name="T41" fmla="*/ 57 h 70"/>
                  <a:gd name="T42" fmla="*/ 42 w 101"/>
                  <a:gd name="T43" fmla="*/ 13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1" h="70">
                    <a:moveTo>
                      <a:pt x="46" y="0"/>
                    </a:moveTo>
                    <a:lnTo>
                      <a:pt x="54" y="0"/>
                    </a:lnTo>
                    <a:lnTo>
                      <a:pt x="54" y="57"/>
                    </a:lnTo>
                    <a:cubicBezTo>
                      <a:pt x="65" y="57"/>
                      <a:pt x="74" y="54"/>
                      <a:pt x="79" y="50"/>
                    </a:cubicBezTo>
                    <a:cubicBezTo>
                      <a:pt x="85" y="45"/>
                      <a:pt x="88" y="38"/>
                      <a:pt x="88" y="30"/>
                    </a:cubicBezTo>
                    <a:cubicBezTo>
                      <a:pt x="88" y="25"/>
                      <a:pt x="87" y="21"/>
                      <a:pt x="86" y="16"/>
                    </a:cubicBezTo>
                    <a:cubicBezTo>
                      <a:pt x="84" y="12"/>
                      <a:pt x="82" y="7"/>
                      <a:pt x="79" y="3"/>
                    </a:cubicBezTo>
                    <a:lnTo>
                      <a:pt x="94" y="3"/>
                    </a:lnTo>
                    <a:cubicBezTo>
                      <a:pt x="96" y="8"/>
                      <a:pt x="98" y="12"/>
                      <a:pt x="100" y="17"/>
                    </a:cubicBezTo>
                    <a:cubicBezTo>
                      <a:pt x="101" y="21"/>
                      <a:pt x="101" y="26"/>
                      <a:pt x="101" y="31"/>
                    </a:cubicBezTo>
                    <a:cubicBezTo>
                      <a:pt x="101" y="43"/>
                      <a:pt x="97" y="53"/>
                      <a:pt x="88" y="60"/>
                    </a:cubicBezTo>
                    <a:cubicBezTo>
                      <a:pt x="79" y="67"/>
                      <a:pt x="67" y="70"/>
                      <a:pt x="51" y="70"/>
                    </a:cubicBezTo>
                    <a:cubicBezTo>
                      <a:pt x="35" y="70"/>
                      <a:pt x="23" y="67"/>
                      <a:pt x="14" y="60"/>
                    </a:cubicBezTo>
                    <a:cubicBezTo>
                      <a:pt x="4" y="54"/>
                      <a:pt x="0" y="45"/>
                      <a:pt x="0" y="33"/>
                    </a:cubicBezTo>
                    <a:cubicBezTo>
                      <a:pt x="0" y="23"/>
                      <a:pt x="4" y="15"/>
                      <a:pt x="12" y="9"/>
                    </a:cubicBezTo>
                    <a:cubicBezTo>
                      <a:pt x="21" y="3"/>
                      <a:pt x="32" y="0"/>
                      <a:pt x="46" y="0"/>
                    </a:cubicBezTo>
                    <a:close/>
                    <a:moveTo>
                      <a:pt x="42" y="13"/>
                    </a:moveTo>
                    <a:cubicBezTo>
                      <a:pt x="33" y="13"/>
                      <a:pt x="26" y="15"/>
                      <a:pt x="21" y="18"/>
                    </a:cubicBezTo>
                    <a:cubicBezTo>
                      <a:pt x="16" y="22"/>
                      <a:pt x="13" y="27"/>
                      <a:pt x="13" y="33"/>
                    </a:cubicBezTo>
                    <a:cubicBezTo>
                      <a:pt x="13" y="40"/>
                      <a:pt x="16" y="46"/>
                      <a:pt x="21" y="50"/>
                    </a:cubicBezTo>
                    <a:cubicBezTo>
                      <a:pt x="26" y="54"/>
                      <a:pt x="33" y="56"/>
                      <a:pt x="42" y="57"/>
                    </a:cubicBezTo>
                    <a:lnTo>
                      <a:pt x="42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Freeform 174">
                <a:extLst>
                  <a:ext uri="{FF2B5EF4-FFF2-40B4-BE49-F238E27FC236}">
                    <a16:creationId xmlns:a16="http://schemas.microsoft.com/office/drawing/2014/main" id="{89C0837F-670A-41DB-ABBC-B10B648252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51"/>
                <a:ext cx="42" cy="47"/>
              </a:xfrm>
              <a:custGeom>
                <a:avLst/>
                <a:gdLst>
                  <a:gd name="T0" fmla="*/ 20 w 99"/>
                  <a:gd name="T1" fmla="*/ 51 h 110"/>
                  <a:gd name="T2" fmla="*/ 5 w 99"/>
                  <a:gd name="T3" fmla="*/ 40 h 110"/>
                  <a:gd name="T4" fmla="*/ 0 w 99"/>
                  <a:gd name="T5" fmla="*/ 25 h 110"/>
                  <a:gd name="T6" fmla="*/ 10 w 99"/>
                  <a:gd name="T7" fmla="*/ 6 h 110"/>
                  <a:gd name="T8" fmla="*/ 40 w 99"/>
                  <a:gd name="T9" fmla="*/ 0 h 110"/>
                  <a:gd name="T10" fmla="*/ 99 w 99"/>
                  <a:gd name="T11" fmla="*/ 0 h 110"/>
                  <a:gd name="T12" fmla="*/ 99 w 99"/>
                  <a:gd name="T13" fmla="*/ 12 h 110"/>
                  <a:gd name="T14" fmla="*/ 41 w 99"/>
                  <a:gd name="T15" fmla="*/ 12 h 110"/>
                  <a:gd name="T16" fmla="*/ 20 w 99"/>
                  <a:gd name="T17" fmla="*/ 16 h 110"/>
                  <a:gd name="T18" fmla="*/ 13 w 99"/>
                  <a:gd name="T19" fmla="*/ 28 h 110"/>
                  <a:gd name="T20" fmla="*/ 22 w 99"/>
                  <a:gd name="T21" fmla="*/ 43 h 110"/>
                  <a:gd name="T22" fmla="*/ 44 w 99"/>
                  <a:gd name="T23" fmla="*/ 49 h 110"/>
                  <a:gd name="T24" fmla="*/ 99 w 99"/>
                  <a:gd name="T25" fmla="*/ 49 h 110"/>
                  <a:gd name="T26" fmla="*/ 99 w 99"/>
                  <a:gd name="T27" fmla="*/ 61 h 110"/>
                  <a:gd name="T28" fmla="*/ 41 w 99"/>
                  <a:gd name="T29" fmla="*/ 61 h 110"/>
                  <a:gd name="T30" fmla="*/ 20 w 99"/>
                  <a:gd name="T31" fmla="*/ 65 h 110"/>
                  <a:gd name="T32" fmla="*/ 13 w 99"/>
                  <a:gd name="T33" fmla="*/ 77 h 110"/>
                  <a:gd name="T34" fmla="*/ 22 w 99"/>
                  <a:gd name="T35" fmla="*/ 92 h 110"/>
                  <a:gd name="T36" fmla="*/ 44 w 99"/>
                  <a:gd name="T37" fmla="*/ 98 h 110"/>
                  <a:gd name="T38" fmla="*/ 99 w 99"/>
                  <a:gd name="T39" fmla="*/ 98 h 110"/>
                  <a:gd name="T40" fmla="*/ 99 w 99"/>
                  <a:gd name="T41" fmla="*/ 110 h 110"/>
                  <a:gd name="T42" fmla="*/ 2 w 99"/>
                  <a:gd name="T43" fmla="*/ 110 h 110"/>
                  <a:gd name="T44" fmla="*/ 2 w 99"/>
                  <a:gd name="T45" fmla="*/ 98 h 110"/>
                  <a:gd name="T46" fmla="*/ 17 w 99"/>
                  <a:gd name="T47" fmla="*/ 98 h 110"/>
                  <a:gd name="T48" fmla="*/ 4 w 99"/>
                  <a:gd name="T49" fmla="*/ 88 h 110"/>
                  <a:gd name="T50" fmla="*/ 0 w 99"/>
                  <a:gd name="T51" fmla="*/ 73 h 110"/>
                  <a:gd name="T52" fmla="*/ 5 w 99"/>
                  <a:gd name="T53" fmla="*/ 60 h 110"/>
                  <a:gd name="T54" fmla="*/ 20 w 99"/>
                  <a:gd name="T55" fmla="*/ 51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9" h="110">
                    <a:moveTo>
                      <a:pt x="20" y="51"/>
                    </a:moveTo>
                    <a:cubicBezTo>
                      <a:pt x="13" y="48"/>
                      <a:pt x="8" y="44"/>
                      <a:pt x="5" y="40"/>
                    </a:cubicBezTo>
                    <a:cubicBezTo>
                      <a:pt x="1" y="35"/>
                      <a:pt x="0" y="30"/>
                      <a:pt x="0" y="25"/>
                    </a:cubicBezTo>
                    <a:cubicBezTo>
                      <a:pt x="0" y="17"/>
                      <a:pt x="3" y="11"/>
                      <a:pt x="10" y="6"/>
                    </a:cubicBezTo>
                    <a:cubicBezTo>
                      <a:pt x="17" y="2"/>
                      <a:pt x="27" y="0"/>
                      <a:pt x="40" y="0"/>
                    </a:cubicBezTo>
                    <a:lnTo>
                      <a:pt x="99" y="0"/>
                    </a:lnTo>
                    <a:lnTo>
                      <a:pt x="99" y="12"/>
                    </a:lnTo>
                    <a:lnTo>
                      <a:pt x="41" y="12"/>
                    </a:lnTo>
                    <a:cubicBezTo>
                      <a:pt x="32" y="12"/>
                      <a:pt x="25" y="14"/>
                      <a:pt x="20" y="16"/>
                    </a:cubicBezTo>
                    <a:cubicBezTo>
                      <a:pt x="16" y="19"/>
                      <a:pt x="13" y="23"/>
                      <a:pt x="13" y="28"/>
                    </a:cubicBezTo>
                    <a:cubicBezTo>
                      <a:pt x="13" y="34"/>
                      <a:pt x="16" y="40"/>
                      <a:pt x="22" y="43"/>
                    </a:cubicBezTo>
                    <a:cubicBezTo>
                      <a:pt x="27" y="47"/>
                      <a:pt x="35" y="49"/>
                      <a:pt x="44" y="49"/>
                    </a:cubicBezTo>
                    <a:lnTo>
                      <a:pt x="99" y="49"/>
                    </a:lnTo>
                    <a:lnTo>
                      <a:pt x="99" y="61"/>
                    </a:lnTo>
                    <a:lnTo>
                      <a:pt x="41" y="61"/>
                    </a:lnTo>
                    <a:cubicBezTo>
                      <a:pt x="32" y="61"/>
                      <a:pt x="25" y="63"/>
                      <a:pt x="20" y="65"/>
                    </a:cubicBezTo>
                    <a:cubicBezTo>
                      <a:pt x="16" y="68"/>
                      <a:pt x="13" y="72"/>
                      <a:pt x="13" y="77"/>
                    </a:cubicBezTo>
                    <a:cubicBezTo>
                      <a:pt x="13" y="83"/>
                      <a:pt x="16" y="88"/>
                      <a:pt x="22" y="92"/>
                    </a:cubicBezTo>
                    <a:cubicBezTo>
                      <a:pt x="27" y="96"/>
                      <a:pt x="35" y="98"/>
                      <a:pt x="44" y="98"/>
                    </a:cubicBezTo>
                    <a:lnTo>
                      <a:pt x="99" y="98"/>
                    </a:lnTo>
                    <a:lnTo>
                      <a:pt x="99" y="110"/>
                    </a:lnTo>
                    <a:lnTo>
                      <a:pt x="2" y="110"/>
                    </a:lnTo>
                    <a:lnTo>
                      <a:pt x="2" y="98"/>
                    </a:lnTo>
                    <a:lnTo>
                      <a:pt x="17" y="98"/>
                    </a:lnTo>
                    <a:cubicBezTo>
                      <a:pt x="11" y="95"/>
                      <a:pt x="7" y="92"/>
                      <a:pt x="4" y="88"/>
                    </a:cubicBezTo>
                    <a:cubicBezTo>
                      <a:pt x="1" y="84"/>
                      <a:pt x="0" y="79"/>
                      <a:pt x="0" y="73"/>
                    </a:cubicBezTo>
                    <a:cubicBezTo>
                      <a:pt x="0" y="68"/>
                      <a:pt x="1" y="63"/>
                      <a:pt x="5" y="60"/>
                    </a:cubicBezTo>
                    <a:cubicBezTo>
                      <a:pt x="8" y="56"/>
                      <a:pt x="14" y="53"/>
                      <a:pt x="20" y="5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Freeform 175">
                <a:extLst>
                  <a:ext uri="{FF2B5EF4-FFF2-40B4-BE49-F238E27FC236}">
                    <a16:creationId xmlns:a16="http://schemas.microsoft.com/office/drawing/2014/main" id="{1BD33B42-A850-4F61-8D7F-B544C2C1CB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9" y="2214"/>
                <a:ext cx="43" cy="29"/>
              </a:xfrm>
              <a:custGeom>
                <a:avLst/>
                <a:gdLst>
                  <a:gd name="T0" fmla="*/ 13 w 101"/>
                  <a:gd name="T1" fmla="*/ 35 h 69"/>
                  <a:gd name="T2" fmla="*/ 23 w 101"/>
                  <a:gd name="T3" fmla="*/ 51 h 69"/>
                  <a:gd name="T4" fmla="*/ 50 w 101"/>
                  <a:gd name="T5" fmla="*/ 56 h 69"/>
                  <a:gd name="T6" fmla="*/ 78 w 101"/>
                  <a:gd name="T7" fmla="*/ 51 h 69"/>
                  <a:gd name="T8" fmla="*/ 88 w 101"/>
                  <a:gd name="T9" fmla="*/ 35 h 69"/>
                  <a:gd name="T10" fmla="*/ 78 w 101"/>
                  <a:gd name="T11" fmla="*/ 19 h 69"/>
                  <a:gd name="T12" fmla="*/ 50 w 101"/>
                  <a:gd name="T13" fmla="*/ 13 h 69"/>
                  <a:gd name="T14" fmla="*/ 23 w 101"/>
                  <a:gd name="T15" fmla="*/ 19 h 69"/>
                  <a:gd name="T16" fmla="*/ 13 w 101"/>
                  <a:gd name="T17" fmla="*/ 35 h 69"/>
                  <a:gd name="T18" fmla="*/ 0 w 101"/>
                  <a:gd name="T19" fmla="*/ 35 h 69"/>
                  <a:gd name="T20" fmla="*/ 13 w 101"/>
                  <a:gd name="T21" fmla="*/ 9 h 69"/>
                  <a:gd name="T22" fmla="*/ 50 w 101"/>
                  <a:gd name="T23" fmla="*/ 0 h 69"/>
                  <a:gd name="T24" fmla="*/ 88 w 101"/>
                  <a:gd name="T25" fmla="*/ 9 h 69"/>
                  <a:gd name="T26" fmla="*/ 101 w 101"/>
                  <a:gd name="T27" fmla="*/ 35 h 69"/>
                  <a:gd name="T28" fmla="*/ 88 w 101"/>
                  <a:gd name="T29" fmla="*/ 60 h 69"/>
                  <a:gd name="T30" fmla="*/ 50 w 101"/>
                  <a:gd name="T31" fmla="*/ 69 h 69"/>
                  <a:gd name="T32" fmla="*/ 13 w 101"/>
                  <a:gd name="T33" fmla="*/ 60 h 69"/>
                  <a:gd name="T34" fmla="*/ 0 w 101"/>
                  <a:gd name="T35" fmla="*/ 3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1" h="69">
                    <a:moveTo>
                      <a:pt x="13" y="35"/>
                    </a:moveTo>
                    <a:cubicBezTo>
                      <a:pt x="13" y="41"/>
                      <a:pt x="16" y="47"/>
                      <a:pt x="23" y="51"/>
                    </a:cubicBezTo>
                    <a:cubicBezTo>
                      <a:pt x="30" y="54"/>
                      <a:pt x="39" y="56"/>
                      <a:pt x="50" y="56"/>
                    </a:cubicBezTo>
                    <a:cubicBezTo>
                      <a:pt x="62" y="56"/>
                      <a:pt x="71" y="54"/>
                      <a:pt x="78" y="51"/>
                    </a:cubicBezTo>
                    <a:cubicBezTo>
                      <a:pt x="85" y="47"/>
                      <a:pt x="88" y="42"/>
                      <a:pt x="88" y="35"/>
                    </a:cubicBezTo>
                    <a:cubicBezTo>
                      <a:pt x="88" y="28"/>
                      <a:pt x="85" y="23"/>
                      <a:pt x="78" y="19"/>
                    </a:cubicBezTo>
                    <a:cubicBezTo>
                      <a:pt x="71" y="15"/>
                      <a:pt x="62" y="13"/>
                      <a:pt x="50" y="13"/>
                    </a:cubicBezTo>
                    <a:cubicBezTo>
                      <a:pt x="39" y="13"/>
                      <a:pt x="30" y="15"/>
                      <a:pt x="23" y="19"/>
                    </a:cubicBezTo>
                    <a:cubicBezTo>
                      <a:pt x="16" y="23"/>
                      <a:pt x="13" y="28"/>
                      <a:pt x="13" y="35"/>
                    </a:cubicBezTo>
                    <a:close/>
                    <a:moveTo>
                      <a:pt x="0" y="35"/>
                    </a:moveTo>
                    <a:cubicBezTo>
                      <a:pt x="0" y="24"/>
                      <a:pt x="4" y="16"/>
                      <a:pt x="13" y="9"/>
                    </a:cubicBezTo>
                    <a:cubicBezTo>
                      <a:pt x="22" y="3"/>
                      <a:pt x="35" y="0"/>
                      <a:pt x="50" y="0"/>
                    </a:cubicBezTo>
                    <a:cubicBezTo>
                      <a:pt x="66" y="0"/>
                      <a:pt x="79" y="3"/>
                      <a:pt x="88" y="9"/>
                    </a:cubicBezTo>
                    <a:cubicBezTo>
                      <a:pt x="97" y="16"/>
                      <a:pt x="101" y="24"/>
                      <a:pt x="101" y="35"/>
                    </a:cubicBezTo>
                    <a:cubicBezTo>
                      <a:pt x="101" y="46"/>
                      <a:pt x="97" y="54"/>
                      <a:pt x="88" y="60"/>
                    </a:cubicBezTo>
                    <a:cubicBezTo>
                      <a:pt x="79" y="66"/>
                      <a:pt x="66" y="69"/>
                      <a:pt x="50" y="69"/>
                    </a:cubicBezTo>
                    <a:cubicBezTo>
                      <a:pt x="35" y="69"/>
                      <a:pt x="22" y="66"/>
                      <a:pt x="13" y="60"/>
                    </a:cubicBezTo>
                    <a:cubicBezTo>
                      <a:pt x="4" y="54"/>
                      <a:pt x="0" y="46"/>
                      <a:pt x="0" y="3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Freeform 176">
                <a:extLst>
                  <a:ext uri="{FF2B5EF4-FFF2-40B4-BE49-F238E27FC236}">
                    <a16:creationId xmlns:a16="http://schemas.microsoft.com/office/drawing/2014/main" id="{1368B2FD-DF8F-4707-87D8-5B9456D8D0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186"/>
                <a:ext cx="42" cy="19"/>
              </a:xfrm>
              <a:custGeom>
                <a:avLst/>
                <a:gdLst>
                  <a:gd name="T0" fmla="*/ 17 w 99"/>
                  <a:gd name="T1" fmla="*/ 0 h 44"/>
                  <a:gd name="T2" fmla="*/ 15 w 99"/>
                  <a:gd name="T3" fmla="*/ 4 h 44"/>
                  <a:gd name="T4" fmla="*/ 14 w 99"/>
                  <a:gd name="T5" fmla="*/ 10 h 44"/>
                  <a:gd name="T6" fmla="*/ 23 w 99"/>
                  <a:gd name="T7" fmla="*/ 26 h 44"/>
                  <a:gd name="T8" fmla="*/ 48 w 99"/>
                  <a:gd name="T9" fmla="*/ 32 h 44"/>
                  <a:gd name="T10" fmla="*/ 99 w 99"/>
                  <a:gd name="T11" fmla="*/ 32 h 44"/>
                  <a:gd name="T12" fmla="*/ 99 w 99"/>
                  <a:gd name="T13" fmla="*/ 44 h 44"/>
                  <a:gd name="T14" fmla="*/ 2 w 99"/>
                  <a:gd name="T15" fmla="*/ 44 h 44"/>
                  <a:gd name="T16" fmla="*/ 2 w 99"/>
                  <a:gd name="T17" fmla="*/ 32 h 44"/>
                  <a:gd name="T18" fmla="*/ 17 w 99"/>
                  <a:gd name="T19" fmla="*/ 32 h 44"/>
                  <a:gd name="T20" fmla="*/ 4 w 99"/>
                  <a:gd name="T21" fmla="*/ 21 h 44"/>
                  <a:gd name="T22" fmla="*/ 0 w 99"/>
                  <a:gd name="T23" fmla="*/ 6 h 44"/>
                  <a:gd name="T24" fmla="*/ 0 w 99"/>
                  <a:gd name="T25" fmla="*/ 3 h 44"/>
                  <a:gd name="T26" fmla="*/ 0 w 99"/>
                  <a:gd name="T27" fmla="*/ 0 h 44"/>
                  <a:gd name="T28" fmla="*/ 17 w 99"/>
                  <a:gd name="T2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" h="44">
                    <a:moveTo>
                      <a:pt x="17" y="0"/>
                    </a:moveTo>
                    <a:cubicBezTo>
                      <a:pt x="16" y="1"/>
                      <a:pt x="15" y="3"/>
                      <a:pt x="15" y="4"/>
                    </a:cubicBezTo>
                    <a:cubicBezTo>
                      <a:pt x="14" y="6"/>
                      <a:pt x="14" y="8"/>
                      <a:pt x="14" y="10"/>
                    </a:cubicBezTo>
                    <a:cubicBezTo>
                      <a:pt x="14" y="17"/>
                      <a:pt x="17" y="22"/>
                      <a:pt x="23" y="26"/>
                    </a:cubicBezTo>
                    <a:cubicBezTo>
                      <a:pt x="28" y="30"/>
                      <a:pt x="37" y="32"/>
                      <a:pt x="48" y="32"/>
                    </a:cubicBezTo>
                    <a:lnTo>
                      <a:pt x="99" y="32"/>
                    </a:lnTo>
                    <a:lnTo>
                      <a:pt x="99" y="44"/>
                    </a:lnTo>
                    <a:lnTo>
                      <a:pt x="2" y="44"/>
                    </a:lnTo>
                    <a:lnTo>
                      <a:pt x="2" y="32"/>
                    </a:lnTo>
                    <a:lnTo>
                      <a:pt x="17" y="32"/>
                    </a:lnTo>
                    <a:cubicBezTo>
                      <a:pt x="11" y="29"/>
                      <a:pt x="7" y="26"/>
                      <a:pt x="4" y="21"/>
                    </a:cubicBezTo>
                    <a:cubicBezTo>
                      <a:pt x="1" y="17"/>
                      <a:pt x="0" y="12"/>
                      <a:pt x="0" y="6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Freeform 177">
                <a:extLst>
                  <a:ext uri="{FF2B5EF4-FFF2-40B4-BE49-F238E27FC236}">
                    <a16:creationId xmlns:a16="http://schemas.microsoft.com/office/drawing/2014/main" id="{BE74615F-A868-424A-A884-D5F294C7C5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" y="2153"/>
                <a:ext cx="57" cy="32"/>
              </a:xfrm>
              <a:custGeom>
                <a:avLst/>
                <a:gdLst>
                  <a:gd name="T0" fmla="*/ 106 w 134"/>
                  <a:gd name="T1" fmla="*/ 33 h 74"/>
                  <a:gd name="T2" fmla="*/ 129 w 134"/>
                  <a:gd name="T3" fmla="*/ 43 h 74"/>
                  <a:gd name="T4" fmla="*/ 134 w 134"/>
                  <a:gd name="T5" fmla="*/ 57 h 74"/>
                  <a:gd name="T6" fmla="*/ 134 w 134"/>
                  <a:gd name="T7" fmla="*/ 67 h 74"/>
                  <a:gd name="T8" fmla="*/ 121 w 134"/>
                  <a:gd name="T9" fmla="*/ 67 h 74"/>
                  <a:gd name="T10" fmla="*/ 121 w 134"/>
                  <a:gd name="T11" fmla="*/ 59 h 74"/>
                  <a:gd name="T12" fmla="*/ 117 w 134"/>
                  <a:gd name="T13" fmla="*/ 51 h 74"/>
                  <a:gd name="T14" fmla="*/ 103 w 134"/>
                  <a:gd name="T15" fmla="*/ 45 h 74"/>
                  <a:gd name="T16" fmla="*/ 95 w 134"/>
                  <a:gd name="T17" fmla="*/ 43 h 74"/>
                  <a:gd name="T18" fmla="*/ 0 w 134"/>
                  <a:gd name="T19" fmla="*/ 74 h 74"/>
                  <a:gd name="T20" fmla="*/ 0 w 134"/>
                  <a:gd name="T21" fmla="*/ 60 h 74"/>
                  <a:gd name="T22" fmla="*/ 76 w 134"/>
                  <a:gd name="T23" fmla="*/ 37 h 74"/>
                  <a:gd name="T24" fmla="*/ 0 w 134"/>
                  <a:gd name="T25" fmla="*/ 13 h 74"/>
                  <a:gd name="T26" fmla="*/ 0 w 134"/>
                  <a:gd name="T27" fmla="*/ 0 h 74"/>
                  <a:gd name="T28" fmla="*/ 106 w 134"/>
                  <a:gd name="T29" fmla="*/ 3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4" h="74">
                    <a:moveTo>
                      <a:pt x="106" y="33"/>
                    </a:moveTo>
                    <a:cubicBezTo>
                      <a:pt x="118" y="37"/>
                      <a:pt x="125" y="40"/>
                      <a:pt x="129" y="43"/>
                    </a:cubicBezTo>
                    <a:cubicBezTo>
                      <a:pt x="132" y="47"/>
                      <a:pt x="134" y="51"/>
                      <a:pt x="134" y="57"/>
                    </a:cubicBezTo>
                    <a:lnTo>
                      <a:pt x="134" y="67"/>
                    </a:lnTo>
                    <a:lnTo>
                      <a:pt x="121" y="67"/>
                    </a:lnTo>
                    <a:lnTo>
                      <a:pt x="121" y="59"/>
                    </a:lnTo>
                    <a:cubicBezTo>
                      <a:pt x="121" y="56"/>
                      <a:pt x="120" y="53"/>
                      <a:pt x="117" y="51"/>
                    </a:cubicBezTo>
                    <a:cubicBezTo>
                      <a:pt x="115" y="50"/>
                      <a:pt x="110" y="48"/>
                      <a:pt x="103" y="45"/>
                    </a:cubicBezTo>
                    <a:lnTo>
                      <a:pt x="95" y="43"/>
                    </a:lnTo>
                    <a:lnTo>
                      <a:pt x="0" y="74"/>
                    </a:lnTo>
                    <a:lnTo>
                      <a:pt x="0" y="60"/>
                    </a:lnTo>
                    <a:lnTo>
                      <a:pt x="76" y="37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106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Freeform 178">
                <a:extLst>
                  <a:ext uri="{FF2B5EF4-FFF2-40B4-BE49-F238E27FC236}">
                    <a16:creationId xmlns:a16="http://schemas.microsoft.com/office/drawing/2014/main" id="{075D8B4E-15C3-4ACF-B8E8-78298184C9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" y="2362"/>
                <a:ext cx="44" cy="26"/>
              </a:xfrm>
              <a:custGeom>
                <a:avLst/>
                <a:gdLst>
                  <a:gd name="T0" fmla="*/ 7 w 102"/>
                  <a:gd name="T1" fmla="*/ 0 h 60"/>
                  <a:gd name="T2" fmla="*/ 21 w 102"/>
                  <a:gd name="T3" fmla="*/ 0 h 60"/>
                  <a:gd name="T4" fmla="*/ 16 w 102"/>
                  <a:gd name="T5" fmla="*/ 10 h 60"/>
                  <a:gd name="T6" fmla="*/ 14 w 102"/>
                  <a:gd name="T7" fmla="*/ 21 h 60"/>
                  <a:gd name="T8" fmla="*/ 24 w 102"/>
                  <a:gd name="T9" fmla="*/ 40 h 60"/>
                  <a:gd name="T10" fmla="*/ 51 w 102"/>
                  <a:gd name="T11" fmla="*/ 46 h 60"/>
                  <a:gd name="T12" fmla="*/ 79 w 102"/>
                  <a:gd name="T13" fmla="*/ 40 h 60"/>
                  <a:gd name="T14" fmla="*/ 89 w 102"/>
                  <a:gd name="T15" fmla="*/ 21 h 60"/>
                  <a:gd name="T16" fmla="*/ 87 w 102"/>
                  <a:gd name="T17" fmla="*/ 10 h 60"/>
                  <a:gd name="T18" fmla="*/ 81 w 102"/>
                  <a:gd name="T19" fmla="*/ 0 h 60"/>
                  <a:gd name="T20" fmla="*/ 96 w 102"/>
                  <a:gd name="T21" fmla="*/ 0 h 60"/>
                  <a:gd name="T22" fmla="*/ 101 w 102"/>
                  <a:gd name="T23" fmla="*/ 11 h 60"/>
                  <a:gd name="T24" fmla="*/ 102 w 102"/>
                  <a:gd name="T25" fmla="*/ 22 h 60"/>
                  <a:gd name="T26" fmla="*/ 89 w 102"/>
                  <a:gd name="T27" fmla="*/ 49 h 60"/>
                  <a:gd name="T28" fmla="*/ 51 w 102"/>
                  <a:gd name="T29" fmla="*/ 60 h 60"/>
                  <a:gd name="T30" fmla="*/ 14 w 102"/>
                  <a:gd name="T31" fmla="*/ 49 h 60"/>
                  <a:gd name="T32" fmla="*/ 0 w 102"/>
                  <a:gd name="T33" fmla="*/ 22 h 60"/>
                  <a:gd name="T34" fmla="*/ 2 w 102"/>
                  <a:gd name="T35" fmla="*/ 10 h 60"/>
                  <a:gd name="T36" fmla="*/ 7 w 102"/>
                  <a:gd name="T3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2" h="60">
                    <a:moveTo>
                      <a:pt x="7" y="0"/>
                    </a:moveTo>
                    <a:lnTo>
                      <a:pt x="21" y="0"/>
                    </a:lnTo>
                    <a:cubicBezTo>
                      <a:pt x="19" y="3"/>
                      <a:pt x="17" y="7"/>
                      <a:pt x="16" y="10"/>
                    </a:cubicBezTo>
                    <a:cubicBezTo>
                      <a:pt x="15" y="14"/>
                      <a:pt x="14" y="17"/>
                      <a:pt x="14" y="21"/>
                    </a:cubicBezTo>
                    <a:cubicBezTo>
                      <a:pt x="14" y="29"/>
                      <a:pt x="17" y="35"/>
                      <a:pt x="24" y="40"/>
                    </a:cubicBezTo>
                    <a:cubicBezTo>
                      <a:pt x="30" y="44"/>
                      <a:pt x="40" y="46"/>
                      <a:pt x="51" y="46"/>
                    </a:cubicBezTo>
                    <a:cubicBezTo>
                      <a:pt x="63" y="46"/>
                      <a:pt x="73" y="44"/>
                      <a:pt x="79" y="40"/>
                    </a:cubicBezTo>
                    <a:cubicBezTo>
                      <a:pt x="86" y="35"/>
                      <a:pt x="89" y="29"/>
                      <a:pt x="89" y="21"/>
                    </a:cubicBezTo>
                    <a:cubicBezTo>
                      <a:pt x="89" y="17"/>
                      <a:pt x="88" y="14"/>
                      <a:pt x="87" y="10"/>
                    </a:cubicBezTo>
                    <a:cubicBezTo>
                      <a:pt x="86" y="7"/>
                      <a:pt x="84" y="3"/>
                      <a:pt x="81" y="0"/>
                    </a:cubicBezTo>
                    <a:lnTo>
                      <a:pt x="96" y="0"/>
                    </a:lnTo>
                    <a:cubicBezTo>
                      <a:pt x="98" y="3"/>
                      <a:pt x="100" y="7"/>
                      <a:pt x="101" y="11"/>
                    </a:cubicBezTo>
                    <a:cubicBezTo>
                      <a:pt x="102" y="14"/>
                      <a:pt x="102" y="18"/>
                      <a:pt x="102" y="22"/>
                    </a:cubicBezTo>
                    <a:cubicBezTo>
                      <a:pt x="102" y="34"/>
                      <a:pt x="98" y="43"/>
                      <a:pt x="89" y="49"/>
                    </a:cubicBezTo>
                    <a:cubicBezTo>
                      <a:pt x="79" y="56"/>
                      <a:pt x="67" y="60"/>
                      <a:pt x="51" y="60"/>
                    </a:cubicBezTo>
                    <a:cubicBezTo>
                      <a:pt x="36" y="60"/>
                      <a:pt x="23" y="56"/>
                      <a:pt x="14" y="49"/>
                    </a:cubicBezTo>
                    <a:cubicBezTo>
                      <a:pt x="5" y="43"/>
                      <a:pt x="0" y="33"/>
                      <a:pt x="0" y="22"/>
                    </a:cubicBezTo>
                    <a:cubicBezTo>
                      <a:pt x="0" y="18"/>
                      <a:pt x="1" y="14"/>
                      <a:pt x="2" y="10"/>
                    </a:cubicBezTo>
                    <a:cubicBezTo>
                      <a:pt x="3" y="7"/>
                      <a:pt x="5" y="3"/>
                      <a:pt x="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Freeform 179">
                <a:extLst>
                  <a:ext uri="{FF2B5EF4-FFF2-40B4-BE49-F238E27FC236}">
                    <a16:creationId xmlns:a16="http://schemas.microsoft.com/office/drawing/2014/main" id="{460C052D-48AF-4B11-90C4-0B8644F8090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3" y="2325"/>
                <a:ext cx="44" cy="30"/>
              </a:xfrm>
              <a:custGeom>
                <a:avLst/>
                <a:gdLst>
                  <a:gd name="T0" fmla="*/ 14 w 102"/>
                  <a:gd name="T1" fmla="*/ 35 h 69"/>
                  <a:gd name="T2" fmla="*/ 24 w 102"/>
                  <a:gd name="T3" fmla="*/ 51 h 69"/>
                  <a:gd name="T4" fmla="*/ 51 w 102"/>
                  <a:gd name="T5" fmla="*/ 56 h 69"/>
                  <a:gd name="T6" fmla="*/ 79 w 102"/>
                  <a:gd name="T7" fmla="*/ 51 h 69"/>
                  <a:gd name="T8" fmla="*/ 89 w 102"/>
                  <a:gd name="T9" fmla="*/ 35 h 69"/>
                  <a:gd name="T10" fmla="*/ 79 w 102"/>
                  <a:gd name="T11" fmla="*/ 19 h 69"/>
                  <a:gd name="T12" fmla="*/ 51 w 102"/>
                  <a:gd name="T13" fmla="*/ 13 h 69"/>
                  <a:gd name="T14" fmla="*/ 24 w 102"/>
                  <a:gd name="T15" fmla="*/ 19 h 69"/>
                  <a:gd name="T16" fmla="*/ 14 w 102"/>
                  <a:gd name="T17" fmla="*/ 35 h 69"/>
                  <a:gd name="T18" fmla="*/ 0 w 102"/>
                  <a:gd name="T19" fmla="*/ 35 h 69"/>
                  <a:gd name="T20" fmla="*/ 14 w 102"/>
                  <a:gd name="T21" fmla="*/ 9 h 69"/>
                  <a:gd name="T22" fmla="*/ 51 w 102"/>
                  <a:gd name="T23" fmla="*/ 0 h 69"/>
                  <a:gd name="T24" fmla="*/ 89 w 102"/>
                  <a:gd name="T25" fmla="*/ 9 h 69"/>
                  <a:gd name="T26" fmla="*/ 102 w 102"/>
                  <a:gd name="T27" fmla="*/ 35 h 69"/>
                  <a:gd name="T28" fmla="*/ 89 w 102"/>
                  <a:gd name="T29" fmla="*/ 60 h 69"/>
                  <a:gd name="T30" fmla="*/ 51 w 102"/>
                  <a:gd name="T31" fmla="*/ 69 h 69"/>
                  <a:gd name="T32" fmla="*/ 14 w 102"/>
                  <a:gd name="T33" fmla="*/ 60 h 69"/>
                  <a:gd name="T34" fmla="*/ 0 w 102"/>
                  <a:gd name="T35" fmla="*/ 3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2" h="69">
                    <a:moveTo>
                      <a:pt x="14" y="35"/>
                    </a:moveTo>
                    <a:cubicBezTo>
                      <a:pt x="14" y="41"/>
                      <a:pt x="17" y="47"/>
                      <a:pt x="24" y="51"/>
                    </a:cubicBezTo>
                    <a:cubicBezTo>
                      <a:pt x="31" y="54"/>
                      <a:pt x="40" y="56"/>
                      <a:pt x="51" y="56"/>
                    </a:cubicBezTo>
                    <a:cubicBezTo>
                      <a:pt x="63" y="56"/>
                      <a:pt x="72" y="54"/>
                      <a:pt x="79" y="51"/>
                    </a:cubicBezTo>
                    <a:cubicBezTo>
                      <a:pt x="86" y="47"/>
                      <a:pt x="89" y="41"/>
                      <a:pt x="89" y="35"/>
                    </a:cubicBezTo>
                    <a:cubicBezTo>
                      <a:pt x="89" y="28"/>
                      <a:pt x="86" y="23"/>
                      <a:pt x="79" y="19"/>
                    </a:cubicBezTo>
                    <a:cubicBezTo>
                      <a:pt x="72" y="15"/>
                      <a:pt x="63" y="13"/>
                      <a:pt x="51" y="13"/>
                    </a:cubicBezTo>
                    <a:cubicBezTo>
                      <a:pt x="40" y="13"/>
                      <a:pt x="31" y="15"/>
                      <a:pt x="24" y="19"/>
                    </a:cubicBezTo>
                    <a:cubicBezTo>
                      <a:pt x="17" y="23"/>
                      <a:pt x="14" y="28"/>
                      <a:pt x="14" y="35"/>
                    </a:cubicBezTo>
                    <a:close/>
                    <a:moveTo>
                      <a:pt x="0" y="35"/>
                    </a:moveTo>
                    <a:cubicBezTo>
                      <a:pt x="0" y="24"/>
                      <a:pt x="5" y="15"/>
                      <a:pt x="14" y="9"/>
                    </a:cubicBezTo>
                    <a:cubicBezTo>
                      <a:pt x="23" y="3"/>
                      <a:pt x="36" y="0"/>
                      <a:pt x="51" y="0"/>
                    </a:cubicBezTo>
                    <a:cubicBezTo>
                      <a:pt x="67" y="0"/>
                      <a:pt x="80" y="3"/>
                      <a:pt x="89" y="9"/>
                    </a:cubicBezTo>
                    <a:cubicBezTo>
                      <a:pt x="98" y="15"/>
                      <a:pt x="102" y="24"/>
                      <a:pt x="102" y="35"/>
                    </a:cubicBezTo>
                    <a:cubicBezTo>
                      <a:pt x="102" y="46"/>
                      <a:pt x="98" y="54"/>
                      <a:pt x="89" y="60"/>
                    </a:cubicBezTo>
                    <a:cubicBezTo>
                      <a:pt x="80" y="66"/>
                      <a:pt x="67" y="69"/>
                      <a:pt x="51" y="69"/>
                    </a:cubicBezTo>
                    <a:cubicBezTo>
                      <a:pt x="36" y="69"/>
                      <a:pt x="23" y="66"/>
                      <a:pt x="14" y="60"/>
                    </a:cubicBezTo>
                    <a:cubicBezTo>
                      <a:pt x="5" y="54"/>
                      <a:pt x="0" y="46"/>
                      <a:pt x="0" y="3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" name="Freeform 180">
                <a:extLst>
                  <a:ext uri="{FF2B5EF4-FFF2-40B4-BE49-F238E27FC236}">
                    <a16:creationId xmlns:a16="http://schemas.microsoft.com/office/drawing/2014/main" id="{C37040F4-401D-4CD4-8B3E-93B294F6C8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" y="2290"/>
                <a:ext cx="43" cy="27"/>
              </a:xfrm>
              <a:custGeom>
                <a:avLst/>
                <a:gdLst>
                  <a:gd name="T0" fmla="*/ 41 w 100"/>
                  <a:gd name="T1" fmla="*/ 0 h 63"/>
                  <a:gd name="T2" fmla="*/ 100 w 100"/>
                  <a:gd name="T3" fmla="*/ 0 h 63"/>
                  <a:gd name="T4" fmla="*/ 100 w 100"/>
                  <a:gd name="T5" fmla="*/ 12 h 63"/>
                  <a:gd name="T6" fmla="*/ 42 w 100"/>
                  <a:gd name="T7" fmla="*/ 12 h 63"/>
                  <a:gd name="T8" fmla="*/ 21 w 100"/>
                  <a:gd name="T9" fmla="*/ 16 h 63"/>
                  <a:gd name="T10" fmla="*/ 14 w 100"/>
                  <a:gd name="T11" fmla="*/ 29 h 63"/>
                  <a:gd name="T12" fmla="*/ 23 w 100"/>
                  <a:gd name="T13" fmla="*/ 45 h 63"/>
                  <a:gd name="T14" fmla="*/ 45 w 100"/>
                  <a:gd name="T15" fmla="*/ 51 h 63"/>
                  <a:gd name="T16" fmla="*/ 100 w 100"/>
                  <a:gd name="T17" fmla="*/ 51 h 63"/>
                  <a:gd name="T18" fmla="*/ 100 w 100"/>
                  <a:gd name="T19" fmla="*/ 63 h 63"/>
                  <a:gd name="T20" fmla="*/ 3 w 100"/>
                  <a:gd name="T21" fmla="*/ 63 h 63"/>
                  <a:gd name="T22" fmla="*/ 3 w 100"/>
                  <a:gd name="T23" fmla="*/ 51 h 63"/>
                  <a:gd name="T24" fmla="*/ 18 w 100"/>
                  <a:gd name="T25" fmla="*/ 51 h 63"/>
                  <a:gd name="T26" fmla="*/ 5 w 100"/>
                  <a:gd name="T27" fmla="*/ 40 h 63"/>
                  <a:gd name="T28" fmla="*/ 0 w 100"/>
                  <a:gd name="T29" fmla="*/ 26 h 63"/>
                  <a:gd name="T30" fmla="*/ 11 w 100"/>
                  <a:gd name="T31" fmla="*/ 6 h 63"/>
                  <a:gd name="T32" fmla="*/ 41 w 100"/>
                  <a:gd name="T33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0" h="63">
                    <a:moveTo>
                      <a:pt x="41" y="0"/>
                    </a:moveTo>
                    <a:lnTo>
                      <a:pt x="100" y="0"/>
                    </a:lnTo>
                    <a:lnTo>
                      <a:pt x="100" y="12"/>
                    </a:lnTo>
                    <a:lnTo>
                      <a:pt x="42" y="12"/>
                    </a:lnTo>
                    <a:cubicBezTo>
                      <a:pt x="33" y="12"/>
                      <a:pt x="26" y="14"/>
                      <a:pt x="21" y="16"/>
                    </a:cubicBezTo>
                    <a:cubicBezTo>
                      <a:pt x="17" y="19"/>
                      <a:pt x="14" y="23"/>
                      <a:pt x="14" y="29"/>
                    </a:cubicBezTo>
                    <a:cubicBezTo>
                      <a:pt x="14" y="36"/>
                      <a:pt x="17" y="41"/>
                      <a:pt x="23" y="45"/>
                    </a:cubicBezTo>
                    <a:cubicBezTo>
                      <a:pt x="28" y="49"/>
                      <a:pt x="36" y="51"/>
                      <a:pt x="45" y="51"/>
                    </a:cubicBezTo>
                    <a:lnTo>
                      <a:pt x="100" y="51"/>
                    </a:lnTo>
                    <a:lnTo>
                      <a:pt x="100" y="63"/>
                    </a:lnTo>
                    <a:lnTo>
                      <a:pt x="3" y="63"/>
                    </a:lnTo>
                    <a:lnTo>
                      <a:pt x="3" y="51"/>
                    </a:lnTo>
                    <a:lnTo>
                      <a:pt x="18" y="51"/>
                    </a:lnTo>
                    <a:cubicBezTo>
                      <a:pt x="12" y="48"/>
                      <a:pt x="8" y="44"/>
                      <a:pt x="5" y="40"/>
                    </a:cubicBezTo>
                    <a:cubicBezTo>
                      <a:pt x="2" y="36"/>
                      <a:pt x="0" y="31"/>
                      <a:pt x="0" y="26"/>
                    </a:cubicBezTo>
                    <a:cubicBezTo>
                      <a:pt x="0" y="17"/>
                      <a:pt x="4" y="11"/>
                      <a:pt x="11" y="6"/>
                    </a:cubicBezTo>
                    <a:cubicBezTo>
                      <a:pt x="18" y="2"/>
                      <a:pt x="28" y="0"/>
                      <a:pt x="4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" name="Freeform 181">
                <a:extLst>
                  <a:ext uri="{FF2B5EF4-FFF2-40B4-BE49-F238E27FC236}">
                    <a16:creationId xmlns:a16="http://schemas.microsoft.com/office/drawing/2014/main" id="{7CE586CA-A6F2-4482-B951-F6D9DBB4B9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" y="2263"/>
                <a:ext cx="53" cy="20"/>
              </a:xfrm>
              <a:custGeom>
                <a:avLst/>
                <a:gdLst>
                  <a:gd name="T0" fmla="*/ 0 w 125"/>
                  <a:gd name="T1" fmla="*/ 26 h 47"/>
                  <a:gd name="T2" fmla="*/ 28 w 125"/>
                  <a:gd name="T3" fmla="*/ 26 h 47"/>
                  <a:gd name="T4" fmla="*/ 28 w 125"/>
                  <a:gd name="T5" fmla="*/ 0 h 47"/>
                  <a:gd name="T6" fmla="*/ 40 w 125"/>
                  <a:gd name="T7" fmla="*/ 0 h 47"/>
                  <a:gd name="T8" fmla="*/ 40 w 125"/>
                  <a:gd name="T9" fmla="*/ 26 h 47"/>
                  <a:gd name="T10" fmla="*/ 93 w 125"/>
                  <a:gd name="T11" fmla="*/ 26 h 47"/>
                  <a:gd name="T12" fmla="*/ 108 w 125"/>
                  <a:gd name="T13" fmla="*/ 23 h 47"/>
                  <a:gd name="T14" fmla="*/ 112 w 125"/>
                  <a:gd name="T15" fmla="*/ 13 h 47"/>
                  <a:gd name="T16" fmla="*/ 112 w 125"/>
                  <a:gd name="T17" fmla="*/ 0 h 47"/>
                  <a:gd name="T18" fmla="*/ 125 w 125"/>
                  <a:gd name="T19" fmla="*/ 0 h 47"/>
                  <a:gd name="T20" fmla="*/ 125 w 125"/>
                  <a:gd name="T21" fmla="*/ 13 h 47"/>
                  <a:gd name="T22" fmla="*/ 118 w 125"/>
                  <a:gd name="T23" fmla="*/ 33 h 47"/>
                  <a:gd name="T24" fmla="*/ 93 w 125"/>
                  <a:gd name="T25" fmla="*/ 38 h 47"/>
                  <a:gd name="T26" fmla="*/ 40 w 125"/>
                  <a:gd name="T27" fmla="*/ 38 h 47"/>
                  <a:gd name="T28" fmla="*/ 40 w 125"/>
                  <a:gd name="T29" fmla="*/ 47 h 47"/>
                  <a:gd name="T30" fmla="*/ 28 w 125"/>
                  <a:gd name="T31" fmla="*/ 47 h 47"/>
                  <a:gd name="T32" fmla="*/ 28 w 125"/>
                  <a:gd name="T33" fmla="*/ 38 h 47"/>
                  <a:gd name="T34" fmla="*/ 0 w 125"/>
                  <a:gd name="T35" fmla="*/ 38 h 47"/>
                  <a:gd name="T36" fmla="*/ 0 w 125"/>
                  <a:gd name="T37" fmla="*/ 2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5" h="47">
                    <a:moveTo>
                      <a:pt x="0" y="26"/>
                    </a:moveTo>
                    <a:lnTo>
                      <a:pt x="28" y="26"/>
                    </a:lnTo>
                    <a:lnTo>
                      <a:pt x="28" y="0"/>
                    </a:lnTo>
                    <a:lnTo>
                      <a:pt x="40" y="0"/>
                    </a:lnTo>
                    <a:lnTo>
                      <a:pt x="40" y="26"/>
                    </a:lnTo>
                    <a:lnTo>
                      <a:pt x="93" y="26"/>
                    </a:lnTo>
                    <a:cubicBezTo>
                      <a:pt x="101" y="26"/>
                      <a:pt x="106" y="25"/>
                      <a:pt x="108" y="23"/>
                    </a:cubicBezTo>
                    <a:cubicBezTo>
                      <a:pt x="110" y="21"/>
                      <a:pt x="112" y="18"/>
                      <a:pt x="112" y="13"/>
                    </a:cubicBezTo>
                    <a:lnTo>
                      <a:pt x="112" y="0"/>
                    </a:lnTo>
                    <a:lnTo>
                      <a:pt x="125" y="0"/>
                    </a:lnTo>
                    <a:lnTo>
                      <a:pt x="125" y="13"/>
                    </a:lnTo>
                    <a:cubicBezTo>
                      <a:pt x="125" y="22"/>
                      <a:pt x="123" y="29"/>
                      <a:pt x="118" y="33"/>
                    </a:cubicBezTo>
                    <a:cubicBezTo>
                      <a:pt x="113" y="36"/>
                      <a:pt x="105" y="38"/>
                      <a:pt x="93" y="38"/>
                    </a:cubicBezTo>
                    <a:lnTo>
                      <a:pt x="40" y="38"/>
                    </a:lnTo>
                    <a:lnTo>
                      <a:pt x="40" y="47"/>
                    </a:lnTo>
                    <a:lnTo>
                      <a:pt x="28" y="47"/>
                    </a:lnTo>
                    <a:lnTo>
                      <a:pt x="28" y="38"/>
                    </a:lnTo>
                    <a:lnTo>
                      <a:pt x="0" y="38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" name="Freeform 182">
                <a:extLst>
                  <a:ext uri="{FF2B5EF4-FFF2-40B4-BE49-F238E27FC236}">
                    <a16:creationId xmlns:a16="http://schemas.microsoft.com/office/drawing/2014/main" id="{79BCAD22-74BA-4DB4-AB62-9E3ED979A4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" y="2238"/>
                <a:ext cx="43" cy="19"/>
              </a:xfrm>
              <a:custGeom>
                <a:avLst/>
                <a:gdLst>
                  <a:gd name="T0" fmla="*/ 18 w 100"/>
                  <a:gd name="T1" fmla="*/ 0 h 44"/>
                  <a:gd name="T2" fmla="*/ 15 w 100"/>
                  <a:gd name="T3" fmla="*/ 4 h 44"/>
                  <a:gd name="T4" fmla="*/ 15 w 100"/>
                  <a:gd name="T5" fmla="*/ 10 h 44"/>
                  <a:gd name="T6" fmla="*/ 24 w 100"/>
                  <a:gd name="T7" fmla="*/ 26 h 44"/>
                  <a:gd name="T8" fmla="*/ 49 w 100"/>
                  <a:gd name="T9" fmla="*/ 32 h 44"/>
                  <a:gd name="T10" fmla="*/ 100 w 100"/>
                  <a:gd name="T11" fmla="*/ 32 h 44"/>
                  <a:gd name="T12" fmla="*/ 100 w 100"/>
                  <a:gd name="T13" fmla="*/ 44 h 44"/>
                  <a:gd name="T14" fmla="*/ 3 w 100"/>
                  <a:gd name="T15" fmla="*/ 44 h 44"/>
                  <a:gd name="T16" fmla="*/ 3 w 100"/>
                  <a:gd name="T17" fmla="*/ 32 h 44"/>
                  <a:gd name="T18" fmla="*/ 18 w 100"/>
                  <a:gd name="T19" fmla="*/ 32 h 44"/>
                  <a:gd name="T20" fmla="*/ 5 w 100"/>
                  <a:gd name="T21" fmla="*/ 21 h 44"/>
                  <a:gd name="T22" fmla="*/ 0 w 100"/>
                  <a:gd name="T23" fmla="*/ 6 h 44"/>
                  <a:gd name="T24" fmla="*/ 1 w 100"/>
                  <a:gd name="T25" fmla="*/ 3 h 44"/>
                  <a:gd name="T26" fmla="*/ 1 w 100"/>
                  <a:gd name="T27" fmla="*/ 0 h 44"/>
                  <a:gd name="T28" fmla="*/ 18 w 100"/>
                  <a:gd name="T2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0" h="44">
                    <a:moveTo>
                      <a:pt x="18" y="0"/>
                    </a:moveTo>
                    <a:cubicBezTo>
                      <a:pt x="17" y="1"/>
                      <a:pt x="16" y="3"/>
                      <a:pt x="15" y="4"/>
                    </a:cubicBezTo>
                    <a:cubicBezTo>
                      <a:pt x="15" y="6"/>
                      <a:pt x="15" y="8"/>
                      <a:pt x="15" y="10"/>
                    </a:cubicBezTo>
                    <a:cubicBezTo>
                      <a:pt x="15" y="17"/>
                      <a:pt x="18" y="22"/>
                      <a:pt x="24" y="26"/>
                    </a:cubicBezTo>
                    <a:cubicBezTo>
                      <a:pt x="29" y="30"/>
                      <a:pt x="38" y="32"/>
                      <a:pt x="49" y="32"/>
                    </a:cubicBezTo>
                    <a:lnTo>
                      <a:pt x="100" y="32"/>
                    </a:lnTo>
                    <a:lnTo>
                      <a:pt x="100" y="44"/>
                    </a:lnTo>
                    <a:lnTo>
                      <a:pt x="3" y="44"/>
                    </a:lnTo>
                    <a:lnTo>
                      <a:pt x="3" y="32"/>
                    </a:lnTo>
                    <a:lnTo>
                      <a:pt x="18" y="32"/>
                    </a:lnTo>
                    <a:cubicBezTo>
                      <a:pt x="12" y="29"/>
                      <a:pt x="8" y="26"/>
                      <a:pt x="5" y="21"/>
                    </a:cubicBezTo>
                    <a:cubicBezTo>
                      <a:pt x="2" y="17"/>
                      <a:pt x="0" y="12"/>
                      <a:pt x="0" y="6"/>
                    </a:cubicBezTo>
                    <a:cubicBezTo>
                      <a:pt x="0" y="5"/>
                      <a:pt x="1" y="4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" name="Freeform 183">
                <a:extLst>
                  <a:ext uri="{FF2B5EF4-FFF2-40B4-BE49-F238E27FC236}">
                    <a16:creationId xmlns:a16="http://schemas.microsoft.com/office/drawing/2014/main" id="{879C4661-0EAA-4101-AE77-223CBC8B0CF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3" y="2206"/>
                <a:ext cx="44" cy="30"/>
              </a:xfrm>
              <a:custGeom>
                <a:avLst/>
                <a:gdLst>
                  <a:gd name="T0" fmla="*/ 14 w 102"/>
                  <a:gd name="T1" fmla="*/ 34 h 69"/>
                  <a:gd name="T2" fmla="*/ 24 w 102"/>
                  <a:gd name="T3" fmla="*/ 50 h 69"/>
                  <a:gd name="T4" fmla="*/ 51 w 102"/>
                  <a:gd name="T5" fmla="*/ 56 h 69"/>
                  <a:gd name="T6" fmla="*/ 79 w 102"/>
                  <a:gd name="T7" fmla="*/ 50 h 69"/>
                  <a:gd name="T8" fmla="*/ 89 w 102"/>
                  <a:gd name="T9" fmla="*/ 34 h 69"/>
                  <a:gd name="T10" fmla="*/ 79 w 102"/>
                  <a:gd name="T11" fmla="*/ 19 h 69"/>
                  <a:gd name="T12" fmla="*/ 51 w 102"/>
                  <a:gd name="T13" fmla="*/ 13 h 69"/>
                  <a:gd name="T14" fmla="*/ 24 w 102"/>
                  <a:gd name="T15" fmla="*/ 19 h 69"/>
                  <a:gd name="T16" fmla="*/ 14 w 102"/>
                  <a:gd name="T17" fmla="*/ 34 h 69"/>
                  <a:gd name="T18" fmla="*/ 0 w 102"/>
                  <a:gd name="T19" fmla="*/ 34 h 69"/>
                  <a:gd name="T20" fmla="*/ 14 w 102"/>
                  <a:gd name="T21" fmla="*/ 9 h 69"/>
                  <a:gd name="T22" fmla="*/ 51 w 102"/>
                  <a:gd name="T23" fmla="*/ 0 h 69"/>
                  <a:gd name="T24" fmla="*/ 89 w 102"/>
                  <a:gd name="T25" fmla="*/ 9 h 69"/>
                  <a:gd name="T26" fmla="*/ 102 w 102"/>
                  <a:gd name="T27" fmla="*/ 34 h 69"/>
                  <a:gd name="T28" fmla="*/ 89 w 102"/>
                  <a:gd name="T29" fmla="*/ 60 h 69"/>
                  <a:gd name="T30" fmla="*/ 51 w 102"/>
                  <a:gd name="T31" fmla="*/ 69 h 69"/>
                  <a:gd name="T32" fmla="*/ 14 w 102"/>
                  <a:gd name="T33" fmla="*/ 60 h 69"/>
                  <a:gd name="T34" fmla="*/ 0 w 102"/>
                  <a:gd name="T35" fmla="*/ 3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2" h="69">
                    <a:moveTo>
                      <a:pt x="14" y="34"/>
                    </a:moveTo>
                    <a:cubicBezTo>
                      <a:pt x="14" y="41"/>
                      <a:pt x="17" y="46"/>
                      <a:pt x="24" y="50"/>
                    </a:cubicBezTo>
                    <a:cubicBezTo>
                      <a:pt x="31" y="54"/>
                      <a:pt x="40" y="56"/>
                      <a:pt x="51" y="56"/>
                    </a:cubicBezTo>
                    <a:cubicBezTo>
                      <a:pt x="63" y="56"/>
                      <a:pt x="72" y="54"/>
                      <a:pt x="79" y="50"/>
                    </a:cubicBezTo>
                    <a:cubicBezTo>
                      <a:pt x="86" y="46"/>
                      <a:pt x="89" y="41"/>
                      <a:pt x="89" y="34"/>
                    </a:cubicBezTo>
                    <a:cubicBezTo>
                      <a:pt x="89" y="28"/>
                      <a:pt x="86" y="22"/>
                      <a:pt x="79" y="19"/>
                    </a:cubicBezTo>
                    <a:cubicBezTo>
                      <a:pt x="72" y="15"/>
                      <a:pt x="63" y="13"/>
                      <a:pt x="51" y="13"/>
                    </a:cubicBezTo>
                    <a:cubicBezTo>
                      <a:pt x="40" y="13"/>
                      <a:pt x="31" y="15"/>
                      <a:pt x="24" y="19"/>
                    </a:cubicBezTo>
                    <a:cubicBezTo>
                      <a:pt x="17" y="22"/>
                      <a:pt x="14" y="28"/>
                      <a:pt x="14" y="34"/>
                    </a:cubicBezTo>
                    <a:close/>
                    <a:moveTo>
                      <a:pt x="0" y="34"/>
                    </a:moveTo>
                    <a:cubicBezTo>
                      <a:pt x="0" y="23"/>
                      <a:pt x="5" y="15"/>
                      <a:pt x="14" y="9"/>
                    </a:cubicBezTo>
                    <a:cubicBezTo>
                      <a:pt x="23" y="3"/>
                      <a:pt x="36" y="0"/>
                      <a:pt x="51" y="0"/>
                    </a:cubicBezTo>
                    <a:cubicBezTo>
                      <a:pt x="67" y="0"/>
                      <a:pt x="80" y="3"/>
                      <a:pt x="89" y="9"/>
                    </a:cubicBezTo>
                    <a:cubicBezTo>
                      <a:pt x="98" y="15"/>
                      <a:pt x="102" y="23"/>
                      <a:pt x="102" y="34"/>
                    </a:cubicBezTo>
                    <a:cubicBezTo>
                      <a:pt x="102" y="45"/>
                      <a:pt x="98" y="54"/>
                      <a:pt x="89" y="60"/>
                    </a:cubicBezTo>
                    <a:cubicBezTo>
                      <a:pt x="80" y="66"/>
                      <a:pt x="67" y="69"/>
                      <a:pt x="51" y="69"/>
                    </a:cubicBezTo>
                    <a:cubicBezTo>
                      <a:pt x="36" y="69"/>
                      <a:pt x="23" y="66"/>
                      <a:pt x="14" y="60"/>
                    </a:cubicBezTo>
                    <a:cubicBezTo>
                      <a:pt x="5" y="54"/>
                      <a:pt x="0" y="45"/>
                      <a:pt x="0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" name="Rectangle 184">
                <a:extLst>
                  <a:ext uri="{FF2B5EF4-FFF2-40B4-BE49-F238E27FC236}">
                    <a16:creationId xmlns:a16="http://schemas.microsoft.com/office/drawing/2014/main" id="{181BA193-05E8-4FA3-B846-832DF606ED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192"/>
                <a:ext cx="58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" name="Rectangle 185">
                <a:extLst>
                  <a:ext uri="{FF2B5EF4-FFF2-40B4-BE49-F238E27FC236}">
                    <a16:creationId xmlns:a16="http://schemas.microsoft.com/office/drawing/2014/main" id="{340FF90D-FCD6-4C09-9C01-2A5EC9AA98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176"/>
                <a:ext cx="58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" name="Freeform 186">
                <a:extLst>
                  <a:ext uri="{FF2B5EF4-FFF2-40B4-BE49-F238E27FC236}">
                    <a16:creationId xmlns:a16="http://schemas.microsoft.com/office/drawing/2014/main" id="{047F611B-6A0B-4B9A-A178-2FE92C410B0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3" y="2137"/>
                <a:ext cx="44" cy="30"/>
              </a:xfrm>
              <a:custGeom>
                <a:avLst/>
                <a:gdLst>
                  <a:gd name="T0" fmla="*/ 47 w 102"/>
                  <a:gd name="T1" fmla="*/ 0 h 70"/>
                  <a:gd name="T2" fmla="*/ 55 w 102"/>
                  <a:gd name="T3" fmla="*/ 0 h 70"/>
                  <a:gd name="T4" fmla="*/ 55 w 102"/>
                  <a:gd name="T5" fmla="*/ 57 h 70"/>
                  <a:gd name="T6" fmla="*/ 80 w 102"/>
                  <a:gd name="T7" fmla="*/ 49 h 70"/>
                  <a:gd name="T8" fmla="*/ 89 w 102"/>
                  <a:gd name="T9" fmla="*/ 30 h 70"/>
                  <a:gd name="T10" fmla="*/ 87 w 102"/>
                  <a:gd name="T11" fmla="*/ 16 h 70"/>
                  <a:gd name="T12" fmla="*/ 80 w 102"/>
                  <a:gd name="T13" fmla="*/ 3 h 70"/>
                  <a:gd name="T14" fmla="*/ 95 w 102"/>
                  <a:gd name="T15" fmla="*/ 3 h 70"/>
                  <a:gd name="T16" fmla="*/ 101 w 102"/>
                  <a:gd name="T17" fmla="*/ 16 h 70"/>
                  <a:gd name="T18" fmla="*/ 102 w 102"/>
                  <a:gd name="T19" fmla="*/ 31 h 70"/>
                  <a:gd name="T20" fmla="*/ 89 w 102"/>
                  <a:gd name="T21" fmla="*/ 59 h 70"/>
                  <a:gd name="T22" fmla="*/ 52 w 102"/>
                  <a:gd name="T23" fmla="*/ 70 h 70"/>
                  <a:gd name="T24" fmla="*/ 15 w 102"/>
                  <a:gd name="T25" fmla="*/ 60 h 70"/>
                  <a:gd name="T26" fmla="*/ 0 w 102"/>
                  <a:gd name="T27" fmla="*/ 33 h 70"/>
                  <a:gd name="T28" fmla="*/ 13 w 102"/>
                  <a:gd name="T29" fmla="*/ 9 h 70"/>
                  <a:gd name="T30" fmla="*/ 47 w 102"/>
                  <a:gd name="T31" fmla="*/ 0 h 70"/>
                  <a:gd name="T32" fmla="*/ 43 w 102"/>
                  <a:gd name="T33" fmla="*/ 12 h 70"/>
                  <a:gd name="T34" fmla="*/ 22 w 102"/>
                  <a:gd name="T35" fmla="*/ 18 h 70"/>
                  <a:gd name="T36" fmla="*/ 14 w 102"/>
                  <a:gd name="T37" fmla="*/ 33 h 70"/>
                  <a:gd name="T38" fmla="*/ 22 w 102"/>
                  <a:gd name="T39" fmla="*/ 49 h 70"/>
                  <a:gd name="T40" fmla="*/ 43 w 102"/>
                  <a:gd name="T41" fmla="*/ 56 h 70"/>
                  <a:gd name="T42" fmla="*/ 43 w 102"/>
                  <a:gd name="T43" fmla="*/ 1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2" h="70">
                    <a:moveTo>
                      <a:pt x="47" y="0"/>
                    </a:moveTo>
                    <a:lnTo>
                      <a:pt x="55" y="0"/>
                    </a:lnTo>
                    <a:lnTo>
                      <a:pt x="55" y="57"/>
                    </a:lnTo>
                    <a:cubicBezTo>
                      <a:pt x="66" y="56"/>
                      <a:pt x="75" y="54"/>
                      <a:pt x="80" y="49"/>
                    </a:cubicBezTo>
                    <a:cubicBezTo>
                      <a:pt x="86" y="45"/>
                      <a:pt x="89" y="38"/>
                      <a:pt x="89" y="30"/>
                    </a:cubicBezTo>
                    <a:cubicBezTo>
                      <a:pt x="89" y="25"/>
                      <a:pt x="88" y="20"/>
                      <a:pt x="87" y="16"/>
                    </a:cubicBezTo>
                    <a:cubicBezTo>
                      <a:pt x="85" y="12"/>
                      <a:pt x="83" y="7"/>
                      <a:pt x="80" y="3"/>
                    </a:cubicBezTo>
                    <a:lnTo>
                      <a:pt x="95" y="3"/>
                    </a:lnTo>
                    <a:cubicBezTo>
                      <a:pt x="97" y="7"/>
                      <a:pt x="99" y="12"/>
                      <a:pt x="101" y="16"/>
                    </a:cubicBezTo>
                    <a:cubicBezTo>
                      <a:pt x="102" y="21"/>
                      <a:pt x="102" y="26"/>
                      <a:pt x="102" y="31"/>
                    </a:cubicBezTo>
                    <a:cubicBezTo>
                      <a:pt x="102" y="43"/>
                      <a:pt x="98" y="52"/>
                      <a:pt x="89" y="59"/>
                    </a:cubicBezTo>
                    <a:cubicBezTo>
                      <a:pt x="80" y="66"/>
                      <a:pt x="68" y="70"/>
                      <a:pt x="52" y="70"/>
                    </a:cubicBezTo>
                    <a:cubicBezTo>
                      <a:pt x="36" y="70"/>
                      <a:pt x="24" y="66"/>
                      <a:pt x="15" y="60"/>
                    </a:cubicBezTo>
                    <a:cubicBezTo>
                      <a:pt x="5" y="53"/>
                      <a:pt x="0" y="44"/>
                      <a:pt x="0" y="33"/>
                    </a:cubicBezTo>
                    <a:cubicBezTo>
                      <a:pt x="0" y="23"/>
                      <a:pt x="5" y="15"/>
                      <a:pt x="13" y="9"/>
                    </a:cubicBezTo>
                    <a:cubicBezTo>
                      <a:pt x="22" y="3"/>
                      <a:pt x="33" y="0"/>
                      <a:pt x="47" y="0"/>
                    </a:cubicBezTo>
                    <a:close/>
                    <a:moveTo>
                      <a:pt x="43" y="12"/>
                    </a:moveTo>
                    <a:cubicBezTo>
                      <a:pt x="34" y="12"/>
                      <a:pt x="27" y="14"/>
                      <a:pt x="22" y="18"/>
                    </a:cubicBezTo>
                    <a:cubicBezTo>
                      <a:pt x="17" y="22"/>
                      <a:pt x="14" y="27"/>
                      <a:pt x="14" y="33"/>
                    </a:cubicBezTo>
                    <a:cubicBezTo>
                      <a:pt x="14" y="40"/>
                      <a:pt x="17" y="45"/>
                      <a:pt x="22" y="49"/>
                    </a:cubicBezTo>
                    <a:cubicBezTo>
                      <a:pt x="27" y="53"/>
                      <a:pt x="34" y="56"/>
                      <a:pt x="43" y="56"/>
                    </a:cubicBezTo>
                    <a:lnTo>
                      <a:pt x="43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" name="Freeform 187">
                <a:extLst>
                  <a:ext uri="{FF2B5EF4-FFF2-40B4-BE49-F238E27FC236}">
                    <a16:creationId xmlns:a16="http://schemas.microsoft.com/office/drawing/2014/main" id="{7C141E07-F0B4-41A3-B040-0430EF7F8C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" y="2110"/>
                <a:ext cx="43" cy="19"/>
              </a:xfrm>
              <a:custGeom>
                <a:avLst/>
                <a:gdLst>
                  <a:gd name="T0" fmla="*/ 18 w 100"/>
                  <a:gd name="T1" fmla="*/ 0 h 44"/>
                  <a:gd name="T2" fmla="*/ 15 w 100"/>
                  <a:gd name="T3" fmla="*/ 4 h 44"/>
                  <a:gd name="T4" fmla="*/ 15 w 100"/>
                  <a:gd name="T5" fmla="*/ 10 h 44"/>
                  <a:gd name="T6" fmla="*/ 24 w 100"/>
                  <a:gd name="T7" fmla="*/ 26 h 44"/>
                  <a:gd name="T8" fmla="*/ 49 w 100"/>
                  <a:gd name="T9" fmla="*/ 31 h 44"/>
                  <a:gd name="T10" fmla="*/ 100 w 100"/>
                  <a:gd name="T11" fmla="*/ 31 h 44"/>
                  <a:gd name="T12" fmla="*/ 100 w 100"/>
                  <a:gd name="T13" fmla="*/ 44 h 44"/>
                  <a:gd name="T14" fmla="*/ 3 w 100"/>
                  <a:gd name="T15" fmla="*/ 44 h 44"/>
                  <a:gd name="T16" fmla="*/ 3 w 100"/>
                  <a:gd name="T17" fmla="*/ 31 h 44"/>
                  <a:gd name="T18" fmla="*/ 18 w 100"/>
                  <a:gd name="T19" fmla="*/ 31 h 44"/>
                  <a:gd name="T20" fmla="*/ 5 w 100"/>
                  <a:gd name="T21" fmla="*/ 21 h 44"/>
                  <a:gd name="T22" fmla="*/ 0 w 100"/>
                  <a:gd name="T23" fmla="*/ 6 h 44"/>
                  <a:gd name="T24" fmla="*/ 1 w 100"/>
                  <a:gd name="T25" fmla="*/ 3 h 44"/>
                  <a:gd name="T26" fmla="*/ 1 w 100"/>
                  <a:gd name="T27" fmla="*/ 0 h 44"/>
                  <a:gd name="T28" fmla="*/ 18 w 100"/>
                  <a:gd name="T2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0" h="44">
                    <a:moveTo>
                      <a:pt x="18" y="0"/>
                    </a:moveTo>
                    <a:cubicBezTo>
                      <a:pt x="17" y="1"/>
                      <a:pt x="16" y="3"/>
                      <a:pt x="15" y="4"/>
                    </a:cubicBezTo>
                    <a:cubicBezTo>
                      <a:pt x="15" y="6"/>
                      <a:pt x="15" y="8"/>
                      <a:pt x="15" y="10"/>
                    </a:cubicBezTo>
                    <a:cubicBezTo>
                      <a:pt x="15" y="17"/>
                      <a:pt x="18" y="22"/>
                      <a:pt x="24" y="26"/>
                    </a:cubicBezTo>
                    <a:cubicBezTo>
                      <a:pt x="29" y="30"/>
                      <a:pt x="38" y="31"/>
                      <a:pt x="49" y="31"/>
                    </a:cubicBezTo>
                    <a:lnTo>
                      <a:pt x="100" y="31"/>
                    </a:lnTo>
                    <a:lnTo>
                      <a:pt x="100" y="44"/>
                    </a:lnTo>
                    <a:lnTo>
                      <a:pt x="3" y="44"/>
                    </a:lnTo>
                    <a:lnTo>
                      <a:pt x="3" y="31"/>
                    </a:lnTo>
                    <a:lnTo>
                      <a:pt x="18" y="31"/>
                    </a:lnTo>
                    <a:cubicBezTo>
                      <a:pt x="12" y="29"/>
                      <a:pt x="8" y="25"/>
                      <a:pt x="5" y="21"/>
                    </a:cubicBezTo>
                    <a:cubicBezTo>
                      <a:pt x="2" y="17"/>
                      <a:pt x="0" y="12"/>
                      <a:pt x="0" y="6"/>
                    </a:cubicBezTo>
                    <a:cubicBezTo>
                      <a:pt x="0" y="5"/>
                      <a:pt x="1" y="4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" name="Rectangle 188">
                <a:extLst>
                  <a:ext uri="{FF2B5EF4-FFF2-40B4-BE49-F238E27FC236}">
                    <a16:creationId xmlns:a16="http://schemas.microsoft.com/office/drawing/2014/main" id="{5A6B0247-263F-4882-8355-F75C930F06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0" y="1625"/>
                <a:ext cx="171" cy="399"/>
              </a:xfrm>
              <a:prstGeom prst="rect">
                <a:avLst/>
              </a:prstGeom>
              <a:solidFill>
                <a:srgbClr val="D0E69E"/>
              </a:solidFill>
              <a:ln w="12700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" name="Freeform 189">
                <a:extLst>
                  <a:ext uri="{FF2B5EF4-FFF2-40B4-BE49-F238E27FC236}">
                    <a16:creationId xmlns:a16="http://schemas.microsoft.com/office/drawing/2014/main" id="{25875129-5D1A-4E4C-A868-62F0344C79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" y="1920"/>
                <a:ext cx="55" cy="40"/>
              </a:xfrm>
              <a:custGeom>
                <a:avLst/>
                <a:gdLst>
                  <a:gd name="T0" fmla="*/ 0 w 129"/>
                  <a:gd name="T1" fmla="*/ 93 h 93"/>
                  <a:gd name="T2" fmla="*/ 0 w 129"/>
                  <a:gd name="T3" fmla="*/ 72 h 93"/>
                  <a:gd name="T4" fmla="*/ 88 w 129"/>
                  <a:gd name="T5" fmla="*/ 47 h 93"/>
                  <a:gd name="T6" fmla="*/ 0 w 129"/>
                  <a:gd name="T7" fmla="*/ 21 h 93"/>
                  <a:gd name="T8" fmla="*/ 0 w 129"/>
                  <a:gd name="T9" fmla="*/ 0 h 93"/>
                  <a:gd name="T10" fmla="*/ 129 w 129"/>
                  <a:gd name="T11" fmla="*/ 0 h 93"/>
                  <a:gd name="T12" fmla="*/ 129 w 129"/>
                  <a:gd name="T13" fmla="*/ 14 h 93"/>
                  <a:gd name="T14" fmla="*/ 16 w 129"/>
                  <a:gd name="T15" fmla="*/ 14 h 93"/>
                  <a:gd name="T16" fmla="*/ 105 w 129"/>
                  <a:gd name="T17" fmla="*/ 40 h 93"/>
                  <a:gd name="T18" fmla="*/ 105 w 129"/>
                  <a:gd name="T19" fmla="*/ 53 h 93"/>
                  <a:gd name="T20" fmla="*/ 16 w 129"/>
                  <a:gd name="T21" fmla="*/ 79 h 93"/>
                  <a:gd name="T22" fmla="*/ 129 w 129"/>
                  <a:gd name="T23" fmla="*/ 79 h 93"/>
                  <a:gd name="T24" fmla="*/ 129 w 129"/>
                  <a:gd name="T25" fmla="*/ 93 h 93"/>
                  <a:gd name="T26" fmla="*/ 0 w 129"/>
                  <a:gd name="T27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9" h="93">
                    <a:moveTo>
                      <a:pt x="0" y="93"/>
                    </a:moveTo>
                    <a:lnTo>
                      <a:pt x="0" y="72"/>
                    </a:lnTo>
                    <a:lnTo>
                      <a:pt x="88" y="47"/>
                    </a:lnTo>
                    <a:lnTo>
                      <a:pt x="0" y="21"/>
                    </a:lnTo>
                    <a:lnTo>
                      <a:pt x="0" y="0"/>
                    </a:lnTo>
                    <a:lnTo>
                      <a:pt x="129" y="0"/>
                    </a:lnTo>
                    <a:lnTo>
                      <a:pt x="129" y="14"/>
                    </a:lnTo>
                    <a:lnTo>
                      <a:pt x="16" y="14"/>
                    </a:lnTo>
                    <a:lnTo>
                      <a:pt x="105" y="40"/>
                    </a:lnTo>
                    <a:lnTo>
                      <a:pt x="105" y="53"/>
                    </a:lnTo>
                    <a:lnTo>
                      <a:pt x="16" y="79"/>
                    </a:lnTo>
                    <a:lnTo>
                      <a:pt x="129" y="79"/>
                    </a:lnTo>
                    <a:lnTo>
                      <a:pt x="129" y="93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" name="Freeform 190">
                <a:extLst>
                  <a:ext uri="{FF2B5EF4-FFF2-40B4-BE49-F238E27FC236}">
                    <a16:creationId xmlns:a16="http://schemas.microsoft.com/office/drawing/2014/main" id="{F9C0B765-0532-4537-9862-1B7CBDED59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1" y="1881"/>
                <a:ext cx="43" cy="30"/>
              </a:xfrm>
              <a:custGeom>
                <a:avLst/>
                <a:gdLst>
                  <a:gd name="T0" fmla="*/ 47 w 102"/>
                  <a:gd name="T1" fmla="*/ 0 h 70"/>
                  <a:gd name="T2" fmla="*/ 55 w 102"/>
                  <a:gd name="T3" fmla="*/ 0 h 70"/>
                  <a:gd name="T4" fmla="*/ 55 w 102"/>
                  <a:gd name="T5" fmla="*/ 57 h 70"/>
                  <a:gd name="T6" fmla="*/ 80 w 102"/>
                  <a:gd name="T7" fmla="*/ 50 h 70"/>
                  <a:gd name="T8" fmla="*/ 88 w 102"/>
                  <a:gd name="T9" fmla="*/ 30 h 70"/>
                  <a:gd name="T10" fmla="*/ 86 w 102"/>
                  <a:gd name="T11" fmla="*/ 16 h 70"/>
                  <a:gd name="T12" fmla="*/ 79 w 102"/>
                  <a:gd name="T13" fmla="*/ 3 h 70"/>
                  <a:gd name="T14" fmla="*/ 94 w 102"/>
                  <a:gd name="T15" fmla="*/ 3 h 70"/>
                  <a:gd name="T16" fmla="*/ 100 w 102"/>
                  <a:gd name="T17" fmla="*/ 17 h 70"/>
                  <a:gd name="T18" fmla="*/ 102 w 102"/>
                  <a:gd name="T19" fmla="*/ 31 h 70"/>
                  <a:gd name="T20" fmla="*/ 88 w 102"/>
                  <a:gd name="T21" fmla="*/ 60 h 70"/>
                  <a:gd name="T22" fmla="*/ 52 w 102"/>
                  <a:gd name="T23" fmla="*/ 70 h 70"/>
                  <a:gd name="T24" fmla="*/ 14 w 102"/>
                  <a:gd name="T25" fmla="*/ 60 h 70"/>
                  <a:gd name="T26" fmla="*/ 0 w 102"/>
                  <a:gd name="T27" fmla="*/ 33 h 70"/>
                  <a:gd name="T28" fmla="*/ 13 w 102"/>
                  <a:gd name="T29" fmla="*/ 9 h 70"/>
                  <a:gd name="T30" fmla="*/ 47 w 102"/>
                  <a:gd name="T31" fmla="*/ 0 h 70"/>
                  <a:gd name="T32" fmla="*/ 42 w 102"/>
                  <a:gd name="T33" fmla="*/ 13 h 70"/>
                  <a:gd name="T34" fmla="*/ 21 w 102"/>
                  <a:gd name="T35" fmla="*/ 18 h 70"/>
                  <a:gd name="T36" fmla="*/ 14 w 102"/>
                  <a:gd name="T37" fmla="*/ 33 h 70"/>
                  <a:gd name="T38" fmla="*/ 21 w 102"/>
                  <a:gd name="T39" fmla="*/ 50 h 70"/>
                  <a:gd name="T40" fmla="*/ 42 w 102"/>
                  <a:gd name="T41" fmla="*/ 57 h 70"/>
                  <a:gd name="T42" fmla="*/ 42 w 102"/>
                  <a:gd name="T43" fmla="*/ 13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2" h="70">
                    <a:moveTo>
                      <a:pt x="47" y="0"/>
                    </a:moveTo>
                    <a:lnTo>
                      <a:pt x="55" y="0"/>
                    </a:lnTo>
                    <a:lnTo>
                      <a:pt x="55" y="57"/>
                    </a:lnTo>
                    <a:cubicBezTo>
                      <a:pt x="66" y="57"/>
                      <a:pt x="74" y="54"/>
                      <a:pt x="80" y="50"/>
                    </a:cubicBezTo>
                    <a:cubicBezTo>
                      <a:pt x="86" y="45"/>
                      <a:pt x="88" y="38"/>
                      <a:pt x="88" y="30"/>
                    </a:cubicBezTo>
                    <a:cubicBezTo>
                      <a:pt x="88" y="25"/>
                      <a:pt x="88" y="21"/>
                      <a:pt x="86" y="16"/>
                    </a:cubicBezTo>
                    <a:cubicBezTo>
                      <a:pt x="85" y="12"/>
                      <a:pt x="82" y="7"/>
                      <a:pt x="79" y="3"/>
                    </a:cubicBezTo>
                    <a:lnTo>
                      <a:pt x="94" y="3"/>
                    </a:lnTo>
                    <a:cubicBezTo>
                      <a:pt x="97" y="8"/>
                      <a:pt x="99" y="12"/>
                      <a:pt x="100" y="17"/>
                    </a:cubicBezTo>
                    <a:cubicBezTo>
                      <a:pt x="101" y="21"/>
                      <a:pt x="102" y="26"/>
                      <a:pt x="102" y="31"/>
                    </a:cubicBezTo>
                    <a:cubicBezTo>
                      <a:pt x="102" y="43"/>
                      <a:pt x="97" y="53"/>
                      <a:pt x="88" y="60"/>
                    </a:cubicBezTo>
                    <a:cubicBezTo>
                      <a:pt x="79" y="67"/>
                      <a:pt x="67" y="70"/>
                      <a:pt x="52" y="70"/>
                    </a:cubicBezTo>
                    <a:cubicBezTo>
                      <a:pt x="36" y="70"/>
                      <a:pt x="23" y="67"/>
                      <a:pt x="14" y="60"/>
                    </a:cubicBezTo>
                    <a:cubicBezTo>
                      <a:pt x="5" y="54"/>
                      <a:pt x="0" y="45"/>
                      <a:pt x="0" y="33"/>
                    </a:cubicBezTo>
                    <a:cubicBezTo>
                      <a:pt x="0" y="23"/>
                      <a:pt x="4" y="15"/>
                      <a:pt x="13" y="9"/>
                    </a:cubicBezTo>
                    <a:cubicBezTo>
                      <a:pt x="21" y="3"/>
                      <a:pt x="32" y="0"/>
                      <a:pt x="47" y="0"/>
                    </a:cubicBezTo>
                    <a:close/>
                    <a:moveTo>
                      <a:pt x="42" y="13"/>
                    </a:moveTo>
                    <a:cubicBezTo>
                      <a:pt x="33" y="13"/>
                      <a:pt x="27" y="15"/>
                      <a:pt x="21" y="18"/>
                    </a:cubicBezTo>
                    <a:cubicBezTo>
                      <a:pt x="16" y="22"/>
                      <a:pt x="14" y="27"/>
                      <a:pt x="14" y="33"/>
                    </a:cubicBezTo>
                    <a:cubicBezTo>
                      <a:pt x="14" y="40"/>
                      <a:pt x="16" y="46"/>
                      <a:pt x="21" y="50"/>
                    </a:cubicBezTo>
                    <a:cubicBezTo>
                      <a:pt x="26" y="54"/>
                      <a:pt x="33" y="56"/>
                      <a:pt x="42" y="57"/>
                    </a:cubicBezTo>
                    <a:lnTo>
                      <a:pt x="42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" name="Freeform 191">
                <a:extLst>
                  <a:ext uri="{FF2B5EF4-FFF2-40B4-BE49-F238E27FC236}">
                    <a16:creationId xmlns:a16="http://schemas.microsoft.com/office/drawing/2014/main" id="{D937051E-D702-4EA2-A043-419937AEDD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" y="1826"/>
                <a:ext cx="42" cy="47"/>
              </a:xfrm>
              <a:custGeom>
                <a:avLst/>
                <a:gdLst>
                  <a:gd name="T0" fmla="*/ 21 w 99"/>
                  <a:gd name="T1" fmla="*/ 51 h 110"/>
                  <a:gd name="T2" fmla="*/ 5 w 99"/>
                  <a:gd name="T3" fmla="*/ 40 h 110"/>
                  <a:gd name="T4" fmla="*/ 0 w 99"/>
                  <a:gd name="T5" fmla="*/ 25 h 110"/>
                  <a:gd name="T6" fmla="*/ 11 w 99"/>
                  <a:gd name="T7" fmla="*/ 6 h 110"/>
                  <a:gd name="T8" fmla="*/ 41 w 99"/>
                  <a:gd name="T9" fmla="*/ 0 h 110"/>
                  <a:gd name="T10" fmla="*/ 99 w 99"/>
                  <a:gd name="T11" fmla="*/ 0 h 110"/>
                  <a:gd name="T12" fmla="*/ 99 w 99"/>
                  <a:gd name="T13" fmla="*/ 12 h 110"/>
                  <a:gd name="T14" fmla="*/ 41 w 99"/>
                  <a:gd name="T15" fmla="*/ 12 h 110"/>
                  <a:gd name="T16" fmla="*/ 21 w 99"/>
                  <a:gd name="T17" fmla="*/ 16 h 110"/>
                  <a:gd name="T18" fmla="*/ 14 w 99"/>
                  <a:gd name="T19" fmla="*/ 28 h 110"/>
                  <a:gd name="T20" fmla="*/ 22 w 99"/>
                  <a:gd name="T21" fmla="*/ 43 h 110"/>
                  <a:gd name="T22" fmla="*/ 45 w 99"/>
                  <a:gd name="T23" fmla="*/ 49 h 110"/>
                  <a:gd name="T24" fmla="*/ 99 w 99"/>
                  <a:gd name="T25" fmla="*/ 49 h 110"/>
                  <a:gd name="T26" fmla="*/ 99 w 99"/>
                  <a:gd name="T27" fmla="*/ 61 h 110"/>
                  <a:gd name="T28" fmla="*/ 41 w 99"/>
                  <a:gd name="T29" fmla="*/ 61 h 110"/>
                  <a:gd name="T30" fmla="*/ 21 w 99"/>
                  <a:gd name="T31" fmla="*/ 65 h 110"/>
                  <a:gd name="T32" fmla="*/ 14 w 99"/>
                  <a:gd name="T33" fmla="*/ 77 h 110"/>
                  <a:gd name="T34" fmla="*/ 22 w 99"/>
                  <a:gd name="T35" fmla="*/ 92 h 110"/>
                  <a:gd name="T36" fmla="*/ 45 w 99"/>
                  <a:gd name="T37" fmla="*/ 98 h 110"/>
                  <a:gd name="T38" fmla="*/ 99 w 99"/>
                  <a:gd name="T39" fmla="*/ 98 h 110"/>
                  <a:gd name="T40" fmla="*/ 99 w 99"/>
                  <a:gd name="T41" fmla="*/ 110 h 110"/>
                  <a:gd name="T42" fmla="*/ 2 w 99"/>
                  <a:gd name="T43" fmla="*/ 110 h 110"/>
                  <a:gd name="T44" fmla="*/ 2 w 99"/>
                  <a:gd name="T45" fmla="*/ 98 h 110"/>
                  <a:gd name="T46" fmla="*/ 17 w 99"/>
                  <a:gd name="T47" fmla="*/ 98 h 110"/>
                  <a:gd name="T48" fmla="*/ 4 w 99"/>
                  <a:gd name="T49" fmla="*/ 88 h 110"/>
                  <a:gd name="T50" fmla="*/ 0 w 99"/>
                  <a:gd name="T51" fmla="*/ 73 h 110"/>
                  <a:gd name="T52" fmla="*/ 5 w 99"/>
                  <a:gd name="T53" fmla="*/ 60 h 110"/>
                  <a:gd name="T54" fmla="*/ 21 w 99"/>
                  <a:gd name="T55" fmla="*/ 51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9" h="110">
                    <a:moveTo>
                      <a:pt x="21" y="51"/>
                    </a:moveTo>
                    <a:cubicBezTo>
                      <a:pt x="14" y="48"/>
                      <a:pt x="9" y="44"/>
                      <a:pt x="5" y="40"/>
                    </a:cubicBezTo>
                    <a:cubicBezTo>
                      <a:pt x="2" y="35"/>
                      <a:pt x="0" y="30"/>
                      <a:pt x="0" y="25"/>
                    </a:cubicBezTo>
                    <a:cubicBezTo>
                      <a:pt x="0" y="17"/>
                      <a:pt x="4" y="11"/>
                      <a:pt x="11" y="6"/>
                    </a:cubicBezTo>
                    <a:cubicBezTo>
                      <a:pt x="18" y="2"/>
                      <a:pt x="28" y="0"/>
                      <a:pt x="41" y="0"/>
                    </a:cubicBezTo>
                    <a:lnTo>
                      <a:pt x="99" y="0"/>
                    </a:lnTo>
                    <a:lnTo>
                      <a:pt x="99" y="12"/>
                    </a:lnTo>
                    <a:lnTo>
                      <a:pt x="41" y="12"/>
                    </a:lnTo>
                    <a:cubicBezTo>
                      <a:pt x="32" y="12"/>
                      <a:pt x="25" y="14"/>
                      <a:pt x="21" y="16"/>
                    </a:cubicBezTo>
                    <a:cubicBezTo>
                      <a:pt x="16" y="19"/>
                      <a:pt x="14" y="23"/>
                      <a:pt x="14" y="28"/>
                    </a:cubicBezTo>
                    <a:cubicBezTo>
                      <a:pt x="14" y="34"/>
                      <a:pt x="17" y="40"/>
                      <a:pt x="22" y="43"/>
                    </a:cubicBezTo>
                    <a:cubicBezTo>
                      <a:pt x="28" y="47"/>
                      <a:pt x="35" y="49"/>
                      <a:pt x="45" y="49"/>
                    </a:cubicBezTo>
                    <a:lnTo>
                      <a:pt x="99" y="49"/>
                    </a:lnTo>
                    <a:lnTo>
                      <a:pt x="99" y="61"/>
                    </a:lnTo>
                    <a:lnTo>
                      <a:pt x="41" y="61"/>
                    </a:lnTo>
                    <a:cubicBezTo>
                      <a:pt x="32" y="61"/>
                      <a:pt x="25" y="63"/>
                      <a:pt x="21" y="65"/>
                    </a:cubicBezTo>
                    <a:cubicBezTo>
                      <a:pt x="16" y="68"/>
                      <a:pt x="14" y="72"/>
                      <a:pt x="14" y="77"/>
                    </a:cubicBezTo>
                    <a:cubicBezTo>
                      <a:pt x="14" y="83"/>
                      <a:pt x="17" y="88"/>
                      <a:pt x="22" y="92"/>
                    </a:cubicBezTo>
                    <a:cubicBezTo>
                      <a:pt x="28" y="96"/>
                      <a:pt x="35" y="98"/>
                      <a:pt x="45" y="98"/>
                    </a:cubicBezTo>
                    <a:lnTo>
                      <a:pt x="99" y="98"/>
                    </a:lnTo>
                    <a:lnTo>
                      <a:pt x="99" y="110"/>
                    </a:lnTo>
                    <a:lnTo>
                      <a:pt x="2" y="110"/>
                    </a:lnTo>
                    <a:lnTo>
                      <a:pt x="2" y="98"/>
                    </a:lnTo>
                    <a:lnTo>
                      <a:pt x="17" y="98"/>
                    </a:lnTo>
                    <a:cubicBezTo>
                      <a:pt x="11" y="95"/>
                      <a:pt x="7" y="92"/>
                      <a:pt x="4" y="88"/>
                    </a:cubicBezTo>
                    <a:cubicBezTo>
                      <a:pt x="1" y="84"/>
                      <a:pt x="0" y="79"/>
                      <a:pt x="0" y="73"/>
                    </a:cubicBezTo>
                    <a:cubicBezTo>
                      <a:pt x="0" y="68"/>
                      <a:pt x="2" y="63"/>
                      <a:pt x="5" y="60"/>
                    </a:cubicBezTo>
                    <a:cubicBezTo>
                      <a:pt x="9" y="56"/>
                      <a:pt x="14" y="53"/>
                      <a:pt x="21" y="5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" name="Freeform 192">
                <a:extLst>
                  <a:ext uri="{FF2B5EF4-FFF2-40B4-BE49-F238E27FC236}">
                    <a16:creationId xmlns:a16="http://schemas.microsoft.com/office/drawing/2014/main" id="{C2D754F3-A437-4840-9684-C2A3EDD4605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1" y="1788"/>
                <a:ext cx="43" cy="29"/>
              </a:xfrm>
              <a:custGeom>
                <a:avLst/>
                <a:gdLst>
                  <a:gd name="T0" fmla="*/ 14 w 102"/>
                  <a:gd name="T1" fmla="*/ 35 h 69"/>
                  <a:gd name="T2" fmla="*/ 24 w 102"/>
                  <a:gd name="T3" fmla="*/ 51 h 69"/>
                  <a:gd name="T4" fmla="*/ 51 w 102"/>
                  <a:gd name="T5" fmla="*/ 56 h 69"/>
                  <a:gd name="T6" fmla="*/ 78 w 102"/>
                  <a:gd name="T7" fmla="*/ 51 h 69"/>
                  <a:gd name="T8" fmla="*/ 88 w 102"/>
                  <a:gd name="T9" fmla="*/ 35 h 69"/>
                  <a:gd name="T10" fmla="*/ 78 w 102"/>
                  <a:gd name="T11" fmla="*/ 19 h 69"/>
                  <a:gd name="T12" fmla="*/ 51 w 102"/>
                  <a:gd name="T13" fmla="*/ 13 h 69"/>
                  <a:gd name="T14" fmla="*/ 24 w 102"/>
                  <a:gd name="T15" fmla="*/ 19 h 69"/>
                  <a:gd name="T16" fmla="*/ 14 w 102"/>
                  <a:gd name="T17" fmla="*/ 35 h 69"/>
                  <a:gd name="T18" fmla="*/ 0 w 102"/>
                  <a:gd name="T19" fmla="*/ 35 h 69"/>
                  <a:gd name="T20" fmla="*/ 14 w 102"/>
                  <a:gd name="T21" fmla="*/ 9 h 69"/>
                  <a:gd name="T22" fmla="*/ 51 w 102"/>
                  <a:gd name="T23" fmla="*/ 0 h 69"/>
                  <a:gd name="T24" fmla="*/ 88 w 102"/>
                  <a:gd name="T25" fmla="*/ 9 h 69"/>
                  <a:gd name="T26" fmla="*/ 102 w 102"/>
                  <a:gd name="T27" fmla="*/ 35 h 69"/>
                  <a:gd name="T28" fmla="*/ 88 w 102"/>
                  <a:gd name="T29" fmla="*/ 60 h 69"/>
                  <a:gd name="T30" fmla="*/ 51 w 102"/>
                  <a:gd name="T31" fmla="*/ 69 h 69"/>
                  <a:gd name="T32" fmla="*/ 14 w 102"/>
                  <a:gd name="T33" fmla="*/ 60 h 69"/>
                  <a:gd name="T34" fmla="*/ 0 w 102"/>
                  <a:gd name="T35" fmla="*/ 3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2" h="69">
                    <a:moveTo>
                      <a:pt x="14" y="35"/>
                    </a:moveTo>
                    <a:cubicBezTo>
                      <a:pt x="14" y="41"/>
                      <a:pt x="17" y="47"/>
                      <a:pt x="24" y="51"/>
                    </a:cubicBezTo>
                    <a:cubicBezTo>
                      <a:pt x="30" y="54"/>
                      <a:pt x="39" y="56"/>
                      <a:pt x="51" y="56"/>
                    </a:cubicBezTo>
                    <a:cubicBezTo>
                      <a:pt x="63" y="56"/>
                      <a:pt x="72" y="54"/>
                      <a:pt x="78" y="51"/>
                    </a:cubicBezTo>
                    <a:cubicBezTo>
                      <a:pt x="85" y="47"/>
                      <a:pt x="88" y="42"/>
                      <a:pt x="88" y="35"/>
                    </a:cubicBezTo>
                    <a:cubicBezTo>
                      <a:pt x="88" y="28"/>
                      <a:pt x="85" y="23"/>
                      <a:pt x="78" y="19"/>
                    </a:cubicBezTo>
                    <a:cubicBezTo>
                      <a:pt x="72" y="15"/>
                      <a:pt x="63" y="13"/>
                      <a:pt x="51" y="13"/>
                    </a:cubicBezTo>
                    <a:cubicBezTo>
                      <a:pt x="39" y="13"/>
                      <a:pt x="30" y="15"/>
                      <a:pt x="24" y="19"/>
                    </a:cubicBezTo>
                    <a:cubicBezTo>
                      <a:pt x="17" y="23"/>
                      <a:pt x="14" y="28"/>
                      <a:pt x="14" y="35"/>
                    </a:cubicBezTo>
                    <a:close/>
                    <a:moveTo>
                      <a:pt x="0" y="35"/>
                    </a:moveTo>
                    <a:cubicBezTo>
                      <a:pt x="0" y="24"/>
                      <a:pt x="4" y="16"/>
                      <a:pt x="14" y="9"/>
                    </a:cubicBezTo>
                    <a:cubicBezTo>
                      <a:pt x="23" y="3"/>
                      <a:pt x="35" y="0"/>
                      <a:pt x="51" y="0"/>
                    </a:cubicBezTo>
                    <a:cubicBezTo>
                      <a:pt x="67" y="0"/>
                      <a:pt x="79" y="3"/>
                      <a:pt x="88" y="9"/>
                    </a:cubicBezTo>
                    <a:cubicBezTo>
                      <a:pt x="97" y="16"/>
                      <a:pt x="102" y="24"/>
                      <a:pt x="102" y="35"/>
                    </a:cubicBezTo>
                    <a:cubicBezTo>
                      <a:pt x="102" y="46"/>
                      <a:pt x="97" y="54"/>
                      <a:pt x="88" y="60"/>
                    </a:cubicBezTo>
                    <a:cubicBezTo>
                      <a:pt x="79" y="66"/>
                      <a:pt x="67" y="69"/>
                      <a:pt x="51" y="69"/>
                    </a:cubicBezTo>
                    <a:cubicBezTo>
                      <a:pt x="35" y="69"/>
                      <a:pt x="23" y="66"/>
                      <a:pt x="14" y="60"/>
                    </a:cubicBezTo>
                    <a:cubicBezTo>
                      <a:pt x="4" y="54"/>
                      <a:pt x="0" y="46"/>
                      <a:pt x="0" y="3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" name="Freeform 193">
                <a:extLst>
                  <a:ext uri="{FF2B5EF4-FFF2-40B4-BE49-F238E27FC236}">
                    <a16:creationId xmlns:a16="http://schemas.microsoft.com/office/drawing/2014/main" id="{11A10B01-DC96-4273-95E3-30D135A82F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" y="1761"/>
                <a:ext cx="42" cy="19"/>
              </a:xfrm>
              <a:custGeom>
                <a:avLst/>
                <a:gdLst>
                  <a:gd name="T0" fmla="*/ 17 w 99"/>
                  <a:gd name="T1" fmla="*/ 0 h 44"/>
                  <a:gd name="T2" fmla="*/ 15 w 99"/>
                  <a:gd name="T3" fmla="*/ 4 h 44"/>
                  <a:gd name="T4" fmla="*/ 14 w 99"/>
                  <a:gd name="T5" fmla="*/ 10 h 44"/>
                  <a:gd name="T6" fmla="*/ 23 w 99"/>
                  <a:gd name="T7" fmla="*/ 26 h 44"/>
                  <a:gd name="T8" fmla="*/ 48 w 99"/>
                  <a:gd name="T9" fmla="*/ 32 h 44"/>
                  <a:gd name="T10" fmla="*/ 99 w 99"/>
                  <a:gd name="T11" fmla="*/ 32 h 44"/>
                  <a:gd name="T12" fmla="*/ 99 w 99"/>
                  <a:gd name="T13" fmla="*/ 44 h 44"/>
                  <a:gd name="T14" fmla="*/ 2 w 99"/>
                  <a:gd name="T15" fmla="*/ 44 h 44"/>
                  <a:gd name="T16" fmla="*/ 2 w 99"/>
                  <a:gd name="T17" fmla="*/ 32 h 44"/>
                  <a:gd name="T18" fmla="*/ 17 w 99"/>
                  <a:gd name="T19" fmla="*/ 32 h 44"/>
                  <a:gd name="T20" fmla="*/ 4 w 99"/>
                  <a:gd name="T21" fmla="*/ 21 h 44"/>
                  <a:gd name="T22" fmla="*/ 0 w 99"/>
                  <a:gd name="T23" fmla="*/ 6 h 44"/>
                  <a:gd name="T24" fmla="*/ 0 w 99"/>
                  <a:gd name="T25" fmla="*/ 3 h 44"/>
                  <a:gd name="T26" fmla="*/ 1 w 99"/>
                  <a:gd name="T27" fmla="*/ 0 h 44"/>
                  <a:gd name="T28" fmla="*/ 17 w 99"/>
                  <a:gd name="T2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" h="44">
                    <a:moveTo>
                      <a:pt x="17" y="0"/>
                    </a:moveTo>
                    <a:cubicBezTo>
                      <a:pt x="16" y="1"/>
                      <a:pt x="15" y="3"/>
                      <a:pt x="15" y="4"/>
                    </a:cubicBezTo>
                    <a:cubicBezTo>
                      <a:pt x="14" y="6"/>
                      <a:pt x="14" y="8"/>
                      <a:pt x="14" y="10"/>
                    </a:cubicBezTo>
                    <a:cubicBezTo>
                      <a:pt x="14" y="17"/>
                      <a:pt x="17" y="22"/>
                      <a:pt x="23" y="26"/>
                    </a:cubicBezTo>
                    <a:cubicBezTo>
                      <a:pt x="29" y="30"/>
                      <a:pt x="37" y="32"/>
                      <a:pt x="48" y="32"/>
                    </a:cubicBezTo>
                    <a:lnTo>
                      <a:pt x="99" y="32"/>
                    </a:lnTo>
                    <a:lnTo>
                      <a:pt x="99" y="44"/>
                    </a:lnTo>
                    <a:lnTo>
                      <a:pt x="2" y="44"/>
                    </a:lnTo>
                    <a:lnTo>
                      <a:pt x="2" y="32"/>
                    </a:lnTo>
                    <a:lnTo>
                      <a:pt x="17" y="32"/>
                    </a:lnTo>
                    <a:cubicBezTo>
                      <a:pt x="12" y="29"/>
                      <a:pt x="7" y="26"/>
                      <a:pt x="4" y="21"/>
                    </a:cubicBezTo>
                    <a:cubicBezTo>
                      <a:pt x="1" y="17"/>
                      <a:pt x="0" y="12"/>
                      <a:pt x="0" y="6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" name="Freeform 194">
                <a:extLst>
                  <a:ext uri="{FF2B5EF4-FFF2-40B4-BE49-F238E27FC236}">
                    <a16:creationId xmlns:a16="http://schemas.microsoft.com/office/drawing/2014/main" id="{1628BDF7-1BD2-447B-BA81-DC909CE12B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" y="1728"/>
                <a:ext cx="57" cy="31"/>
              </a:xfrm>
              <a:custGeom>
                <a:avLst/>
                <a:gdLst>
                  <a:gd name="T0" fmla="*/ 106 w 134"/>
                  <a:gd name="T1" fmla="*/ 33 h 74"/>
                  <a:gd name="T2" fmla="*/ 129 w 134"/>
                  <a:gd name="T3" fmla="*/ 43 h 74"/>
                  <a:gd name="T4" fmla="*/ 134 w 134"/>
                  <a:gd name="T5" fmla="*/ 57 h 74"/>
                  <a:gd name="T6" fmla="*/ 134 w 134"/>
                  <a:gd name="T7" fmla="*/ 67 h 74"/>
                  <a:gd name="T8" fmla="*/ 121 w 134"/>
                  <a:gd name="T9" fmla="*/ 67 h 74"/>
                  <a:gd name="T10" fmla="*/ 121 w 134"/>
                  <a:gd name="T11" fmla="*/ 59 h 74"/>
                  <a:gd name="T12" fmla="*/ 118 w 134"/>
                  <a:gd name="T13" fmla="*/ 52 h 74"/>
                  <a:gd name="T14" fmla="*/ 103 w 134"/>
                  <a:gd name="T15" fmla="*/ 45 h 74"/>
                  <a:gd name="T16" fmla="*/ 96 w 134"/>
                  <a:gd name="T17" fmla="*/ 43 h 74"/>
                  <a:gd name="T18" fmla="*/ 0 w 134"/>
                  <a:gd name="T19" fmla="*/ 74 h 74"/>
                  <a:gd name="T20" fmla="*/ 0 w 134"/>
                  <a:gd name="T21" fmla="*/ 60 h 74"/>
                  <a:gd name="T22" fmla="*/ 76 w 134"/>
                  <a:gd name="T23" fmla="*/ 37 h 74"/>
                  <a:gd name="T24" fmla="*/ 0 w 134"/>
                  <a:gd name="T25" fmla="*/ 13 h 74"/>
                  <a:gd name="T26" fmla="*/ 0 w 134"/>
                  <a:gd name="T27" fmla="*/ 0 h 74"/>
                  <a:gd name="T28" fmla="*/ 106 w 134"/>
                  <a:gd name="T29" fmla="*/ 3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4" h="74">
                    <a:moveTo>
                      <a:pt x="106" y="33"/>
                    </a:moveTo>
                    <a:cubicBezTo>
                      <a:pt x="118" y="37"/>
                      <a:pt x="126" y="40"/>
                      <a:pt x="129" y="43"/>
                    </a:cubicBezTo>
                    <a:cubicBezTo>
                      <a:pt x="133" y="47"/>
                      <a:pt x="134" y="51"/>
                      <a:pt x="134" y="57"/>
                    </a:cubicBezTo>
                    <a:lnTo>
                      <a:pt x="134" y="67"/>
                    </a:lnTo>
                    <a:lnTo>
                      <a:pt x="121" y="67"/>
                    </a:lnTo>
                    <a:lnTo>
                      <a:pt x="121" y="59"/>
                    </a:lnTo>
                    <a:cubicBezTo>
                      <a:pt x="121" y="56"/>
                      <a:pt x="120" y="53"/>
                      <a:pt x="118" y="52"/>
                    </a:cubicBezTo>
                    <a:cubicBezTo>
                      <a:pt x="116" y="50"/>
                      <a:pt x="111" y="48"/>
                      <a:pt x="103" y="45"/>
                    </a:cubicBezTo>
                    <a:lnTo>
                      <a:pt x="96" y="43"/>
                    </a:lnTo>
                    <a:lnTo>
                      <a:pt x="0" y="74"/>
                    </a:lnTo>
                    <a:lnTo>
                      <a:pt x="0" y="60"/>
                    </a:lnTo>
                    <a:lnTo>
                      <a:pt x="76" y="37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106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" name="Freeform 195">
                <a:extLst>
                  <a:ext uri="{FF2B5EF4-FFF2-40B4-BE49-F238E27FC236}">
                    <a16:creationId xmlns:a16="http://schemas.microsoft.com/office/drawing/2014/main" id="{BFE91674-5A83-48F4-AF22-22D8F6A20F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" y="1937"/>
                <a:ext cx="44" cy="25"/>
              </a:xfrm>
              <a:custGeom>
                <a:avLst/>
                <a:gdLst>
                  <a:gd name="T0" fmla="*/ 6 w 102"/>
                  <a:gd name="T1" fmla="*/ 0 h 60"/>
                  <a:gd name="T2" fmla="*/ 21 w 102"/>
                  <a:gd name="T3" fmla="*/ 0 h 60"/>
                  <a:gd name="T4" fmla="*/ 15 w 102"/>
                  <a:gd name="T5" fmla="*/ 10 h 60"/>
                  <a:gd name="T6" fmla="*/ 13 w 102"/>
                  <a:gd name="T7" fmla="*/ 21 h 60"/>
                  <a:gd name="T8" fmla="*/ 23 w 102"/>
                  <a:gd name="T9" fmla="*/ 40 h 60"/>
                  <a:gd name="T10" fmla="*/ 51 w 102"/>
                  <a:gd name="T11" fmla="*/ 46 h 60"/>
                  <a:gd name="T12" fmla="*/ 79 w 102"/>
                  <a:gd name="T13" fmla="*/ 40 h 60"/>
                  <a:gd name="T14" fmla="*/ 88 w 102"/>
                  <a:gd name="T15" fmla="*/ 21 h 60"/>
                  <a:gd name="T16" fmla="*/ 87 w 102"/>
                  <a:gd name="T17" fmla="*/ 10 h 60"/>
                  <a:gd name="T18" fmla="*/ 81 w 102"/>
                  <a:gd name="T19" fmla="*/ 0 h 60"/>
                  <a:gd name="T20" fmla="*/ 96 w 102"/>
                  <a:gd name="T21" fmla="*/ 0 h 60"/>
                  <a:gd name="T22" fmla="*/ 100 w 102"/>
                  <a:gd name="T23" fmla="*/ 11 h 60"/>
                  <a:gd name="T24" fmla="*/ 102 w 102"/>
                  <a:gd name="T25" fmla="*/ 22 h 60"/>
                  <a:gd name="T26" fmla="*/ 88 w 102"/>
                  <a:gd name="T27" fmla="*/ 49 h 60"/>
                  <a:gd name="T28" fmla="*/ 51 w 102"/>
                  <a:gd name="T29" fmla="*/ 60 h 60"/>
                  <a:gd name="T30" fmla="*/ 14 w 102"/>
                  <a:gd name="T31" fmla="*/ 49 h 60"/>
                  <a:gd name="T32" fmla="*/ 0 w 102"/>
                  <a:gd name="T33" fmla="*/ 22 h 60"/>
                  <a:gd name="T34" fmla="*/ 2 w 102"/>
                  <a:gd name="T35" fmla="*/ 10 h 60"/>
                  <a:gd name="T36" fmla="*/ 6 w 102"/>
                  <a:gd name="T3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2" h="60">
                    <a:moveTo>
                      <a:pt x="6" y="0"/>
                    </a:moveTo>
                    <a:lnTo>
                      <a:pt x="21" y="0"/>
                    </a:lnTo>
                    <a:cubicBezTo>
                      <a:pt x="18" y="3"/>
                      <a:pt x="17" y="7"/>
                      <a:pt x="15" y="10"/>
                    </a:cubicBezTo>
                    <a:cubicBezTo>
                      <a:pt x="14" y="14"/>
                      <a:pt x="13" y="17"/>
                      <a:pt x="13" y="21"/>
                    </a:cubicBezTo>
                    <a:cubicBezTo>
                      <a:pt x="13" y="29"/>
                      <a:pt x="17" y="35"/>
                      <a:pt x="23" y="40"/>
                    </a:cubicBezTo>
                    <a:cubicBezTo>
                      <a:pt x="30" y="44"/>
                      <a:pt x="39" y="46"/>
                      <a:pt x="51" y="46"/>
                    </a:cubicBezTo>
                    <a:cubicBezTo>
                      <a:pt x="63" y="46"/>
                      <a:pt x="72" y="44"/>
                      <a:pt x="79" y="40"/>
                    </a:cubicBezTo>
                    <a:cubicBezTo>
                      <a:pt x="85" y="35"/>
                      <a:pt x="88" y="29"/>
                      <a:pt x="88" y="21"/>
                    </a:cubicBezTo>
                    <a:cubicBezTo>
                      <a:pt x="88" y="17"/>
                      <a:pt x="88" y="14"/>
                      <a:pt x="87" y="10"/>
                    </a:cubicBezTo>
                    <a:cubicBezTo>
                      <a:pt x="85" y="7"/>
                      <a:pt x="83" y="3"/>
                      <a:pt x="81" y="0"/>
                    </a:cubicBezTo>
                    <a:lnTo>
                      <a:pt x="96" y="0"/>
                    </a:lnTo>
                    <a:cubicBezTo>
                      <a:pt x="98" y="3"/>
                      <a:pt x="99" y="7"/>
                      <a:pt x="100" y="11"/>
                    </a:cubicBezTo>
                    <a:cubicBezTo>
                      <a:pt x="101" y="14"/>
                      <a:pt x="102" y="18"/>
                      <a:pt x="102" y="22"/>
                    </a:cubicBezTo>
                    <a:cubicBezTo>
                      <a:pt x="102" y="34"/>
                      <a:pt x="97" y="43"/>
                      <a:pt x="88" y="49"/>
                    </a:cubicBezTo>
                    <a:cubicBezTo>
                      <a:pt x="79" y="56"/>
                      <a:pt x="67" y="60"/>
                      <a:pt x="51" y="60"/>
                    </a:cubicBezTo>
                    <a:cubicBezTo>
                      <a:pt x="35" y="60"/>
                      <a:pt x="23" y="56"/>
                      <a:pt x="14" y="49"/>
                    </a:cubicBezTo>
                    <a:cubicBezTo>
                      <a:pt x="4" y="43"/>
                      <a:pt x="0" y="33"/>
                      <a:pt x="0" y="22"/>
                    </a:cubicBezTo>
                    <a:cubicBezTo>
                      <a:pt x="0" y="18"/>
                      <a:pt x="0" y="14"/>
                      <a:pt x="2" y="10"/>
                    </a:cubicBezTo>
                    <a:cubicBezTo>
                      <a:pt x="2" y="7"/>
                      <a:pt x="4" y="3"/>
                      <a:pt x="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" name="Freeform 196">
                <a:extLst>
                  <a:ext uri="{FF2B5EF4-FFF2-40B4-BE49-F238E27FC236}">
                    <a16:creationId xmlns:a16="http://schemas.microsoft.com/office/drawing/2014/main" id="{998E19FF-2100-42CD-B1D1-4E66C0166E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5" y="1900"/>
                <a:ext cx="44" cy="29"/>
              </a:xfrm>
              <a:custGeom>
                <a:avLst/>
                <a:gdLst>
                  <a:gd name="T0" fmla="*/ 13 w 102"/>
                  <a:gd name="T1" fmla="*/ 35 h 69"/>
                  <a:gd name="T2" fmla="*/ 24 w 102"/>
                  <a:gd name="T3" fmla="*/ 51 h 69"/>
                  <a:gd name="T4" fmla="*/ 51 w 102"/>
                  <a:gd name="T5" fmla="*/ 56 h 69"/>
                  <a:gd name="T6" fmla="*/ 78 w 102"/>
                  <a:gd name="T7" fmla="*/ 51 h 69"/>
                  <a:gd name="T8" fmla="*/ 88 w 102"/>
                  <a:gd name="T9" fmla="*/ 35 h 69"/>
                  <a:gd name="T10" fmla="*/ 78 w 102"/>
                  <a:gd name="T11" fmla="*/ 19 h 69"/>
                  <a:gd name="T12" fmla="*/ 51 w 102"/>
                  <a:gd name="T13" fmla="*/ 13 h 69"/>
                  <a:gd name="T14" fmla="*/ 24 w 102"/>
                  <a:gd name="T15" fmla="*/ 19 h 69"/>
                  <a:gd name="T16" fmla="*/ 13 w 102"/>
                  <a:gd name="T17" fmla="*/ 35 h 69"/>
                  <a:gd name="T18" fmla="*/ 0 w 102"/>
                  <a:gd name="T19" fmla="*/ 35 h 69"/>
                  <a:gd name="T20" fmla="*/ 13 w 102"/>
                  <a:gd name="T21" fmla="*/ 9 h 69"/>
                  <a:gd name="T22" fmla="*/ 51 w 102"/>
                  <a:gd name="T23" fmla="*/ 0 h 69"/>
                  <a:gd name="T24" fmla="*/ 88 w 102"/>
                  <a:gd name="T25" fmla="*/ 9 h 69"/>
                  <a:gd name="T26" fmla="*/ 102 w 102"/>
                  <a:gd name="T27" fmla="*/ 35 h 69"/>
                  <a:gd name="T28" fmla="*/ 88 w 102"/>
                  <a:gd name="T29" fmla="*/ 60 h 69"/>
                  <a:gd name="T30" fmla="*/ 51 w 102"/>
                  <a:gd name="T31" fmla="*/ 69 h 69"/>
                  <a:gd name="T32" fmla="*/ 13 w 102"/>
                  <a:gd name="T33" fmla="*/ 60 h 69"/>
                  <a:gd name="T34" fmla="*/ 0 w 102"/>
                  <a:gd name="T35" fmla="*/ 3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2" h="69">
                    <a:moveTo>
                      <a:pt x="13" y="35"/>
                    </a:moveTo>
                    <a:cubicBezTo>
                      <a:pt x="13" y="41"/>
                      <a:pt x="17" y="47"/>
                      <a:pt x="24" y="51"/>
                    </a:cubicBezTo>
                    <a:cubicBezTo>
                      <a:pt x="30" y="54"/>
                      <a:pt x="39" y="56"/>
                      <a:pt x="51" y="56"/>
                    </a:cubicBezTo>
                    <a:cubicBezTo>
                      <a:pt x="63" y="56"/>
                      <a:pt x="72" y="54"/>
                      <a:pt x="78" y="51"/>
                    </a:cubicBezTo>
                    <a:cubicBezTo>
                      <a:pt x="85" y="47"/>
                      <a:pt x="88" y="41"/>
                      <a:pt x="88" y="35"/>
                    </a:cubicBezTo>
                    <a:cubicBezTo>
                      <a:pt x="88" y="28"/>
                      <a:pt x="85" y="23"/>
                      <a:pt x="78" y="19"/>
                    </a:cubicBezTo>
                    <a:cubicBezTo>
                      <a:pt x="72" y="15"/>
                      <a:pt x="62" y="13"/>
                      <a:pt x="51" y="13"/>
                    </a:cubicBezTo>
                    <a:cubicBezTo>
                      <a:pt x="39" y="13"/>
                      <a:pt x="30" y="15"/>
                      <a:pt x="24" y="19"/>
                    </a:cubicBezTo>
                    <a:cubicBezTo>
                      <a:pt x="17" y="23"/>
                      <a:pt x="13" y="28"/>
                      <a:pt x="13" y="35"/>
                    </a:cubicBezTo>
                    <a:close/>
                    <a:moveTo>
                      <a:pt x="0" y="35"/>
                    </a:moveTo>
                    <a:cubicBezTo>
                      <a:pt x="0" y="24"/>
                      <a:pt x="4" y="15"/>
                      <a:pt x="13" y="9"/>
                    </a:cubicBezTo>
                    <a:cubicBezTo>
                      <a:pt x="22" y="3"/>
                      <a:pt x="35" y="0"/>
                      <a:pt x="51" y="0"/>
                    </a:cubicBezTo>
                    <a:cubicBezTo>
                      <a:pt x="67" y="0"/>
                      <a:pt x="79" y="3"/>
                      <a:pt x="88" y="9"/>
                    </a:cubicBezTo>
                    <a:cubicBezTo>
                      <a:pt x="97" y="15"/>
                      <a:pt x="102" y="24"/>
                      <a:pt x="102" y="35"/>
                    </a:cubicBezTo>
                    <a:cubicBezTo>
                      <a:pt x="102" y="46"/>
                      <a:pt x="97" y="54"/>
                      <a:pt x="88" y="60"/>
                    </a:cubicBezTo>
                    <a:cubicBezTo>
                      <a:pt x="79" y="66"/>
                      <a:pt x="67" y="69"/>
                      <a:pt x="51" y="69"/>
                    </a:cubicBezTo>
                    <a:cubicBezTo>
                      <a:pt x="35" y="69"/>
                      <a:pt x="22" y="66"/>
                      <a:pt x="13" y="60"/>
                    </a:cubicBezTo>
                    <a:cubicBezTo>
                      <a:pt x="4" y="54"/>
                      <a:pt x="0" y="46"/>
                      <a:pt x="0" y="3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" name="Freeform 197">
                <a:extLst>
                  <a:ext uri="{FF2B5EF4-FFF2-40B4-BE49-F238E27FC236}">
                    <a16:creationId xmlns:a16="http://schemas.microsoft.com/office/drawing/2014/main" id="{718B01A3-4E65-47DC-A702-E58E5B04E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" y="1865"/>
                <a:ext cx="43" cy="26"/>
              </a:xfrm>
              <a:custGeom>
                <a:avLst/>
                <a:gdLst>
                  <a:gd name="T0" fmla="*/ 41 w 99"/>
                  <a:gd name="T1" fmla="*/ 0 h 63"/>
                  <a:gd name="T2" fmla="*/ 99 w 99"/>
                  <a:gd name="T3" fmla="*/ 0 h 63"/>
                  <a:gd name="T4" fmla="*/ 99 w 99"/>
                  <a:gd name="T5" fmla="*/ 12 h 63"/>
                  <a:gd name="T6" fmla="*/ 41 w 99"/>
                  <a:gd name="T7" fmla="*/ 12 h 63"/>
                  <a:gd name="T8" fmla="*/ 21 w 99"/>
                  <a:gd name="T9" fmla="*/ 16 h 63"/>
                  <a:gd name="T10" fmla="*/ 14 w 99"/>
                  <a:gd name="T11" fmla="*/ 29 h 63"/>
                  <a:gd name="T12" fmla="*/ 22 w 99"/>
                  <a:gd name="T13" fmla="*/ 45 h 63"/>
                  <a:gd name="T14" fmla="*/ 45 w 99"/>
                  <a:gd name="T15" fmla="*/ 51 h 63"/>
                  <a:gd name="T16" fmla="*/ 99 w 99"/>
                  <a:gd name="T17" fmla="*/ 51 h 63"/>
                  <a:gd name="T18" fmla="*/ 99 w 99"/>
                  <a:gd name="T19" fmla="*/ 63 h 63"/>
                  <a:gd name="T20" fmla="*/ 2 w 99"/>
                  <a:gd name="T21" fmla="*/ 63 h 63"/>
                  <a:gd name="T22" fmla="*/ 2 w 99"/>
                  <a:gd name="T23" fmla="*/ 51 h 63"/>
                  <a:gd name="T24" fmla="*/ 17 w 99"/>
                  <a:gd name="T25" fmla="*/ 51 h 63"/>
                  <a:gd name="T26" fmla="*/ 4 w 99"/>
                  <a:gd name="T27" fmla="*/ 40 h 63"/>
                  <a:gd name="T28" fmla="*/ 0 w 99"/>
                  <a:gd name="T29" fmla="*/ 26 h 63"/>
                  <a:gd name="T30" fmla="*/ 10 w 99"/>
                  <a:gd name="T31" fmla="*/ 6 h 63"/>
                  <a:gd name="T32" fmla="*/ 41 w 99"/>
                  <a:gd name="T33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9" h="63">
                    <a:moveTo>
                      <a:pt x="41" y="0"/>
                    </a:moveTo>
                    <a:lnTo>
                      <a:pt x="99" y="0"/>
                    </a:lnTo>
                    <a:lnTo>
                      <a:pt x="99" y="12"/>
                    </a:lnTo>
                    <a:lnTo>
                      <a:pt x="41" y="12"/>
                    </a:lnTo>
                    <a:cubicBezTo>
                      <a:pt x="32" y="12"/>
                      <a:pt x="25" y="14"/>
                      <a:pt x="21" y="16"/>
                    </a:cubicBezTo>
                    <a:cubicBezTo>
                      <a:pt x="16" y="19"/>
                      <a:pt x="14" y="23"/>
                      <a:pt x="14" y="29"/>
                    </a:cubicBezTo>
                    <a:cubicBezTo>
                      <a:pt x="14" y="36"/>
                      <a:pt x="17" y="41"/>
                      <a:pt x="22" y="45"/>
                    </a:cubicBezTo>
                    <a:cubicBezTo>
                      <a:pt x="28" y="49"/>
                      <a:pt x="35" y="51"/>
                      <a:pt x="45" y="51"/>
                    </a:cubicBezTo>
                    <a:lnTo>
                      <a:pt x="99" y="51"/>
                    </a:lnTo>
                    <a:lnTo>
                      <a:pt x="99" y="63"/>
                    </a:lnTo>
                    <a:lnTo>
                      <a:pt x="2" y="63"/>
                    </a:lnTo>
                    <a:lnTo>
                      <a:pt x="2" y="51"/>
                    </a:lnTo>
                    <a:lnTo>
                      <a:pt x="17" y="51"/>
                    </a:lnTo>
                    <a:cubicBezTo>
                      <a:pt x="12" y="48"/>
                      <a:pt x="7" y="44"/>
                      <a:pt x="4" y="40"/>
                    </a:cubicBezTo>
                    <a:cubicBezTo>
                      <a:pt x="1" y="36"/>
                      <a:pt x="0" y="31"/>
                      <a:pt x="0" y="26"/>
                    </a:cubicBezTo>
                    <a:cubicBezTo>
                      <a:pt x="0" y="17"/>
                      <a:pt x="3" y="11"/>
                      <a:pt x="10" y="6"/>
                    </a:cubicBezTo>
                    <a:cubicBezTo>
                      <a:pt x="17" y="2"/>
                      <a:pt x="27" y="0"/>
                      <a:pt x="4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" name="Freeform 198">
                <a:extLst>
                  <a:ext uri="{FF2B5EF4-FFF2-40B4-BE49-F238E27FC236}">
                    <a16:creationId xmlns:a16="http://schemas.microsoft.com/office/drawing/2014/main" id="{3B730480-653A-4416-9877-D5F7CC5612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5" y="1838"/>
                <a:ext cx="53" cy="20"/>
              </a:xfrm>
              <a:custGeom>
                <a:avLst/>
                <a:gdLst>
                  <a:gd name="T0" fmla="*/ 0 w 124"/>
                  <a:gd name="T1" fmla="*/ 26 h 47"/>
                  <a:gd name="T2" fmla="*/ 27 w 124"/>
                  <a:gd name="T3" fmla="*/ 26 h 47"/>
                  <a:gd name="T4" fmla="*/ 27 w 124"/>
                  <a:gd name="T5" fmla="*/ 0 h 47"/>
                  <a:gd name="T6" fmla="*/ 40 w 124"/>
                  <a:gd name="T7" fmla="*/ 0 h 47"/>
                  <a:gd name="T8" fmla="*/ 40 w 124"/>
                  <a:gd name="T9" fmla="*/ 26 h 47"/>
                  <a:gd name="T10" fmla="*/ 92 w 124"/>
                  <a:gd name="T11" fmla="*/ 26 h 47"/>
                  <a:gd name="T12" fmla="*/ 108 w 124"/>
                  <a:gd name="T13" fmla="*/ 23 h 47"/>
                  <a:gd name="T14" fmla="*/ 111 w 124"/>
                  <a:gd name="T15" fmla="*/ 13 h 47"/>
                  <a:gd name="T16" fmla="*/ 111 w 124"/>
                  <a:gd name="T17" fmla="*/ 0 h 47"/>
                  <a:gd name="T18" fmla="*/ 124 w 124"/>
                  <a:gd name="T19" fmla="*/ 0 h 47"/>
                  <a:gd name="T20" fmla="*/ 124 w 124"/>
                  <a:gd name="T21" fmla="*/ 13 h 47"/>
                  <a:gd name="T22" fmla="*/ 118 w 124"/>
                  <a:gd name="T23" fmla="*/ 33 h 47"/>
                  <a:gd name="T24" fmla="*/ 92 w 124"/>
                  <a:gd name="T25" fmla="*/ 38 h 47"/>
                  <a:gd name="T26" fmla="*/ 40 w 124"/>
                  <a:gd name="T27" fmla="*/ 38 h 47"/>
                  <a:gd name="T28" fmla="*/ 40 w 124"/>
                  <a:gd name="T29" fmla="*/ 47 h 47"/>
                  <a:gd name="T30" fmla="*/ 27 w 124"/>
                  <a:gd name="T31" fmla="*/ 47 h 47"/>
                  <a:gd name="T32" fmla="*/ 27 w 124"/>
                  <a:gd name="T33" fmla="*/ 38 h 47"/>
                  <a:gd name="T34" fmla="*/ 0 w 124"/>
                  <a:gd name="T35" fmla="*/ 38 h 47"/>
                  <a:gd name="T36" fmla="*/ 0 w 124"/>
                  <a:gd name="T37" fmla="*/ 2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4" h="47">
                    <a:moveTo>
                      <a:pt x="0" y="26"/>
                    </a:moveTo>
                    <a:lnTo>
                      <a:pt x="27" y="26"/>
                    </a:lnTo>
                    <a:lnTo>
                      <a:pt x="27" y="0"/>
                    </a:lnTo>
                    <a:lnTo>
                      <a:pt x="40" y="0"/>
                    </a:lnTo>
                    <a:lnTo>
                      <a:pt x="40" y="26"/>
                    </a:lnTo>
                    <a:lnTo>
                      <a:pt x="92" y="26"/>
                    </a:lnTo>
                    <a:cubicBezTo>
                      <a:pt x="100" y="26"/>
                      <a:pt x="105" y="25"/>
                      <a:pt x="108" y="23"/>
                    </a:cubicBezTo>
                    <a:cubicBezTo>
                      <a:pt x="110" y="21"/>
                      <a:pt x="111" y="18"/>
                      <a:pt x="111" y="13"/>
                    </a:cubicBezTo>
                    <a:lnTo>
                      <a:pt x="111" y="0"/>
                    </a:lnTo>
                    <a:lnTo>
                      <a:pt x="124" y="0"/>
                    </a:lnTo>
                    <a:lnTo>
                      <a:pt x="124" y="13"/>
                    </a:lnTo>
                    <a:cubicBezTo>
                      <a:pt x="124" y="22"/>
                      <a:pt x="122" y="29"/>
                      <a:pt x="118" y="33"/>
                    </a:cubicBezTo>
                    <a:cubicBezTo>
                      <a:pt x="113" y="36"/>
                      <a:pt x="105" y="38"/>
                      <a:pt x="92" y="38"/>
                    </a:cubicBezTo>
                    <a:lnTo>
                      <a:pt x="40" y="38"/>
                    </a:lnTo>
                    <a:lnTo>
                      <a:pt x="40" y="47"/>
                    </a:lnTo>
                    <a:lnTo>
                      <a:pt x="27" y="47"/>
                    </a:lnTo>
                    <a:lnTo>
                      <a:pt x="27" y="38"/>
                    </a:lnTo>
                    <a:lnTo>
                      <a:pt x="0" y="38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" name="Freeform 199">
                <a:extLst>
                  <a:ext uri="{FF2B5EF4-FFF2-40B4-BE49-F238E27FC236}">
                    <a16:creationId xmlns:a16="http://schemas.microsoft.com/office/drawing/2014/main" id="{8129823C-05A1-4C78-A2B8-141C57DDB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" y="1812"/>
                <a:ext cx="43" cy="19"/>
              </a:xfrm>
              <a:custGeom>
                <a:avLst/>
                <a:gdLst>
                  <a:gd name="T0" fmla="*/ 17 w 99"/>
                  <a:gd name="T1" fmla="*/ 0 h 44"/>
                  <a:gd name="T2" fmla="*/ 15 w 99"/>
                  <a:gd name="T3" fmla="*/ 4 h 44"/>
                  <a:gd name="T4" fmla="*/ 14 w 99"/>
                  <a:gd name="T5" fmla="*/ 10 h 44"/>
                  <a:gd name="T6" fmla="*/ 23 w 99"/>
                  <a:gd name="T7" fmla="*/ 26 h 44"/>
                  <a:gd name="T8" fmla="*/ 48 w 99"/>
                  <a:gd name="T9" fmla="*/ 32 h 44"/>
                  <a:gd name="T10" fmla="*/ 99 w 99"/>
                  <a:gd name="T11" fmla="*/ 32 h 44"/>
                  <a:gd name="T12" fmla="*/ 99 w 99"/>
                  <a:gd name="T13" fmla="*/ 44 h 44"/>
                  <a:gd name="T14" fmla="*/ 2 w 99"/>
                  <a:gd name="T15" fmla="*/ 44 h 44"/>
                  <a:gd name="T16" fmla="*/ 2 w 99"/>
                  <a:gd name="T17" fmla="*/ 32 h 44"/>
                  <a:gd name="T18" fmla="*/ 17 w 99"/>
                  <a:gd name="T19" fmla="*/ 32 h 44"/>
                  <a:gd name="T20" fmla="*/ 4 w 99"/>
                  <a:gd name="T21" fmla="*/ 21 h 44"/>
                  <a:gd name="T22" fmla="*/ 0 w 99"/>
                  <a:gd name="T23" fmla="*/ 6 h 44"/>
                  <a:gd name="T24" fmla="*/ 0 w 99"/>
                  <a:gd name="T25" fmla="*/ 3 h 44"/>
                  <a:gd name="T26" fmla="*/ 1 w 99"/>
                  <a:gd name="T27" fmla="*/ 0 h 44"/>
                  <a:gd name="T28" fmla="*/ 17 w 99"/>
                  <a:gd name="T2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" h="44">
                    <a:moveTo>
                      <a:pt x="17" y="0"/>
                    </a:moveTo>
                    <a:cubicBezTo>
                      <a:pt x="16" y="1"/>
                      <a:pt x="15" y="3"/>
                      <a:pt x="15" y="4"/>
                    </a:cubicBezTo>
                    <a:cubicBezTo>
                      <a:pt x="14" y="6"/>
                      <a:pt x="14" y="8"/>
                      <a:pt x="14" y="10"/>
                    </a:cubicBezTo>
                    <a:cubicBezTo>
                      <a:pt x="14" y="17"/>
                      <a:pt x="17" y="22"/>
                      <a:pt x="23" y="26"/>
                    </a:cubicBezTo>
                    <a:cubicBezTo>
                      <a:pt x="29" y="30"/>
                      <a:pt x="37" y="32"/>
                      <a:pt x="48" y="32"/>
                    </a:cubicBezTo>
                    <a:lnTo>
                      <a:pt x="99" y="32"/>
                    </a:lnTo>
                    <a:lnTo>
                      <a:pt x="99" y="44"/>
                    </a:lnTo>
                    <a:lnTo>
                      <a:pt x="2" y="44"/>
                    </a:lnTo>
                    <a:lnTo>
                      <a:pt x="2" y="32"/>
                    </a:lnTo>
                    <a:lnTo>
                      <a:pt x="17" y="32"/>
                    </a:lnTo>
                    <a:cubicBezTo>
                      <a:pt x="11" y="29"/>
                      <a:pt x="7" y="26"/>
                      <a:pt x="4" y="21"/>
                    </a:cubicBezTo>
                    <a:cubicBezTo>
                      <a:pt x="1" y="17"/>
                      <a:pt x="0" y="12"/>
                      <a:pt x="0" y="6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" name="Freeform 200">
                <a:extLst>
                  <a:ext uri="{FF2B5EF4-FFF2-40B4-BE49-F238E27FC236}">
                    <a16:creationId xmlns:a16="http://schemas.microsoft.com/office/drawing/2014/main" id="{1A8502BE-1837-4E4C-B844-9511E21D67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5" y="1781"/>
                <a:ext cx="44" cy="29"/>
              </a:xfrm>
              <a:custGeom>
                <a:avLst/>
                <a:gdLst>
                  <a:gd name="T0" fmla="*/ 13 w 102"/>
                  <a:gd name="T1" fmla="*/ 34 h 69"/>
                  <a:gd name="T2" fmla="*/ 24 w 102"/>
                  <a:gd name="T3" fmla="*/ 50 h 69"/>
                  <a:gd name="T4" fmla="*/ 51 w 102"/>
                  <a:gd name="T5" fmla="*/ 56 h 69"/>
                  <a:gd name="T6" fmla="*/ 78 w 102"/>
                  <a:gd name="T7" fmla="*/ 50 h 69"/>
                  <a:gd name="T8" fmla="*/ 88 w 102"/>
                  <a:gd name="T9" fmla="*/ 34 h 69"/>
                  <a:gd name="T10" fmla="*/ 78 w 102"/>
                  <a:gd name="T11" fmla="*/ 19 h 69"/>
                  <a:gd name="T12" fmla="*/ 51 w 102"/>
                  <a:gd name="T13" fmla="*/ 13 h 69"/>
                  <a:gd name="T14" fmla="*/ 24 w 102"/>
                  <a:gd name="T15" fmla="*/ 19 h 69"/>
                  <a:gd name="T16" fmla="*/ 13 w 102"/>
                  <a:gd name="T17" fmla="*/ 34 h 69"/>
                  <a:gd name="T18" fmla="*/ 0 w 102"/>
                  <a:gd name="T19" fmla="*/ 34 h 69"/>
                  <a:gd name="T20" fmla="*/ 13 w 102"/>
                  <a:gd name="T21" fmla="*/ 9 h 69"/>
                  <a:gd name="T22" fmla="*/ 51 w 102"/>
                  <a:gd name="T23" fmla="*/ 0 h 69"/>
                  <a:gd name="T24" fmla="*/ 88 w 102"/>
                  <a:gd name="T25" fmla="*/ 9 h 69"/>
                  <a:gd name="T26" fmla="*/ 102 w 102"/>
                  <a:gd name="T27" fmla="*/ 34 h 69"/>
                  <a:gd name="T28" fmla="*/ 88 w 102"/>
                  <a:gd name="T29" fmla="*/ 60 h 69"/>
                  <a:gd name="T30" fmla="*/ 51 w 102"/>
                  <a:gd name="T31" fmla="*/ 69 h 69"/>
                  <a:gd name="T32" fmla="*/ 13 w 102"/>
                  <a:gd name="T33" fmla="*/ 60 h 69"/>
                  <a:gd name="T34" fmla="*/ 0 w 102"/>
                  <a:gd name="T35" fmla="*/ 3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2" h="69">
                    <a:moveTo>
                      <a:pt x="13" y="34"/>
                    </a:moveTo>
                    <a:cubicBezTo>
                      <a:pt x="13" y="41"/>
                      <a:pt x="17" y="46"/>
                      <a:pt x="24" y="50"/>
                    </a:cubicBezTo>
                    <a:cubicBezTo>
                      <a:pt x="30" y="54"/>
                      <a:pt x="39" y="56"/>
                      <a:pt x="51" y="56"/>
                    </a:cubicBezTo>
                    <a:cubicBezTo>
                      <a:pt x="63" y="56"/>
                      <a:pt x="72" y="54"/>
                      <a:pt x="78" y="50"/>
                    </a:cubicBezTo>
                    <a:cubicBezTo>
                      <a:pt x="85" y="46"/>
                      <a:pt x="88" y="41"/>
                      <a:pt x="88" y="34"/>
                    </a:cubicBezTo>
                    <a:cubicBezTo>
                      <a:pt x="88" y="28"/>
                      <a:pt x="85" y="22"/>
                      <a:pt x="78" y="19"/>
                    </a:cubicBezTo>
                    <a:cubicBezTo>
                      <a:pt x="72" y="15"/>
                      <a:pt x="62" y="13"/>
                      <a:pt x="51" y="13"/>
                    </a:cubicBezTo>
                    <a:cubicBezTo>
                      <a:pt x="39" y="13"/>
                      <a:pt x="30" y="15"/>
                      <a:pt x="24" y="19"/>
                    </a:cubicBezTo>
                    <a:cubicBezTo>
                      <a:pt x="17" y="22"/>
                      <a:pt x="13" y="28"/>
                      <a:pt x="13" y="34"/>
                    </a:cubicBezTo>
                    <a:close/>
                    <a:moveTo>
                      <a:pt x="0" y="34"/>
                    </a:moveTo>
                    <a:cubicBezTo>
                      <a:pt x="0" y="23"/>
                      <a:pt x="4" y="15"/>
                      <a:pt x="13" y="9"/>
                    </a:cubicBezTo>
                    <a:cubicBezTo>
                      <a:pt x="22" y="3"/>
                      <a:pt x="35" y="0"/>
                      <a:pt x="51" y="0"/>
                    </a:cubicBezTo>
                    <a:cubicBezTo>
                      <a:pt x="67" y="0"/>
                      <a:pt x="79" y="3"/>
                      <a:pt x="88" y="9"/>
                    </a:cubicBezTo>
                    <a:cubicBezTo>
                      <a:pt x="97" y="15"/>
                      <a:pt x="102" y="23"/>
                      <a:pt x="102" y="34"/>
                    </a:cubicBezTo>
                    <a:cubicBezTo>
                      <a:pt x="102" y="45"/>
                      <a:pt x="97" y="54"/>
                      <a:pt x="88" y="60"/>
                    </a:cubicBezTo>
                    <a:cubicBezTo>
                      <a:pt x="79" y="66"/>
                      <a:pt x="67" y="69"/>
                      <a:pt x="51" y="69"/>
                    </a:cubicBezTo>
                    <a:cubicBezTo>
                      <a:pt x="35" y="69"/>
                      <a:pt x="22" y="66"/>
                      <a:pt x="13" y="60"/>
                    </a:cubicBezTo>
                    <a:cubicBezTo>
                      <a:pt x="4" y="54"/>
                      <a:pt x="0" y="45"/>
                      <a:pt x="0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" name="Rectangle 201">
                <a:extLst>
                  <a:ext uri="{FF2B5EF4-FFF2-40B4-BE49-F238E27FC236}">
                    <a16:creationId xmlns:a16="http://schemas.microsoft.com/office/drawing/2014/main" id="{09CCE351-18C0-4D1F-843C-7541BC41D3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0" y="1767"/>
                <a:ext cx="58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" name="Rectangle 202">
                <a:extLst>
                  <a:ext uri="{FF2B5EF4-FFF2-40B4-BE49-F238E27FC236}">
                    <a16:creationId xmlns:a16="http://schemas.microsoft.com/office/drawing/2014/main" id="{DEF46AA9-FA2B-479D-AE2E-5E95A7AD0E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0" y="1750"/>
                <a:ext cx="58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" name="Freeform 203">
                <a:extLst>
                  <a:ext uri="{FF2B5EF4-FFF2-40B4-BE49-F238E27FC236}">
                    <a16:creationId xmlns:a16="http://schemas.microsoft.com/office/drawing/2014/main" id="{93BF8EF4-CD22-4C8E-8BE8-712A2F8560C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5" y="1712"/>
                <a:ext cx="44" cy="30"/>
              </a:xfrm>
              <a:custGeom>
                <a:avLst/>
                <a:gdLst>
                  <a:gd name="T0" fmla="*/ 47 w 102"/>
                  <a:gd name="T1" fmla="*/ 0 h 70"/>
                  <a:gd name="T2" fmla="*/ 55 w 102"/>
                  <a:gd name="T3" fmla="*/ 0 h 70"/>
                  <a:gd name="T4" fmla="*/ 55 w 102"/>
                  <a:gd name="T5" fmla="*/ 57 h 70"/>
                  <a:gd name="T6" fmla="*/ 80 w 102"/>
                  <a:gd name="T7" fmla="*/ 49 h 70"/>
                  <a:gd name="T8" fmla="*/ 88 w 102"/>
                  <a:gd name="T9" fmla="*/ 30 h 70"/>
                  <a:gd name="T10" fmla="*/ 86 w 102"/>
                  <a:gd name="T11" fmla="*/ 16 h 70"/>
                  <a:gd name="T12" fmla="*/ 79 w 102"/>
                  <a:gd name="T13" fmla="*/ 3 h 70"/>
                  <a:gd name="T14" fmla="*/ 94 w 102"/>
                  <a:gd name="T15" fmla="*/ 3 h 70"/>
                  <a:gd name="T16" fmla="*/ 100 w 102"/>
                  <a:gd name="T17" fmla="*/ 16 h 70"/>
                  <a:gd name="T18" fmla="*/ 102 w 102"/>
                  <a:gd name="T19" fmla="*/ 31 h 70"/>
                  <a:gd name="T20" fmla="*/ 88 w 102"/>
                  <a:gd name="T21" fmla="*/ 59 h 70"/>
                  <a:gd name="T22" fmla="*/ 52 w 102"/>
                  <a:gd name="T23" fmla="*/ 70 h 70"/>
                  <a:gd name="T24" fmla="*/ 14 w 102"/>
                  <a:gd name="T25" fmla="*/ 60 h 70"/>
                  <a:gd name="T26" fmla="*/ 0 w 102"/>
                  <a:gd name="T27" fmla="*/ 33 h 70"/>
                  <a:gd name="T28" fmla="*/ 13 w 102"/>
                  <a:gd name="T29" fmla="*/ 9 h 70"/>
                  <a:gd name="T30" fmla="*/ 47 w 102"/>
                  <a:gd name="T31" fmla="*/ 0 h 70"/>
                  <a:gd name="T32" fmla="*/ 42 w 102"/>
                  <a:gd name="T33" fmla="*/ 12 h 70"/>
                  <a:gd name="T34" fmla="*/ 21 w 102"/>
                  <a:gd name="T35" fmla="*/ 18 h 70"/>
                  <a:gd name="T36" fmla="*/ 13 w 102"/>
                  <a:gd name="T37" fmla="*/ 33 h 70"/>
                  <a:gd name="T38" fmla="*/ 21 w 102"/>
                  <a:gd name="T39" fmla="*/ 49 h 70"/>
                  <a:gd name="T40" fmla="*/ 42 w 102"/>
                  <a:gd name="T41" fmla="*/ 56 h 70"/>
                  <a:gd name="T42" fmla="*/ 42 w 102"/>
                  <a:gd name="T43" fmla="*/ 1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2" h="70">
                    <a:moveTo>
                      <a:pt x="47" y="0"/>
                    </a:moveTo>
                    <a:lnTo>
                      <a:pt x="55" y="0"/>
                    </a:lnTo>
                    <a:lnTo>
                      <a:pt x="55" y="57"/>
                    </a:lnTo>
                    <a:cubicBezTo>
                      <a:pt x="66" y="56"/>
                      <a:pt x="74" y="54"/>
                      <a:pt x="80" y="49"/>
                    </a:cubicBezTo>
                    <a:cubicBezTo>
                      <a:pt x="86" y="45"/>
                      <a:pt x="88" y="38"/>
                      <a:pt x="88" y="30"/>
                    </a:cubicBezTo>
                    <a:cubicBezTo>
                      <a:pt x="88" y="25"/>
                      <a:pt x="88" y="20"/>
                      <a:pt x="86" y="16"/>
                    </a:cubicBezTo>
                    <a:cubicBezTo>
                      <a:pt x="85" y="12"/>
                      <a:pt x="82" y="7"/>
                      <a:pt x="79" y="3"/>
                    </a:cubicBezTo>
                    <a:lnTo>
                      <a:pt x="94" y="3"/>
                    </a:lnTo>
                    <a:cubicBezTo>
                      <a:pt x="97" y="7"/>
                      <a:pt x="99" y="12"/>
                      <a:pt x="100" y="16"/>
                    </a:cubicBezTo>
                    <a:cubicBezTo>
                      <a:pt x="101" y="21"/>
                      <a:pt x="102" y="26"/>
                      <a:pt x="102" y="31"/>
                    </a:cubicBezTo>
                    <a:cubicBezTo>
                      <a:pt x="102" y="43"/>
                      <a:pt x="97" y="52"/>
                      <a:pt x="88" y="59"/>
                    </a:cubicBezTo>
                    <a:cubicBezTo>
                      <a:pt x="79" y="66"/>
                      <a:pt x="67" y="70"/>
                      <a:pt x="52" y="70"/>
                    </a:cubicBezTo>
                    <a:cubicBezTo>
                      <a:pt x="36" y="70"/>
                      <a:pt x="23" y="66"/>
                      <a:pt x="14" y="60"/>
                    </a:cubicBezTo>
                    <a:cubicBezTo>
                      <a:pt x="5" y="53"/>
                      <a:pt x="0" y="44"/>
                      <a:pt x="0" y="33"/>
                    </a:cubicBezTo>
                    <a:cubicBezTo>
                      <a:pt x="0" y="23"/>
                      <a:pt x="4" y="15"/>
                      <a:pt x="13" y="9"/>
                    </a:cubicBezTo>
                    <a:cubicBezTo>
                      <a:pt x="21" y="3"/>
                      <a:pt x="32" y="0"/>
                      <a:pt x="47" y="0"/>
                    </a:cubicBezTo>
                    <a:close/>
                    <a:moveTo>
                      <a:pt x="42" y="12"/>
                    </a:moveTo>
                    <a:cubicBezTo>
                      <a:pt x="33" y="12"/>
                      <a:pt x="26" y="14"/>
                      <a:pt x="21" y="18"/>
                    </a:cubicBezTo>
                    <a:cubicBezTo>
                      <a:pt x="16" y="22"/>
                      <a:pt x="13" y="27"/>
                      <a:pt x="13" y="33"/>
                    </a:cubicBezTo>
                    <a:cubicBezTo>
                      <a:pt x="13" y="40"/>
                      <a:pt x="16" y="45"/>
                      <a:pt x="21" y="49"/>
                    </a:cubicBezTo>
                    <a:cubicBezTo>
                      <a:pt x="26" y="53"/>
                      <a:pt x="33" y="56"/>
                      <a:pt x="42" y="56"/>
                    </a:cubicBezTo>
                    <a:lnTo>
                      <a:pt x="42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" name="Freeform 204">
                <a:extLst>
                  <a:ext uri="{FF2B5EF4-FFF2-40B4-BE49-F238E27FC236}">
                    <a16:creationId xmlns:a16="http://schemas.microsoft.com/office/drawing/2014/main" id="{49F53A4D-F600-4CA0-AE85-B3226F6632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" y="1685"/>
                <a:ext cx="43" cy="18"/>
              </a:xfrm>
              <a:custGeom>
                <a:avLst/>
                <a:gdLst>
                  <a:gd name="T0" fmla="*/ 17 w 99"/>
                  <a:gd name="T1" fmla="*/ 0 h 44"/>
                  <a:gd name="T2" fmla="*/ 15 w 99"/>
                  <a:gd name="T3" fmla="*/ 4 h 44"/>
                  <a:gd name="T4" fmla="*/ 14 w 99"/>
                  <a:gd name="T5" fmla="*/ 10 h 44"/>
                  <a:gd name="T6" fmla="*/ 23 w 99"/>
                  <a:gd name="T7" fmla="*/ 26 h 44"/>
                  <a:gd name="T8" fmla="*/ 48 w 99"/>
                  <a:gd name="T9" fmla="*/ 31 h 44"/>
                  <a:gd name="T10" fmla="*/ 99 w 99"/>
                  <a:gd name="T11" fmla="*/ 31 h 44"/>
                  <a:gd name="T12" fmla="*/ 99 w 99"/>
                  <a:gd name="T13" fmla="*/ 44 h 44"/>
                  <a:gd name="T14" fmla="*/ 2 w 99"/>
                  <a:gd name="T15" fmla="*/ 44 h 44"/>
                  <a:gd name="T16" fmla="*/ 2 w 99"/>
                  <a:gd name="T17" fmla="*/ 31 h 44"/>
                  <a:gd name="T18" fmla="*/ 17 w 99"/>
                  <a:gd name="T19" fmla="*/ 31 h 44"/>
                  <a:gd name="T20" fmla="*/ 4 w 99"/>
                  <a:gd name="T21" fmla="*/ 21 h 44"/>
                  <a:gd name="T22" fmla="*/ 0 w 99"/>
                  <a:gd name="T23" fmla="*/ 6 h 44"/>
                  <a:gd name="T24" fmla="*/ 0 w 99"/>
                  <a:gd name="T25" fmla="*/ 3 h 44"/>
                  <a:gd name="T26" fmla="*/ 1 w 99"/>
                  <a:gd name="T27" fmla="*/ 0 h 44"/>
                  <a:gd name="T28" fmla="*/ 17 w 99"/>
                  <a:gd name="T2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" h="44">
                    <a:moveTo>
                      <a:pt x="17" y="0"/>
                    </a:moveTo>
                    <a:cubicBezTo>
                      <a:pt x="16" y="1"/>
                      <a:pt x="15" y="3"/>
                      <a:pt x="15" y="4"/>
                    </a:cubicBezTo>
                    <a:cubicBezTo>
                      <a:pt x="14" y="6"/>
                      <a:pt x="14" y="8"/>
                      <a:pt x="14" y="10"/>
                    </a:cubicBezTo>
                    <a:cubicBezTo>
                      <a:pt x="14" y="17"/>
                      <a:pt x="17" y="22"/>
                      <a:pt x="23" y="26"/>
                    </a:cubicBezTo>
                    <a:cubicBezTo>
                      <a:pt x="29" y="30"/>
                      <a:pt x="37" y="31"/>
                      <a:pt x="48" y="31"/>
                    </a:cubicBezTo>
                    <a:lnTo>
                      <a:pt x="99" y="31"/>
                    </a:lnTo>
                    <a:lnTo>
                      <a:pt x="99" y="44"/>
                    </a:lnTo>
                    <a:lnTo>
                      <a:pt x="2" y="44"/>
                    </a:lnTo>
                    <a:lnTo>
                      <a:pt x="2" y="31"/>
                    </a:lnTo>
                    <a:lnTo>
                      <a:pt x="17" y="31"/>
                    </a:lnTo>
                    <a:cubicBezTo>
                      <a:pt x="11" y="29"/>
                      <a:pt x="7" y="25"/>
                      <a:pt x="4" y="21"/>
                    </a:cubicBezTo>
                    <a:cubicBezTo>
                      <a:pt x="1" y="17"/>
                      <a:pt x="0" y="12"/>
                      <a:pt x="0" y="6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" name="Rectangle 206">
              <a:extLst>
                <a:ext uri="{FF2B5EF4-FFF2-40B4-BE49-F238E27FC236}">
                  <a16:creationId xmlns:a16="http://schemas.microsoft.com/office/drawing/2014/main" id="{4494AAEB-2DA8-4A8A-9655-34C1ACD510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" y="1200"/>
              <a:ext cx="171" cy="398"/>
            </a:xfrm>
            <a:prstGeom prst="rect">
              <a:avLst/>
            </a:prstGeom>
            <a:solidFill>
              <a:srgbClr val="D0E69E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07">
              <a:extLst>
                <a:ext uri="{FF2B5EF4-FFF2-40B4-BE49-F238E27FC236}">
                  <a16:creationId xmlns:a16="http://schemas.microsoft.com/office/drawing/2014/main" id="{26B41154-0DF8-47CA-8DFC-FA879ABBD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" y="1494"/>
              <a:ext cx="56" cy="40"/>
            </a:xfrm>
            <a:custGeom>
              <a:avLst/>
              <a:gdLst>
                <a:gd name="T0" fmla="*/ 0 w 130"/>
                <a:gd name="T1" fmla="*/ 93 h 93"/>
                <a:gd name="T2" fmla="*/ 0 w 130"/>
                <a:gd name="T3" fmla="*/ 72 h 93"/>
                <a:gd name="T4" fmla="*/ 88 w 130"/>
                <a:gd name="T5" fmla="*/ 47 h 93"/>
                <a:gd name="T6" fmla="*/ 0 w 130"/>
                <a:gd name="T7" fmla="*/ 21 h 93"/>
                <a:gd name="T8" fmla="*/ 0 w 130"/>
                <a:gd name="T9" fmla="*/ 0 h 93"/>
                <a:gd name="T10" fmla="*/ 130 w 130"/>
                <a:gd name="T11" fmla="*/ 0 h 93"/>
                <a:gd name="T12" fmla="*/ 130 w 130"/>
                <a:gd name="T13" fmla="*/ 14 h 93"/>
                <a:gd name="T14" fmla="*/ 16 w 130"/>
                <a:gd name="T15" fmla="*/ 14 h 93"/>
                <a:gd name="T16" fmla="*/ 105 w 130"/>
                <a:gd name="T17" fmla="*/ 40 h 93"/>
                <a:gd name="T18" fmla="*/ 105 w 130"/>
                <a:gd name="T19" fmla="*/ 53 h 93"/>
                <a:gd name="T20" fmla="*/ 16 w 130"/>
                <a:gd name="T21" fmla="*/ 79 h 93"/>
                <a:gd name="T22" fmla="*/ 130 w 130"/>
                <a:gd name="T23" fmla="*/ 79 h 93"/>
                <a:gd name="T24" fmla="*/ 130 w 130"/>
                <a:gd name="T25" fmla="*/ 93 h 93"/>
                <a:gd name="T26" fmla="*/ 0 w 130"/>
                <a:gd name="T27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0" h="93">
                  <a:moveTo>
                    <a:pt x="0" y="93"/>
                  </a:moveTo>
                  <a:lnTo>
                    <a:pt x="0" y="72"/>
                  </a:lnTo>
                  <a:lnTo>
                    <a:pt x="88" y="47"/>
                  </a:lnTo>
                  <a:lnTo>
                    <a:pt x="0" y="21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16" y="14"/>
                  </a:lnTo>
                  <a:lnTo>
                    <a:pt x="105" y="40"/>
                  </a:lnTo>
                  <a:lnTo>
                    <a:pt x="105" y="53"/>
                  </a:lnTo>
                  <a:lnTo>
                    <a:pt x="16" y="79"/>
                  </a:lnTo>
                  <a:lnTo>
                    <a:pt x="130" y="79"/>
                  </a:lnTo>
                  <a:lnTo>
                    <a:pt x="130" y="93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08">
              <a:extLst>
                <a:ext uri="{FF2B5EF4-FFF2-40B4-BE49-F238E27FC236}">
                  <a16:creationId xmlns:a16="http://schemas.microsoft.com/office/drawing/2014/main" id="{20C68AA4-5869-44EC-8187-2CAB14CBF4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7" y="1456"/>
              <a:ext cx="44" cy="29"/>
            </a:xfrm>
            <a:custGeom>
              <a:avLst/>
              <a:gdLst>
                <a:gd name="T0" fmla="*/ 47 w 102"/>
                <a:gd name="T1" fmla="*/ 0 h 70"/>
                <a:gd name="T2" fmla="*/ 55 w 102"/>
                <a:gd name="T3" fmla="*/ 0 h 70"/>
                <a:gd name="T4" fmla="*/ 55 w 102"/>
                <a:gd name="T5" fmla="*/ 57 h 70"/>
                <a:gd name="T6" fmla="*/ 80 w 102"/>
                <a:gd name="T7" fmla="*/ 50 h 70"/>
                <a:gd name="T8" fmla="*/ 88 w 102"/>
                <a:gd name="T9" fmla="*/ 30 h 70"/>
                <a:gd name="T10" fmla="*/ 86 w 102"/>
                <a:gd name="T11" fmla="*/ 16 h 70"/>
                <a:gd name="T12" fmla="*/ 79 w 102"/>
                <a:gd name="T13" fmla="*/ 3 h 70"/>
                <a:gd name="T14" fmla="*/ 95 w 102"/>
                <a:gd name="T15" fmla="*/ 3 h 70"/>
                <a:gd name="T16" fmla="*/ 100 w 102"/>
                <a:gd name="T17" fmla="*/ 17 h 70"/>
                <a:gd name="T18" fmla="*/ 102 w 102"/>
                <a:gd name="T19" fmla="*/ 31 h 70"/>
                <a:gd name="T20" fmla="*/ 88 w 102"/>
                <a:gd name="T21" fmla="*/ 60 h 70"/>
                <a:gd name="T22" fmla="*/ 52 w 102"/>
                <a:gd name="T23" fmla="*/ 70 h 70"/>
                <a:gd name="T24" fmla="*/ 14 w 102"/>
                <a:gd name="T25" fmla="*/ 60 h 70"/>
                <a:gd name="T26" fmla="*/ 0 w 102"/>
                <a:gd name="T27" fmla="*/ 33 h 70"/>
                <a:gd name="T28" fmla="*/ 13 w 102"/>
                <a:gd name="T29" fmla="*/ 9 h 70"/>
                <a:gd name="T30" fmla="*/ 47 w 102"/>
                <a:gd name="T31" fmla="*/ 0 h 70"/>
                <a:gd name="T32" fmla="*/ 42 w 102"/>
                <a:gd name="T33" fmla="*/ 13 h 70"/>
                <a:gd name="T34" fmla="*/ 21 w 102"/>
                <a:gd name="T35" fmla="*/ 18 h 70"/>
                <a:gd name="T36" fmla="*/ 14 w 102"/>
                <a:gd name="T37" fmla="*/ 33 h 70"/>
                <a:gd name="T38" fmla="*/ 21 w 102"/>
                <a:gd name="T39" fmla="*/ 50 h 70"/>
                <a:gd name="T40" fmla="*/ 42 w 102"/>
                <a:gd name="T41" fmla="*/ 57 h 70"/>
                <a:gd name="T42" fmla="*/ 42 w 102"/>
                <a:gd name="T43" fmla="*/ 1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2" h="70">
                  <a:moveTo>
                    <a:pt x="47" y="0"/>
                  </a:moveTo>
                  <a:lnTo>
                    <a:pt x="55" y="0"/>
                  </a:lnTo>
                  <a:lnTo>
                    <a:pt x="55" y="57"/>
                  </a:lnTo>
                  <a:cubicBezTo>
                    <a:pt x="66" y="57"/>
                    <a:pt x="74" y="54"/>
                    <a:pt x="80" y="50"/>
                  </a:cubicBezTo>
                  <a:cubicBezTo>
                    <a:pt x="86" y="45"/>
                    <a:pt x="88" y="38"/>
                    <a:pt x="88" y="30"/>
                  </a:cubicBezTo>
                  <a:cubicBezTo>
                    <a:pt x="88" y="25"/>
                    <a:pt x="88" y="21"/>
                    <a:pt x="86" y="16"/>
                  </a:cubicBezTo>
                  <a:cubicBezTo>
                    <a:pt x="85" y="12"/>
                    <a:pt x="82" y="7"/>
                    <a:pt x="79" y="3"/>
                  </a:cubicBezTo>
                  <a:lnTo>
                    <a:pt x="95" y="3"/>
                  </a:lnTo>
                  <a:cubicBezTo>
                    <a:pt x="97" y="8"/>
                    <a:pt x="99" y="12"/>
                    <a:pt x="100" y="17"/>
                  </a:cubicBezTo>
                  <a:cubicBezTo>
                    <a:pt x="101" y="21"/>
                    <a:pt x="102" y="26"/>
                    <a:pt x="102" y="31"/>
                  </a:cubicBezTo>
                  <a:cubicBezTo>
                    <a:pt x="102" y="43"/>
                    <a:pt x="98" y="53"/>
                    <a:pt x="88" y="60"/>
                  </a:cubicBezTo>
                  <a:cubicBezTo>
                    <a:pt x="79" y="67"/>
                    <a:pt x="67" y="70"/>
                    <a:pt x="52" y="70"/>
                  </a:cubicBezTo>
                  <a:cubicBezTo>
                    <a:pt x="36" y="70"/>
                    <a:pt x="23" y="67"/>
                    <a:pt x="14" y="60"/>
                  </a:cubicBezTo>
                  <a:cubicBezTo>
                    <a:pt x="5" y="54"/>
                    <a:pt x="0" y="45"/>
                    <a:pt x="0" y="33"/>
                  </a:cubicBezTo>
                  <a:cubicBezTo>
                    <a:pt x="0" y="23"/>
                    <a:pt x="4" y="15"/>
                    <a:pt x="13" y="9"/>
                  </a:cubicBezTo>
                  <a:cubicBezTo>
                    <a:pt x="21" y="3"/>
                    <a:pt x="33" y="0"/>
                    <a:pt x="47" y="0"/>
                  </a:cubicBezTo>
                  <a:close/>
                  <a:moveTo>
                    <a:pt x="42" y="13"/>
                  </a:moveTo>
                  <a:cubicBezTo>
                    <a:pt x="34" y="13"/>
                    <a:pt x="27" y="15"/>
                    <a:pt x="21" y="18"/>
                  </a:cubicBezTo>
                  <a:cubicBezTo>
                    <a:pt x="16" y="22"/>
                    <a:pt x="14" y="27"/>
                    <a:pt x="14" y="33"/>
                  </a:cubicBezTo>
                  <a:cubicBezTo>
                    <a:pt x="14" y="40"/>
                    <a:pt x="16" y="46"/>
                    <a:pt x="21" y="50"/>
                  </a:cubicBezTo>
                  <a:cubicBezTo>
                    <a:pt x="26" y="54"/>
                    <a:pt x="33" y="56"/>
                    <a:pt x="42" y="57"/>
                  </a:cubicBezTo>
                  <a:lnTo>
                    <a:pt x="42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09">
              <a:extLst>
                <a:ext uri="{FF2B5EF4-FFF2-40B4-BE49-F238E27FC236}">
                  <a16:creationId xmlns:a16="http://schemas.microsoft.com/office/drawing/2014/main" id="{217421E0-B860-4797-970F-AD23BC548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" y="1400"/>
              <a:ext cx="43" cy="47"/>
            </a:xfrm>
            <a:custGeom>
              <a:avLst/>
              <a:gdLst>
                <a:gd name="T0" fmla="*/ 21 w 100"/>
                <a:gd name="T1" fmla="*/ 51 h 110"/>
                <a:gd name="T2" fmla="*/ 5 w 100"/>
                <a:gd name="T3" fmla="*/ 40 h 110"/>
                <a:gd name="T4" fmla="*/ 0 w 100"/>
                <a:gd name="T5" fmla="*/ 25 h 110"/>
                <a:gd name="T6" fmla="*/ 11 w 100"/>
                <a:gd name="T7" fmla="*/ 6 h 110"/>
                <a:gd name="T8" fmla="*/ 41 w 100"/>
                <a:gd name="T9" fmla="*/ 0 h 110"/>
                <a:gd name="T10" fmla="*/ 100 w 100"/>
                <a:gd name="T11" fmla="*/ 0 h 110"/>
                <a:gd name="T12" fmla="*/ 100 w 100"/>
                <a:gd name="T13" fmla="*/ 12 h 110"/>
                <a:gd name="T14" fmla="*/ 41 w 100"/>
                <a:gd name="T15" fmla="*/ 12 h 110"/>
                <a:gd name="T16" fmla="*/ 21 w 100"/>
                <a:gd name="T17" fmla="*/ 16 h 110"/>
                <a:gd name="T18" fmla="*/ 14 w 100"/>
                <a:gd name="T19" fmla="*/ 28 h 110"/>
                <a:gd name="T20" fmla="*/ 22 w 100"/>
                <a:gd name="T21" fmla="*/ 43 h 110"/>
                <a:gd name="T22" fmla="*/ 45 w 100"/>
                <a:gd name="T23" fmla="*/ 49 h 110"/>
                <a:gd name="T24" fmla="*/ 100 w 100"/>
                <a:gd name="T25" fmla="*/ 49 h 110"/>
                <a:gd name="T26" fmla="*/ 100 w 100"/>
                <a:gd name="T27" fmla="*/ 61 h 110"/>
                <a:gd name="T28" fmla="*/ 41 w 100"/>
                <a:gd name="T29" fmla="*/ 61 h 110"/>
                <a:gd name="T30" fmla="*/ 21 w 100"/>
                <a:gd name="T31" fmla="*/ 65 h 110"/>
                <a:gd name="T32" fmla="*/ 14 w 100"/>
                <a:gd name="T33" fmla="*/ 77 h 110"/>
                <a:gd name="T34" fmla="*/ 22 w 100"/>
                <a:gd name="T35" fmla="*/ 92 h 110"/>
                <a:gd name="T36" fmla="*/ 45 w 100"/>
                <a:gd name="T37" fmla="*/ 98 h 110"/>
                <a:gd name="T38" fmla="*/ 100 w 100"/>
                <a:gd name="T39" fmla="*/ 98 h 110"/>
                <a:gd name="T40" fmla="*/ 100 w 100"/>
                <a:gd name="T41" fmla="*/ 110 h 110"/>
                <a:gd name="T42" fmla="*/ 2 w 100"/>
                <a:gd name="T43" fmla="*/ 110 h 110"/>
                <a:gd name="T44" fmla="*/ 2 w 100"/>
                <a:gd name="T45" fmla="*/ 98 h 110"/>
                <a:gd name="T46" fmla="*/ 17 w 100"/>
                <a:gd name="T47" fmla="*/ 98 h 110"/>
                <a:gd name="T48" fmla="*/ 4 w 100"/>
                <a:gd name="T49" fmla="*/ 88 h 110"/>
                <a:gd name="T50" fmla="*/ 0 w 100"/>
                <a:gd name="T51" fmla="*/ 73 h 110"/>
                <a:gd name="T52" fmla="*/ 5 w 100"/>
                <a:gd name="T53" fmla="*/ 60 h 110"/>
                <a:gd name="T54" fmla="*/ 21 w 100"/>
                <a:gd name="T55" fmla="*/ 5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0" h="110">
                  <a:moveTo>
                    <a:pt x="21" y="51"/>
                  </a:moveTo>
                  <a:cubicBezTo>
                    <a:pt x="14" y="48"/>
                    <a:pt x="9" y="44"/>
                    <a:pt x="5" y="40"/>
                  </a:cubicBezTo>
                  <a:cubicBezTo>
                    <a:pt x="2" y="35"/>
                    <a:pt x="0" y="30"/>
                    <a:pt x="0" y="25"/>
                  </a:cubicBezTo>
                  <a:cubicBezTo>
                    <a:pt x="0" y="17"/>
                    <a:pt x="4" y="11"/>
                    <a:pt x="11" y="6"/>
                  </a:cubicBezTo>
                  <a:cubicBezTo>
                    <a:pt x="18" y="2"/>
                    <a:pt x="28" y="0"/>
                    <a:pt x="41" y="0"/>
                  </a:cubicBezTo>
                  <a:lnTo>
                    <a:pt x="100" y="0"/>
                  </a:lnTo>
                  <a:lnTo>
                    <a:pt x="100" y="12"/>
                  </a:lnTo>
                  <a:lnTo>
                    <a:pt x="41" y="12"/>
                  </a:lnTo>
                  <a:cubicBezTo>
                    <a:pt x="32" y="12"/>
                    <a:pt x="25" y="14"/>
                    <a:pt x="21" y="16"/>
                  </a:cubicBezTo>
                  <a:cubicBezTo>
                    <a:pt x="16" y="19"/>
                    <a:pt x="14" y="23"/>
                    <a:pt x="14" y="28"/>
                  </a:cubicBezTo>
                  <a:cubicBezTo>
                    <a:pt x="14" y="34"/>
                    <a:pt x="17" y="40"/>
                    <a:pt x="22" y="43"/>
                  </a:cubicBezTo>
                  <a:cubicBezTo>
                    <a:pt x="28" y="47"/>
                    <a:pt x="35" y="49"/>
                    <a:pt x="45" y="49"/>
                  </a:cubicBezTo>
                  <a:lnTo>
                    <a:pt x="100" y="49"/>
                  </a:lnTo>
                  <a:lnTo>
                    <a:pt x="100" y="61"/>
                  </a:lnTo>
                  <a:lnTo>
                    <a:pt x="41" y="61"/>
                  </a:lnTo>
                  <a:cubicBezTo>
                    <a:pt x="32" y="61"/>
                    <a:pt x="25" y="63"/>
                    <a:pt x="21" y="65"/>
                  </a:cubicBezTo>
                  <a:cubicBezTo>
                    <a:pt x="16" y="68"/>
                    <a:pt x="14" y="72"/>
                    <a:pt x="14" y="77"/>
                  </a:cubicBezTo>
                  <a:cubicBezTo>
                    <a:pt x="14" y="83"/>
                    <a:pt x="17" y="88"/>
                    <a:pt x="22" y="92"/>
                  </a:cubicBezTo>
                  <a:cubicBezTo>
                    <a:pt x="28" y="96"/>
                    <a:pt x="35" y="98"/>
                    <a:pt x="45" y="98"/>
                  </a:cubicBezTo>
                  <a:lnTo>
                    <a:pt x="100" y="98"/>
                  </a:lnTo>
                  <a:lnTo>
                    <a:pt x="100" y="110"/>
                  </a:lnTo>
                  <a:lnTo>
                    <a:pt x="2" y="110"/>
                  </a:lnTo>
                  <a:lnTo>
                    <a:pt x="2" y="98"/>
                  </a:lnTo>
                  <a:lnTo>
                    <a:pt x="17" y="98"/>
                  </a:lnTo>
                  <a:cubicBezTo>
                    <a:pt x="12" y="95"/>
                    <a:pt x="7" y="92"/>
                    <a:pt x="4" y="88"/>
                  </a:cubicBezTo>
                  <a:cubicBezTo>
                    <a:pt x="1" y="84"/>
                    <a:pt x="0" y="79"/>
                    <a:pt x="0" y="73"/>
                  </a:cubicBezTo>
                  <a:cubicBezTo>
                    <a:pt x="0" y="68"/>
                    <a:pt x="2" y="63"/>
                    <a:pt x="5" y="60"/>
                  </a:cubicBezTo>
                  <a:cubicBezTo>
                    <a:pt x="9" y="56"/>
                    <a:pt x="14" y="53"/>
                    <a:pt x="21" y="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10">
              <a:extLst>
                <a:ext uri="{FF2B5EF4-FFF2-40B4-BE49-F238E27FC236}">
                  <a16:creationId xmlns:a16="http://schemas.microsoft.com/office/drawing/2014/main" id="{70CF58A3-C6CB-49F1-8851-B99F6AE6E7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7" y="1362"/>
              <a:ext cx="44" cy="30"/>
            </a:xfrm>
            <a:custGeom>
              <a:avLst/>
              <a:gdLst>
                <a:gd name="T0" fmla="*/ 14 w 102"/>
                <a:gd name="T1" fmla="*/ 35 h 69"/>
                <a:gd name="T2" fmla="*/ 24 w 102"/>
                <a:gd name="T3" fmla="*/ 51 h 69"/>
                <a:gd name="T4" fmla="*/ 51 w 102"/>
                <a:gd name="T5" fmla="*/ 56 h 69"/>
                <a:gd name="T6" fmla="*/ 79 w 102"/>
                <a:gd name="T7" fmla="*/ 51 h 69"/>
                <a:gd name="T8" fmla="*/ 88 w 102"/>
                <a:gd name="T9" fmla="*/ 35 h 69"/>
                <a:gd name="T10" fmla="*/ 78 w 102"/>
                <a:gd name="T11" fmla="*/ 19 h 69"/>
                <a:gd name="T12" fmla="*/ 51 w 102"/>
                <a:gd name="T13" fmla="*/ 13 h 69"/>
                <a:gd name="T14" fmla="*/ 24 w 102"/>
                <a:gd name="T15" fmla="*/ 19 h 69"/>
                <a:gd name="T16" fmla="*/ 14 w 102"/>
                <a:gd name="T17" fmla="*/ 35 h 69"/>
                <a:gd name="T18" fmla="*/ 0 w 102"/>
                <a:gd name="T19" fmla="*/ 35 h 69"/>
                <a:gd name="T20" fmla="*/ 14 w 102"/>
                <a:gd name="T21" fmla="*/ 9 h 69"/>
                <a:gd name="T22" fmla="*/ 51 w 102"/>
                <a:gd name="T23" fmla="*/ 0 h 69"/>
                <a:gd name="T24" fmla="*/ 88 w 102"/>
                <a:gd name="T25" fmla="*/ 9 h 69"/>
                <a:gd name="T26" fmla="*/ 102 w 102"/>
                <a:gd name="T27" fmla="*/ 35 h 69"/>
                <a:gd name="T28" fmla="*/ 88 w 102"/>
                <a:gd name="T29" fmla="*/ 60 h 69"/>
                <a:gd name="T30" fmla="*/ 51 w 102"/>
                <a:gd name="T31" fmla="*/ 69 h 69"/>
                <a:gd name="T32" fmla="*/ 14 w 102"/>
                <a:gd name="T33" fmla="*/ 60 h 69"/>
                <a:gd name="T34" fmla="*/ 0 w 102"/>
                <a:gd name="T35" fmla="*/ 3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2" h="69">
                  <a:moveTo>
                    <a:pt x="14" y="35"/>
                  </a:moveTo>
                  <a:cubicBezTo>
                    <a:pt x="14" y="41"/>
                    <a:pt x="17" y="47"/>
                    <a:pt x="24" y="51"/>
                  </a:cubicBezTo>
                  <a:cubicBezTo>
                    <a:pt x="30" y="54"/>
                    <a:pt x="39" y="56"/>
                    <a:pt x="51" y="56"/>
                  </a:cubicBezTo>
                  <a:cubicBezTo>
                    <a:pt x="63" y="56"/>
                    <a:pt x="72" y="54"/>
                    <a:pt x="79" y="51"/>
                  </a:cubicBezTo>
                  <a:cubicBezTo>
                    <a:pt x="85" y="47"/>
                    <a:pt x="88" y="42"/>
                    <a:pt x="88" y="35"/>
                  </a:cubicBezTo>
                  <a:cubicBezTo>
                    <a:pt x="88" y="28"/>
                    <a:pt x="85" y="23"/>
                    <a:pt x="78" y="19"/>
                  </a:cubicBezTo>
                  <a:cubicBezTo>
                    <a:pt x="72" y="15"/>
                    <a:pt x="63" y="13"/>
                    <a:pt x="51" y="13"/>
                  </a:cubicBezTo>
                  <a:cubicBezTo>
                    <a:pt x="40" y="13"/>
                    <a:pt x="30" y="15"/>
                    <a:pt x="24" y="19"/>
                  </a:cubicBezTo>
                  <a:cubicBezTo>
                    <a:pt x="17" y="23"/>
                    <a:pt x="14" y="28"/>
                    <a:pt x="14" y="35"/>
                  </a:cubicBezTo>
                  <a:close/>
                  <a:moveTo>
                    <a:pt x="0" y="35"/>
                  </a:moveTo>
                  <a:cubicBezTo>
                    <a:pt x="0" y="24"/>
                    <a:pt x="5" y="16"/>
                    <a:pt x="14" y="9"/>
                  </a:cubicBezTo>
                  <a:cubicBezTo>
                    <a:pt x="23" y="3"/>
                    <a:pt x="35" y="0"/>
                    <a:pt x="51" y="0"/>
                  </a:cubicBezTo>
                  <a:cubicBezTo>
                    <a:pt x="67" y="0"/>
                    <a:pt x="79" y="3"/>
                    <a:pt x="88" y="9"/>
                  </a:cubicBezTo>
                  <a:cubicBezTo>
                    <a:pt x="98" y="16"/>
                    <a:pt x="102" y="24"/>
                    <a:pt x="102" y="35"/>
                  </a:cubicBezTo>
                  <a:cubicBezTo>
                    <a:pt x="102" y="46"/>
                    <a:pt x="98" y="54"/>
                    <a:pt x="88" y="60"/>
                  </a:cubicBezTo>
                  <a:cubicBezTo>
                    <a:pt x="79" y="66"/>
                    <a:pt x="67" y="69"/>
                    <a:pt x="51" y="69"/>
                  </a:cubicBezTo>
                  <a:cubicBezTo>
                    <a:pt x="35" y="69"/>
                    <a:pt x="23" y="66"/>
                    <a:pt x="14" y="60"/>
                  </a:cubicBezTo>
                  <a:cubicBezTo>
                    <a:pt x="5" y="54"/>
                    <a:pt x="0" y="46"/>
                    <a:pt x="0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11">
              <a:extLst>
                <a:ext uri="{FF2B5EF4-FFF2-40B4-BE49-F238E27FC236}">
                  <a16:creationId xmlns:a16="http://schemas.microsoft.com/office/drawing/2014/main" id="{C749FC97-374B-467F-9F0E-D4F530069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" y="1335"/>
              <a:ext cx="43" cy="19"/>
            </a:xfrm>
            <a:custGeom>
              <a:avLst/>
              <a:gdLst>
                <a:gd name="T0" fmla="*/ 17 w 100"/>
                <a:gd name="T1" fmla="*/ 0 h 44"/>
                <a:gd name="T2" fmla="*/ 15 w 100"/>
                <a:gd name="T3" fmla="*/ 4 h 44"/>
                <a:gd name="T4" fmla="*/ 14 w 100"/>
                <a:gd name="T5" fmla="*/ 10 h 44"/>
                <a:gd name="T6" fmla="*/ 23 w 100"/>
                <a:gd name="T7" fmla="*/ 26 h 44"/>
                <a:gd name="T8" fmla="*/ 48 w 100"/>
                <a:gd name="T9" fmla="*/ 32 h 44"/>
                <a:gd name="T10" fmla="*/ 100 w 100"/>
                <a:gd name="T11" fmla="*/ 32 h 44"/>
                <a:gd name="T12" fmla="*/ 100 w 100"/>
                <a:gd name="T13" fmla="*/ 44 h 44"/>
                <a:gd name="T14" fmla="*/ 2 w 100"/>
                <a:gd name="T15" fmla="*/ 44 h 44"/>
                <a:gd name="T16" fmla="*/ 2 w 100"/>
                <a:gd name="T17" fmla="*/ 32 h 44"/>
                <a:gd name="T18" fmla="*/ 17 w 100"/>
                <a:gd name="T19" fmla="*/ 32 h 44"/>
                <a:gd name="T20" fmla="*/ 4 w 100"/>
                <a:gd name="T21" fmla="*/ 21 h 44"/>
                <a:gd name="T22" fmla="*/ 0 w 100"/>
                <a:gd name="T23" fmla="*/ 6 h 44"/>
                <a:gd name="T24" fmla="*/ 0 w 100"/>
                <a:gd name="T25" fmla="*/ 3 h 44"/>
                <a:gd name="T26" fmla="*/ 1 w 100"/>
                <a:gd name="T27" fmla="*/ 0 h 44"/>
                <a:gd name="T28" fmla="*/ 17 w 100"/>
                <a:gd name="T2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44">
                  <a:moveTo>
                    <a:pt x="17" y="0"/>
                  </a:moveTo>
                  <a:cubicBezTo>
                    <a:pt x="16" y="1"/>
                    <a:pt x="16" y="3"/>
                    <a:pt x="15" y="4"/>
                  </a:cubicBezTo>
                  <a:cubicBezTo>
                    <a:pt x="15" y="6"/>
                    <a:pt x="14" y="8"/>
                    <a:pt x="14" y="10"/>
                  </a:cubicBezTo>
                  <a:cubicBezTo>
                    <a:pt x="14" y="17"/>
                    <a:pt x="17" y="22"/>
                    <a:pt x="23" y="26"/>
                  </a:cubicBezTo>
                  <a:cubicBezTo>
                    <a:pt x="29" y="30"/>
                    <a:pt x="37" y="32"/>
                    <a:pt x="48" y="32"/>
                  </a:cubicBezTo>
                  <a:lnTo>
                    <a:pt x="100" y="32"/>
                  </a:lnTo>
                  <a:lnTo>
                    <a:pt x="100" y="44"/>
                  </a:lnTo>
                  <a:lnTo>
                    <a:pt x="2" y="44"/>
                  </a:lnTo>
                  <a:lnTo>
                    <a:pt x="2" y="32"/>
                  </a:lnTo>
                  <a:lnTo>
                    <a:pt x="17" y="32"/>
                  </a:lnTo>
                  <a:cubicBezTo>
                    <a:pt x="12" y="29"/>
                    <a:pt x="7" y="26"/>
                    <a:pt x="4" y="21"/>
                  </a:cubicBezTo>
                  <a:cubicBezTo>
                    <a:pt x="1" y="17"/>
                    <a:pt x="0" y="12"/>
                    <a:pt x="0" y="6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12">
              <a:extLst>
                <a:ext uri="{FF2B5EF4-FFF2-40B4-BE49-F238E27FC236}">
                  <a16:creationId xmlns:a16="http://schemas.microsoft.com/office/drawing/2014/main" id="{A79E4512-71EC-4737-92BA-984A12F85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" y="1302"/>
              <a:ext cx="57" cy="32"/>
            </a:xfrm>
            <a:custGeom>
              <a:avLst/>
              <a:gdLst>
                <a:gd name="T0" fmla="*/ 107 w 134"/>
                <a:gd name="T1" fmla="*/ 33 h 74"/>
                <a:gd name="T2" fmla="*/ 129 w 134"/>
                <a:gd name="T3" fmla="*/ 43 h 74"/>
                <a:gd name="T4" fmla="*/ 134 w 134"/>
                <a:gd name="T5" fmla="*/ 57 h 74"/>
                <a:gd name="T6" fmla="*/ 134 w 134"/>
                <a:gd name="T7" fmla="*/ 67 h 74"/>
                <a:gd name="T8" fmla="*/ 121 w 134"/>
                <a:gd name="T9" fmla="*/ 67 h 74"/>
                <a:gd name="T10" fmla="*/ 121 w 134"/>
                <a:gd name="T11" fmla="*/ 59 h 74"/>
                <a:gd name="T12" fmla="*/ 118 w 134"/>
                <a:gd name="T13" fmla="*/ 52 h 74"/>
                <a:gd name="T14" fmla="*/ 103 w 134"/>
                <a:gd name="T15" fmla="*/ 45 h 74"/>
                <a:gd name="T16" fmla="*/ 96 w 134"/>
                <a:gd name="T17" fmla="*/ 43 h 74"/>
                <a:gd name="T18" fmla="*/ 0 w 134"/>
                <a:gd name="T19" fmla="*/ 74 h 74"/>
                <a:gd name="T20" fmla="*/ 0 w 134"/>
                <a:gd name="T21" fmla="*/ 60 h 74"/>
                <a:gd name="T22" fmla="*/ 76 w 134"/>
                <a:gd name="T23" fmla="*/ 37 h 74"/>
                <a:gd name="T24" fmla="*/ 0 w 134"/>
                <a:gd name="T25" fmla="*/ 13 h 74"/>
                <a:gd name="T26" fmla="*/ 0 w 134"/>
                <a:gd name="T27" fmla="*/ 0 h 74"/>
                <a:gd name="T28" fmla="*/ 107 w 134"/>
                <a:gd name="T29" fmla="*/ 3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4" h="74">
                  <a:moveTo>
                    <a:pt x="107" y="33"/>
                  </a:moveTo>
                  <a:cubicBezTo>
                    <a:pt x="118" y="37"/>
                    <a:pt x="126" y="40"/>
                    <a:pt x="129" y="43"/>
                  </a:cubicBezTo>
                  <a:cubicBezTo>
                    <a:pt x="133" y="47"/>
                    <a:pt x="134" y="51"/>
                    <a:pt x="134" y="57"/>
                  </a:cubicBezTo>
                  <a:lnTo>
                    <a:pt x="134" y="67"/>
                  </a:lnTo>
                  <a:lnTo>
                    <a:pt x="121" y="67"/>
                  </a:lnTo>
                  <a:lnTo>
                    <a:pt x="121" y="59"/>
                  </a:lnTo>
                  <a:cubicBezTo>
                    <a:pt x="121" y="56"/>
                    <a:pt x="120" y="53"/>
                    <a:pt x="118" y="52"/>
                  </a:cubicBezTo>
                  <a:cubicBezTo>
                    <a:pt x="116" y="50"/>
                    <a:pt x="111" y="48"/>
                    <a:pt x="103" y="45"/>
                  </a:cubicBezTo>
                  <a:lnTo>
                    <a:pt x="96" y="43"/>
                  </a:lnTo>
                  <a:lnTo>
                    <a:pt x="0" y="74"/>
                  </a:lnTo>
                  <a:lnTo>
                    <a:pt x="0" y="60"/>
                  </a:lnTo>
                  <a:lnTo>
                    <a:pt x="76" y="37"/>
                  </a:lnTo>
                  <a:lnTo>
                    <a:pt x="0" y="13"/>
                  </a:lnTo>
                  <a:lnTo>
                    <a:pt x="0" y="0"/>
                  </a:lnTo>
                  <a:lnTo>
                    <a:pt x="107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13">
              <a:extLst>
                <a:ext uri="{FF2B5EF4-FFF2-40B4-BE49-F238E27FC236}">
                  <a16:creationId xmlns:a16="http://schemas.microsoft.com/office/drawing/2014/main" id="{06A1263B-131F-42E5-9A01-CF473D0C2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" y="1511"/>
              <a:ext cx="43" cy="26"/>
            </a:xfrm>
            <a:custGeom>
              <a:avLst/>
              <a:gdLst>
                <a:gd name="T0" fmla="*/ 6 w 102"/>
                <a:gd name="T1" fmla="*/ 0 h 60"/>
                <a:gd name="T2" fmla="*/ 21 w 102"/>
                <a:gd name="T3" fmla="*/ 0 h 60"/>
                <a:gd name="T4" fmla="*/ 15 w 102"/>
                <a:gd name="T5" fmla="*/ 10 h 60"/>
                <a:gd name="T6" fmla="*/ 14 w 102"/>
                <a:gd name="T7" fmla="*/ 21 h 60"/>
                <a:gd name="T8" fmla="*/ 23 w 102"/>
                <a:gd name="T9" fmla="*/ 40 h 60"/>
                <a:gd name="T10" fmla="*/ 51 w 102"/>
                <a:gd name="T11" fmla="*/ 46 h 60"/>
                <a:gd name="T12" fmla="*/ 79 w 102"/>
                <a:gd name="T13" fmla="*/ 40 h 60"/>
                <a:gd name="T14" fmla="*/ 88 w 102"/>
                <a:gd name="T15" fmla="*/ 21 h 60"/>
                <a:gd name="T16" fmla="*/ 87 w 102"/>
                <a:gd name="T17" fmla="*/ 10 h 60"/>
                <a:gd name="T18" fmla="*/ 81 w 102"/>
                <a:gd name="T19" fmla="*/ 0 h 60"/>
                <a:gd name="T20" fmla="*/ 96 w 102"/>
                <a:gd name="T21" fmla="*/ 0 h 60"/>
                <a:gd name="T22" fmla="*/ 100 w 102"/>
                <a:gd name="T23" fmla="*/ 11 h 60"/>
                <a:gd name="T24" fmla="*/ 102 w 102"/>
                <a:gd name="T25" fmla="*/ 22 h 60"/>
                <a:gd name="T26" fmla="*/ 88 w 102"/>
                <a:gd name="T27" fmla="*/ 49 h 60"/>
                <a:gd name="T28" fmla="*/ 51 w 102"/>
                <a:gd name="T29" fmla="*/ 60 h 60"/>
                <a:gd name="T30" fmla="*/ 14 w 102"/>
                <a:gd name="T31" fmla="*/ 49 h 60"/>
                <a:gd name="T32" fmla="*/ 0 w 102"/>
                <a:gd name="T33" fmla="*/ 22 h 60"/>
                <a:gd name="T34" fmla="*/ 2 w 102"/>
                <a:gd name="T35" fmla="*/ 10 h 60"/>
                <a:gd name="T36" fmla="*/ 6 w 102"/>
                <a:gd name="T3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2" h="60">
                  <a:moveTo>
                    <a:pt x="6" y="0"/>
                  </a:moveTo>
                  <a:lnTo>
                    <a:pt x="21" y="0"/>
                  </a:lnTo>
                  <a:cubicBezTo>
                    <a:pt x="19" y="3"/>
                    <a:pt x="17" y="7"/>
                    <a:pt x="15" y="10"/>
                  </a:cubicBezTo>
                  <a:cubicBezTo>
                    <a:pt x="14" y="14"/>
                    <a:pt x="14" y="17"/>
                    <a:pt x="14" y="21"/>
                  </a:cubicBezTo>
                  <a:cubicBezTo>
                    <a:pt x="14" y="29"/>
                    <a:pt x="17" y="35"/>
                    <a:pt x="23" y="40"/>
                  </a:cubicBezTo>
                  <a:cubicBezTo>
                    <a:pt x="30" y="44"/>
                    <a:pt x="39" y="46"/>
                    <a:pt x="51" y="46"/>
                  </a:cubicBezTo>
                  <a:cubicBezTo>
                    <a:pt x="63" y="46"/>
                    <a:pt x="72" y="44"/>
                    <a:pt x="79" y="40"/>
                  </a:cubicBezTo>
                  <a:cubicBezTo>
                    <a:pt x="85" y="35"/>
                    <a:pt x="88" y="29"/>
                    <a:pt x="88" y="21"/>
                  </a:cubicBezTo>
                  <a:cubicBezTo>
                    <a:pt x="88" y="17"/>
                    <a:pt x="88" y="14"/>
                    <a:pt x="87" y="10"/>
                  </a:cubicBezTo>
                  <a:cubicBezTo>
                    <a:pt x="85" y="7"/>
                    <a:pt x="83" y="3"/>
                    <a:pt x="81" y="0"/>
                  </a:cubicBezTo>
                  <a:lnTo>
                    <a:pt x="96" y="0"/>
                  </a:lnTo>
                  <a:cubicBezTo>
                    <a:pt x="98" y="3"/>
                    <a:pt x="99" y="7"/>
                    <a:pt x="100" y="11"/>
                  </a:cubicBezTo>
                  <a:cubicBezTo>
                    <a:pt x="101" y="14"/>
                    <a:pt x="102" y="18"/>
                    <a:pt x="102" y="22"/>
                  </a:cubicBezTo>
                  <a:cubicBezTo>
                    <a:pt x="102" y="34"/>
                    <a:pt x="97" y="43"/>
                    <a:pt x="88" y="49"/>
                  </a:cubicBezTo>
                  <a:cubicBezTo>
                    <a:pt x="79" y="56"/>
                    <a:pt x="67" y="60"/>
                    <a:pt x="51" y="60"/>
                  </a:cubicBezTo>
                  <a:cubicBezTo>
                    <a:pt x="35" y="60"/>
                    <a:pt x="23" y="56"/>
                    <a:pt x="14" y="49"/>
                  </a:cubicBezTo>
                  <a:cubicBezTo>
                    <a:pt x="5" y="43"/>
                    <a:pt x="0" y="33"/>
                    <a:pt x="0" y="22"/>
                  </a:cubicBezTo>
                  <a:cubicBezTo>
                    <a:pt x="0" y="18"/>
                    <a:pt x="1" y="14"/>
                    <a:pt x="2" y="10"/>
                  </a:cubicBezTo>
                  <a:cubicBezTo>
                    <a:pt x="3" y="7"/>
                    <a:pt x="4" y="3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14">
              <a:extLst>
                <a:ext uri="{FF2B5EF4-FFF2-40B4-BE49-F238E27FC236}">
                  <a16:creationId xmlns:a16="http://schemas.microsoft.com/office/drawing/2014/main" id="{80FDE5B6-520F-4854-A1DC-7D19C97247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2" y="1474"/>
              <a:ext cx="43" cy="30"/>
            </a:xfrm>
            <a:custGeom>
              <a:avLst/>
              <a:gdLst>
                <a:gd name="T0" fmla="*/ 14 w 102"/>
                <a:gd name="T1" fmla="*/ 35 h 69"/>
                <a:gd name="T2" fmla="*/ 24 w 102"/>
                <a:gd name="T3" fmla="*/ 51 h 69"/>
                <a:gd name="T4" fmla="*/ 51 w 102"/>
                <a:gd name="T5" fmla="*/ 56 h 69"/>
                <a:gd name="T6" fmla="*/ 78 w 102"/>
                <a:gd name="T7" fmla="*/ 51 h 69"/>
                <a:gd name="T8" fmla="*/ 88 w 102"/>
                <a:gd name="T9" fmla="*/ 35 h 69"/>
                <a:gd name="T10" fmla="*/ 78 w 102"/>
                <a:gd name="T11" fmla="*/ 19 h 69"/>
                <a:gd name="T12" fmla="*/ 51 w 102"/>
                <a:gd name="T13" fmla="*/ 13 h 69"/>
                <a:gd name="T14" fmla="*/ 24 w 102"/>
                <a:gd name="T15" fmla="*/ 19 h 69"/>
                <a:gd name="T16" fmla="*/ 14 w 102"/>
                <a:gd name="T17" fmla="*/ 35 h 69"/>
                <a:gd name="T18" fmla="*/ 0 w 102"/>
                <a:gd name="T19" fmla="*/ 35 h 69"/>
                <a:gd name="T20" fmla="*/ 14 w 102"/>
                <a:gd name="T21" fmla="*/ 9 h 69"/>
                <a:gd name="T22" fmla="*/ 51 w 102"/>
                <a:gd name="T23" fmla="*/ 0 h 69"/>
                <a:gd name="T24" fmla="*/ 88 w 102"/>
                <a:gd name="T25" fmla="*/ 9 h 69"/>
                <a:gd name="T26" fmla="*/ 102 w 102"/>
                <a:gd name="T27" fmla="*/ 35 h 69"/>
                <a:gd name="T28" fmla="*/ 88 w 102"/>
                <a:gd name="T29" fmla="*/ 60 h 69"/>
                <a:gd name="T30" fmla="*/ 51 w 102"/>
                <a:gd name="T31" fmla="*/ 69 h 69"/>
                <a:gd name="T32" fmla="*/ 14 w 102"/>
                <a:gd name="T33" fmla="*/ 60 h 69"/>
                <a:gd name="T34" fmla="*/ 0 w 102"/>
                <a:gd name="T35" fmla="*/ 3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2" h="69">
                  <a:moveTo>
                    <a:pt x="14" y="35"/>
                  </a:moveTo>
                  <a:cubicBezTo>
                    <a:pt x="14" y="41"/>
                    <a:pt x="17" y="47"/>
                    <a:pt x="24" y="51"/>
                  </a:cubicBezTo>
                  <a:cubicBezTo>
                    <a:pt x="30" y="54"/>
                    <a:pt x="39" y="56"/>
                    <a:pt x="51" y="56"/>
                  </a:cubicBezTo>
                  <a:cubicBezTo>
                    <a:pt x="63" y="56"/>
                    <a:pt x="72" y="54"/>
                    <a:pt x="78" y="51"/>
                  </a:cubicBezTo>
                  <a:cubicBezTo>
                    <a:pt x="85" y="47"/>
                    <a:pt x="88" y="41"/>
                    <a:pt x="88" y="35"/>
                  </a:cubicBezTo>
                  <a:cubicBezTo>
                    <a:pt x="88" y="28"/>
                    <a:pt x="85" y="23"/>
                    <a:pt x="78" y="19"/>
                  </a:cubicBezTo>
                  <a:cubicBezTo>
                    <a:pt x="72" y="15"/>
                    <a:pt x="63" y="13"/>
                    <a:pt x="51" y="13"/>
                  </a:cubicBezTo>
                  <a:cubicBezTo>
                    <a:pt x="40" y="13"/>
                    <a:pt x="30" y="15"/>
                    <a:pt x="24" y="19"/>
                  </a:cubicBezTo>
                  <a:cubicBezTo>
                    <a:pt x="17" y="23"/>
                    <a:pt x="14" y="28"/>
                    <a:pt x="14" y="35"/>
                  </a:cubicBezTo>
                  <a:close/>
                  <a:moveTo>
                    <a:pt x="0" y="35"/>
                  </a:moveTo>
                  <a:cubicBezTo>
                    <a:pt x="0" y="24"/>
                    <a:pt x="5" y="15"/>
                    <a:pt x="14" y="9"/>
                  </a:cubicBezTo>
                  <a:cubicBezTo>
                    <a:pt x="23" y="3"/>
                    <a:pt x="35" y="0"/>
                    <a:pt x="51" y="0"/>
                  </a:cubicBezTo>
                  <a:cubicBezTo>
                    <a:pt x="67" y="0"/>
                    <a:pt x="79" y="3"/>
                    <a:pt x="88" y="9"/>
                  </a:cubicBezTo>
                  <a:cubicBezTo>
                    <a:pt x="97" y="15"/>
                    <a:pt x="102" y="24"/>
                    <a:pt x="102" y="35"/>
                  </a:cubicBezTo>
                  <a:cubicBezTo>
                    <a:pt x="102" y="46"/>
                    <a:pt x="97" y="54"/>
                    <a:pt x="88" y="60"/>
                  </a:cubicBezTo>
                  <a:cubicBezTo>
                    <a:pt x="79" y="66"/>
                    <a:pt x="67" y="69"/>
                    <a:pt x="51" y="69"/>
                  </a:cubicBezTo>
                  <a:cubicBezTo>
                    <a:pt x="35" y="69"/>
                    <a:pt x="23" y="66"/>
                    <a:pt x="14" y="60"/>
                  </a:cubicBezTo>
                  <a:cubicBezTo>
                    <a:pt x="5" y="54"/>
                    <a:pt x="0" y="46"/>
                    <a:pt x="0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15">
              <a:extLst>
                <a:ext uri="{FF2B5EF4-FFF2-40B4-BE49-F238E27FC236}">
                  <a16:creationId xmlns:a16="http://schemas.microsoft.com/office/drawing/2014/main" id="{0A0F493F-1555-44A1-8985-BE37C4E6D4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" y="1439"/>
              <a:ext cx="42" cy="27"/>
            </a:xfrm>
            <a:custGeom>
              <a:avLst/>
              <a:gdLst>
                <a:gd name="T0" fmla="*/ 41 w 99"/>
                <a:gd name="T1" fmla="*/ 0 h 63"/>
                <a:gd name="T2" fmla="*/ 99 w 99"/>
                <a:gd name="T3" fmla="*/ 0 h 63"/>
                <a:gd name="T4" fmla="*/ 99 w 99"/>
                <a:gd name="T5" fmla="*/ 12 h 63"/>
                <a:gd name="T6" fmla="*/ 41 w 99"/>
                <a:gd name="T7" fmla="*/ 12 h 63"/>
                <a:gd name="T8" fmla="*/ 21 w 99"/>
                <a:gd name="T9" fmla="*/ 16 h 63"/>
                <a:gd name="T10" fmla="*/ 14 w 99"/>
                <a:gd name="T11" fmla="*/ 29 h 63"/>
                <a:gd name="T12" fmla="*/ 22 w 99"/>
                <a:gd name="T13" fmla="*/ 45 h 63"/>
                <a:gd name="T14" fmla="*/ 45 w 99"/>
                <a:gd name="T15" fmla="*/ 51 h 63"/>
                <a:gd name="T16" fmla="*/ 99 w 99"/>
                <a:gd name="T17" fmla="*/ 51 h 63"/>
                <a:gd name="T18" fmla="*/ 99 w 99"/>
                <a:gd name="T19" fmla="*/ 63 h 63"/>
                <a:gd name="T20" fmla="*/ 2 w 99"/>
                <a:gd name="T21" fmla="*/ 63 h 63"/>
                <a:gd name="T22" fmla="*/ 2 w 99"/>
                <a:gd name="T23" fmla="*/ 51 h 63"/>
                <a:gd name="T24" fmla="*/ 17 w 99"/>
                <a:gd name="T25" fmla="*/ 51 h 63"/>
                <a:gd name="T26" fmla="*/ 4 w 99"/>
                <a:gd name="T27" fmla="*/ 40 h 63"/>
                <a:gd name="T28" fmla="*/ 0 w 99"/>
                <a:gd name="T29" fmla="*/ 26 h 63"/>
                <a:gd name="T30" fmla="*/ 10 w 99"/>
                <a:gd name="T31" fmla="*/ 6 h 63"/>
                <a:gd name="T32" fmla="*/ 41 w 99"/>
                <a:gd name="T3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63">
                  <a:moveTo>
                    <a:pt x="41" y="0"/>
                  </a:moveTo>
                  <a:lnTo>
                    <a:pt x="99" y="0"/>
                  </a:lnTo>
                  <a:lnTo>
                    <a:pt x="99" y="12"/>
                  </a:lnTo>
                  <a:lnTo>
                    <a:pt x="41" y="12"/>
                  </a:lnTo>
                  <a:cubicBezTo>
                    <a:pt x="32" y="12"/>
                    <a:pt x="25" y="14"/>
                    <a:pt x="21" y="16"/>
                  </a:cubicBezTo>
                  <a:cubicBezTo>
                    <a:pt x="16" y="19"/>
                    <a:pt x="14" y="23"/>
                    <a:pt x="14" y="29"/>
                  </a:cubicBezTo>
                  <a:cubicBezTo>
                    <a:pt x="14" y="36"/>
                    <a:pt x="17" y="41"/>
                    <a:pt x="22" y="45"/>
                  </a:cubicBezTo>
                  <a:cubicBezTo>
                    <a:pt x="28" y="49"/>
                    <a:pt x="35" y="51"/>
                    <a:pt x="45" y="51"/>
                  </a:cubicBezTo>
                  <a:lnTo>
                    <a:pt x="99" y="51"/>
                  </a:lnTo>
                  <a:lnTo>
                    <a:pt x="99" y="63"/>
                  </a:lnTo>
                  <a:lnTo>
                    <a:pt x="2" y="63"/>
                  </a:lnTo>
                  <a:lnTo>
                    <a:pt x="2" y="51"/>
                  </a:lnTo>
                  <a:lnTo>
                    <a:pt x="17" y="51"/>
                  </a:lnTo>
                  <a:cubicBezTo>
                    <a:pt x="12" y="48"/>
                    <a:pt x="7" y="44"/>
                    <a:pt x="4" y="40"/>
                  </a:cubicBezTo>
                  <a:cubicBezTo>
                    <a:pt x="1" y="36"/>
                    <a:pt x="0" y="31"/>
                    <a:pt x="0" y="26"/>
                  </a:cubicBezTo>
                  <a:cubicBezTo>
                    <a:pt x="0" y="17"/>
                    <a:pt x="3" y="11"/>
                    <a:pt x="10" y="6"/>
                  </a:cubicBezTo>
                  <a:cubicBezTo>
                    <a:pt x="17" y="2"/>
                    <a:pt x="27" y="0"/>
                    <a:pt x="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16">
              <a:extLst>
                <a:ext uri="{FF2B5EF4-FFF2-40B4-BE49-F238E27FC236}">
                  <a16:creationId xmlns:a16="http://schemas.microsoft.com/office/drawing/2014/main" id="{A9D811A1-3B18-40DC-8567-AC6403B3E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" y="1412"/>
              <a:ext cx="53" cy="20"/>
            </a:xfrm>
            <a:custGeom>
              <a:avLst/>
              <a:gdLst>
                <a:gd name="T0" fmla="*/ 0 w 124"/>
                <a:gd name="T1" fmla="*/ 26 h 47"/>
                <a:gd name="T2" fmla="*/ 27 w 124"/>
                <a:gd name="T3" fmla="*/ 26 h 47"/>
                <a:gd name="T4" fmla="*/ 27 w 124"/>
                <a:gd name="T5" fmla="*/ 0 h 47"/>
                <a:gd name="T6" fmla="*/ 40 w 124"/>
                <a:gd name="T7" fmla="*/ 0 h 47"/>
                <a:gd name="T8" fmla="*/ 40 w 124"/>
                <a:gd name="T9" fmla="*/ 26 h 47"/>
                <a:gd name="T10" fmla="*/ 92 w 124"/>
                <a:gd name="T11" fmla="*/ 26 h 47"/>
                <a:gd name="T12" fmla="*/ 108 w 124"/>
                <a:gd name="T13" fmla="*/ 23 h 47"/>
                <a:gd name="T14" fmla="*/ 111 w 124"/>
                <a:gd name="T15" fmla="*/ 13 h 47"/>
                <a:gd name="T16" fmla="*/ 111 w 124"/>
                <a:gd name="T17" fmla="*/ 0 h 47"/>
                <a:gd name="T18" fmla="*/ 124 w 124"/>
                <a:gd name="T19" fmla="*/ 0 h 47"/>
                <a:gd name="T20" fmla="*/ 124 w 124"/>
                <a:gd name="T21" fmla="*/ 13 h 47"/>
                <a:gd name="T22" fmla="*/ 118 w 124"/>
                <a:gd name="T23" fmla="*/ 33 h 47"/>
                <a:gd name="T24" fmla="*/ 92 w 124"/>
                <a:gd name="T25" fmla="*/ 38 h 47"/>
                <a:gd name="T26" fmla="*/ 40 w 124"/>
                <a:gd name="T27" fmla="*/ 38 h 47"/>
                <a:gd name="T28" fmla="*/ 40 w 124"/>
                <a:gd name="T29" fmla="*/ 47 h 47"/>
                <a:gd name="T30" fmla="*/ 27 w 124"/>
                <a:gd name="T31" fmla="*/ 47 h 47"/>
                <a:gd name="T32" fmla="*/ 27 w 124"/>
                <a:gd name="T33" fmla="*/ 38 h 47"/>
                <a:gd name="T34" fmla="*/ 0 w 124"/>
                <a:gd name="T35" fmla="*/ 38 h 47"/>
                <a:gd name="T36" fmla="*/ 0 w 124"/>
                <a:gd name="T37" fmla="*/ 2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47">
                  <a:moveTo>
                    <a:pt x="0" y="26"/>
                  </a:moveTo>
                  <a:lnTo>
                    <a:pt x="27" y="26"/>
                  </a:lnTo>
                  <a:lnTo>
                    <a:pt x="27" y="0"/>
                  </a:lnTo>
                  <a:lnTo>
                    <a:pt x="40" y="0"/>
                  </a:lnTo>
                  <a:lnTo>
                    <a:pt x="40" y="26"/>
                  </a:lnTo>
                  <a:lnTo>
                    <a:pt x="92" y="26"/>
                  </a:lnTo>
                  <a:cubicBezTo>
                    <a:pt x="100" y="26"/>
                    <a:pt x="105" y="25"/>
                    <a:pt x="108" y="23"/>
                  </a:cubicBezTo>
                  <a:cubicBezTo>
                    <a:pt x="110" y="21"/>
                    <a:pt x="111" y="18"/>
                    <a:pt x="111" y="13"/>
                  </a:cubicBezTo>
                  <a:lnTo>
                    <a:pt x="111" y="0"/>
                  </a:lnTo>
                  <a:lnTo>
                    <a:pt x="124" y="0"/>
                  </a:lnTo>
                  <a:lnTo>
                    <a:pt x="124" y="13"/>
                  </a:lnTo>
                  <a:cubicBezTo>
                    <a:pt x="124" y="22"/>
                    <a:pt x="122" y="29"/>
                    <a:pt x="118" y="33"/>
                  </a:cubicBezTo>
                  <a:cubicBezTo>
                    <a:pt x="113" y="36"/>
                    <a:pt x="105" y="38"/>
                    <a:pt x="92" y="38"/>
                  </a:cubicBezTo>
                  <a:lnTo>
                    <a:pt x="40" y="38"/>
                  </a:lnTo>
                  <a:lnTo>
                    <a:pt x="40" y="47"/>
                  </a:lnTo>
                  <a:lnTo>
                    <a:pt x="27" y="47"/>
                  </a:lnTo>
                  <a:lnTo>
                    <a:pt x="27" y="38"/>
                  </a:lnTo>
                  <a:lnTo>
                    <a:pt x="0" y="3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7">
              <a:extLst>
                <a:ext uri="{FF2B5EF4-FFF2-40B4-BE49-F238E27FC236}">
                  <a16:creationId xmlns:a16="http://schemas.microsoft.com/office/drawing/2014/main" id="{9DC1F21C-C21A-4FF2-A1C5-28CAF84B6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" y="1387"/>
              <a:ext cx="42" cy="18"/>
            </a:xfrm>
            <a:custGeom>
              <a:avLst/>
              <a:gdLst>
                <a:gd name="T0" fmla="*/ 17 w 99"/>
                <a:gd name="T1" fmla="*/ 0 h 44"/>
                <a:gd name="T2" fmla="*/ 15 w 99"/>
                <a:gd name="T3" fmla="*/ 4 h 44"/>
                <a:gd name="T4" fmla="*/ 14 w 99"/>
                <a:gd name="T5" fmla="*/ 10 h 44"/>
                <a:gd name="T6" fmla="*/ 23 w 99"/>
                <a:gd name="T7" fmla="*/ 26 h 44"/>
                <a:gd name="T8" fmla="*/ 48 w 99"/>
                <a:gd name="T9" fmla="*/ 32 h 44"/>
                <a:gd name="T10" fmla="*/ 99 w 99"/>
                <a:gd name="T11" fmla="*/ 32 h 44"/>
                <a:gd name="T12" fmla="*/ 99 w 99"/>
                <a:gd name="T13" fmla="*/ 44 h 44"/>
                <a:gd name="T14" fmla="*/ 2 w 99"/>
                <a:gd name="T15" fmla="*/ 44 h 44"/>
                <a:gd name="T16" fmla="*/ 2 w 99"/>
                <a:gd name="T17" fmla="*/ 32 h 44"/>
                <a:gd name="T18" fmla="*/ 17 w 99"/>
                <a:gd name="T19" fmla="*/ 32 h 44"/>
                <a:gd name="T20" fmla="*/ 4 w 99"/>
                <a:gd name="T21" fmla="*/ 21 h 44"/>
                <a:gd name="T22" fmla="*/ 0 w 99"/>
                <a:gd name="T23" fmla="*/ 6 h 44"/>
                <a:gd name="T24" fmla="*/ 0 w 99"/>
                <a:gd name="T25" fmla="*/ 3 h 44"/>
                <a:gd name="T26" fmla="*/ 1 w 99"/>
                <a:gd name="T27" fmla="*/ 0 h 44"/>
                <a:gd name="T28" fmla="*/ 17 w 99"/>
                <a:gd name="T2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9" h="44">
                  <a:moveTo>
                    <a:pt x="17" y="0"/>
                  </a:moveTo>
                  <a:cubicBezTo>
                    <a:pt x="16" y="1"/>
                    <a:pt x="15" y="3"/>
                    <a:pt x="15" y="4"/>
                  </a:cubicBezTo>
                  <a:cubicBezTo>
                    <a:pt x="15" y="6"/>
                    <a:pt x="14" y="8"/>
                    <a:pt x="14" y="10"/>
                  </a:cubicBezTo>
                  <a:cubicBezTo>
                    <a:pt x="14" y="17"/>
                    <a:pt x="17" y="22"/>
                    <a:pt x="23" y="26"/>
                  </a:cubicBezTo>
                  <a:cubicBezTo>
                    <a:pt x="29" y="30"/>
                    <a:pt x="37" y="32"/>
                    <a:pt x="48" y="32"/>
                  </a:cubicBezTo>
                  <a:lnTo>
                    <a:pt x="99" y="32"/>
                  </a:lnTo>
                  <a:lnTo>
                    <a:pt x="99" y="44"/>
                  </a:lnTo>
                  <a:lnTo>
                    <a:pt x="2" y="44"/>
                  </a:lnTo>
                  <a:lnTo>
                    <a:pt x="2" y="32"/>
                  </a:lnTo>
                  <a:lnTo>
                    <a:pt x="17" y="32"/>
                  </a:lnTo>
                  <a:cubicBezTo>
                    <a:pt x="12" y="29"/>
                    <a:pt x="7" y="26"/>
                    <a:pt x="4" y="21"/>
                  </a:cubicBezTo>
                  <a:cubicBezTo>
                    <a:pt x="1" y="17"/>
                    <a:pt x="0" y="12"/>
                    <a:pt x="0" y="6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18">
              <a:extLst>
                <a:ext uri="{FF2B5EF4-FFF2-40B4-BE49-F238E27FC236}">
                  <a16:creationId xmlns:a16="http://schemas.microsoft.com/office/drawing/2014/main" id="{7095DCD9-7A09-465F-BAEC-80CAC27B99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2" y="1355"/>
              <a:ext cx="43" cy="30"/>
            </a:xfrm>
            <a:custGeom>
              <a:avLst/>
              <a:gdLst>
                <a:gd name="T0" fmla="*/ 14 w 102"/>
                <a:gd name="T1" fmla="*/ 34 h 69"/>
                <a:gd name="T2" fmla="*/ 24 w 102"/>
                <a:gd name="T3" fmla="*/ 50 h 69"/>
                <a:gd name="T4" fmla="*/ 51 w 102"/>
                <a:gd name="T5" fmla="*/ 56 h 69"/>
                <a:gd name="T6" fmla="*/ 78 w 102"/>
                <a:gd name="T7" fmla="*/ 50 h 69"/>
                <a:gd name="T8" fmla="*/ 88 w 102"/>
                <a:gd name="T9" fmla="*/ 34 h 69"/>
                <a:gd name="T10" fmla="*/ 78 w 102"/>
                <a:gd name="T11" fmla="*/ 19 h 69"/>
                <a:gd name="T12" fmla="*/ 51 w 102"/>
                <a:gd name="T13" fmla="*/ 13 h 69"/>
                <a:gd name="T14" fmla="*/ 24 w 102"/>
                <a:gd name="T15" fmla="*/ 19 h 69"/>
                <a:gd name="T16" fmla="*/ 14 w 102"/>
                <a:gd name="T17" fmla="*/ 34 h 69"/>
                <a:gd name="T18" fmla="*/ 0 w 102"/>
                <a:gd name="T19" fmla="*/ 34 h 69"/>
                <a:gd name="T20" fmla="*/ 14 w 102"/>
                <a:gd name="T21" fmla="*/ 9 h 69"/>
                <a:gd name="T22" fmla="*/ 51 w 102"/>
                <a:gd name="T23" fmla="*/ 0 h 69"/>
                <a:gd name="T24" fmla="*/ 88 w 102"/>
                <a:gd name="T25" fmla="*/ 9 h 69"/>
                <a:gd name="T26" fmla="*/ 102 w 102"/>
                <a:gd name="T27" fmla="*/ 34 h 69"/>
                <a:gd name="T28" fmla="*/ 88 w 102"/>
                <a:gd name="T29" fmla="*/ 60 h 69"/>
                <a:gd name="T30" fmla="*/ 51 w 102"/>
                <a:gd name="T31" fmla="*/ 69 h 69"/>
                <a:gd name="T32" fmla="*/ 14 w 102"/>
                <a:gd name="T33" fmla="*/ 60 h 69"/>
                <a:gd name="T34" fmla="*/ 0 w 102"/>
                <a:gd name="T35" fmla="*/ 3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2" h="69">
                  <a:moveTo>
                    <a:pt x="14" y="34"/>
                  </a:moveTo>
                  <a:cubicBezTo>
                    <a:pt x="14" y="41"/>
                    <a:pt x="17" y="46"/>
                    <a:pt x="24" y="50"/>
                  </a:cubicBezTo>
                  <a:cubicBezTo>
                    <a:pt x="30" y="54"/>
                    <a:pt x="39" y="56"/>
                    <a:pt x="51" y="56"/>
                  </a:cubicBezTo>
                  <a:cubicBezTo>
                    <a:pt x="63" y="56"/>
                    <a:pt x="72" y="54"/>
                    <a:pt x="78" y="50"/>
                  </a:cubicBezTo>
                  <a:cubicBezTo>
                    <a:pt x="85" y="46"/>
                    <a:pt x="88" y="41"/>
                    <a:pt x="88" y="34"/>
                  </a:cubicBezTo>
                  <a:cubicBezTo>
                    <a:pt x="88" y="28"/>
                    <a:pt x="85" y="22"/>
                    <a:pt x="78" y="19"/>
                  </a:cubicBezTo>
                  <a:cubicBezTo>
                    <a:pt x="72" y="15"/>
                    <a:pt x="63" y="13"/>
                    <a:pt x="51" y="13"/>
                  </a:cubicBezTo>
                  <a:cubicBezTo>
                    <a:pt x="40" y="13"/>
                    <a:pt x="30" y="15"/>
                    <a:pt x="24" y="19"/>
                  </a:cubicBezTo>
                  <a:cubicBezTo>
                    <a:pt x="17" y="22"/>
                    <a:pt x="14" y="28"/>
                    <a:pt x="14" y="34"/>
                  </a:cubicBezTo>
                  <a:close/>
                  <a:moveTo>
                    <a:pt x="0" y="34"/>
                  </a:moveTo>
                  <a:cubicBezTo>
                    <a:pt x="0" y="23"/>
                    <a:pt x="5" y="15"/>
                    <a:pt x="14" y="9"/>
                  </a:cubicBezTo>
                  <a:cubicBezTo>
                    <a:pt x="23" y="3"/>
                    <a:pt x="35" y="0"/>
                    <a:pt x="51" y="0"/>
                  </a:cubicBezTo>
                  <a:cubicBezTo>
                    <a:pt x="67" y="0"/>
                    <a:pt x="79" y="3"/>
                    <a:pt x="88" y="9"/>
                  </a:cubicBezTo>
                  <a:cubicBezTo>
                    <a:pt x="97" y="15"/>
                    <a:pt x="102" y="23"/>
                    <a:pt x="102" y="34"/>
                  </a:cubicBezTo>
                  <a:cubicBezTo>
                    <a:pt x="102" y="45"/>
                    <a:pt x="97" y="54"/>
                    <a:pt x="88" y="60"/>
                  </a:cubicBezTo>
                  <a:cubicBezTo>
                    <a:pt x="79" y="66"/>
                    <a:pt x="67" y="69"/>
                    <a:pt x="51" y="69"/>
                  </a:cubicBezTo>
                  <a:cubicBezTo>
                    <a:pt x="35" y="69"/>
                    <a:pt x="23" y="66"/>
                    <a:pt x="14" y="60"/>
                  </a:cubicBezTo>
                  <a:cubicBezTo>
                    <a:pt x="5" y="54"/>
                    <a:pt x="0" y="45"/>
                    <a:pt x="0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19">
              <a:extLst>
                <a:ext uri="{FF2B5EF4-FFF2-40B4-BE49-F238E27FC236}">
                  <a16:creationId xmlns:a16="http://schemas.microsoft.com/office/drawing/2014/main" id="{80F29F0E-E7D2-4D4E-BC74-E14615A8B1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" y="1341"/>
              <a:ext cx="57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20">
              <a:extLst>
                <a:ext uri="{FF2B5EF4-FFF2-40B4-BE49-F238E27FC236}">
                  <a16:creationId xmlns:a16="http://schemas.microsoft.com/office/drawing/2014/main" id="{46D886C4-53B9-47A4-88F5-0DDD0235D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" y="1325"/>
              <a:ext cx="57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21">
              <a:extLst>
                <a:ext uri="{FF2B5EF4-FFF2-40B4-BE49-F238E27FC236}">
                  <a16:creationId xmlns:a16="http://schemas.microsoft.com/office/drawing/2014/main" id="{0832E04B-C7AC-451F-97D0-0144A1CCA7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2" y="1286"/>
              <a:ext cx="43" cy="30"/>
            </a:xfrm>
            <a:custGeom>
              <a:avLst/>
              <a:gdLst>
                <a:gd name="T0" fmla="*/ 47 w 102"/>
                <a:gd name="T1" fmla="*/ 0 h 70"/>
                <a:gd name="T2" fmla="*/ 55 w 102"/>
                <a:gd name="T3" fmla="*/ 0 h 70"/>
                <a:gd name="T4" fmla="*/ 55 w 102"/>
                <a:gd name="T5" fmla="*/ 57 h 70"/>
                <a:gd name="T6" fmla="*/ 80 w 102"/>
                <a:gd name="T7" fmla="*/ 49 h 70"/>
                <a:gd name="T8" fmla="*/ 88 w 102"/>
                <a:gd name="T9" fmla="*/ 30 h 70"/>
                <a:gd name="T10" fmla="*/ 86 w 102"/>
                <a:gd name="T11" fmla="*/ 16 h 70"/>
                <a:gd name="T12" fmla="*/ 79 w 102"/>
                <a:gd name="T13" fmla="*/ 3 h 70"/>
                <a:gd name="T14" fmla="*/ 95 w 102"/>
                <a:gd name="T15" fmla="*/ 3 h 70"/>
                <a:gd name="T16" fmla="*/ 100 w 102"/>
                <a:gd name="T17" fmla="*/ 16 h 70"/>
                <a:gd name="T18" fmla="*/ 102 w 102"/>
                <a:gd name="T19" fmla="*/ 31 h 70"/>
                <a:gd name="T20" fmla="*/ 88 w 102"/>
                <a:gd name="T21" fmla="*/ 59 h 70"/>
                <a:gd name="T22" fmla="*/ 52 w 102"/>
                <a:gd name="T23" fmla="*/ 70 h 70"/>
                <a:gd name="T24" fmla="*/ 14 w 102"/>
                <a:gd name="T25" fmla="*/ 60 h 70"/>
                <a:gd name="T26" fmla="*/ 0 w 102"/>
                <a:gd name="T27" fmla="*/ 33 h 70"/>
                <a:gd name="T28" fmla="*/ 13 w 102"/>
                <a:gd name="T29" fmla="*/ 9 h 70"/>
                <a:gd name="T30" fmla="*/ 47 w 102"/>
                <a:gd name="T31" fmla="*/ 0 h 70"/>
                <a:gd name="T32" fmla="*/ 42 w 102"/>
                <a:gd name="T33" fmla="*/ 12 h 70"/>
                <a:gd name="T34" fmla="*/ 21 w 102"/>
                <a:gd name="T35" fmla="*/ 18 h 70"/>
                <a:gd name="T36" fmla="*/ 14 w 102"/>
                <a:gd name="T37" fmla="*/ 33 h 70"/>
                <a:gd name="T38" fmla="*/ 21 w 102"/>
                <a:gd name="T39" fmla="*/ 49 h 70"/>
                <a:gd name="T40" fmla="*/ 42 w 102"/>
                <a:gd name="T41" fmla="*/ 56 h 70"/>
                <a:gd name="T42" fmla="*/ 42 w 102"/>
                <a:gd name="T43" fmla="*/ 1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2" h="70">
                  <a:moveTo>
                    <a:pt x="47" y="0"/>
                  </a:moveTo>
                  <a:lnTo>
                    <a:pt x="55" y="0"/>
                  </a:lnTo>
                  <a:lnTo>
                    <a:pt x="55" y="57"/>
                  </a:lnTo>
                  <a:cubicBezTo>
                    <a:pt x="66" y="56"/>
                    <a:pt x="74" y="54"/>
                    <a:pt x="80" y="49"/>
                  </a:cubicBezTo>
                  <a:cubicBezTo>
                    <a:pt x="86" y="45"/>
                    <a:pt x="88" y="38"/>
                    <a:pt x="88" y="30"/>
                  </a:cubicBezTo>
                  <a:cubicBezTo>
                    <a:pt x="88" y="25"/>
                    <a:pt x="88" y="20"/>
                    <a:pt x="86" y="16"/>
                  </a:cubicBezTo>
                  <a:cubicBezTo>
                    <a:pt x="85" y="12"/>
                    <a:pt x="82" y="7"/>
                    <a:pt x="79" y="3"/>
                  </a:cubicBezTo>
                  <a:lnTo>
                    <a:pt x="95" y="3"/>
                  </a:lnTo>
                  <a:cubicBezTo>
                    <a:pt x="97" y="7"/>
                    <a:pt x="99" y="12"/>
                    <a:pt x="100" y="16"/>
                  </a:cubicBezTo>
                  <a:cubicBezTo>
                    <a:pt x="101" y="21"/>
                    <a:pt x="102" y="26"/>
                    <a:pt x="102" y="31"/>
                  </a:cubicBezTo>
                  <a:cubicBezTo>
                    <a:pt x="102" y="43"/>
                    <a:pt x="97" y="52"/>
                    <a:pt x="88" y="59"/>
                  </a:cubicBezTo>
                  <a:cubicBezTo>
                    <a:pt x="79" y="66"/>
                    <a:pt x="67" y="70"/>
                    <a:pt x="52" y="70"/>
                  </a:cubicBezTo>
                  <a:cubicBezTo>
                    <a:pt x="36" y="70"/>
                    <a:pt x="23" y="66"/>
                    <a:pt x="14" y="60"/>
                  </a:cubicBezTo>
                  <a:cubicBezTo>
                    <a:pt x="5" y="53"/>
                    <a:pt x="0" y="44"/>
                    <a:pt x="0" y="33"/>
                  </a:cubicBezTo>
                  <a:cubicBezTo>
                    <a:pt x="0" y="23"/>
                    <a:pt x="4" y="15"/>
                    <a:pt x="13" y="9"/>
                  </a:cubicBezTo>
                  <a:cubicBezTo>
                    <a:pt x="21" y="3"/>
                    <a:pt x="32" y="0"/>
                    <a:pt x="47" y="0"/>
                  </a:cubicBezTo>
                  <a:close/>
                  <a:moveTo>
                    <a:pt x="42" y="12"/>
                  </a:moveTo>
                  <a:cubicBezTo>
                    <a:pt x="34" y="12"/>
                    <a:pt x="27" y="14"/>
                    <a:pt x="21" y="18"/>
                  </a:cubicBezTo>
                  <a:cubicBezTo>
                    <a:pt x="16" y="22"/>
                    <a:pt x="14" y="27"/>
                    <a:pt x="14" y="33"/>
                  </a:cubicBezTo>
                  <a:cubicBezTo>
                    <a:pt x="14" y="40"/>
                    <a:pt x="16" y="45"/>
                    <a:pt x="21" y="49"/>
                  </a:cubicBezTo>
                  <a:cubicBezTo>
                    <a:pt x="26" y="53"/>
                    <a:pt x="33" y="56"/>
                    <a:pt x="42" y="56"/>
                  </a:cubicBezTo>
                  <a:lnTo>
                    <a:pt x="42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2">
              <a:extLst>
                <a:ext uri="{FF2B5EF4-FFF2-40B4-BE49-F238E27FC236}">
                  <a16:creationId xmlns:a16="http://schemas.microsoft.com/office/drawing/2014/main" id="{74F0BA52-2F11-4F1E-B4FA-128B99660E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" y="1259"/>
              <a:ext cx="42" cy="19"/>
            </a:xfrm>
            <a:custGeom>
              <a:avLst/>
              <a:gdLst>
                <a:gd name="T0" fmla="*/ 17 w 99"/>
                <a:gd name="T1" fmla="*/ 0 h 44"/>
                <a:gd name="T2" fmla="*/ 15 w 99"/>
                <a:gd name="T3" fmla="*/ 4 h 44"/>
                <a:gd name="T4" fmla="*/ 14 w 99"/>
                <a:gd name="T5" fmla="*/ 10 h 44"/>
                <a:gd name="T6" fmla="*/ 23 w 99"/>
                <a:gd name="T7" fmla="*/ 26 h 44"/>
                <a:gd name="T8" fmla="*/ 48 w 99"/>
                <a:gd name="T9" fmla="*/ 31 h 44"/>
                <a:gd name="T10" fmla="*/ 99 w 99"/>
                <a:gd name="T11" fmla="*/ 31 h 44"/>
                <a:gd name="T12" fmla="*/ 99 w 99"/>
                <a:gd name="T13" fmla="*/ 44 h 44"/>
                <a:gd name="T14" fmla="*/ 2 w 99"/>
                <a:gd name="T15" fmla="*/ 44 h 44"/>
                <a:gd name="T16" fmla="*/ 2 w 99"/>
                <a:gd name="T17" fmla="*/ 31 h 44"/>
                <a:gd name="T18" fmla="*/ 17 w 99"/>
                <a:gd name="T19" fmla="*/ 31 h 44"/>
                <a:gd name="T20" fmla="*/ 4 w 99"/>
                <a:gd name="T21" fmla="*/ 21 h 44"/>
                <a:gd name="T22" fmla="*/ 0 w 99"/>
                <a:gd name="T23" fmla="*/ 6 h 44"/>
                <a:gd name="T24" fmla="*/ 0 w 99"/>
                <a:gd name="T25" fmla="*/ 3 h 44"/>
                <a:gd name="T26" fmla="*/ 1 w 99"/>
                <a:gd name="T27" fmla="*/ 0 h 44"/>
                <a:gd name="T28" fmla="*/ 17 w 99"/>
                <a:gd name="T2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9" h="44">
                  <a:moveTo>
                    <a:pt x="17" y="0"/>
                  </a:moveTo>
                  <a:cubicBezTo>
                    <a:pt x="16" y="1"/>
                    <a:pt x="15" y="3"/>
                    <a:pt x="15" y="4"/>
                  </a:cubicBezTo>
                  <a:cubicBezTo>
                    <a:pt x="15" y="6"/>
                    <a:pt x="14" y="8"/>
                    <a:pt x="14" y="10"/>
                  </a:cubicBezTo>
                  <a:cubicBezTo>
                    <a:pt x="14" y="17"/>
                    <a:pt x="17" y="22"/>
                    <a:pt x="23" y="26"/>
                  </a:cubicBezTo>
                  <a:cubicBezTo>
                    <a:pt x="29" y="30"/>
                    <a:pt x="37" y="31"/>
                    <a:pt x="48" y="31"/>
                  </a:cubicBezTo>
                  <a:lnTo>
                    <a:pt x="99" y="31"/>
                  </a:lnTo>
                  <a:lnTo>
                    <a:pt x="99" y="44"/>
                  </a:lnTo>
                  <a:lnTo>
                    <a:pt x="2" y="44"/>
                  </a:lnTo>
                  <a:lnTo>
                    <a:pt x="2" y="31"/>
                  </a:lnTo>
                  <a:lnTo>
                    <a:pt x="17" y="31"/>
                  </a:lnTo>
                  <a:cubicBezTo>
                    <a:pt x="12" y="29"/>
                    <a:pt x="7" y="25"/>
                    <a:pt x="4" y="21"/>
                  </a:cubicBezTo>
                  <a:cubicBezTo>
                    <a:pt x="1" y="17"/>
                    <a:pt x="0" y="12"/>
                    <a:pt x="0" y="6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23">
              <a:extLst>
                <a:ext uri="{FF2B5EF4-FFF2-40B4-BE49-F238E27FC236}">
                  <a16:creationId xmlns:a16="http://schemas.microsoft.com/office/drawing/2014/main" id="{341CBB39-33CF-48DE-9CFF-704F905DA2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" y="2151"/>
              <a:ext cx="148" cy="639"/>
            </a:xfrm>
            <a:prstGeom prst="rect">
              <a:avLst/>
            </a:prstGeom>
            <a:solidFill>
              <a:srgbClr val="A2D0D9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4">
              <a:extLst>
                <a:ext uri="{FF2B5EF4-FFF2-40B4-BE49-F238E27FC236}">
                  <a16:creationId xmlns:a16="http://schemas.microsoft.com/office/drawing/2014/main" id="{AEB4FD12-F9CA-4907-B62F-07E5128127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" y="2574"/>
              <a:ext cx="66" cy="53"/>
            </a:xfrm>
            <a:custGeom>
              <a:avLst/>
              <a:gdLst>
                <a:gd name="T0" fmla="*/ 0 w 157"/>
                <a:gd name="T1" fmla="*/ 126 h 126"/>
                <a:gd name="T2" fmla="*/ 0 w 157"/>
                <a:gd name="T3" fmla="*/ 104 h 126"/>
                <a:gd name="T4" fmla="*/ 64 w 157"/>
                <a:gd name="T5" fmla="*/ 104 h 126"/>
                <a:gd name="T6" fmla="*/ 64 w 157"/>
                <a:gd name="T7" fmla="*/ 23 h 126"/>
                <a:gd name="T8" fmla="*/ 0 w 157"/>
                <a:gd name="T9" fmla="*/ 23 h 126"/>
                <a:gd name="T10" fmla="*/ 0 w 157"/>
                <a:gd name="T11" fmla="*/ 0 h 126"/>
                <a:gd name="T12" fmla="*/ 157 w 157"/>
                <a:gd name="T13" fmla="*/ 0 h 126"/>
                <a:gd name="T14" fmla="*/ 157 w 157"/>
                <a:gd name="T15" fmla="*/ 23 h 126"/>
                <a:gd name="T16" fmla="*/ 82 w 157"/>
                <a:gd name="T17" fmla="*/ 23 h 126"/>
                <a:gd name="T18" fmla="*/ 82 w 157"/>
                <a:gd name="T19" fmla="*/ 104 h 126"/>
                <a:gd name="T20" fmla="*/ 157 w 157"/>
                <a:gd name="T21" fmla="*/ 104 h 126"/>
                <a:gd name="T22" fmla="*/ 157 w 157"/>
                <a:gd name="T23" fmla="*/ 126 h 126"/>
                <a:gd name="T24" fmla="*/ 0 w 157"/>
                <a:gd name="T25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7" h="126">
                  <a:moveTo>
                    <a:pt x="0" y="126"/>
                  </a:moveTo>
                  <a:lnTo>
                    <a:pt x="0" y="104"/>
                  </a:lnTo>
                  <a:lnTo>
                    <a:pt x="64" y="104"/>
                  </a:lnTo>
                  <a:lnTo>
                    <a:pt x="64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57" y="0"/>
                  </a:lnTo>
                  <a:lnTo>
                    <a:pt x="157" y="23"/>
                  </a:lnTo>
                  <a:lnTo>
                    <a:pt x="82" y="23"/>
                  </a:lnTo>
                  <a:lnTo>
                    <a:pt x="82" y="104"/>
                  </a:lnTo>
                  <a:lnTo>
                    <a:pt x="157" y="104"/>
                  </a:lnTo>
                  <a:lnTo>
                    <a:pt x="157" y="126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25">
              <a:extLst>
                <a:ext uri="{FF2B5EF4-FFF2-40B4-BE49-F238E27FC236}">
                  <a16:creationId xmlns:a16="http://schemas.microsoft.com/office/drawing/2014/main" id="{AA62AA69-2602-4E86-B608-1488B57E06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2" y="2505"/>
              <a:ext cx="66" cy="50"/>
            </a:xfrm>
            <a:custGeom>
              <a:avLst/>
              <a:gdLst>
                <a:gd name="T0" fmla="*/ 82 w 157"/>
                <a:gd name="T1" fmla="*/ 95 h 117"/>
                <a:gd name="T2" fmla="*/ 139 w 157"/>
                <a:gd name="T3" fmla="*/ 95 h 117"/>
                <a:gd name="T4" fmla="*/ 139 w 157"/>
                <a:gd name="T5" fmla="*/ 59 h 117"/>
                <a:gd name="T6" fmla="*/ 132 w 157"/>
                <a:gd name="T7" fmla="*/ 32 h 117"/>
                <a:gd name="T8" fmla="*/ 111 w 157"/>
                <a:gd name="T9" fmla="*/ 23 h 117"/>
                <a:gd name="T10" fmla="*/ 89 w 157"/>
                <a:gd name="T11" fmla="*/ 32 h 117"/>
                <a:gd name="T12" fmla="*/ 82 w 157"/>
                <a:gd name="T13" fmla="*/ 59 h 117"/>
                <a:gd name="T14" fmla="*/ 82 w 157"/>
                <a:gd name="T15" fmla="*/ 95 h 117"/>
                <a:gd name="T16" fmla="*/ 18 w 157"/>
                <a:gd name="T17" fmla="*/ 95 h 117"/>
                <a:gd name="T18" fmla="*/ 65 w 157"/>
                <a:gd name="T19" fmla="*/ 95 h 117"/>
                <a:gd name="T20" fmla="*/ 65 w 157"/>
                <a:gd name="T21" fmla="*/ 61 h 117"/>
                <a:gd name="T22" fmla="*/ 59 w 157"/>
                <a:gd name="T23" fmla="*/ 37 h 117"/>
                <a:gd name="T24" fmla="*/ 41 w 157"/>
                <a:gd name="T25" fmla="*/ 29 h 117"/>
                <a:gd name="T26" fmla="*/ 23 w 157"/>
                <a:gd name="T27" fmla="*/ 37 h 117"/>
                <a:gd name="T28" fmla="*/ 18 w 157"/>
                <a:gd name="T29" fmla="*/ 61 h 117"/>
                <a:gd name="T30" fmla="*/ 18 w 157"/>
                <a:gd name="T31" fmla="*/ 95 h 117"/>
                <a:gd name="T32" fmla="*/ 0 w 157"/>
                <a:gd name="T33" fmla="*/ 117 h 117"/>
                <a:gd name="T34" fmla="*/ 0 w 157"/>
                <a:gd name="T35" fmla="*/ 60 h 117"/>
                <a:gd name="T36" fmla="*/ 10 w 157"/>
                <a:gd name="T37" fmla="*/ 21 h 117"/>
                <a:gd name="T38" fmla="*/ 39 w 157"/>
                <a:gd name="T39" fmla="*/ 7 h 117"/>
                <a:gd name="T40" fmla="*/ 62 w 157"/>
                <a:gd name="T41" fmla="*/ 14 h 117"/>
                <a:gd name="T42" fmla="*/ 72 w 157"/>
                <a:gd name="T43" fmla="*/ 35 h 117"/>
                <a:gd name="T44" fmla="*/ 86 w 157"/>
                <a:gd name="T45" fmla="*/ 9 h 117"/>
                <a:gd name="T46" fmla="*/ 113 w 157"/>
                <a:gd name="T47" fmla="*/ 0 h 117"/>
                <a:gd name="T48" fmla="*/ 145 w 157"/>
                <a:gd name="T49" fmla="*/ 15 h 117"/>
                <a:gd name="T50" fmla="*/ 157 w 157"/>
                <a:gd name="T51" fmla="*/ 58 h 117"/>
                <a:gd name="T52" fmla="*/ 157 w 157"/>
                <a:gd name="T53" fmla="*/ 117 h 117"/>
                <a:gd name="T54" fmla="*/ 0 w 157"/>
                <a:gd name="T55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7" h="117">
                  <a:moveTo>
                    <a:pt x="82" y="95"/>
                  </a:moveTo>
                  <a:lnTo>
                    <a:pt x="139" y="95"/>
                  </a:lnTo>
                  <a:lnTo>
                    <a:pt x="139" y="59"/>
                  </a:lnTo>
                  <a:cubicBezTo>
                    <a:pt x="139" y="47"/>
                    <a:pt x="137" y="38"/>
                    <a:pt x="132" y="32"/>
                  </a:cubicBezTo>
                  <a:cubicBezTo>
                    <a:pt x="128" y="26"/>
                    <a:pt x="120" y="23"/>
                    <a:pt x="111" y="23"/>
                  </a:cubicBezTo>
                  <a:cubicBezTo>
                    <a:pt x="101" y="23"/>
                    <a:pt x="94" y="26"/>
                    <a:pt x="89" y="32"/>
                  </a:cubicBezTo>
                  <a:cubicBezTo>
                    <a:pt x="84" y="38"/>
                    <a:pt x="82" y="47"/>
                    <a:pt x="82" y="59"/>
                  </a:cubicBezTo>
                  <a:lnTo>
                    <a:pt x="82" y="95"/>
                  </a:lnTo>
                  <a:close/>
                  <a:moveTo>
                    <a:pt x="18" y="95"/>
                  </a:moveTo>
                  <a:lnTo>
                    <a:pt x="65" y="95"/>
                  </a:lnTo>
                  <a:lnTo>
                    <a:pt x="65" y="61"/>
                  </a:lnTo>
                  <a:cubicBezTo>
                    <a:pt x="65" y="51"/>
                    <a:pt x="63" y="42"/>
                    <a:pt x="59" y="37"/>
                  </a:cubicBezTo>
                  <a:cubicBezTo>
                    <a:pt x="55" y="32"/>
                    <a:pt x="49" y="29"/>
                    <a:pt x="41" y="29"/>
                  </a:cubicBezTo>
                  <a:cubicBezTo>
                    <a:pt x="33" y="29"/>
                    <a:pt x="27" y="32"/>
                    <a:pt x="23" y="37"/>
                  </a:cubicBezTo>
                  <a:cubicBezTo>
                    <a:pt x="20" y="42"/>
                    <a:pt x="18" y="51"/>
                    <a:pt x="18" y="61"/>
                  </a:cubicBezTo>
                  <a:lnTo>
                    <a:pt x="18" y="95"/>
                  </a:lnTo>
                  <a:close/>
                  <a:moveTo>
                    <a:pt x="0" y="117"/>
                  </a:moveTo>
                  <a:lnTo>
                    <a:pt x="0" y="60"/>
                  </a:lnTo>
                  <a:cubicBezTo>
                    <a:pt x="0" y="43"/>
                    <a:pt x="4" y="30"/>
                    <a:pt x="10" y="21"/>
                  </a:cubicBezTo>
                  <a:cubicBezTo>
                    <a:pt x="17" y="11"/>
                    <a:pt x="27" y="7"/>
                    <a:pt x="39" y="7"/>
                  </a:cubicBezTo>
                  <a:cubicBezTo>
                    <a:pt x="48" y="7"/>
                    <a:pt x="56" y="9"/>
                    <a:pt x="62" y="14"/>
                  </a:cubicBezTo>
                  <a:cubicBezTo>
                    <a:pt x="67" y="18"/>
                    <a:pt x="71" y="25"/>
                    <a:pt x="72" y="35"/>
                  </a:cubicBezTo>
                  <a:cubicBezTo>
                    <a:pt x="75" y="24"/>
                    <a:pt x="79" y="15"/>
                    <a:pt x="86" y="9"/>
                  </a:cubicBezTo>
                  <a:cubicBezTo>
                    <a:pt x="93" y="3"/>
                    <a:pt x="102" y="0"/>
                    <a:pt x="113" y="0"/>
                  </a:cubicBezTo>
                  <a:cubicBezTo>
                    <a:pt x="127" y="0"/>
                    <a:pt x="138" y="5"/>
                    <a:pt x="145" y="15"/>
                  </a:cubicBezTo>
                  <a:cubicBezTo>
                    <a:pt x="153" y="25"/>
                    <a:pt x="157" y="39"/>
                    <a:pt x="157" y="58"/>
                  </a:cubicBezTo>
                  <a:lnTo>
                    <a:pt x="157" y="117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26">
              <a:extLst>
                <a:ext uri="{FF2B5EF4-FFF2-40B4-BE49-F238E27FC236}">
                  <a16:creationId xmlns:a16="http://schemas.microsoft.com/office/drawing/2014/main" id="{B66B9EDC-90CE-4558-90BD-7E0711088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" y="2425"/>
              <a:ext cx="66" cy="64"/>
            </a:xfrm>
            <a:custGeom>
              <a:avLst/>
              <a:gdLst>
                <a:gd name="T0" fmla="*/ 0 w 157"/>
                <a:gd name="T1" fmla="*/ 151 h 151"/>
                <a:gd name="T2" fmla="*/ 0 w 157"/>
                <a:gd name="T3" fmla="*/ 117 h 151"/>
                <a:gd name="T4" fmla="*/ 107 w 157"/>
                <a:gd name="T5" fmla="*/ 75 h 151"/>
                <a:gd name="T6" fmla="*/ 0 w 157"/>
                <a:gd name="T7" fmla="*/ 33 h 151"/>
                <a:gd name="T8" fmla="*/ 0 w 157"/>
                <a:gd name="T9" fmla="*/ 0 h 151"/>
                <a:gd name="T10" fmla="*/ 157 w 157"/>
                <a:gd name="T11" fmla="*/ 0 h 151"/>
                <a:gd name="T12" fmla="*/ 157 w 157"/>
                <a:gd name="T13" fmla="*/ 22 h 151"/>
                <a:gd name="T14" fmla="*/ 19 w 157"/>
                <a:gd name="T15" fmla="*/ 22 h 151"/>
                <a:gd name="T16" fmla="*/ 127 w 157"/>
                <a:gd name="T17" fmla="*/ 64 h 151"/>
                <a:gd name="T18" fmla="*/ 127 w 157"/>
                <a:gd name="T19" fmla="*/ 87 h 151"/>
                <a:gd name="T20" fmla="*/ 19 w 157"/>
                <a:gd name="T21" fmla="*/ 129 h 151"/>
                <a:gd name="T22" fmla="*/ 157 w 157"/>
                <a:gd name="T23" fmla="*/ 129 h 151"/>
                <a:gd name="T24" fmla="*/ 157 w 157"/>
                <a:gd name="T25" fmla="*/ 151 h 151"/>
                <a:gd name="T26" fmla="*/ 0 w 157"/>
                <a:gd name="T27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7" h="151">
                  <a:moveTo>
                    <a:pt x="0" y="151"/>
                  </a:moveTo>
                  <a:lnTo>
                    <a:pt x="0" y="117"/>
                  </a:lnTo>
                  <a:lnTo>
                    <a:pt x="107" y="75"/>
                  </a:lnTo>
                  <a:lnTo>
                    <a:pt x="0" y="33"/>
                  </a:lnTo>
                  <a:lnTo>
                    <a:pt x="0" y="0"/>
                  </a:lnTo>
                  <a:lnTo>
                    <a:pt x="157" y="0"/>
                  </a:lnTo>
                  <a:lnTo>
                    <a:pt x="157" y="22"/>
                  </a:lnTo>
                  <a:lnTo>
                    <a:pt x="19" y="22"/>
                  </a:lnTo>
                  <a:lnTo>
                    <a:pt x="127" y="64"/>
                  </a:lnTo>
                  <a:lnTo>
                    <a:pt x="127" y="87"/>
                  </a:lnTo>
                  <a:lnTo>
                    <a:pt x="19" y="129"/>
                  </a:lnTo>
                  <a:lnTo>
                    <a:pt x="157" y="129"/>
                  </a:lnTo>
                  <a:lnTo>
                    <a:pt x="157" y="151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27">
              <a:extLst>
                <a:ext uri="{FF2B5EF4-FFF2-40B4-BE49-F238E27FC236}">
                  <a16:creationId xmlns:a16="http://schemas.microsoft.com/office/drawing/2014/main" id="{56C20DEB-7904-4EDD-8DD5-591C1D3A4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" y="2363"/>
              <a:ext cx="68" cy="45"/>
            </a:xfrm>
            <a:custGeom>
              <a:avLst/>
              <a:gdLst>
                <a:gd name="T0" fmla="*/ 142 w 160"/>
                <a:gd name="T1" fmla="*/ 78 h 105"/>
                <a:gd name="T2" fmla="*/ 142 w 160"/>
                <a:gd name="T3" fmla="*/ 0 h 105"/>
                <a:gd name="T4" fmla="*/ 160 w 160"/>
                <a:gd name="T5" fmla="*/ 0 h 105"/>
                <a:gd name="T6" fmla="*/ 160 w 160"/>
                <a:gd name="T7" fmla="*/ 105 h 105"/>
                <a:gd name="T8" fmla="*/ 142 w 160"/>
                <a:gd name="T9" fmla="*/ 105 h 105"/>
                <a:gd name="T10" fmla="*/ 108 w 160"/>
                <a:gd name="T11" fmla="*/ 71 h 105"/>
                <a:gd name="T12" fmla="*/ 81 w 160"/>
                <a:gd name="T13" fmla="*/ 43 h 105"/>
                <a:gd name="T14" fmla="*/ 62 w 160"/>
                <a:gd name="T15" fmla="*/ 28 h 105"/>
                <a:gd name="T16" fmla="*/ 46 w 160"/>
                <a:gd name="T17" fmla="*/ 24 h 105"/>
                <a:gd name="T18" fmla="*/ 26 w 160"/>
                <a:gd name="T19" fmla="*/ 33 h 105"/>
                <a:gd name="T20" fmla="*/ 18 w 160"/>
                <a:gd name="T21" fmla="*/ 57 h 105"/>
                <a:gd name="T22" fmla="*/ 22 w 160"/>
                <a:gd name="T23" fmla="*/ 79 h 105"/>
                <a:gd name="T24" fmla="*/ 32 w 160"/>
                <a:gd name="T25" fmla="*/ 104 h 105"/>
                <a:gd name="T26" fmla="*/ 11 w 160"/>
                <a:gd name="T27" fmla="*/ 104 h 105"/>
                <a:gd name="T28" fmla="*/ 3 w 160"/>
                <a:gd name="T29" fmla="*/ 79 h 105"/>
                <a:gd name="T30" fmla="*/ 0 w 160"/>
                <a:gd name="T31" fmla="*/ 57 h 105"/>
                <a:gd name="T32" fmla="*/ 13 w 160"/>
                <a:gd name="T33" fmla="*/ 16 h 105"/>
                <a:gd name="T34" fmla="*/ 45 w 160"/>
                <a:gd name="T35" fmla="*/ 1 h 105"/>
                <a:gd name="T36" fmla="*/ 63 w 160"/>
                <a:gd name="T37" fmla="*/ 5 h 105"/>
                <a:gd name="T38" fmla="*/ 84 w 160"/>
                <a:gd name="T39" fmla="*/ 19 h 105"/>
                <a:gd name="T40" fmla="*/ 101 w 160"/>
                <a:gd name="T41" fmla="*/ 36 h 105"/>
                <a:gd name="T42" fmla="*/ 142 w 160"/>
                <a:gd name="T43" fmla="*/ 7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0" h="105">
                  <a:moveTo>
                    <a:pt x="142" y="78"/>
                  </a:moveTo>
                  <a:lnTo>
                    <a:pt x="142" y="0"/>
                  </a:lnTo>
                  <a:lnTo>
                    <a:pt x="160" y="0"/>
                  </a:lnTo>
                  <a:lnTo>
                    <a:pt x="160" y="105"/>
                  </a:lnTo>
                  <a:lnTo>
                    <a:pt x="142" y="105"/>
                  </a:lnTo>
                  <a:cubicBezTo>
                    <a:pt x="134" y="97"/>
                    <a:pt x="122" y="85"/>
                    <a:pt x="108" y="71"/>
                  </a:cubicBezTo>
                  <a:cubicBezTo>
                    <a:pt x="94" y="56"/>
                    <a:pt x="85" y="47"/>
                    <a:pt x="81" y="43"/>
                  </a:cubicBezTo>
                  <a:cubicBezTo>
                    <a:pt x="74" y="36"/>
                    <a:pt x="67" y="31"/>
                    <a:pt x="62" y="28"/>
                  </a:cubicBezTo>
                  <a:cubicBezTo>
                    <a:pt x="57" y="25"/>
                    <a:pt x="52" y="24"/>
                    <a:pt x="46" y="24"/>
                  </a:cubicBezTo>
                  <a:cubicBezTo>
                    <a:pt x="38" y="24"/>
                    <a:pt x="31" y="27"/>
                    <a:pt x="26" y="33"/>
                  </a:cubicBezTo>
                  <a:cubicBezTo>
                    <a:pt x="21" y="39"/>
                    <a:pt x="18" y="47"/>
                    <a:pt x="18" y="57"/>
                  </a:cubicBezTo>
                  <a:cubicBezTo>
                    <a:pt x="18" y="64"/>
                    <a:pt x="19" y="71"/>
                    <a:pt x="22" y="79"/>
                  </a:cubicBezTo>
                  <a:cubicBezTo>
                    <a:pt x="24" y="87"/>
                    <a:pt x="27" y="95"/>
                    <a:pt x="32" y="104"/>
                  </a:cubicBezTo>
                  <a:lnTo>
                    <a:pt x="11" y="104"/>
                  </a:lnTo>
                  <a:cubicBezTo>
                    <a:pt x="7" y="95"/>
                    <a:pt x="5" y="87"/>
                    <a:pt x="3" y="79"/>
                  </a:cubicBezTo>
                  <a:cubicBezTo>
                    <a:pt x="1" y="71"/>
                    <a:pt x="0" y="64"/>
                    <a:pt x="0" y="57"/>
                  </a:cubicBezTo>
                  <a:cubicBezTo>
                    <a:pt x="0" y="40"/>
                    <a:pt x="4" y="27"/>
                    <a:pt x="13" y="16"/>
                  </a:cubicBezTo>
                  <a:cubicBezTo>
                    <a:pt x="21" y="6"/>
                    <a:pt x="31" y="1"/>
                    <a:pt x="45" y="1"/>
                  </a:cubicBezTo>
                  <a:cubicBezTo>
                    <a:pt x="51" y="1"/>
                    <a:pt x="58" y="3"/>
                    <a:pt x="63" y="5"/>
                  </a:cubicBezTo>
                  <a:cubicBezTo>
                    <a:pt x="69" y="8"/>
                    <a:pt x="76" y="12"/>
                    <a:pt x="84" y="19"/>
                  </a:cubicBezTo>
                  <a:cubicBezTo>
                    <a:pt x="86" y="21"/>
                    <a:pt x="92" y="27"/>
                    <a:pt x="101" y="36"/>
                  </a:cubicBezTo>
                  <a:cubicBezTo>
                    <a:pt x="111" y="46"/>
                    <a:pt x="125" y="60"/>
                    <a:pt x="142" y="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28">
              <a:extLst>
                <a:ext uri="{FF2B5EF4-FFF2-40B4-BE49-F238E27FC236}">
                  <a16:creationId xmlns:a16="http://schemas.microsoft.com/office/drawing/2014/main" id="{675F4BB8-779B-4204-AAA1-19E6FF673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" y="2611"/>
              <a:ext cx="74" cy="103"/>
            </a:xfrm>
            <a:custGeom>
              <a:avLst/>
              <a:gdLst>
                <a:gd name="T0" fmla="*/ 129 w 172"/>
                <a:gd name="T1" fmla="*/ 180 h 241"/>
                <a:gd name="T2" fmla="*/ 86 w 172"/>
                <a:gd name="T3" fmla="*/ 181 h 241"/>
                <a:gd name="T4" fmla="*/ 86 w 172"/>
                <a:gd name="T5" fmla="*/ 211 h 241"/>
                <a:gd name="T6" fmla="*/ 85 w 172"/>
                <a:gd name="T7" fmla="*/ 241 h 241"/>
                <a:gd name="T8" fmla="*/ 43 w 172"/>
                <a:gd name="T9" fmla="*/ 181 h 241"/>
                <a:gd name="T10" fmla="*/ 0 w 172"/>
                <a:gd name="T11" fmla="*/ 120 h 241"/>
                <a:gd name="T12" fmla="*/ 43 w 172"/>
                <a:gd name="T13" fmla="*/ 59 h 241"/>
                <a:gd name="T14" fmla="*/ 85 w 172"/>
                <a:gd name="T15" fmla="*/ 0 h 241"/>
                <a:gd name="T16" fmla="*/ 85 w 172"/>
                <a:gd name="T17" fmla="*/ 30 h 241"/>
                <a:gd name="T18" fmla="*/ 86 w 172"/>
                <a:gd name="T19" fmla="*/ 61 h 241"/>
                <a:gd name="T20" fmla="*/ 129 w 172"/>
                <a:gd name="T21" fmla="*/ 60 h 241"/>
                <a:gd name="T22" fmla="*/ 172 w 172"/>
                <a:gd name="T23" fmla="*/ 60 h 241"/>
                <a:gd name="T24" fmla="*/ 172 w 172"/>
                <a:gd name="T25" fmla="*/ 120 h 241"/>
                <a:gd name="T26" fmla="*/ 172 w 172"/>
                <a:gd name="T27" fmla="*/ 180 h 241"/>
                <a:gd name="T28" fmla="*/ 129 w 172"/>
                <a:gd name="T29" fmla="*/ 18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2" h="241">
                  <a:moveTo>
                    <a:pt x="129" y="180"/>
                  </a:moveTo>
                  <a:lnTo>
                    <a:pt x="86" y="181"/>
                  </a:lnTo>
                  <a:lnTo>
                    <a:pt x="86" y="211"/>
                  </a:lnTo>
                  <a:lnTo>
                    <a:pt x="85" y="241"/>
                  </a:lnTo>
                  <a:lnTo>
                    <a:pt x="43" y="181"/>
                  </a:lnTo>
                  <a:cubicBezTo>
                    <a:pt x="8" y="132"/>
                    <a:pt x="0" y="121"/>
                    <a:pt x="0" y="120"/>
                  </a:cubicBezTo>
                  <a:cubicBezTo>
                    <a:pt x="1" y="119"/>
                    <a:pt x="20" y="92"/>
                    <a:pt x="43" y="59"/>
                  </a:cubicBezTo>
                  <a:lnTo>
                    <a:pt x="85" y="0"/>
                  </a:lnTo>
                  <a:lnTo>
                    <a:pt x="85" y="30"/>
                  </a:lnTo>
                  <a:lnTo>
                    <a:pt x="86" y="61"/>
                  </a:lnTo>
                  <a:lnTo>
                    <a:pt x="129" y="60"/>
                  </a:lnTo>
                  <a:lnTo>
                    <a:pt x="172" y="60"/>
                  </a:lnTo>
                  <a:lnTo>
                    <a:pt x="172" y="120"/>
                  </a:lnTo>
                  <a:lnTo>
                    <a:pt x="172" y="180"/>
                  </a:lnTo>
                  <a:lnTo>
                    <a:pt x="129" y="180"/>
                  </a:lnTo>
                  <a:close/>
                </a:path>
              </a:pathLst>
            </a:custGeom>
            <a:solidFill>
              <a:srgbClr val="1B0675"/>
            </a:solidFill>
            <a:ln w="1588" cap="flat">
              <a:solidFill>
                <a:srgbClr val="07070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29">
              <a:extLst>
                <a:ext uri="{FF2B5EF4-FFF2-40B4-BE49-F238E27FC236}">
                  <a16:creationId xmlns:a16="http://schemas.microsoft.com/office/drawing/2014/main" id="{24550EC4-39B4-49BD-B9F4-7931766A9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" y="2611"/>
              <a:ext cx="74" cy="103"/>
            </a:xfrm>
            <a:custGeom>
              <a:avLst/>
              <a:gdLst>
                <a:gd name="T0" fmla="*/ 44 w 173"/>
                <a:gd name="T1" fmla="*/ 61 h 241"/>
                <a:gd name="T2" fmla="*/ 87 w 173"/>
                <a:gd name="T3" fmla="*/ 61 h 241"/>
                <a:gd name="T4" fmla="*/ 87 w 173"/>
                <a:gd name="T5" fmla="*/ 30 h 241"/>
                <a:gd name="T6" fmla="*/ 87 w 173"/>
                <a:gd name="T7" fmla="*/ 0 h 241"/>
                <a:gd name="T8" fmla="*/ 130 w 173"/>
                <a:gd name="T9" fmla="*/ 60 h 241"/>
                <a:gd name="T10" fmla="*/ 172 w 173"/>
                <a:gd name="T11" fmla="*/ 121 h 241"/>
                <a:gd name="T12" fmla="*/ 129 w 173"/>
                <a:gd name="T13" fmla="*/ 182 h 241"/>
                <a:gd name="T14" fmla="*/ 87 w 173"/>
                <a:gd name="T15" fmla="*/ 241 h 241"/>
                <a:gd name="T16" fmla="*/ 87 w 173"/>
                <a:gd name="T17" fmla="*/ 211 h 241"/>
                <a:gd name="T18" fmla="*/ 87 w 173"/>
                <a:gd name="T19" fmla="*/ 181 h 241"/>
                <a:gd name="T20" fmla="*/ 44 w 173"/>
                <a:gd name="T21" fmla="*/ 181 h 241"/>
                <a:gd name="T22" fmla="*/ 1 w 173"/>
                <a:gd name="T23" fmla="*/ 181 h 241"/>
                <a:gd name="T24" fmla="*/ 1 w 173"/>
                <a:gd name="T25" fmla="*/ 121 h 241"/>
                <a:gd name="T26" fmla="*/ 0 w 173"/>
                <a:gd name="T27" fmla="*/ 61 h 241"/>
                <a:gd name="T28" fmla="*/ 44 w 173"/>
                <a:gd name="T29" fmla="*/ 6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3" h="241">
                  <a:moveTo>
                    <a:pt x="44" y="61"/>
                  </a:moveTo>
                  <a:lnTo>
                    <a:pt x="87" y="61"/>
                  </a:lnTo>
                  <a:lnTo>
                    <a:pt x="87" y="30"/>
                  </a:lnTo>
                  <a:lnTo>
                    <a:pt x="87" y="0"/>
                  </a:lnTo>
                  <a:lnTo>
                    <a:pt x="130" y="60"/>
                  </a:lnTo>
                  <a:cubicBezTo>
                    <a:pt x="165" y="109"/>
                    <a:pt x="173" y="120"/>
                    <a:pt x="172" y="121"/>
                  </a:cubicBezTo>
                  <a:cubicBezTo>
                    <a:pt x="172" y="122"/>
                    <a:pt x="153" y="150"/>
                    <a:pt x="129" y="182"/>
                  </a:cubicBezTo>
                  <a:lnTo>
                    <a:pt x="87" y="241"/>
                  </a:lnTo>
                  <a:lnTo>
                    <a:pt x="87" y="211"/>
                  </a:lnTo>
                  <a:lnTo>
                    <a:pt x="87" y="181"/>
                  </a:lnTo>
                  <a:lnTo>
                    <a:pt x="44" y="181"/>
                  </a:lnTo>
                  <a:lnTo>
                    <a:pt x="1" y="181"/>
                  </a:lnTo>
                  <a:lnTo>
                    <a:pt x="1" y="121"/>
                  </a:lnTo>
                  <a:lnTo>
                    <a:pt x="0" y="61"/>
                  </a:lnTo>
                  <a:lnTo>
                    <a:pt x="44" y="61"/>
                  </a:lnTo>
                  <a:close/>
                </a:path>
              </a:pathLst>
            </a:custGeom>
            <a:solidFill>
              <a:srgbClr val="1B0675"/>
            </a:solidFill>
            <a:ln w="1588" cap="flat">
              <a:solidFill>
                <a:srgbClr val="07070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30">
              <a:extLst>
                <a:ext uri="{FF2B5EF4-FFF2-40B4-BE49-F238E27FC236}">
                  <a16:creationId xmlns:a16="http://schemas.microsoft.com/office/drawing/2014/main" id="{5EFFAC4D-586E-4E38-B618-CAB78DD96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" y="2202"/>
              <a:ext cx="73" cy="103"/>
            </a:xfrm>
            <a:custGeom>
              <a:avLst/>
              <a:gdLst>
                <a:gd name="T0" fmla="*/ 129 w 173"/>
                <a:gd name="T1" fmla="*/ 180 h 241"/>
                <a:gd name="T2" fmla="*/ 86 w 173"/>
                <a:gd name="T3" fmla="*/ 181 h 241"/>
                <a:gd name="T4" fmla="*/ 86 w 173"/>
                <a:gd name="T5" fmla="*/ 211 h 241"/>
                <a:gd name="T6" fmla="*/ 86 w 173"/>
                <a:gd name="T7" fmla="*/ 241 h 241"/>
                <a:gd name="T8" fmla="*/ 43 w 173"/>
                <a:gd name="T9" fmla="*/ 181 h 241"/>
                <a:gd name="T10" fmla="*/ 1 w 173"/>
                <a:gd name="T11" fmla="*/ 120 h 241"/>
                <a:gd name="T12" fmla="*/ 44 w 173"/>
                <a:gd name="T13" fmla="*/ 59 h 241"/>
                <a:gd name="T14" fmla="*/ 86 w 173"/>
                <a:gd name="T15" fmla="*/ 0 h 241"/>
                <a:gd name="T16" fmla="*/ 86 w 173"/>
                <a:gd name="T17" fmla="*/ 30 h 241"/>
                <a:gd name="T18" fmla="*/ 86 w 173"/>
                <a:gd name="T19" fmla="*/ 61 h 241"/>
                <a:gd name="T20" fmla="*/ 129 w 173"/>
                <a:gd name="T21" fmla="*/ 60 h 241"/>
                <a:gd name="T22" fmla="*/ 173 w 173"/>
                <a:gd name="T23" fmla="*/ 60 h 241"/>
                <a:gd name="T24" fmla="*/ 173 w 173"/>
                <a:gd name="T25" fmla="*/ 120 h 241"/>
                <a:gd name="T26" fmla="*/ 173 w 173"/>
                <a:gd name="T27" fmla="*/ 180 h 241"/>
                <a:gd name="T28" fmla="*/ 130 w 173"/>
                <a:gd name="T29" fmla="*/ 180 h 241"/>
                <a:gd name="T30" fmla="*/ 129 w 173"/>
                <a:gd name="T31" fmla="*/ 18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" h="241">
                  <a:moveTo>
                    <a:pt x="129" y="180"/>
                  </a:moveTo>
                  <a:lnTo>
                    <a:pt x="86" y="181"/>
                  </a:lnTo>
                  <a:lnTo>
                    <a:pt x="86" y="211"/>
                  </a:lnTo>
                  <a:lnTo>
                    <a:pt x="86" y="241"/>
                  </a:lnTo>
                  <a:lnTo>
                    <a:pt x="43" y="181"/>
                  </a:lnTo>
                  <a:cubicBezTo>
                    <a:pt x="8" y="132"/>
                    <a:pt x="0" y="121"/>
                    <a:pt x="1" y="120"/>
                  </a:cubicBezTo>
                  <a:cubicBezTo>
                    <a:pt x="1" y="119"/>
                    <a:pt x="21" y="92"/>
                    <a:pt x="44" y="59"/>
                  </a:cubicBezTo>
                  <a:lnTo>
                    <a:pt x="86" y="0"/>
                  </a:lnTo>
                  <a:lnTo>
                    <a:pt x="86" y="30"/>
                  </a:lnTo>
                  <a:lnTo>
                    <a:pt x="86" y="61"/>
                  </a:lnTo>
                  <a:lnTo>
                    <a:pt x="129" y="60"/>
                  </a:lnTo>
                  <a:lnTo>
                    <a:pt x="173" y="60"/>
                  </a:lnTo>
                  <a:lnTo>
                    <a:pt x="173" y="120"/>
                  </a:lnTo>
                  <a:lnTo>
                    <a:pt x="173" y="180"/>
                  </a:lnTo>
                  <a:lnTo>
                    <a:pt x="130" y="180"/>
                  </a:lnTo>
                  <a:lnTo>
                    <a:pt x="129" y="180"/>
                  </a:lnTo>
                  <a:close/>
                </a:path>
              </a:pathLst>
            </a:custGeom>
            <a:solidFill>
              <a:srgbClr val="1B0675"/>
            </a:solidFill>
            <a:ln w="1588" cap="flat">
              <a:solidFill>
                <a:srgbClr val="07070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31">
              <a:extLst>
                <a:ext uri="{FF2B5EF4-FFF2-40B4-BE49-F238E27FC236}">
                  <a16:creationId xmlns:a16="http://schemas.microsoft.com/office/drawing/2014/main" id="{495D0D4D-1B6B-4CE5-B7AE-96C2E382EA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" y="2202"/>
              <a:ext cx="73" cy="103"/>
            </a:xfrm>
            <a:custGeom>
              <a:avLst/>
              <a:gdLst>
                <a:gd name="T0" fmla="*/ 43 w 172"/>
                <a:gd name="T1" fmla="*/ 61 h 241"/>
                <a:gd name="T2" fmla="*/ 86 w 172"/>
                <a:gd name="T3" fmla="*/ 61 h 241"/>
                <a:gd name="T4" fmla="*/ 87 w 172"/>
                <a:gd name="T5" fmla="*/ 30 h 241"/>
                <a:gd name="T6" fmla="*/ 87 w 172"/>
                <a:gd name="T7" fmla="*/ 0 h 241"/>
                <a:gd name="T8" fmla="*/ 130 w 172"/>
                <a:gd name="T9" fmla="*/ 60 h 241"/>
                <a:gd name="T10" fmla="*/ 172 w 172"/>
                <a:gd name="T11" fmla="*/ 121 h 241"/>
                <a:gd name="T12" fmla="*/ 129 w 172"/>
                <a:gd name="T13" fmla="*/ 182 h 241"/>
                <a:gd name="T14" fmla="*/ 87 w 172"/>
                <a:gd name="T15" fmla="*/ 241 h 241"/>
                <a:gd name="T16" fmla="*/ 87 w 172"/>
                <a:gd name="T17" fmla="*/ 211 h 241"/>
                <a:gd name="T18" fmla="*/ 87 w 172"/>
                <a:gd name="T19" fmla="*/ 181 h 241"/>
                <a:gd name="T20" fmla="*/ 43 w 172"/>
                <a:gd name="T21" fmla="*/ 181 h 241"/>
                <a:gd name="T22" fmla="*/ 0 w 172"/>
                <a:gd name="T23" fmla="*/ 181 h 241"/>
                <a:gd name="T24" fmla="*/ 0 w 172"/>
                <a:gd name="T25" fmla="*/ 121 h 241"/>
                <a:gd name="T26" fmla="*/ 0 w 172"/>
                <a:gd name="T27" fmla="*/ 61 h 241"/>
                <a:gd name="T28" fmla="*/ 43 w 172"/>
                <a:gd name="T29" fmla="*/ 6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2" h="241">
                  <a:moveTo>
                    <a:pt x="43" y="61"/>
                  </a:moveTo>
                  <a:lnTo>
                    <a:pt x="86" y="61"/>
                  </a:lnTo>
                  <a:lnTo>
                    <a:pt x="87" y="30"/>
                  </a:lnTo>
                  <a:lnTo>
                    <a:pt x="87" y="0"/>
                  </a:lnTo>
                  <a:lnTo>
                    <a:pt x="130" y="60"/>
                  </a:lnTo>
                  <a:cubicBezTo>
                    <a:pt x="165" y="109"/>
                    <a:pt x="172" y="120"/>
                    <a:pt x="172" y="121"/>
                  </a:cubicBezTo>
                  <a:cubicBezTo>
                    <a:pt x="171" y="122"/>
                    <a:pt x="152" y="150"/>
                    <a:pt x="129" y="182"/>
                  </a:cubicBezTo>
                  <a:lnTo>
                    <a:pt x="87" y="241"/>
                  </a:lnTo>
                  <a:lnTo>
                    <a:pt x="87" y="211"/>
                  </a:lnTo>
                  <a:lnTo>
                    <a:pt x="87" y="181"/>
                  </a:lnTo>
                  <a:lnTo>
                    <a:pt x="43" y="181"/>
                  </a:lnTo>
                  <a:lnTo>
                    <a:pt x="0" y="181"/>
                  </a:lnTo>
                  <a:lnTo>
                    <a:pt x="0" y="121"/>
                  </a:lnTo>
                  <a:lnTo>
                    <a:pt x="0" y="61"/>
                  </a:lnTo>
                  <a:lnTo>
                    <a:pt x="43" y="61"/>
                  </a:lnTo>
                  <a:close/>
                </a:path>
              </a:pathLst>
            </a:custGeom>
            <a:solidFill>
              <a:srgbClr val="1B0675"/>
            </a:solidFill>
            <a:ln w="1588" cap="flat">
              <a:solidFill>
                <a:srgbClr val="07070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232">
              <a:extLst>
                <a:ext uri="{FF2B5EF4-FFF2-40B4-BE49-F238E27FC236}">
                  <a16:creationId xmlns:a16="http://schemas.microsoft.com/office/drawing/2014/main" id="{51049ED0-DE3C-4528-99C1-7CC7A5C4E9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" y="1289"/>
              <a:ext cx="148" cy="638"/>
            </a:xfrm>
            <a:prstGeom prst="rect">
              <a:avLst/>
            </a:prstGeom>
            <a:solidFill>
              <a:srgbClr val="A2D0D9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33">
              <a:extLst>
                <a:ext uri="{FF2B5EF4-FFF2-40B4-BE49-F238E27FC236}">
                  <a16:creationId xmlns:a16="http://schemas.microsoft.com/office/drawing/2014/main" id="{458511CF-713D-4067-9F12-44E8997CC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" y="1711"/>
              <a:ext cx="67" cy="54"/>
            </a:xfrm>
            <a:custGeom>
              <a:avLst/>
              <a:gdLst>
                <a:gd name="T0" fmla="*/ 0 w 157"/>
                <a:gd name="T1" fmla="*/ 126 h 126"/>
                <a:gd name="T2" fmla="*/ 0 w 157"/>
                <a:gd name="T3" fmla="*/ 104 h 126"/>
                <a:gd name="T4" fmla="*/ 64 w 157"/>
                <a:gd name="T5" fmla="*/ 104 h 126"/>
                <a:gd name="T6" fmla="*/ 64 w 157"/>
                <a:gd name="T7" fmla="*/ 23 h 126"/>
                <a:gd name="T8" fmla="*/ 0 w 157"/>
                <a:gd name="T9" fmla="*/ 23 h 126"/>
                <a:gd name="T10" fmla="*/ 0 w 157"/>
                <a:gd name="T11" fmla="*/ 0 h 126"/>
                <a:gd name="T12" fmla="*/ 157 w 157"/>
                <a:gd name="T13" fmla="*/ 0 h 126"/>
                <a:gd name="T14" fmla="*/ 157 w 157"/>
                <a:gd name="T15" fmla="*/ 23 h 126"/>
                <a:gd name="T16" fmla="*/ 82 w 157"/>
                <a:gd name="T17" fmla="*/ 23 h 126"/>
                <a:gd name="T18" fmla="*/ 82 w 157"/>
                <a:gd name="T19" fmla="*/ 104 h 126"/>
                <a:gd name="T20" fmla="*/ 157 w 157"/>
                <a:gd name="T21" fmla="*/ 104 h 126"/>
                <a:gd name="T22" fmla="*/ 157 w 157"/>
                <a:gd name="T23" fmla="*/ 126 h 126"/>
                <a:gd name="T24" fmla="*/ 0 w 157"/>
                <a:gd name="T25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7" h="126">
                  <a:moveTo>
                    <a:pt x="0" y="126"/>
                  </a:moveTo>
                  <a:lnTo>
                    <a:pt x="0" y="104"/>
                  </a:lnTo>
                  <a:lnTo>
                    <a:pt x="64" y="104"/>
                  </a:lnTo>
                  <a:lnTo>
                    <a:pt x="64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57" y="0"/>
                  </a:lnTo>
                  <a:lnTo>
                    <a:pt x="157" y="23"/>
                  </a:lnTo>
                  <a:lnTo>
                    <a:pt x="82" y="23"/>
                  </a:lnTo>
                  <a:lnTo>
                    <a:pt x="82" y="104"/>
                  </a:lnTo>
                  <a:lnTo>
                    <a:pt x="157" y="104"/>
                  </a:lnTo>
                  <a:lnTo>
                    <a:pt x="157" y="126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34">
              <a:extLst>
                <a:ext uri="{FF2B5EF4-FFF2-40B4-BE49-F238E27FC236}">
                  <a16:creationId xmlns:a16="http://schemas.microsoft.com/office/drawing/2014/main" id="{9679F590-3D28-4E5F-AF2D-95733848FC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7" y="1642"/>
              <a:ext cx="67" cy="50"/>
            </a:xfrm>
            <a:custGeom>
              <a:avLst/>
              <a:gdLst>
                <a:gd name="T0" fmla="*/ 82 w 157"/>
                <a:gd name="T1" fmla="*/ 95 h 117"/>
                <a:gd name="T2" fmla="*/ 139 w 157"/>
                <a:gd name="T3" fmla="*/ 95 h 117"/>
                <a:gd name="T4" fmla="*/ 139 w 157"/>
                <a:gd name="T5" fmla="*/ 59 h 117"/>
                <a:gd name="T6" fmla="*/ 132 w 157"/>
                <a:gd name="T7" fmla="*/ 32 h 117"/>
                <a:gd name="T8" fmla="*/ 110 w 157"/>
                <a:gd name="T9" fmla="*/ 24 h 117"/>
                <a:gd name="T10" fmla="*/ 89 w 157"/>
                <a:gd name="T11" fmla="*/ 32 h 117"/>
                <a:gd name="T12" fmla="*/ 82 w 157"/>
                <a:gd name="T13" fmla="*/ 59 h 117"/>
                <a:gd name="T14" fmla="*/ 82 w 157"/>
                <a:gd name="T15" fmla="*/ 95 h 117"/>
                <a:gd name="T16" fmla="*/ 17 w 157"/>
                <a:gd name="T17" fmla="*/ 95 h 117"/>
                <a:gd name="T18" fmla="*/ 65 w 157"/>
                <a:gd name="T19" fmla="*/ 95 h 117"/>
                <a:gd name="T20" fmla="*/ 65 w 157"/>
                <a:gd name="T21" fmla="*/ 62 h 117"/>
                <a:gd name="T22" fmla="*/ 59 w 157"/>
                <a:gd name="T23" fmla="*/ 37 h 117"/>
                <a:gd name="T24" fmla="*/ 41 w 157"/>
                <a:gd name="T25" fmla="*/ 29 h 117"/>
                <a:gd name="T26" fmla="*/ 23 w 157"/>
                <a:gd name="T27" fmla="*/ 37 h 117"/>
                <a:gd name="T28" fmla="*/ 17 w 157"/>
                <a:gd name="T29" fmla="*/ 62 h 117"/>
                <a:gd name="T30" fmla="*/ 17 w 157"/>
                <a:gd name="T31" fmla="*/ 95 h 117"/>
                <a:gd name="T32" fmla="*/ 0 w 157"/>
                <a:gd name="T33" fmla="*/ 117 h 117"/>
                <a:gd name="T34" fmla="*/ 0 w 157"/>
                <a:gd name="T35" fmla="*/ 60 h 117"/>
                <a:gd name="T36" fmla="*/ 10 w 157"/>
                <a:gd name="T37" fmla="*/ 21 h 117"/>
                <a:gd name="T38" fmla="*/ 39 w 157"/>
                <a:gd name="T39" fmla="*/ 7 h 117"/>
                <a:gd name="T40" fmla="*/ 62 w 157"/>
                <a:gd name="T41" fmla="*/ 14 h 117"/>
                <a:gd name="T42" fmla="*/ 72 w 157"/>
                <a:gd name="T43" fmla="*/ 35 h 117"/>
                <a:gd name="T44" fmla="*/ 86 w 157"/>
                <a:gd name="T45" fmla="*/ 9 h 117"/>
                <a:gd name="T46" fmla="*/ 113 w 157"/>
                <a:gd name="T47" fmla="*/ 0 h 117"/>
                <a:gd name="T48" fmla="*/ 145 w 157"/>
                <a:gd name="T49" fmla="*/ 15 h 117"/>
                <a:gd name="T50" fmla="*/ 157 w 157"/>
                <a:gd name="T51" fmla="*/ 58 h 117"/>
                <a:gd name="T52" fmla="*/ 157 w 157"/>
                <a:gd name="T53" fmla="*/ 117 h 117"/>
                <a:gd name="T54" fmla="*/ 0 w 157"/>
                <a:gd name="T55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7" h="117">
                  <a:moveTo>
                    <a:pt x="82" y="95"/>
                  </a:moveTo>
                  <a:lnTo>
                    <a:pt x="139" y="95"/>
                  </a:lnTo>
                  <a:lnTo>
                    <a:pt x="139" y="59"/>
                  </a:lnTo>
                  <a:cubicBezTo>
                    <a:pt x="139" y="47"/>
                    <a:pt x="137" y="38"/>
                    <a:pt x="132" y="32"/>
                  </a:cubicBezTo>
                  <a:cubicBezTo>
                    <a:pt x="127" y="26"/>
                    <a:pt x="120" y="24"/>
                    <a:pt x="110" y="24"/>
                  </a:cubicBezTo>
                  <a:cubicBezTo>
                    <a:pt x="101" y="24"/>
                    <a:pt x="93" y="26"/>
                    <a:pt x="89" y="32"/>
                  </a:cubicBezTo>
                  <a:cubicBezTo>
                    <a:pt x="84" y="38"/>
                    <a:pt x="82" y="47"/>
                    <a:pt x="82" y="59"/>
                  </a:cubicBezTo>
                  <a:lnTo>
                    <a:pt x="82" y="95"/>
                  </a:lnTo>
                  <a:close/>
                  <a:moveTo>
                    <a:pt x="17" y="95"/>
                  </a:moveTo>
                  <a:lnTo>
                    <a:pt x="65" y="95"/>
                  </a:lnTo>
                  <a:lnTo>
                    <a:pt x="65" y="62"/>
                  </a:lnTo>
                  <a:cubicBezTo>
                    <a:pt x="65" y="51"/>
                    <a:pt x="63" y="43"/>
                    <a:pt x="59" y="37"/>
                  </a:cubicBezTo>
                  <a:cubicBezTo>
                    <a:pt x="55" y="32"/>
                    <a:pt x="49" y="29"/>
                    <a:pt x="41" y="29"/>
                  </a:cubicBezTo>
                  <a:cubicBezTo>
                    <a:pt x="33" y="29"/>
                    <a:pt x="27" y="32"/>
                    <a:pt x="23" y="37"/>
                  </a:cubicBezTo>
                  <a:cubicBezTo>
                    <a:pt x="19" y="43"/>
                    <a:pt x="17" y="51"/>
                    <a:pt x="17" y="62"/>
                  </a:cubicBezTo>
                  <a:lnTo>
                    <a:pt x="17" y="95"/>
                  </a:lnTo>
                  <a:close/>
                  <a:moveTo>
                    <a:pt x="0" y="117"/>
                  </a:moveTo>
                  <a:lnTo>
                    <a:pt x="0" y="60"/>
                  </a:lnTo>
                  <a:cubicBezTo>
                    <a:pt x="0" y="43"/>
                    <a:pt x="3" y="30"/>
                    <a:pt x="10" y="21"/>
                  </a:cubicBezTo>
                  <a:cubicBezTo>
                    <a:pt x="17" y="11"/>
                    <a:pt x="26" y="7"/>
                    <a:pt x="39" y="7"/>
                  </a:cubicBezTo>
                  <a:cubicBezTo>
                    <a:pt x="48" y="7"/>
                    <a:pt x="56" y="9"/>
                    <a:pt x="62" y="14"/>
                  </a:cubicBezTo>
                  <a:cubicBezTo>
                    <a:pt x="67" y="19"/>
                    <a:pt x="71" y="26"/>
                    <a:pt x="72" y="35"/>
                  </a:cubicBezTo>
                  <a:cubicBezTo>
                    <a:pt x="74" y="24"/>
                    <a:pt x="79" y="15"/>
                    <a:pt x="86" y="9"/>
                  </a:cubicBezTo>
                  <a:cubicBezTo>
                    <a:pt x="93" y="3"/>
                    <a:pt x="102" y="0"/>
                    <a:pt x="113" y="0"/>
                  </a:cubicBezTo>
                  <a:cubicBezTo>
                    <a:pt x="127" y="0"/>
                    <a:pt x="138" y="5"/>
                    <a:pt x="145" y="15"/>
                  </a:cubicBezTo>
                  <a:cubicBezTo>
                    <a:pt x="153" y="25"/>
                    <a:pt x="157" y="39"/>
                    <a:pt x="157" y="58"/>
                  </a:cubicBezTo>
                  <a:lnTo>
                    <a:pt x="157" y="117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35">
              <a:extLst>
                <a:ext uri="{FF2B5EF4-FFF2-40B4-BE49-F238E27FC236}">
                  <a16:creationId xmlns:a16="http://schemas.microsoft.com/office/drawing/2014/main" id="{75557D26-8FD4-4C73-950B-25F6ECE24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" y="1562"/>
              <a:ext cx="67" cy="64"/>
            </a:xfrm>
            <a:custGeom>
              <a:avLst/>
              <a:gdLst>
                <a:gd name="T0" fmla="*/ 0 w 157"/>
                <a:gd name="T1" fmla="*/ 151 h 151"/>
                <a:gd name="T2" fmla="*/ 0 w 157"/>
                <a:gd name="T3" fmla="*/ 118 h 151"/>
                <a:gd name="T4" fmla="*/ 107 w 157"/>
                <a:gd name="T5" fmla="*/ 76 h 151"/>
                <a:gd name="T6" fmla="*/ 0 w 157"/>
                <a:gd name="T7" fmla="*/ 33 h 151"/>
                <a:gd name="T8" fmla="*/ 0 w 157"/>
                <a:gd name="T9" fmla="*/ 0 h 151"/>
                <a:gd name="T10" fmla="*/ 157 w 157"/>
                <a:gd name="T11" fmla="*/ 0 h 151"/>
                <a:gd name="T12" fmla="*/ 157 w 157"/>
                <a:gd name="T13" fmla="*/ 22 h 151"/>
                <a:gd name="T14" fmla="*/ 19 w 157"/>
                <a:gd name="T15" fmla="*/ 22 h 151"/>
                <a:gd name="T16" fmla="*/ 126 w 157"/>
                <a:gd name="T17" fmla="*/ 64 h 151"/>
                <a:gd name="T18" fmla="*/ 126 w 157"/>
                <a:gd name="T19" fmla="*/ 87 h 151"/>
                <a:gd name="T20" fmla="*/ 19 w 157"/>
                <a:gd name="T21" fmla="*/ 129 h 151"/>
                <a:gd name="T22" fmla="*/ 157 w 157"/>
                <a:gd name="T23" fmla="*/ 129 h 151"/>
                <a:gd name="T24" fmla="*/ 157 w 157"/>
                <a:gd name="T25" fmla="*/ 151 h 151"/>
                <a:gd name="T26" fmla="*/ 0 w 157"/>
                <a:gd name="T27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7" h="151">
                  <a:moveTo>
                    <a:pt x="0" y="151"/>
                  </a:moveTo>
                  <a:lnTo>
                    <a:pt x="0" y="118"/>
                  </a:lnTo>
                  <a:lnTo>
                    <a:pt x="107" y="76"/>
                  </a:lnTo>
                  <a:lnTo>
                    <a:pt x="0" y="33"/>
                  </a:lnTo>
                  <a:lnTo>
                    <a:pt x="0" y="0"/>
                  </a:lnTo>
                  <a:lnTo>
                    <a:pt x="157" y="0"/>
                  </a:lnTo>
                  <a:lnTo>
                    <a:pt x="157" y="22"/>
                  </a:lnTo>
                  <a:lnTo>
                    <a:pt x="19" y="22"/>
                  </a:lnTo>
                  <a:lnTo>
                    <a:pt x="126" y="64"/>
                  </a:lnTo>
                  <a:lnTo>
                    <a:pt x="126" y="87"/>
                  </a:lnTo>
                  <a:lnTo>
                    <a:pt x="19" y="129"/>
                  </a:lnTo>
                  <a:lnTo>
                    <a:pt x="157" y="129"/>
                  </a:lnTo>
                  <a:lnTo>
                    <a:pt x="157" y="151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36">
              <a:extLst>
                <a:ext uri="{FF2B5EF4-FFF2-40B4-BE49-F238E27FC236}">
                  <a16:creationId xmlns:a16="http://schemas.microsoft.com/office/drawing/2014/main" id="{EE7BC485-447E-484E-ADF8-6F9C691CD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" y="1501"/>
              <a:ext cx="68" cy="44"/>
            </a:xfrm>
            <a:custGeom>
              <a:avLst/>
              <a:gdLst>
                <a:gd name="T0" fmla="*/ 142 w 160"/>
                <a:gd name="T1" fmla="*/ 77 h 104"/>
                <a:gd name="T2" fmla="*/ 142 w 160"/>
                <a:gd name="T3" fmla="*/ 0 h 104"/>
                <a:gd name="T4" fmla="*/ 160 w 160"/>
                <a:gd name="T5" fmla="*/ 0 h 104"/>
                <a:gd name="T6" fmla="*/ 160 w 160"/>
                <a:gd name="T7" fmla="*/ 104 h 104"/>
                <a:gd name="T8" fmla="*/ 142 w 160"/>
                <a:gd name="T9" fmla="*/ 104 h 104"/>
                <a:gd name="T10" fmla="*/ 108 w 160"/>
                <a:gd name="T11" fmla="*/ 70 h 104"/>
                <a:gd name="T12" fmla="*/ 81 w 160"/>
                <a:gd name="T13" fmla="*/ 42 h 104"/>
                <a:gd name="T14" fmla="*/ 62 w 160"/>
                <a:gd name="T15" fmla="*/ 27 h 104"/>
                <a:gd name="T16" fmla="*/ 46 w 160"/>
                <a:gd name="T17" fmla="*/ 23 h 104"/>
                <a:gd name="T18" fmla="*/ 26 w 160"/>
                <a:gd name="T19" fmla="*/ 32 h 104"/>
                <a:gd name="T20" fmla="*/ 18 w 160"/>
                <a:gd name="T21" fmla="*/ 56 h 104"/>
                <a:gd name="T22" fmla="*/ 21 w 160"/>
                <a:gd name="T23" fmla="*/ 78 h 104"/>
                <a:gd name="T24" fmla="*/ 32 w 160"/>
                <a:gd name="T25" fmla="*/ 103 h 104"/>
                <a:gd name="T26" fmla="*/ 11 w 160"/>
                <a:gd name="T27" fmla="*/ 103 h 104"/>
                <a:gd name="T28" fmla="*/ 3 w 160"/>
                <a:gd name="T29" fmla="*/ 78 h 104"/>
                <a:gd name="T30" fmla="*/ 0 w 160"/>
                <a:gd name="T31" fmla="*/ 56 h 104"/>
                <a:gd name="T32" fmla="*/ 12 w 160"/>
                <a:gd name="T33" fmla="*/ 16 h 104"/>
                <a:gd name="T34" fmla="*/ 45 w 160"/>
                <a:gd name="T35" fmla="*/ 0 h 104"/>
                <a:gd name="T36" fmla="*/ 63 w 160"/>
                <a:gd name="T37" fmla="*/ 4 h 104"/>
                <a:gd name="T38" fmla="*/ 84 w 160"/>
                <a:gd name="T39" fmla="*/ 18 h 104"/>
                <a:gd name="T40" fmla="*/ 101 w 160"/>
                <a:gd name="T41" fmla="*/ 36 h 104"/>
                <a:gd name="T42" fmla="*/ 142 w 160"/>
                <a:gd name="T43" fmla="*/ 77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0" h="104">
                  <a:moveTo>
                    <a:pt x="142" y="77"/>
                  </a:moveTo>
                  <a:lnTo>
                    <a:pt x="142" y="0"/>
                  </a:lnTo>
                  <a:lnTo>
                    <a:pt x="160" y="0"/>
                  </a:lnTo>
                  <a:lnTo>
                    <a:pt x="160" y="104"/>
                  </a:lnTo>
                  <a:lnTo>
                    <a:pt x="142" y="104"/>
                  </a:lnTo>
                  <a:cubicBezTo>
                    <a:pt x="133" y="96"/>
                    <a:pt x="122" y="84"/>
                    <a:pt x="108" y="70"/>
                  </a:cubicBezTo>
                  <a:cubicBezTo>
                    <a:pt x="94" y="55"/>
                    <a:pt x="85" y="46"/>
                    <a:pt x="81" y="42"/>
                  </a:cubicBezTo>
                  <a:cubicBezTo>
                    <a:pt x="74" y="35"/>
                    <a:pt x="67" y="30"/>
                    <a:pt x="62" y="27"/>
                  </a:cubicBezTo>
                  <a:cubicBezTo>
                    <a:pt x="57" y="24"/>
                    <a:pt x="51" y="23"/>
                    <a:pt x="46" y="23"/>
                  </a:cubicBezTo>
                  <a:cubicBezTo>
                    <a:pt x="38" y="23"/>
                    <a:pt x="31" y="26"/>
                    <a:pt x="26" y="32"/>
                  </a:cubicBezTo>
                  <a:cubicBezTo>
                    <a:pt x="21" y="38"/>
                    <a:pt x="18" y="46"/>
                    <a:pt x="18" y="56"/>
                  </a:cubicBezTo>
                  <a:cubicBezTo>
                    <a:pt x="18" y="63"/>
                    <a:pt x="19" y="70"/>
                    <a:pt x="21" y="78"/>
                  </a:cubicBezTo>
                  <a:cubicBezTo>
                    <a:pt x="24" y="86"/>
                    <a:pt x="27" y="94"/>
                    <a:pt x="32" y="103"/>
                  </a:cubicBezTo>
                  <a:lnTo>
                    <a:pt x="11" y="103"/>
                  </a:lnTo>
                  <a:cubicBezTo>
                    <a:pt x="7" y="94"/>
                    <a:pt x="5" y="86"/>
                    <a:pt x="3" y="78"/>
                  </a:cubicBezTo>
                  <a:cubicBezTo>
                    <a:pt x="1" y="70"/>
                    <a:pt x="0" y="63"/>
                    <a:pt x="0" y="56"/>
                  </a:cubicBezTo>
                  <a:cubicBezTo>
                    <a:pt x="0" y="39"/>
                    <a:pt x="4" y="26"/>
                    <a:pt x="12" y="16"/>
                  </a:cubicBezTo>
                  <a:cubicBezTo>
                    <a:pt x="20" y="5"/>
                    <a:pt x="31" y="0"/>
                    <a:pt x="45" y="0"/>
                  </a:cubicBezTo>
                  <a:cubicBezTo>
                    <a:pt x="51" y="0"/>
                    <a:pt x="57" y="2"/>
                    <a:pt x="63" y="4"/>
                  </a:cubicBezTo>
                  <a:cubicBezTo>
                    <a:pt x="69" y="7"/>
                    <a:pt x="76" y="11"/>
                    <a:pt x="84" y="18"/>
                  </a:cubicBezTo>
                  <a:cubicBezTo>
                    <a:pt x="86" y="20"/>
                    <a:pt x="91" y="26"/>
                    <a:pt x="101" y="36"/>
                  </a:cubicBezTo>
                  <a:cubicBezTo>
                    <a:pt x="111" y="45"/>
                    <a:pt x="124" y="59"/>
                    <a:pt x="142" y="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37">
              <a:extLst>
                <a:ext uri="{FF2B5EF4-FFF2-40B4-BE49-F238E27FC236}">
                  <a16:creationId xmlns:a16="http://schemas.microsoft.com/office/drawing/2014/main" id="{A54DD855-D398-4ABC-868D-237349CDE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" y="1748"/>
              <a:ext cx="73" cy="103"/>
            </a:xfrm>
            <a:custGeom>
              <a:avLst/>
              <a:gdLst>
                <a:gd name="T0" fmla="*/ 129 w 172"/>
                <a:gd name="T1" fmla="*/ 181 h 241"/>
                <a:gd name="T2" fmla="*/ 86 w 172"/>
                <a:gd name="T3" fmla="*/ 181 h 241"/>
                <a:gd name="T4" fmla="*/ 85 w 172"/>
                <a:gd name="T5" fmla="*/ 211 h 241"/>
                <a:gd name="T6" fmla="*/ 85 w 172"/>
                <a:gd name="T7" fmla="*/ 241 h 241"/>
                <a:gd name="T8" fmla="*/ 42 w 172"/>
                <a:gd name="T9" fmla="*/ 181 h 241"/>
                <a:gd name="T10" fmla="*/ 0 w 172"/>
                <a:gd name="T11" fmla="*/ 120 h 241"/>
                <a:gd name="T12" fmla="*/ 43 w 172"/>
                <a:gd name="T13" fmla="*/ 59 h 241"/>
                <a:gd name="T14" fmla="*/ 85 w 172"/>
                <a:gd name="T15" fmla="*/ 0 h 241"/>
                <a:gd name="T16" fmla="*/ 85 w 172"/>
                <a:gd name="T17" fmla="*/ 30 h 241"/>
                <a:gd name="T18" fmla="*/ 85 w 172"/>
                <a:gd name="T19" fmla="*/ 61 h 241"/>
                <a:gd name="T20" fmla="*/ 129 w 172"/>
                <a:gd name="T21" fmla="*/ 61 h 241"/>
                <a:gd name="T22" fmla="*/ 172 w 172"/>
                <a:gd name="T23" fmla="*/ 60 h 241"/>
                <a:gd name="T24" fmla="*/ 172 w 172"/>
                <a:gd name="T25" fmla="*/ 120 h 241"/>
                <a:gd name="T26" fmla="*/ 172 w 172"/>
                <a:gd name="T27" fmla="*/ 180 h 241"/>
                <a:gd name="T28" fmla="*/ 129 w 172"/>
                <a:gd name="T29" fmla="*/ 18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2" h="241">
                  <a:moveTo>
                    <a:pt x="129" y="181"/>
                  </a:moveTo>
                  <a:lnTo>
                    <a:pt x="86" y="181"/>
                  </a:lnTo>
                  <a:lnTo>
                    <a:pt x="85" y="211"/>
                  </a:lnTo>
                  <a:lnTo>
                    <a:pt x="85" y="241"/>
                  </a:lnTo>
                  <a:lnTo>
                    <a:pt x="42" y="181"/>
                  </a:lnTo>
                  <a:cubicBezTo>
                    <a:pt x="7" y="132"/>
                    <a:pt x="0" y="121"/>
                    <a:pt x="0" y="120"/>
                  </a:cubicBezTo>
                  <a:cubicBezTo>
                    <a:pt x="1" y="119"/>
                    <a:pt x="20" y="92"/>
                    <a:pt x="43" y="59"/>
                  </a:cubicBezTo>
                  <a:lnTo>
                    <a:pt x="85" y="0"/>
                  </a:lnTo>
                  <a:lnTo>
                    <a:pt x="85" y="30"/>
                  </a:lnTo>
                  <a:lnTo>
                    <a:pt x="85" y="61"/>
                  </a:lnTo>
                  <a:lnTo>
                    <a:pt x="129" y="61"/>
                  </a:lnTo>
                  <a:lnTo>
                    <a:pt x="172" y="60"/>
                  </a:lnTo>
                  <a:lnTo>
                    <a:pt x="172" y="120"/>
                  </a:lnTo>
                  <a:lnTo>
                    <a:pt x="172" y="180"/>
                  </a:lnTo>
                  <a:lnTo>
                    <a:pt x="129" y="181"/>
                  </a:lnTo>
                  <a:close/>
                </a:path>
              </a:pathLst>
            </a:custGeom>
            <a:solidFill>
              <a:srgbClr val="1B0675"/>
            </a:solidFill>
            <a:ln w="1588" cap="flat">
              <a:solidFill>
                <a:srgbClr val="07070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38">
              <a:extLst>
                <a:ext uri="{FF2B5EF4-FFF2-40B4-BE49-F238E27FC236}">
                  <a16:creationId xmlns:a16="http://schemas.microsoft.com/office/drawing/2014/main" id="{908E5374-1728-4BF1-AED8-FDA62D1D1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" y="1748"/>
              <a:ext cx="74" cy="103"/>
            </a:xfrm>
            <a:custGeom>
              <a:avLst/>
              <a:gdLst>
                <a:gd name="T0" fmla="*/ 44 w 173"/>
                <a:gd name="T1" fmla="*/ 61 h 241"/>
                <a:gd name="T2" fmla="*/ 87 w 173"/>
                <a:gd name="T3" fmla="*/ 61 h 241"/>
                <a:gd name="T4" fmla="*/ 87 w 173"/>
                <a:gd name="T5" fmla="*/ 31 h 241"/>
                <a:gd name="T6" fmla="*/ 87 w 173"/>
                <a:gd name="T7" fmla="*/ 0 h 241"/>
                <a:gd name="T8" fmla="*/ 130 w 173"/>
                <a:gd name="T9" fmla="*/ 60 h 241"/>
                <a:gd name="T10" fmla="*/ 172 w 173"/>
                <a:gd name="T11" fmla="*/ 122 h 241"/>
                <a:gd name="T12" fmla="*/ 129 w 173"/>
                <a:gd name="T13" fmla="*/ 182 h 241"/>
                <a:gd name="T14" fmla="*/ 87 w 173"/>
                <a:gd name="T15" fmla="*/ 241 h 241"/>
                <a:gd name="T16" fmla="*/ 87 w 173"/>
                <a:gd name="T17" fmla="*/ 211 h 241"/>
                <a:gd name="T18" fmla="*/ 87 w 173"/>
                <a:gd name="T19" fmla="*/ 181 h 241"/>
                <a:gd name="T20" fmla="*/ 44 w 173"/>
                <a:gd name="T21" fmla="*/ 181 h 241"/>
                <a:gd name="T22" fmla="*/ 1 w 173"/>
                <a:gd name="T23" fmla="*/ 181 h 241"/>
                <a:gd name="T24" fmla="*/ 0 w 173"/>
                <a:gd name="T25" fmla="*/ 121 h 241"/>
                <a:gd name="T26" fmla="*/ 0 w 173"/>
                <a:gd name="T27" fmla="*/ 61 h 241"/>
                <a:gd name="T28" fmla="*/ 43 w 173"/>
                <a:gd name="T29" fmla="*/ 61 h 241"/>
                <a:gd name="T30" fmla="*/ 44 w 173"/>
                <a:gd name="T31" fmla="*/ 6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" h="241">
                  <a:moveTo>
                    <a:pt x="44" y="61"/>
                  </a:moveTo>
                  <a:lnTo>
                    <a:pt x="87" y="61"/>
                  </a:lnTo>
                  <a:lnTo>
                    <a:pt x="87" y="31"/>
                  </a:lnTo>
                  <a:lnTo>
                    <a:pt x="87" y="0"/>
                  </a:lnTo>
                  <a:lnTo>
                    <a:pt x="130" y="60"/>
                  </a:lnTo>
                  <a:cubicBezTo>
                    <a:pt x="165" y="109"/>
                    <a:pt x="173" y="120"/>
                    <a:pt x="172" y="122"/>
                  </a:cubicBezTo>
                  <a:cubicBezTo>
                    <a:pt x="172" y="122"/>
                    <a:pt x="152" y="150"/>
                    <a:pt x="129" y="182"/>
                  </a:cubicBezTo>
                  <a:lnTo>
                    <a:pt x="87" y="241"/>
                  </a:lnTo>
                  <a:lnTo>
                    <a:pt x="87" y="211"/>
                  </a:lnTo>
                  <a:lnTo>
                    <a:pt x="87" y="181"/>
                  </a:lnTo>
                  <a:lnTo>
                    <a:pt x="44" y="181"/>
                  </a:lnTo>
                  <a:lnTo>
                    <a:pt x="1" y="181"/>
                  </a:lnTo>
                  <a:lnTo>
                    <a:pt x="0" y="121"/>
                  </a:lnTo>
                  <a:lnTo>
                    <a:pt x="0" y="61"/>
                  </a:lnTo>
                  <a:lnTo>
                    <a:pt x="43" y="61"/>
                  </a:lnTo>
                  <a:lnTo>
                    <a:pt x="44" y="61"/>
                  </a:lnTo>
                  <a:close/>
                </a:path>
              </a:pathLst>
            </a:custGeom>
            <a:solidFill>
              <a:srgbClr val="1B0675"/>
            </a:solidFill>
            <a:ln w="1588" cap="flat">
              <a:solidFill>
                <a:srgbClr val="07070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39">
              <a:extLst>
                <a:ext uri="{FF2B5EF4-FFF2-40B4-BE49-F238E27FC236}">
                  <a16:creationId xmlns:a16="http://schemas.microsoft.com/office/drawing/2014/main" id="{45418A9C-7ED1-4E46-B15F-745EE0C4B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" y="1340"/>
              <a:ext cx="74" cy="102"/>
            </a:xfrm>
            <a:custGeom>
              <a:avLst/>
              <a:gdLst>
                <a:gd name="T0" fmla="*/ 129 w 173"/>
                <a:gd name="T1" fmla="*/ 181 h 241"/>
                <a:gd name="T2" fmla="*/ 86 w 173"/>
                <a:gd name="T3" fmla="*/ 181 h 241"/>
                <a:gd name="T4" fmla="*/ 86 w 173"/>
                <a:gd name="T5" fmla="*/ 211 h 241"/>
                <a:gd name="T6" fmla="*/ 86 w 173"/>
                <a:gd name="T7" fmla="*/ 241 h 241"/>
                <a:gd name="T8" fmla="*/ 43 w 173"/>
                <a:gd name="T9" fmla="*/ 181 h 241"/>
                <a:gd name="T10" fmla="*/ 1 w 173"/>
                <a:gd name="T11" fmla="*/ 120 h 241"/>
                <a:gd name="T12" fmla="*/ 44 w 173"/>
                <a:gd name="T13" fmla="*/ 59 h 241"/>
                <a:gd name="T14" fmla="*/ 86 w 173"/>
                <a:gd name="T15" fmla="*/ 0 h 241"/>
                <a:gd name="T16" fmla="*/ 86 w 173"/>
                <a:gd name="T17" fmla="*/ 30 h 241"/>
                <a:gd name="T18" fmla="*/ 86 w 173"/>
                <a:gd name="T19" fmla="*/ 61 h 241"/>
                <a:gd name="T20" fmla="*/ 129 w 173"/>
                <a:gd name="T21" fmla="*/ 61 h 241"/>
                <a:gd name="T22" fmla="*/ 172 w 173"/>
                <a:gd name="T23" fmla="*/ 60 h 241"/>
                <a:gd name="T24" fmla="*/ 172 w 173"/>
                <a:gd name="T25" fmla="*/ 120 h 241"/>
                <a:gd name="T26" fmla="*/ 173 w 173"/>
                <a:gd name="T27" fmla="*/ 180 h 241"/>
                <a:gd name="T28" fmla="*/ 129 w 173"/>
                <a:gd name="T29" fmla="*/ 18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3" h="241">
                  <a:moveTo>
                    <a:pt x="129" y="181"/>
                  </a:moveTo>
                  <a:lnTo>
                    <a:pt x="86" y="181"/>
                  </a:lnTo>
                  <a:lnTo>
                    <a:pt x="86" y="211"/>
                  </a:lnTo>
                  <a:lnTo>
                    <a:pt x="86" y="241"/>
                  </a:lnTo>
                  <a:lnTo>
                    <a:pt x="43" y="181"/>
                  </a:lnTo>
                  <a:cubicBezTo>
                    <a:pt x="8" y="132"/>
                    <a:pt x="0" y="121"/>
                    <a:pt x="1" y="120"/>
                  </a:cubicBezTo>
                  <a:cubicBezTo>
                    <a:pt x="1" y="119"/>
                    <a:pt x="20" y="92"/>
                    <a:pt x="44" y="59"/>
                  </a:cubicBezTo>
                  <a:lnTo>
                    <a:pt x="86" y="0"/>
                  </a:lnTo>
                  <a:lnTo>
                    <a:pt x="86" y="30"/>
                  </a:lnTo>
                  <a:lnTo>
                    <a:pt x="86" y="61"/>
                  </a:lnTo>
                  <a:lnTo>
                    <a:pt x="129" y="61"/>
                  </a:lnTo>
                  <a:lnTo>
                    <a:pt x="172" y="60"/>
                  </a:lnTo>
                  <a:lnTo>
                    <a:pt x="172" y="120"/>
                  </a:lnTo>
                  <a:lnTo>
                    <a:pt x="173" y="180"/>
                  </a:lnTo>
                  <a:lnTo>
                    <a:pt x="129" y="181"/>
                  </a:lnTo>
                  <a:close/>
                </a:path>
              </a:pathLst>
            </a:custGeom>
            <a:solidFill>
              <a:srgbClr val="1B0675"/>
            </a:solidFill>
            <a:ln w="1588" cap="flat">
              <a:solidFill>
                <a:srgbClr val="07070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40">
              <a:extLst>
                <a:ext uri="{FF2B5EF4-FFF2-40B4-BE49-F238E27FC236}">
                  <a16:creationId xmlns:a16="http://schemas.microsoft.com/office/drawing/2014/main" id="{3D1CB80A-28AF-4062-BFE6-731B8FBDB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1340"/>
              <a:ext cx="73" cy="102"/>
            </a:xfrm>
            <a:custGeom>
              <a:avLst/>
              <a:gdLst>
                <a:gd name="T0" fmla="*/ 43 w 172"/>
                <a:gd name="T1" fmla="*/ 61 h 241"/>
                <a:gd name="T2" fmla="*/ 86 w 172"/>
                <a:gd name="T3" fmla="*/ 61 h 241"/>
                <a:gd name="T4" fmla="*/ 86 w 172"/>
                <a:gd name="T5" fmla="*/ 31 h 241"/>
                <a:gd name="T6" fmla="*/ 87 w 172"/>
                <a:gd name="T7" fmla="*/ 0 h 241"/>
                <a:gd name="T8" fmla="*/ 129 w 172"/>
                <a:gd name="T9" fmla="*/ 60 h 241"/>
                <a:gd name="T10" fmla="*/ 172 w 172"/>
                <a:gd name="T11" fmla="*/ 122 h 241"/>
                <a:gd name="T12" fmla="*/ 129 w 172"/>
                <a:gd name="T13" fmla="*/ 182 h 241"/>
                <a:gd name="T14" fmla="*/ 87 w 172"/>
                <a:gd name="T15" fmla="*/ 241 h 241"/>
                <a:gd name="T16" fmla="*/ 87 w 172"/>
                <a:gd name="T17" fmla="*/ 211 h 241"/>
                <a:gd name="T18" fmla="*/ 86 w 172"/>
                <a:gd name="T19" fmla="*/ 181 h 241"/>
                <a:gd name="T20" fmla="*/ 43 w 172"/>
                <a:gd name="T21" fmla="*/ 181 h 241"/>
                <a:gd name="T22" fmla="*/ 0 w 172"/>
                <a:gd name="T23" fmla="*/ 181 h 241"/>
                <a:gd name="T24" fmla="*/ 0 w 172"/>
                <a:gd name="T25" fmla="*/ 121 h 241"/>
                <a:gd name="T26" fmla="*/ 0 w 172"/>
                <a:gd name="T27" fmla="*/ 61 h 241"/>
                <a:gd name="T28" fmla="*/ 43 w 172"/>
                <a:gd name="T29" fmla="*/ 6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2" h="241">
                  <a:moveTo>
                    <a:pt x="43" y="61"/>
                  </a:moveTo>
                  <a:lnTo>
                    <a:pt x="86" y="61"/>
                  </a:lnTo>
                  <a:lnTo>
                    <a:pt x="86" y="31"/>
                  </a:lnTo>
                  <a:lnTo>
                    <a:pt x="87" y="0"/>
                  </a:lnTo>
                  <a:lnTo>
                    <a:pt x="129" y="60"/>
                  </a:lnTo>
                  <a:cubicBezTo>
                    <a:pt x="164" y="109"/>
                    <a:pt x="172" y="120"/>
                    <a:pt x="172" y="122"/>
                  </a:cubicBezTo>
                  <a:cubicBezTo>
                    <a:pt x="171" y="122"/>
                    <a:pt x="152" y="150"/>
                    <a:pt x="129" y="182"/>
                  </a:cubicBezTo>
                  <a:lnTo>
                    <a:pt x="87" y="241"/>
                  </a:lnTo>
                  <a:lnTo>
                    <a:pt x="87" y="211"/>
                  </a:lnTo>
                  <a:lnTo>
                    <a:pt x="86" y="181"/>
                  </a:lnTo>
                  <a:lnTo>
                    <a:pt x="43" y="181"/>
                  </a:lnTo>
                  <a:lnTo>
                    <a:pt x="0" y="181"/>
                  </a:lnTo>
                  <a:lnTo>
                    <a:pt x="0" y="121"/>
                  </a:lnTo>
                  <a:lnTo>
                    <a:pt x="0" y="61"/>
                  </a:lnTo>
                  <a:lnTo>
                    <a:pt x="43" y="61"/>
                  </a:lnTo>
                  <a:close/>
                </a:path>
              </a:pathLst>
            </a:custGeom>
            <a:solidFill>
              <a:srgbClr val="1B0675"/>
            </a:solidFill>
            <a:ln w="1588" cap="flat">
              <a:solidFill>
                <a:srgbClr val="07070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241">
              <a:extLst>
                <a:ext uri="{FF2B5EF4-FFF2-40B4-BE49-F238E27FC236}">
                  <a16:creationId xmlns:a16="http://schemas.microsoft.com/office/drawing/2014/main" id="{BF246036-F5F1-47C5-B74F-2D4CAE3AFB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8" y="1199"/>
              <a:ext cx="171" cy="399"/>
            </a:xfrm>
            <a:prstGeom prst="rect">
              <a:avLst/>
            </a:prstGeom>
            <a:solidFill>
              <a:srgbClr val="D0E69E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42">
              <a:extLst>
                <a:ext uri="{FF2B5EF4-FFF2-40B4-BE49-F238E27FC236}">
                  <a16:creationId xmlns:a16="http://schemas.microsoft.com/office/drawing/2014/main" id="{827ED4CC-D130-4E51-98DB-D27C10AF4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6" y="1263"/>
              <a:ext cx="55" cy="39"/>
            </a:xfrm>
            <a:custGeom>
              <a:avLst/>
              <a:gdLst>
                <a:gd name="T0" fmla="*/ 130 w 130"/>
                <a:gd name="T1" fmla="*/ 0 h 92"/>
                <a:gd name="T2" fmla="*/ 130 w 130"/>
                <a:gd name="T3" fmla="*/ 20 h 92"/>
                <a:gd name="T4" fmla="*/ 42 w 130"/>
                <a:gd name="T5" fmla="*/ 46 h 92"/>
                <a:gd name="T6" fmla="*/ 130 w 130"/>
                <a:gd name="T7" fmla="*/ 72 h 92"/>
                <a:gd name="T8" fmla="*/ 130 w 130"/>
                <a:gd name="T9" fmla="*/ 92 h 92"/>
                <a:gd name="T10" fmla="*/ 0 w 130"/>
                <a:gd name="T11" fmla="*/ 92 h 92"/>
                <a:gd name="T12" fmla="*/ 0 w 130"/>
                <a:gd name="T13" fmla="*/ 79 h 92"/>
                <a:gd name="T14" fmla="*/ 114 w 130"/>
                <a:gd name="T15" fmla="*/ 79 h 92"/>
                <a:gd name="T16" fmla="*/ 25 w 130"/>
                <a:gd name="T17" fmla="*/ 53 h 92"/>
                <a:gd name="T18" fmla="*/ 25 w 130"/>
                <a:gd name="T19" fmla="*/ 39 h 92"/>
                <a:gd name="T20" fmla="*/ 114 w 130"/>
                <a:gd name="T21" fmla="*/ 13 h 92"/>
                <a:gd name="T22" fmla="*/ 0 w 130"/>
                <a:gd name="T23" fmla="*/ 13 h 92"/>
                <a:gd name="T24" fmla="*/ 0 w 130"/>
                <a:gd name="T25" fmla="*/ 0 h 92"/>
                <a:gd name="T26" fmla="*/ 130 w 130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0" h="92">
                  <a:moveTo>
                    <a:pt x="130" y="0"/>
                  </a:moveTo>
                  <a:lnTo>
                    <a:pt x="130" y="20"/>
                  </a:lnTo>
                  <a:lnTo>
                    <a:pt x="42" y="46"/>
                  </a:lnTo>
                  <a:lnTo>
                    <a:pt x="130" y="72"/>
                  </a:lnTo>
                  <a:lnTo>
                    <a:pt x="130" y="92"/>
                  </a:lnTo>
                  <a:lnTo>
                    <a:pt x="0" y="92"/>
                  </a:lnTo>
                  <a:lnTo>
                    <a:pt x="0" y="79"/>
                  </a:lnTo>
                  <a:lnTo>
                    <a:pt x="114" y="79"/>
                  </a:lnTo>
                  <a:lnTo>
                    <a:pt x="25" y="53"/>
                  </a:lnTo>
                  <a:lnTo>
                    <a:pt x="25" y="39"/>
                  </a:lnTo>
                  <a:lnTo>
                    <a:pt x="114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43">
              <a:extLst>
                <a:ext uri="{FF2B5EF4-FFF2-40B4-BE49-F238E27FC236}">
                  <a16:creationId xmlns:a16="http://schemas.microsoft.com/office/drawing/2014/main" id="{2CED4970-CC62-4C5C-A490-EFE96DFC5C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5" y="1311"/>
              <a:ext cx="43" cy="30"/>
            </a:xfrm>
            <a:custGeom>
              <a:avLst/>
              <a:gdLst>
                <a:gd name="T0" fmla="*/ 55 w 102"/>
                <a:gd name="T1" fmla="*/ 70 h 70"/>
                <a:gd name="T2" fmla="*/ 47 w 102"/>
                <a:gd name="T3" fmla="*/ 70 h 70"/>
                <a:gd name="T4" fmla="*/ 47 w 102"/>
                <a:gd name="T5" fmla="*/ 13 h 70"/>
                <a:gd name="T6" fmla="*/ 22 w 102"/>
                <a:gd name="T7" fmla="*/ 21 h 70"/>
                <a:gd name="T8" fmla="*/ 13 w 102"/>
                <a:gd name="T9" fmla="*/ 40 h 70"/>
                <a:gd name="T10" fmla="*/ 16 w 102"/>
                <a:gd name="T11" fmla="*/ 54 h 70"/>
                <a:gd name="T12" fmla="*/ 23 w 102"/>
                <a:gd name="T13" fmla="*/ 67 h 70"/>
                <a:gd name="T14" fmla="*/ 7 w 102"/>
                <a:gd name="T15" fmla="*/ 67 h 70"/>
                <a:gd name="T16" fmla="*/ 2 w 102"/>
                <a:gd name="T17" fmla="*/ 54 h 70"/>
                <a:gd name="T18" fmla="*/ 0 w 102"/>
                <a:gd name="T19" fmla="*/ 40 h 70"/>
                <a:gd name="T20" fmla="*/ 13 w 102"/>
                <a:gd name="T21" fmla="*/ 11 h 70"/>
                <a:gd name="T22" fmla="*/ 50 w 102"/>
                <a:gd name="T23" fmla="*/ 0 h 70"/>
                <a:gd name="T24" fmla="*/ 88 w 102"/>
                <a:gd name="T25" fmla="*/ 10 h 70"/>
                <a:gd name="T26" fmla="*/ 102 w 102"/>
                <a:gd name="T27" fmla="*/ 37 h 70"/>
                <a:gd name="T28" fmla="*/ 89 w 102"/>
                <a:gd name="T29" fmla="*/ 61 h 70"/>
                <a:gd name="T30" fmla="*/ 55 w 102"/>
                <a:gd name="T31" fmla="*/ 70 h 70"/>
                <a:gd name="T32" fmla="*/ 60 w 102"/>
                <a:gd name="T33" fmla="*/ 58 h 70"/>
                <a:gd name="T34" fmla="*/ 81 w 102"/>
                <a:gd name="T35" fmla="*/ 52 h 70"/>
                <a:gd name="T36" fmla="*/ 88 w 102"/>
                <a:gd name="T37" fmla="*/ 38 h 70"/>
                <a:gd name="T38" fmla="*/ 81 w 102"/>
                <a:gd name="T39" fmla="*/ 21 h 70"/>
                <a:gd name="T40" fmla="*/ 60 w 102"/>
                <a:gd name="T41" fmla="*/ 14 h 70"/>
                <a:gd name="T42" fmla="*/ 60 w 102"/>
                <a:gd name="T43" fmla="*/ 5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2" h="70">
                  <a:moveTo>
                    <a:pt x="55" y="70"/>
                  </a:moveTo>
                  <a:lnTo>
                    <a:pt x="47" y="70"/>
                  </a:lnTo>
                  <a:lnTo>
                    <a:pt x="47" y="13"/>
                  </a:lnTo>
                  <a:cubicBezTo>
                    <a:pt x="36" y="14"/>
                    <a:pt x="28" y="16"/>
                    <a:pt x="22" y="21"/>
                  </a:cubicBezTo>
                  <a:cubicBezTo>
                    <a:pt x="16" y="26"/>
                    <a:pt x="13" y="32"/>
                    <a:pt x="13" y="40"/>
                  </a:cubicBezTo>
                  <a:cubicBezTo>
                    <a:pt x="13" y="45"/>
                    <a:pt x="14" y="50"/>
                    <a:pt x="16" y="54"/>
                  </a:cubicBezTo>
                  <a:cubicBezTo>
                    <a:pt x="17" y="59"/>
                    <a:pt x="20" y="63"/>
                    <a:pt x="23" y="67"/>
                  </a:cubicBezTo>
                  <a:lnTo>
                    <a:pt x="7" y="67"/>
                  </a:lnTo>
                  <a:cubicBezTo>
                    <a:pt x="5" y="63"/>
                    <a:pt x="3" y="58"/>
                    <a:pt x="2" y="54"/>
                  </a:cubicBezTo>
                  <a:cubicBezTo>
                    <a:pt x="1" y="49"/>
                    <a:pt x="0" y="44"/>
                    <a:pt x="0" y="40"/>
                  </a:cubicBezTo>
                  <a:cubicBezTo>
                    <a:pt x="0" y="27"/>
                    <a:pt x="4" y="18"/>
                    <a:pt x="13" y="11"/>
                  </a:cubicBezTo>
                  <a:cubicBezTo>
                    <a:pt x="23" y="4"/>
                    <a:pt x="35" y="0"/>
                    <a:pt x="50" y="0"/>
                  </a:cubicBezTo>
                  <a:cubicBezTo>
                    <a:pt x="66" y="0"/>
                    <a:pt x="79" y="4"/>
                    <a:pt x="88" y="10"/>
                  </a:cubicBezTo>
                  <a:cubicBezTo>
                    <a:pt x="97" y="17"/>
                    <a:pt x="102" y="26"/>
                    <a:pt x="102" y="37"/>
                  </a:cubicBezTo>
                  <a:cubicBezTo>
                    <a:pt x="102" y="48"/>
                    <a:pt x="98" y="56"/>
                    <a:pt x="89" y="61"/>
                  </a:cubicBezTo>
                  <a:cubicBezTo>
                    <a:pt x="81" y="67"/>
                    <a:pt x="69" y="70"/>
                    <a:pt x="55" y="70"/>
                  </a:cubicBezTo>
                  <a:close/>
                  <a:moveTo>
                    <a:pt x="60" y="58"/>
                  </a:moveTo>
                  <a:cubicBezTo>
                    <a:pt x="68" y="58"/>
                    <a:pt x="75" y="56"/>
                    <a:pt x="81" y="52"/>
                  </a:cubicBezTo>
                  <a:cubicBezTo>
                    <a:pt x="86" y="49"/>
                    <a:pt x="88" y="44"/>
                    <a:pt x="88" y="38"/>
                  </a:cubicBezTo>
                  <a:cubicBezTo>
                    <a:pt x="88" y="31"/>
                    <a:pt x="86" y="25"/>
                    <a:pt x="81" y="21"/>
                  </a:cubicBezTo>
                  <a:cubicBezTo>
                    <a:pt x="76" y="17"/>
                    <a:pt x="69" y="14"/>
                    <a:pt x="60" y="14"/>
                  </a:cubicBezTo>
                  <a:lnTo>
                    <a:pt x="60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44">
              <a:extLst>
                <a:ext uri="{FF2B5EF4-FFF2-40B4-BE49-F238E27FC236}">
                  <a16:creationId xmlns:a16="http://schemas.microsoft.com/office/drawing/2014/main" id="{DC9EDC77-43CE-4B11-85A1-557CA456F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6" y="1350"/>
              <a:ext cx="42" cy="47"/>
            </a:xfrm>
            <a:custGeom>
              <a:avLst/>
              <a:gdLst>
                <a:gd name="T0" fmla="*/ 79 w 100"/>
                <a:gd name="T1" fmla="*/ 60 h 111"/>
                <a:gd name="T2" fmla="*/ 95 w 100"/>
                <a:gd name="T3" fmla="*/ 71 h 111"/>
                <a:gd name="T4" fmla="*/ 100 w 100"/>
                <a:gd name="T5" fmla="*/ 86 h 111"/>
                <a:gd name="T6" fmla="*/ 89 w 100"/>
                <a:gd name="T7" fmla="*/ 104 h 111"/>
                <a:gd name="T8" fmla="*/ 59 w 100"/>
                <a:gd name="T9" fmla="*/ 111 h 111"/>
                <a:gd name="T10" fmla="*/ 0 w 100"/>
                <a:gd name="T11" fmla="*/ 111 h 111"/>
                <a:gd name="T12" fmla="*/ 0 w 100"/>
                <a:gd name="T13" fmla="*/ 98 h 111"/>
                <a:gd name="T14" fmla="*/ 59 w 100"/>
                <a:gd name="T15" fmla="*/ 98 h 111"/>
                <a:gd name="T16" fmla="*/ 79 w 100"/>
                <a:gd name="T17" fmla="*/ 94 h 111"/>
                <a:gd name="T18" fmla="*/ 86 w 100"/>
                <a:gd name="T19" fmla="*/ 83 h 111"/>
                <a:gd name="T20" fmla="*/ 78 w 100"/>
                <a:gd name="T21" fmla="*/ 67 h 111"/>
                <a:gd name="T22" fmla="*/ 55 w 100"/>
                <a:gd name="T23" fmla="*/ 62 h 111"/>
                <a:gd name="T24" fmla="*/ 0 w 100"/>
                <a:gd name="T25" fmla="*/ 62 h 111"/>
                <a:gd name="T26" fmla="*/ 0 w 100"/>
                <a:gd name="T27" fmla="*/ 49 h 111"/>
                <a:gd name="T28" fmla="*/ 59 w 100"/>
                <a:gd name="T29" fmla="*/ 49 h 111"/>
                <a:gd name="T30" fmla="*/ 79 w 100"/>
                <a:gd name="T31" fmla="*/ 45 h 111"/>
                <a:gd name="T32" fmla="*/ 86 w 100"/>
                <a:gd name="T33" fmla="*/ 33 h 111"/>
                <a:gd name="T34" fmla="*/ 78 w 100"/>
                <a:gd name="T35" fmla="*/ 18 h 111"/>
                <a:gd name="T36" fmla="*/ 55 w 100"/>
                <a:gd name="T37" fmla="*/ 13 h 111"/>
                <a:gd name="T38" fmla="*/ 0 w 100"/>
                <a:gd name="T39" fmla="*/ 13 h 111"/>
                <a:gd name="T40" fmla="*/ 0 w 100"/>
                <a:gd name="T41" fmla="*/ 0 h 111"/>
                <a:gd name="T42" fmla="*/ 98 w 100"/>
                <a:gd name="T43" fmla="*/ 0 h 111"/>
                <a:gd name="T44" fmla="*/ 98 w 100"/>
                <a:gd name="T45" fmla="*/ 13 h 111"/>
                <a:gd name="T46" fmla="*/ 83 w 100"/>
                <a:gd name="T47" fmla="*/ 13 h 111"/>
                <a:gd name="T48" fmla="*/ 96 w 100"/>
                <a:gd name="T49" fmla="*/ 23 h 111"/>
                <a:gd name="T50" fmla="*/ 100 w 100"/>
                <a:gd name="T51" fmla="*/ 37 h 111"/>
                <a:gd name="T52" fmla="*/ 95 w 100"/>
                <a:gd name="T53" fmla="*/ 51 h 111"/>
                <a:gd name="T54" fmla="*/ 79 w 100"/>
                <a:gd name="T55" fmla="*/ 6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0" h="111">
                  <a:moveTo>
                    <a:pt x="79" y="60"/>
                  </a:moveTo>
                  <a:cubicBezTo>
                    <a:pt x="86" y="63"/>
                    <a:pt x="91" y="66"/>
                    <a:pt x="95" y="71"/>
                  </a:cubicBezTo>
                  <a:cubicBezTo>
                    <a:pt x="98" y="75"/>
                    <a:pt x="100" y="80"/>
                    <a:pt x="100" y="86"/>
                  </a:cubicBezTo>
                  <a:cubicBezTo>
                    <a:pt x="100" y="94"/>
                    <a:pt x="96" y="100"/>
                    <a:pt x="89" y="104"/>
                  </a:cubicBezTo>
                  <a:cubicBezTo>
                    <a:pt x="82" y="108"/>
                    <a:pt x="72" y="111"/>
                    <a:pt x="59" y="111"/>
                  </a:cubicBezTo>
                  <a:lnTo>
                    <a:pt x="0" y="111"/>
                  </a:lnTo>
                  <a:lnTo>
                    <a:pt x="0" y="98"/>
                  </a:lnTo>
                  <a:lnTo>
                    <a:pt x="59" y="98"/>
                  </a:lnTo>
                  <a:cubicBezTo>
                    <a:pt x="68" y="98"/>
                    <a:pt x="75" y="97"/>
                    <a:pt x="79" y="94"/>
                  </a:cubicBezTo>
                  <a:cubicBezTo>
                    <a:pt x="84" y="92"/>
                    <a:pt x="86" y="88"/>
                    <a:pt x="86" y="83"/>
                  </a:cubicBezTo>
                  <a:cubicBezTo>
                    <a:pt x="86" y="76"/>
                    <a:pt x="83" y="71"/>
                    <a:pt x="78" y="67"/>
                  </a:cubicBezTo>
                  <a:cubicBezTo>
                    <a:pt x="72" y="64"/>
                    <a:pt x="65" y="62"/>
                    <a:pt x="55" y="62"/>
                  </a:cubicBezTo>
                  <a:lnTo>
                    <a:pt x="0" y="62"/>
                  </a:lnTo>
                  <a:lnTo>
                    <a:pt x="0" y="49"/>
                  </a:lnTo>
                  <a:lnTo>
                    <a:pt x="59" y="49"/>
                  </a:lnTo>
                  <a:cubicBezTo>
                    <a:pt x="68" y="49"/>
                    <a:pt x="75" y="48"/>
                    <a:pt x="79" y="45"/>
                  </a:cubicBezTo>
                  <a:cubicBezTo>
                    <a:pt x="84" y="43"/>
                    <a:pt x="86" y="39"/>
                    <a:pt x="86" y="33"/>
                  </a:cubicBezTo>
                  <a:cubicBezTo>
                    <a:pt x="86" y="27"/>
                    <a:pt x="83" y="22"/>
                    <a:pt x="78" y="18"/>
                  </a:cubicBezTo>
                  <a:cubicBezTo>
                    <a:pt x="72" y="15"/>
                    <a:pt x="65" y="13"/>
                    <a:pt x="55" y="13"/>
                  </a:cubicBezTo>
                  <a:lnTo>
                    <a:pt x="0" y="13"/>
                  </a:lnTo>
                  <a:lnTo>
                    <a:pt x="0" y="0"/>
                  </a:lnTo>
                  <a:lnTo>
                    <a:pt x="98" y="0"/>
                  </a:lnTo>
                  <a:lnTo>
                    <a:pt x="98" y="13"/>
                  </a:lnTo>
                  <a:lnTo>
                    <a:pt x="83" y="13"/>
                  </a:lnTo>
                  <a:cubicBezTo>
                    <a:pt x="88" y="16"/>
                    <a:pt x="93" y="19"/>
                    <a:pt x="96" y="23"/>
                  </a:cubicBezTo>
                  <a:cubicBezTo>
                    <a:pt x="99" y="27"/>
                    <a:pt x="100" y="32"/>
                    <a:pt x="100" y="37"/>
                  </a:cubicBezTo>
                  <a:cubicBezTo>
                    <a:pt x="100" y="43"/>
                    <a:pt x="98" y="47"/>
                    <a:pt x="95" y="51"/>
                  </a:cubicBezTo>
                  <a:cubicBezTo>
                    <a:pt x="91" y="55"/>
                    <a:pt x="86" y="58"/>
                    <a:pt x="79" y="6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45">
              <a:extLst>
                <a:ext uri="{FF2B5EF4-FFF2-40B4-BE49-F238E27FC236}">
                  <a16:creationId xmlns:a16="http://schemas.microsoft.com/office/drawing/2014/main" id="{58C6C785-A818-4B9F-9EDC-933BC236DF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5" y="1405"/>
              <a:ext cx="43" cy="29"/>
            </a:xfrm>
            <a:custGeom>
              <a:avLst/>
              <a:gdLst>
                <a:gd name="T0" fmla="*/ 88 w 102"/>
                <a:gd name="T1" fmla="*/ 35 h 69"/>
                <a:gd name="T2" fmla="*/ 78 w 102"/>
                <a:gd name="T3" fmla="*/ 19 h 69"/>
                <a:gd name="T4" fmla="*/ 51 w 102"/>
                <a:gd name="T5" fmla="*/ 13 h 69"/>
                <a:gd name="T6" fmla="*/ 23 w 102"/>
                <a:gd name="T7" fmla="*/ 19 h 69"/>
                <a:gd name="T8" fmla="*/ 13 w 102"/>
                <a:gd name="T9" fmla="*/ 35 h 69"/>
                <a:gd name="T10" fmla="*/ 24 w 102"/>
                <a:gd name="T11" fmla="*/ 50 h 69"/>
                <a:gd name="T12" fmla="*/ 51 w 102"/>
                <a:gd name="T13" fmla="*/ 56 h 69"/>
                <a:gd name="T14" fmla="*/ 78 w 102"/>
                <a:gd name="T15" fmla="*/ 50 h 69"/>
                <a:gd name="T16" fmla="*/ 88 w 102"/>
                <a:gd name="T17" fmla="*/ 35 h 69"/>
                <a:gd name="T18" fmla="*/ 102 w 102"/>
                <a:gd name="T19" fmla="*/ 35 h 69"/>
                <a:gd name="T20" fmla="*/ 88 w 102"/>
                <a:gd name="T21" fmla="*/ 60 h 69"/>
                <a:gd name="T22" fmla="*/ 51 w 102"/>
                <a:gd name="T23" fmla="*/ 69 h 69"/>
                <a:gd name="T24" fmla="*/ 13 w 102"/>
                <a:gd name="T25" fmla="*/ 60 h 69"/>
                <a:gd name="T26" fmla="*/ 0 w 102"/>
                <a:gd name="T27" fmla="*/ 35 h 69"/>
                <a:gd name="T28" fmla="*/ 13 w 102"/>
                <a:gd name="T29" fmla="*/ 9 h 69"/>
                <a:gd name="T30" fmla="*/ 51 w 102"/>
                <a:gd name="T31" fmla="*/ 0 h 69"/>
                <a:gd name="T32" fmla="*/ 88 w 102"/>
                <a:gd name="T33" fmla="*/ 9 h 69"/>
                <a:gd name="T34" fmla="*/ 102 w 102"/>
                <a:gd name="T35" fmla="*/ 3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2" h="69">
                  <a:moveTo>
                    <a:pt x="88" y="35"/>
                  </a:moveTo>
                  <a:cubicBezTo>
                    <a:pt x="88" y="28"/>
                    <a:pt x="85" y="23"/>
                    <a:pt x="78" y="19"/>
                  </a:cubicBezTo>
                  <a:cubicBezTo>
                    <a:pt x="72" y="15"/>
                    <a:pt x="63" y="13"/>
                    <a:pt x="51" y="13"/>
                  </a:cubicBezTo>
                  <a:cubicBezTo>
                    <a:pt x="39" y="13"/>
                    <a:pt x="30" y="15"/>
                    <a:pt x="23" y="19"/>
                  </a:cubicBezTo>
                  <a:cubicBezTo>
                    <a:pt x="17" y="23"/>
                    <a:pt x="13" y="28"/>
                    <a:pt x="13" y="35"/>
                  </a:cubicBezTo>
                  <a:cubicBezTo>
                    <a:pt x="13" y="41"/>
                    <a:pt x="17" y="47"/>
                    <a:pt x="24" y="50"/>
                  </a:cubicBezTo>
                  <a:cubicBezTo>
                    <a:pt x="30" y="54"/>
                    <a:pt x="39" y="56"/>
                    <a:pt x="51" y="56"/>
                  </a:cubicBezTo>
                  <a:cubicBezTo>
                    <a:pt x="62" y="56"/>
                    <a:pt x="72" y="54"/>
                    <a:pt x="78" y="50"/>
                  </a:cubicBezTo>
                  <a:cubicBezTo>
                    <a:pt x="85" y="47"/>
                    <a:pt x="88" y="41"/>
                    <a:pt x="88" y="35"/>
                  </a:cubicBezTo>
                  <a:close/>
                  <a:moveTo>
                    <a:pt x="102" y="35"/>
                  </a:moveTo>
                  <a:cubicBezTo>
                    <a:pt x="102" y="46"/>
                    <a:pt x="97" y="54"/>
                    <a:pt x="88" y="60"/>
                  </a:cubicBezTo>
                  <a:cubicBezTo>
                    <a:pt x="79" y="66"/>
                    <a:pt x="67" y="69"/>
                    <a:pt x="51" y="69"/>
                  </a:cubicBezTo>
                  <a:cubicBezTo>
                    <a:pt x="35" y="69"/>
                    <a:pt x="23" y="66"/>
                    <a:pt x="13" y="60"/>
                  </a:cubicBezTo>
                  <a:cubicBezTo>
                    <a:pt x="4" y="54"/>
                    <a:pt x="0" y="46"/>
                    <a:pt x="0" y="35"/>
                  </a:cubicBezTo>
                  <a:cubicBezTo>
                    <a:pt x="0" y="24"/>
                    <a:pt x="4" y="15"/>
                    <a:pt x="13" y="9"/>
                  </a:cubicBezTo>
                  <a:cubicBezTo>
                    <a:pt x="23" y="3"/>
                    <a:pt x="35" y="0"/>
                    <a:pt x="51" y="0"/>
                  </a:cubicBezTo>
                  <a:cubicBezTo>
                    <a:pt x="67" y="0"/>
                    <a:pt x="79" y="3"/>
                    <a:pt x="88" y="9"/>
                  </a:cubicBezTo>
                  <a:cubicBezTo>
                    <a:pt x="97" y="15"/>
                    <a:pt x="102" y="24"/>
                    <a:pt x="102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46">
              <a:extLst>
                <a:ext uri="{FF2B5EF4-FFF2-40B4-BE49-F238E27FC236}">
                  <a16:creationId xmlns:a16="http://schemas.microsoft.com/office/drawing/2014/main" id="{8AB335AA-2DE8-4D9F-A48C-320471D9D3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6" y="1443"/>
              <a:ext cx="42" cy="19"/>
            </a:xfrm>
            <a:custGeom>
              <a:avLst/>
              <a:gdLst>
                <a:gd name="T0" fmla="*/ 83 w 100"/>
                <a:gd name="T1" fmla="*/ 45 h 45"/>
                <a:gd name="T2" fmla="*/ 85 w 100"/>
                <a:gd name="T3" fmla="*/ 40 h 45"/>
                <a:gd name="T4" fmla="*/ 86 w 100"/>
                <a:gd name="T5" fmla="*/ 35 h 45"/>
                <a:gd name="T6" fmla="*/ 77 w 100"/>
                <a:gd name="T7" fmla="*/ 19 h 45"/>
                <a:gd name="T8" fmla="*/ 52 w 100"/>
                <a:gd name="T9" fmla="*/ 13 h 45"/>
                <a:gd name="T10" fmla="*/ 0 w 100"/>
                <a:gd name="T11" fmla="*/ 13 h 45"/>
                <a:gd name="T12" fmla="*/ 0 w 100"/>
                <a:gd name="T13" fmla="*/ 0 h 45"/>
                <a:gd name="T14" fmla="*/ 98 w 100"/>
                <a:gd name="T15" fmla="*/ 0 h 45"/>
                <a:gd name="T16" fmla="*/ 98 w 100"/>
                <a:gd name="T17" fmla="*/ 13 h 45"/>
                <a:gd name="T18" fmla="*/ 83 w 100"/>
                <a:gd name="T19" fmla="*/ 13 h 45"/>
                <a:gd name="T20" fmla="*/ 96 w 100"/>
                <a:gd name="T21" fmla="*/ 23 h 45"/>
                <a:gd name="T22" fmla="*/ 100 w 100"/>
                <a:gd name="T23" fmla="*/ 38 h 45"/>
                <a:gd name="T24" fmla="*/ 100 w 100"/>
                <a:gd name="T25" fmla="*/ 41 h 45"/>
                <a:gd name="T26" fmla="*/ 99 w 100"/>
                <a:gd name="T27" fmla="*/ 45 h 45"/>
                <a:gd name="T28" fmla="*/ 83 w 100"/>
                <a:gd name="T2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45">
                  <a:moveTo>
                    <a:pt x="83" y="45"/>
                  </a:moveTo>
                  <a:cubicBezTo>
                    <a:pt x="84" y="43"/>
                    <a:pt x="84" y="42"/>
                    <a:pt x="85" y="40"/>
                  </a:cubicBezTo>
                  <a:cubicBezTo>
                    <a:pt x="85" y="39"/>
                    <a:pt x="86" y="37"/>
                    <a:pt x="86" y="35"/>
                  </a:cubicBezTo>
                  <a:cubicBezTo>
                    <a:pt x="86" y="28"/>
                    <a:pt x="83" y="22"/>
                    <a:pt x="77" y="19"/>
                  </a:cubicBezTo>
                  <a:cubicBezTo>
                    <a:pt x="71" y="15"/>
                    <a:pt x="63" y="13"/>
                    <a:pt x="52" y="13"/>
                  </a:cubicBezTo>
                  <a:lnTo>
                    <a:pt x="0" y="13"/>
                  </a:lnTo>
                  <a:lnTo>
                    <a:pt x="0" y="0"/>
                  </a:lnTo>
                  <a:lnTo>
                    <a:pt x="98" y="0"/>
                  </a:lnTo>
                  <a:lnTo>
                    <a:pt x="98" y="13"/>
                  </a:lnTo>
                  <a:lnTo>
                    <a:pt x="83" y="13"/>
                  </a:lnTo>
                  <a:cubicBezTo>
                    <a:pt x="88" y="16"/>
                    <a:pt x="93" y="19"/>
                    <a:pt x="96" y="23"/>
                  </a:cubicBezTo>
                  <a:cubicBezTo>
                    <a:pt x="98" y="27"/>
                    <a:pt x="100" y="32"/>
                    <a:pt x="100" y="38"/>
                  </a:cubicBezTo>
                  <a:cubicBezTo>
                    <a:pt x="100" y="39"/>
                    <a:pt x="100" y="40"/>
                    <a:pt x="100" y="41"/>
                  </a:cubicBezTo>
                  <a:cubicBezTo>
                    <a:pt x="100" y="42"/>
                    <a:pt x="99" y="43"/>
                    <a:pt x="99" y="45"/>
                  </a:cubicBezTo>
                  <a:lnTo>
                    <a:pt x="83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47">
              <a:extLst>
                <a:ext uri="{FF2B5EF4-FFF2-40B4-BE49-F238E27FC236}">
                  <a16:creationId xmlns:a16="http://schemas.microsoft.com/office/drawing/2014/main" id="{C790D63C-AF28-4CD7-9004-6196028627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0" y="1464"/>
              <a:ext cx="57" cy="31"/>
            </a:xfrm>
            <a:custGeom>
              <a:avLst/>
              <a:gdLst>
                <a:gd name="T0" fmla="*/ 27 w 134"/>
                <a:gd name="T1" fmla="*/ 40 h 74"/>
                <a:gd name="T2" fmla="*/ 5 w 134"/>
                <a:gd name="T3" fmla="*/ 30 h 74"/>
                <a:gd name="T4" fmla="*/ 0 w 134"/>
                <a:gd name="T5" fmla="*/ 17 h 74"/>
                <a:gd name="T6" fmla="*/ 0 w 134"/>
                <a:gd name="T7" fmla="*/ 7 h 74"/>
                <a:gd name="T8" fmla="*/ 13 w 134"/>
                <a:gd name="T9" fmla="*/ 7 h 74"/>
                <a:gd name="T10" fmla="*/ 13 w 134"/>
                <a:gd name="T11" fmla="*/ 14 h 74"/>
                <a:gd name="T12" fmla="*/ 16 w 134"/>
                <a:gd name="T13" fmla="*/ 22 h 74"/>
                <a:gd name="T14" fmla="*/ 31 w 134"/>
                <a:gd name="T15" fmla="*/ 28 h 74"/>
                <a:gd name="T16" fmla="*/ 38 w 134"/>
                <a:gd name="T17" fmla="*/ 31 h 74"/>
                <a:gd name="T18" fmla="*/ 134 w 134"/>
                <a:gd name="T19" fmla="*/ 0 h 74"/>
                <a:gd name="T20" fmla="*/ 134 w 134"/>
                <a:gd name="T21" fmla="*/ 13 h 74"/>
                <a:gd name="T22" fmla="*/ 58 w 134"/>
                <a:gd name="T23" fmla="*/ 37 h 74"/>
                <a:gd name="T24" fmla="*/ 134 w 134"/>
                <a:gd name="T25" fmla="*/ 60 h 74"/>
                <a:gd name="T26" fmla="*/ 134 w 134"/>
                <a:gd name="T27" fmla="*/ 74 h 74"/>
                <a:gd name="T28" fmla="*/ 27 w 134"/>
                <a:gd name="T29" fmla="*/ 4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4" h="74">
                  <a:moveTo>
                    <a:pt x="27" y="40"/>
                  </a:moveTo>
                  <a:cubicBezTo>
                    <a:pt x="16" y="37"/>
                    <a:pt x="8" y="33"/>
                    <a:pt x="5" y="30"/>
                  </a:cubicBezTo>
                  <a:cubicBezTo>
                    <a:pt x="1" y="27"/>
                    <a:pt x="0" y="22"/>
                    <a:pt x="0" y="17"/>
                  </a:cubicBezTo>
                  <a:lnTo>
                    <a:pt x="0" y="7"/>
                  </a:lnTo>
                  <a:lnTo>
                    <a:pt x="13" y="7"/>
                  </a:lnTo>
                  <a:lnTo>
                    <a:pt x="13" y="14"/>
                  </a:lnTo>
                  <a:cubicBezTo>
                    <a:pt x="13" y="17"/>
                    <a:pt x="14" y="20"/>
                    <a:pt x="16" y="22"/>
                  </a:cubicBezTo>
                  <a:cubicBezTo>
                    <a:pt x="18" y="24"/>
                    <a:pt x="23" y="26"/>
                    <a:pt x="31" y="28"/>
                  </a:cubicBezTo>
                  <a:lnTo>
                    <a:pt x="38" y="31"/>
                  </a:lnTo>
                  <a:lnTo>
                    <a:pt x="134" y="0"/>
                  </a:lnTo>
                  <a:lnTo>
                    <a:pt x="134" y="13"/>
                  </a:lnTo>
                  <a:lnTo>
                    <a:pt x="58" y="37"/>
                  </a:lnTo>
                  <a:lnTo>
                    <a:pt x="134" y="60"/>
                  </a:lnTo>
                  <a:lnTo>
                    <a:pt x="134" y="74"/>
                  </a:lnTo>
                  <a:lnTo>
                    <a:pt x="27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8">
              <a:extLst>
                <a:ext uri="{FF2B5EF4-FFF2-40B4-BE49-F238E27FC236}">
                  <a16:creationId xmlns:a16="http://schemas.microsoft.com/office/drawing/2014/main" id="{6CC56736-51AC-465E-B22F-ECE8BA767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0" y="1261"/>
              <a:ext cx="44" cy="25"/>
            </a:xfrm>
            <a:custGeom>
              <a:avLst/>
              <a:gdLst>
                <a:gd name="T0" fmla="*/ 96 w 102"/>
                <a:gd name="T1" fmla="*/ 60 h 60"/>
                <a:gd name="T2" fmla="*/ 81 w 102"/>
                <a:gd name="T3" fmla="*/ 60 h 60"/>
                <a:gd name="T4" fmla="*/ 87 w 102"/>
                <a:gd name="T5" fmla="*/ 49 h 60"/>
                <a:gd name="T6" fmla="*/ 88 w 102"/>
                <a:gd name="T7" fmla="*/ 39 h 60"/>
                <a:gd name="T8" fmla="*/ 79 w 102"/>
                <a:gd name="T9" fmla="*/ 20 h 60"/>
                <a:gd name="T10" fmla="*/ 51 w 102"/>
                <a:gd name="T11" fmla="*/ 13 h 60"/>
                <a:gd name="T12" fmla="*/ 23 w 102"/>
                <a:gd name="T13" fmla="*/ 20 h 60"/>
                <a:gd name="T14" fmla="*/ 14 w 102"/>
                <a:gd name="T15" fmla="*/ 39 h 60"/>
                <a:gd name="T16" fmla="*/ 15 w 102"/>
                <a:gd name="T17" fmla="*/ 49 h 60"/>
                <a:gd name="T18" fmla="*/ 21 w 102"/>
                <a:gd name="T19" fmla="*/ 60 h 60"/>
                <a:gd name="T20" fmla="*/ 6 w 102"/>
                <a:gd name="T21" fmla="*/ 60 h 60"/>
                <a:gd name="T22" fmla="*/ 2 w 102"/>
                <a:gd name="T23" fmla="*/ 49 h 60"/>
                <a:gd name="T24" fmla="*/ 0 w 102"/>
                <a:gd name="T25" fmla="*/ 37 h 60"/>
                <a:gd name="T26" fmla="*/ 14 w 102"/>
                <a:gd name="T27" fmla="*/ 10 h 60"/>
                <a:gd name="T28" fmla="*/ 51 w 102"/>
                <a:gd name="T29" fmla="*/ 0 h 60"/>
                <a:gd name="T30" fmla="*/ 88 w 102"/>
                <a:gd name="T31" fmla="*/ 10 h 60"/>
                <a:gd name="T32" fmla="*/ 102 w 102"/>
                <a:gd name="T33" fmla="*/ 38 h 60"/>
                <a:gd name="T34" fmla="*/ 100 w 102"/>
                <a:gd name="T35" fmla="*/ 49 h 60"/>
                <a:gd name="T36" fmla="*/ 96 w 102"/>
                <a:gd name="T3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2" h="60">
                  <a:moveTo>
                    <a:pt x="96" y="60"/>
                  </a:moveTo>
                  <a:lnTo>
                    <a:pt x="81" y="60"/>
                  </a:lnTo>
                  <a:cubicBezTo>
                    <a:pt x="83" y="56"/>
                    <a:pt x="85" y="53"/>
                    <a:pt x="87" y="49"/>
                  </a:cubicBezTo>
                  <a:cubicBezTo>
                    <a:pt x="88" y="46"/>
                    <a:pt x="88" y="42"/>
                    <a:pt x="88" y="39"/>
                  </a:cubicBezTo>
                  <a:cubicBezTo>
                    <a:pt x="88" y="30"/>
                    <a:pt x="85" y="24"/>
                    <a:pt x="79" y="20"/>
                  </a:cubicBezTo>
                  <a:cubicBezTo>
                    <a:pt x="72" y="15"/>
                    <a:pt x="63" y="13"/>
                    <a:pt x="51" y="13"/>
                  </a:cubicBezTo>
                  <a:cubicBezTo>
                    <a:pt x="39" y="13"/>
                    <a:pt x="30" y="15"/>
                    <a:pt x="23" y="20"/>
                  </a:cubicBezTo>
                  <a:cubicBezTo>
                    <a:pt x="17" y="24"/>
                    <a:pt x="14" y="30"/>
                    <a:pt x="14" y="39"/>
                  </a:cubicBezTo>
                  <a:cubicBezTo>
                    <a:pt x="14" y="42"/>
                    <a:pt x="14" y="46"/>
                    <a:pt x="15" y="49"/>
                  </a:cubicBezTo>
                  <a:cubicBezTo>
                    <a:pt x="17" y="53"/>
                    <a:pt x="18" y="56"/>
                    <a:pt x="21" y="60"/>
                  </a:cubicBezTo>
                  <a:lnTo>
                    <a:pt x="6" y="60"/>
                  </a:lnTo>
                  <a:cubicBezTo>
                    <a:pt x="4" y="56"/>
                    <a:pt x="3" y="53"/>
                    <a:pt x="2" y="49"/>
                  </a:cubicBezTo>
                  <a:cubicBezTo>
                    <a:pt x="1" y="45"/>
                    <a:pt x="0" y="41"/>
                    <a:pt x="0" y="37"/>
                  </a:cubicBezTo>
                  <a:cubicBezTo>
                    <a:pt x="0" y="26"/>
                    <a:pt x="5" y="17"/>
                    <a:pt x="14" y="10"/>
                  </a:cubicBezTo>
                  <a:cubicBezTo>
                    <a:pt x="23" y="3"/>
                    <a:pt x="35" y="0"/>
                    <a:pt x="51" y="0"/>
                  </a:cubicBezTo>
                  <a:cubicBezTo>
                    <a:pt x="67" y="0"/>
                    <a:pt x="79" y="3"/>
                    <a:pt x="88" y="10"/>
                  </a:cubicBezTo>
                  <a:cubicBezTo>
                    <a:pt x="97" y="17"/>
                    <a:pt x="102" y="26"/>
                    <a:pt x="102" y="38"/>
                  </a:cubicBezTo>
                  <a:cubicBezTo>
                    <a:pt x="102" y="42"/>
                    <a:pt x="101" y="46"/>
                    <a:pt x="100" y="49"/>
                  </a:cubicBezTo>
                  <a:cubicBezTo>
                    <a:pt x="99" y="53"/>
                    <a:pt x="98" y="56"/>
                    <a:pt x="96" y="6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49">
              <a:extLst>
                <a:ext uri="{FF2B5EF4-FFF2-40B4-BE49-F238E27FC236}">
                  <a16:creationId xmlns:a16="http://schemas.microsoft.com/office/drawing/2014/main" id="{BF47D84D-DC37-4255-99DC-34667DDE9F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70" y="1293"/>
              <a:ext cx="44" cy="30"/>
            </a:xfrm>
            <a:custGeom>
              <a:avLst/>
              <a:gdLst>
                <a:gd name="T0" fmla="*/ 88 w 102"/>
                <a:gd name="T1" fmla="*/ 35 h 70"/>
                <a:gd name="T2" fmla="*/ 78 w 102"/>
                <a:gd name="T3" fmla="*/ 19 h 70"/>
                <a:gd name="T4" fmla="*/ 51 w 102"/>
                <a:gd name="T5" fmla="*/ 13 h 70"/>
                <a:gd name="T6" fmla="*/ 23 w 102"/>
                <a:gd name="T7" fmla="*/ 19 h 70"/>
                <a:gd name="T8" fmla="*/ 14 w 102"/>
                <a:gd name="T9" fmla="*/ 35 h 70"/>
                <a:gd name="T10" fmla="*/ 24 w 102"/>
                <a:gd name="T11" fmla="*/ 51 h 70"/>
                <a:gd name="T12" fmla="*/ 51 w 102"/>
                <a:gd name="T13" fmla="*/ 56 h 70"/>
                <a:gd name="T14" fmla="*/ 78 w 102"/>
                <a:gd name="T15" fmla="*/ 51 h 70"/>
                <a:gd name="T16" fmla="*/ 88 w 102"/>
                <a:gd name="T17" fmla="*/ 35 h 70"/>
                <a:gd name="T18" fmla="*/ 102 w 102"/>
                <a:gd name="T19" fmla="*/ 35 h 70"/>
                <a:gd name="T20" fmla="*/ 88 w 102"/>
                <a:gd name="T21" fmla="*/ 60 h 70"/>
                <a:gd name="T22" fmla="*/ 51 w 102"/>
                <a:gd name="T23" fmla="*/ 70 h 70"/>
                <a:gd name="T24" fmla="*/ 14 w 102"/>
                <a:gd name="T25" fmla="*/ 60 h 70"/>
                <a:gd name="T26" fmla="*/ 0 w 102"/>
                <a:gd name="T27" fmla="*/ 35 h 70"/>
                <a:gd name="T28" fmla="*/ 14 w 102"/>
                <a:gd name="T29" fmla="*/ 9 h 70"/>
                <a:gd name="T30" fmla="*/ 51 w 102"/>
                <a:gd name="T31" fmla="*/ 0 h 70"/>
                <a:gd name="T32" fmla="*/ 88 w 102"/>
                <a:gd name="T33" fmla="*/ 9 h 70"/>
                <a:gd name="T34" fmla="*/ 102 w 102"/>
                <a:gd name="T35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2" h="70">
                  <a:moveTo>
                    <a:pt x="88" y="35"/>
                  </a:moveTo>
                  <a:cubicBezTo>
                    <a:pt x="88" y="28"/>
                    <a:pt x="85" y="23"/>
                    <a:pt x="78" y="19"/>
                  </a:cubicBezTo>
                  <a:cubicBezTo>
                    <a:pt x="72" y="15"/>
                    <a:pt x="63" y="13"/>
                    <a:pt x="51" y="13"/>
                  </a:cubicBezTo>
                  <a:cubicBezTo>
                    <a:pt x="39" y="13"/>
                    <a:pt x="30" y="15"/>
                    <a:pt x="23" y="19"/>
                  </a:cubicBezTo>
                  <a:cubicBezTo>
                    <a:pt x="17" y="23"/>
                    <a:pt x="14" y="28"/>
                    <a:pt x="14" y="35"/>
                  </a:cubicBezTo>
                  <a:cubicBezTo>
                    <a:pt x="14" y="41"/>
                    <a:pt x="17" y="47"/>
                    <a:pt x="24" y="51"/>
                  </a:cubicBezTo>
                  <a:cubicBezTo>
                    <a:pt x="30" y="54"/>
                    <a:pt x="39" y="56"/>
                    <a:pt x="51" y="56"/>
                  </a:cubicBezTo>
                  <a:cubicBezTo>
                    <a:pt x="62" y="56"/>
                    <a:pt x="72" y="54"/>
                    <a:pt x="78" y="51"/>
                  </a:cubicBezTo>
                  <a:cubicBezTo>
                    <a:pt x="85" y="47"/>
                    <a:pt x="88" y="41"/>
                    <a:pt x="88" y="35"/>
                  </a:cubicBezTo>
                  <a:close/>
                  <a:moveTo>
                    <a:pt x="102" y="35"/>
                  </a:moveTo>
                  <a:cubicBezTo>
                    <a:pt x="102" y="46"/>
                    <a:pt x="97" y="54"/>
                    <a:pt x="88" y="60"/>
                  </a:cubicBezTo>
                  <a:cubicBezTo>
                    <a:pt x="79" y="66"/>
                    <a:pt x="67" y="70"/>
                    <a:pt x="51" y="70"/>
                  </a:cubicBezTo>
                  <a:cubicBezTo>
                    <a:pt x="35" y="70"/>
                    <a:pt x="23" y="66"/>
                    <a:pt x="14" y="60"/>
                  </a:cubicBezTo>
                  <a:cubicBezTo>
                    <a:pt x="5" y="54"/>
                    <a:pt x="0" y="46"/>
                    <a:pt x="0" y="35"/>
                  </a:cubicBezTo>
                  <a:cubicBezTo>
                    <a:pt x="0" y="24"/>
                    <a:pt x="5" y="15"/>
                    <a:pt x="14" y="9"/>
                  </a:cubicBezTo>
                  <a:cubicBezTo>
                    <a:pt x="23" y="3"/>
                    <a:pt x="35" y="0"/>
                    <a:pt x="51" y="0"/>
                  </a:cubicBezTo>
                  <a:cubicBezTo>
                    <a:pt x="67" y="0"/>
                    <a:pt x="79" y="3"/>
                    <a:pt x="88" y="9"/>
                  </a:cubicBezTo>
                  <a:cubicBezTo>
                    <a:pt x="97" y="15"/>
                    <a:pt x="102" y="24"/>
                    <a:pt x="102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50">
              <a:extLst>
                <a:ext uri="{FF2B5EF4-FFF2-40B4-BE49-F238E27FC236}">
                  <a16:creationId xmlns:a16="http://schemas.microsoft.com/office/drawing/2014/main" id="{0D6D2AF8-2D54-4E9F-B6F9-28BB6AE07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2" y="1331"/>
              <a:ext cx="42" cy="27"/>
            </a:xfrm>
            <a:custGeom>
              <a:avLst/>
              <a:gdLst>
                <a:gd name="T0" fmla="*/ 58 w 99"/>
                <a:gd name="T1" fmla="*/ 63 h 63"/>
                <a:gd name="T2" fmla="*/ 0 w 99"/>
                <a:gd name="T3" fmla="*/ 63 h 63"/>
                <a:gd name="T4" fmla="*/ 0 w 99"/>
                <a:gd name="T5" fmla="*/ 50 h 63"/>
                <a:gd name="T6" fmla="*/ 58 w 99"/>
                <a:gd name="T7" fmla="*/ 50 h 63"/>
                <a:gd name="T8" fmla="*/ 78 w 99"/>
                <a:gd name="T9" fmla="*/ 46 h 63"/>
                <a:gd name="T10" fmla="*/ 85 w 99"/>
                <a:gd name="T11" fmla="*/ 34 h 63"/>
                <a:gd name="T12" fmla="*/ 77 w 99"/>
                <a:gd name="T13" fmla="*/ 18 h 63"/>
                <a:gd name="T14" fmla="*/ 54 w 99"/>
                <a:gd name="T15" fmla="*/ 12 h 63"/>
                <a:gd name="T16" fmla="*/ 0 w 99"/>
                <a:gd name="T17" fmla="*/ 12 h 63"/>
                <a:gd name="T18" fmla="*/ 0 w 99"/>
                <a:gd name="T19" fmla="*/ 0 h 63"/>
                <a:gd name="T20" fmla="*/ 97 w 99"/>
                <a:gd name="T21" fmla="*/ 0 h 63"/>
                <a:gd name="T22" fmla="*/ 97 w 99"/>
                <a:gd name="T23" fmla="*/ 12 h 63"/>
                <a:gd name="T24" fmla="*/ 82 w 99"/>
                <a:gd name="T25" fmla="*/ 12 h 63"/>
                <a:gd name="T26" fmla="*/ 95 w 99"/>
                <a:gd name="T27" fmla="*/ 22 h 63"/>
                <a:gd name="T28" fmla="*/ 99 w 99"/>
                <a:gd name="T29" fmla="*/ 36 h 63"/>
                <a:gd name="T30" fmla="*/ 89 w 99"/>
                <a:gd name="T31" fmla="*/ 56 h 63"/>
                <a:gd name="T32" fmla="*/ 58 w 99"/>
                <a:gd name="T3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63">
                  <a:moveTo>
                    <a:pt x="58" y="63"/>
                  </a:moveTo>
                  <a:lnTo>
                    <a:pt x="0" y="63"/>
                  </a:lnTo>
                  <a:lnTo>
                    <a:pt x="0" y="50"/>
                  </a:lnTo>
                  <a:lnTo>
                    <a:pt x="58" y="50"/>
                  </a:lnTo>
                  <a:cubicBezTo>
                    <a:pt x="67" y="50"/>
                    <a:pt x="74" y="49"/>
                    <a:pt x="78" y="46"/>
                  </a:cubicBezTo>
                  <a:cubicBezTo>
                    <a:pt x="83" y="43"/>
                    <a:pt x="85" y="39"/>
                    <a:pt x="85" y="34"/>
                  </a:cubicBezTo>
                  <a:cubicBezTo>
                    <a:pt x="85" y="27"/>
                    <a:pt x="82" y="22"/>
                    <a:pt x="77" y="18"/>
                  </a:cubicBezTo>
                  <a:cubicBezTo>
                    <a:pt x="71" y="14"/>
                    <a:pt x="64" y="12"/>
                    <a:pt x="54" y="12"/>
                  </a:cubicBezTo>
                  <a:lnTo>
                    <a:pt x="0" y="12"/>
                  </a:lnTo>
                  <a:lnTo>
                    <a:pt x="0" y="0"/>
                  </a:lnTo>
                  <a:lnTo>
                    <a:pt x="97" y="0"/>
                  </a:lnTo>
                  <a:lnTo>
                    <a:pt x="97" y="12"/>
                  </a:lnTo>
                  <a:lnTo>
                    <a:pt x="82" y="12"/>
                  </a:lnTo>
                  <a:cubicBezTo>
                    <a:pt x="87" y="15"/>
                    <a:pt x="92" y="18"/>
                    <a:pt x="95" y="22"/>
                  </a:cubicBezTo>
                  <a:cubicBezTo>
                    <a:pt x="98" y="27"/>
                    <a:pt x="99" y="31"/>
                    <a:pt x="99" y="36"/>
                  </a:cubicBezTo>
                  <a:cubicBezTo>
                    <a:pt x="99" y="45"/>
                    <a:pt x="95" y="52"/>
                    <a:pt x="89" y="56"/>
                  </a:cubicBezTo>
                  <a:cubicBezTo>
                    <a:pt x="82" y="61"/>
                    <a:pt x="72" y="63"/>
                    <a:pt x="58" y="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51">
              <a:extLst>
                <a:ext uri="{FF2B5EF4-FFF2-40B4-BE49-F238E27FC236}">
                  <a16:creationId xmlns:a16="http://schemas.microsoft.com/office/drawing/2014/main" id="{1BB4136E-197B-4481-A028-6C81E7789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2" y="1365"/>
              <a:ext cx="52" cy="20"/>
            </a:xfrm>
            <a:custGeom>
              <a:avLst/>
              <a:gdLst>
                <a:gd name="T0" fmla="*/ 124 w 124"/>
                <a:gd name="T1" fmla="*/ 22 h 48"/>
                <a:gd name="T2" fmla="*/ 97 w 124"/>
                <a:gd name="T3" fmla="*/ 22 h 48"/>
                <a:gd name="T4" fmla="*/ 97 w 124"/>
                <a:gd name="T5" fmla="*/ 48 h 48"/>
                <a:gd name="T6" fmla="*/ 84 w 124"/>
                <a:gd name="T7" fmla="*/ 48 h 48"/>
                <a:gd name="T8" fmla="*/ 84 w 124"/>
                <a:gd name="T9" fmla="*/ 22 h 48"/>
                <a:gd name="T10" fmla="*/ 32 w 124"/>
                <a:gd name="T11" fmla="*/ 22 h 48"/>
                <a:gd name="T12" fmla="*/ 16 w 124"/>
                <a:gd name="T13" fmla="*/ 25 h 48"/>
                <a:gd name="T14" fmla="*/ 13 w 124"/>
                <a:gd name="T15" fmla="*/ 35 h 48"/>
                <a:gd name="T16" fmla="*/ 13 w 124"/>
                <a:gd name="T17" fmla="*/ 48 h 48"/>
                <a:gd name="T18" fmla="*/ 0 w 124"/>
                <a:gd name="T19" fmla="*/ 48 h 48"/>
                <a:gd name="T20" fmla="*/ 0 w 124"/>
                <a:gd name="T21" fmla="*/ 35 h 48"/>
                <a:gd name="T22" fmla="*/ 6 w 124"/>
                <a:gd name="T23" fmla="*/ 15 h 48"/>
                <a:gd name="T24" fmla="*/ 32 w 124"/>
                <a:gd name="T25" fmla="*/ 10 h 48"/>
                <a:gd name="T26" fmla="*/ 84 w 124"/>
                <a:gd name="T27" fmla="*/ 10 h 48"/>
                <a:gd name="T28" fmla="*/ 84 w 124"/>
                <a:gd name="T29" fmla="*/ 0 h 48"/>
                <a:gd name="T30" fmla="*/ 97 w 124"/>
                <a:gd name="T31" fmla="*/ 0 h 48"/>
                <a:gd name="T32" fmla="*/ 97 w 124"/>
                <a:gd name="T33" fmla="*/ 10 h 48"/>
                <a:gd name="T34" fmla="*/ 124 w 124"/>
                <a:gd name="T35" fmla="*/ 10 h 48"/>
                <a:gd name="T36" fmla="*/ 124 w 124"/>
                <a:gd name="T37" fmla="*/ 2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48">
                  <a:moveTo>
                    <a:pt x="124" y="22"/>
                  </a:moveTo>
                  <a:lnTo>
                    <a:pt x="97" y="22"/>
                  </a:lnTo>
                  <a:lnTo>
                    <a:pt x="97" y="48"/>
                  </a:lnTo>
                  <a:lnTo>
                    <a:pt x="84" y="48"/>
                  </a:lnTo>
                  <a:lnTo>
                    <a:pt x="84" y="22"/>
                  </a:lnTo>
                  <a:lnTo>
                    <a:pt x="32" y="22"/>
                  </a:lnTo>
                  <a:cubicBezTo>
                    <a:pt x="24" y="22"/>
                    <a:pt x="18" y="23"/>
                    <a:pt x="16" y="25"/>
                  </a:cubicBezTo>
                  <a:cubicBezTo>
                    <a:pt x="14" y="26"/>
                    <a:pt x="13" y="30"/>
                    <a:pt x="13" y="35"/>
                  </a:cubicBezTo>
                  <a:lnTo>
                    <a:pt x="13" y="48"/>
                  </a:lnTo>
                  <a:lnTo>
                    <a:pt x="0" y="48"/>
                  </a:lnTo>
                  <a:lnTo>
                    <a:pt x="0" y="35"/>
                  </a:lnTo>
                  <a:cubicBezTo>
                    <a:pt x="0" y="25"/>
                    <a:pt x="2" y="19"/>
                    <a:pt x="6" y="15"/>
                  </a:cubicBezTo>
                  <a:cubicBezTo>
                    <a:pt x="11" y="11"/>
                    <a:pt x="19" y="10"/>
                    <a:pt x="32" y="10"/>
                  </a:cubicBezTo>
                  <a:lnTo>
                    <a:pt x="84" y="10"/>
                  </a:lnTo>
                  <a:lnTo>
                    <a:pt x="84" y="0"/>
                  </a:lnTo>
                  <a:lnTo>
                    <a:pt x="97" y="0"/>
                  </a:lnTo>
                  <a:lnTo>
                    <a:pt x="97" y="10"/>
                  </a:lnTo>
                  <a:lnTo>
                    <a:pt x="124" y="10"/>
                  </a:lnTo>
                  <a:lnTo>
                    <a:pt x="124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52">
              <a:extLst>
                <a:ext uri="{FF2B5EF4-FFF2-40B4-BE49-F238E27FC236}">
                  <a16:creationId xmlns:a16="http://schemas.microsoft.com/office/drawing/2014/main" id="{49A442D1-85CA-45B4-BA7C-B66132668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2" y="1392"/>
              <a:ext cx="42" cy="19"/>
            </a:xfrm>
            <a:custGeom>
              <a:avLst/>
              <a:gdLst>
                <a:gd name="T0" fmla="*/ 82 w 99"/>
                <a:gd name="T1" fmla="*/ 44 h 44"/>
                <a:gd name="T2" fmla="*/ 84 w 99"/>
                <a:gd name="T3" fmla="*/ 39 h 44"/>
                <a:gd name="T4" fmla="*/ 85 w 99"/>
                <a:gd name="T5" fmla="*/ 34 h 44"/>
                <a:gd name="T6" fmla="*/ 76 w 99"/>
                <a:gd name="T7" fmla="*/ 18 h 44"/>
                <a:gd name="T8" fmla="*/ 51 w 99"/>
                <a:gd name="T9" fmla="*/ 12 h 44"/>
                <a:gd name="T10" fmla="*/ 0 w 99"/>
                <a:gd name="T11" fmla="*/ 12 h 44"/>
                <a:gd name="T12" fmla="*/ 0 w 99"/>
                <a:gd name="T13" fmla="*/ 0 h 44"/>
                <a:gd name="T14" fmla="*/ 97 w 99"/>
                <a:gd name="T15" fmla="*/ 0 h 44"/>
                <a:gd name="T16" fmla="*/ 97 w 99"/>
                <a:gd name="T17" fmla="*/ 12 h 44"/>
                <a:gd name="T18" fmla="*/ 82 w 99"/>
                <a:gd name="T19" fmla="*/ 12 h 44"/>
                <a:gd name="T20" fmla="*/ 95 w 99"/>
                <a:gd name="T21" fmla="*/ 22 h 44"/>
                <a:gd name="T22" fmla="*/ 99 w 99"/>
                <a:gd name="T23" fmla="*/ 37 h 44"/>
                <a:gd name="T24" fmla="*/ 99 w 99"/>
                <a:gd name="T25" fmla="*/ 40 h 44"/>
                <a:gd name="T26" fmla="*/ 98 w 99"/>
                <a:gd name="T27" fmla="*/ 44 h 44"/>
                <a:gd name="T28" fmla="*/ 82 w 99"/>
                <a:gd name="T2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9" h="44">
                  <a:moveTo>
                    <a:pt x="82" y="44"/>
                  </a:moveTo>
                  <a:cubicBezTo>
                    <a:pt x="83" y="42"/>
                    <a:pt x="83" y="41"/>
                    <a:pt x="84" y="39"/>
                  </a:cubicBezTo>
                  <a:cubicBezTo>
                    <a:pt x="84" y="38"/>
                    <a:pt x="85" y="36"/>
                    <a:pt x="85" y="34"/>
                  </a:cubicBezTo>
                  <a:cubicBezTo>
                    <a:pt x="85" y="27"/>
                    <a:pt x="82" y="21"/>
                    <a:pt x="76" y="18"/>
                  </a:cubicBezTo>
                  <a:cubicBezTo>
                    <a:pt x="70" y="14"/>
                    <a:pt x="62" y="12"/>
                    <a:pt x="51" y="12"/>
                  </a:cubicBezTo>
                  <a:lnTo>
                    <a:pt x="0" y="12"/>
                  </a:lnTo>
                  <a:lnTo>
                    <a:pt x="0" y="0"/>
                  </a:lnTo>
                  <a:lnTo>
                    <a:pt x="97" y="0"/>
                  </a:lnTo>
                  <a:lnTo>
                    <a:pt x="97" y="12"/>
                  </a:lnTo>
                  <a:lnTo>
                    <a:pt x="82" y="12"/>
                  </a:lnTo>
                  <a:cubicBezTo>
                    <a:pt x="87" y="15"/>
                    <a:pt x="92" y="18"/>
                    <a:pt x="95" y="22"/>
                  </a:cubicBezTo>
                  <a:cubicBezTo>
                    <a:pt x="98" y="26"/>
                    <a:pt x="99" y="31"/>
                    <a:pt x="99" y="37"/>
                  </a:cubicBezTo>
                  <a:cubicBezTo>
                    <a:pt x="99" y="38"/>
                    <a:pt x="99" y="39"/>
                    <a:pt x="99" y="40"/>
                  </a:cubicBezTo>
                  <a:cubicBezTo>
                    <a:pt x="99" y="41"/>
                    <a:pt x="98" y="42"/>
                    <a:pt x="98" y="44"/>
                  </a:cubicBezTo>
                  <a:lnTo>
                    <a:pt x="82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53">
              <a:extLst>
                <a:ext uri="{FF2B5EF4-FFF2-40B4-BE49-F238E27FC236}">
                  <a16:creationId xmlns:a16="http://schemas.microsoft.com/office/drawing/2014/main" id="{3E9AE166-EE52-4657-B2E5-AEAF183366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70" y="1413"/>
              <a:ext cx="44" cy="29"/>
            </a:xfrm>
            <a:custGeom>
              <a:avLst/>
              <a:gdLst>
                <a:gd name="T0" fmla="*/ 88 w 102"/>
                <a:gd name="T1" fmla="*/ 34 h 69"/>
                <a:gd name="T2" fmla="*/ 78 w 102"/>
                <a:gd name="T3" fmla="*/ 18 h 69"/>
                <a:gd name="T4" fmla="*/ 51 w 102"/>
                <a:gd name="T5" fmla="*/ 13 h 69"/>
                <a:gd name="T6" fmla="*/ 23 w 102"/>
                <a:gd name="T7" fmla="*/ 18 h 69"/>
                <a:gd name="T8" fmla="*/ 14 w 102"/>
                <a:gd name="T9" fmla="*/ 34 h 69"/>
                <a:gd name="T10" fmla="*/ 24 w 102"/>
                <a:gd name="T11" fmla="*/ 50 h 69"/>
                <a:gd name="T12" fmla="*/ 51 w 102"/>
                <a:gd name="T13" fmla="*/ 56 h 69"/>
                <a:gd name="T14" fmla="*/ 78 w 102"/>
                <a:gd name="T15" fmla="*/ 50 h 69"/>
                <a:gd name="T16" fmla="*/ 88 w 102"/>
                <a:gd name="T17" fmla="*/ 34 h 69"/>
                <a:gd name="T18" fmla="*/ 102 w 102"/>
                <a:gd name="T19" fmla="*/ 34 h 69"/>
                <a:gd name="T20" fmla="*/ 88 w 102"/>
                <a:gd name="T21" fmla="*/ 60 h 69"/>
                <a:gd name="T22" fmla="*/ 51 w 102"/>
                <a:gd name="T23" fmla="*/ 69 h 69"/>
                <a:gd name="T24" fmla="*/ 14 w 102"/>
                <a:gd name="T25" fmla="*/ 60 h 69"/>
                <a:gd name="T26" fmla="*/ 0 w 102"/>
                <a:gd name="T27" fmla="*/ 34 h 69"/>
                <a:gd name="T28" fmla="*/ 14 w 102"/>
                <a:gd name="T29" fmla="*/ 9 h 69"/>
                <a:gd name="T30" fmla="*/ 51 w 102"/>
                <a:gd name="T31" fmla="*/ 0 h 69"/>
                <a:gd name="T32" fmla="*/ 88 w 102"/>
                <a:gd name="T33" fmla="*/ 9 h 69"/>
                <a:gd name="T34" fmla="*/ 102 w 102"/>
                <a:gd name="T35" fmla="*/ 3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2" h="69">
                  <a:moveTo>
                    <a:pt x="88" y="34"/>
                  </a:moveTo>
                  <a:cubicBezTo>
                    <a:pt x="88" y="28"/>
                    <a:pt x="85" y="22"/>
                    <a:pt x="78" y="18"/>
                  </a:cubicBezTo>
                  <a:cubicBezTo>
                    <a:pt x="72" y="15"/>
                    <a:pt x="63" y="13"/>
                    <a:pt x="51" y="13"/>
                  </a:cubicBezTo>
                  <a:cubicBezTo>
                    <a:pt x="39" y="13"/>
                    <a:pt x="30" y="15"/>
                    <a:pt x="23" y="18"/>
                  </a:cubicBezTo>
                  <a:cubicBezTo>
                    <a:pt x="17" y="22"/>
                    <a:pt x="14" y="28"/>
                    <a:pt x="14" y="34"/>
                  </a:cubicBezTo>
                  <a:cubicBezTo>
                    <a:pt x="14" y="41"/>
                    <a:pt x="17" y="46"/>
                    <a:pt x="24" y="50"/>
                  </a:cubicBezTo>
                  <a:cubicBezTo>
                    <a:pt x="30" y="54"/>
                    <a:pt x="39" y="56"/>
                    <a:pt x="51" y="56"/>
                  </a:cubicBezTo>
                  <a:cubicBezTo>
                    <a:pt x="62" y="56"/>
                    <a:pt x="72" y="54"/>
                    <a:pt x="78" y="50"/>
                  </a:cubicBezTo>
                  <a:cubicBezTo>
                    <a:pt x="85" y="46"/>
                    <a:pt x="88" y="41"/>
                    <a:pt x="88" y="34"/>
                  </a:cubicBezTo>
                  <a:close/>
                  <a:moveTo>
                    <a:pt x="102" y="34"/>
                  </a:moveTo>
                  <a:cubicBezTo>
                    <a:pt x="102" y="45"/>
                    <a:pt x="97" y="54"/>
                    <a:pt x="88" y="60"/>
                  </a:cubicBezTo>
                  <a:cubicBezTo>
                    <a:pt x="79" y="66"/>
                    <a:pt x="67" y="69"/>
                    <a:pt x="51" y="69"/>
                  </a:cubicBezTo>
                  <a:cubicBezTo>
                    <a:pt x="35" y="69"/>
                    <a:pt x="23" y="66"/>
                    <a:pt x="14" y="60"/>
                  </a:cubicBezTo>
                  <a:cubicBezTo>
                    <a:pt x="5" y="54"/>
                    <a:pt x="0" y="45"/>
                    <a:pt x="0" y="34"/>
                  </a:cubicBezTo>
                  <a:cubicBezTo>
                    <a:pt x="0" y="23"/>
                    <a:pt x="5" y="15"/>
                    <a:pt x="14" y="9"/>
                  </a:cubicBezTo>
                  <a:cubicBezTo>
                    <a:pt x="23" y="3"/>
                    <a:pt x="35" y="0"/>
                    <a:pt x="51" y="0"/>
                  </a:cubicBezTo>
                  <a:cubicBezTo>
                    <a:pt x="67" y="0"/>
                    <a:pt x="79" y="3"/>
                    <a:pt x="88" y="9"/>
                  </a:cubicBezTo>
                  <a:cubicBezTo>
                    <a:pt x="97" y="15"/>
                    <a:pt x="102" y="23"/>
                    <a:pt x="102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254">
              <a:extLst>
                <a:ext uri="{FF2B5EF4-FFF2-40B4-BE49-F238E27FC236}">
                  <a16:creationId xmlns:a16="http://schemas.microsoft.com/office/drawing/2014/main" id="{259E96C7-C1BE-44DF-AE2B-AA3092FC4A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2" y="1451"/>
              <a:ext cx="57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255">
              <a:extLst>
                <a:ext uri="{FF2B5EF4-FFF2-40B4-BE49-F238E27FC236}">
                  <a16:creationId xmlns:a16="http://schemas.microsoft.com/office/drawing/2014/main" id="{9FB6BC77-3CB0-41BA-87AB-51A801E05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2" y="1467"/>
              <a:ext cx="57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56">
              <a:extLst>
                <a:ext uri="{FF2B5EF4-FFF2-40B4-BE49-F238E27FC236}">
                  <a16:creationId xmlns:a16="http://schemas.microsoft.com/office/drawing/2014/main" id="{D663096C-AB83-46AB-88D0-B3F884F536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70" y="1481"/>
              <a:ext cx="44" cy="30"/>
            </a:xfrm>
            <a:custGeom>
              <a:avLst/>
              <a:gdLst>
                <a:gd name="T0" fmla="*/ 55 w 102"/>
                <a:gd name="T1" fmla="*/ 70 h 70"/>
                <a:gd name="T2" fmla="*/ 47 w 102"/>
                <a:gd name="T3" fmla="*/ 70 h 70"/>
                <a:gd name="T4" fmla="*/ 47 w 102"/>
                <a:gd name="T5" fmla="*/ 13 h 70"/>
                <a:gd name="T6" fmla="*/ 22 w 102"/>
                <a:gd name="T7" fmla="*/ 20 h 70"/>
                <a:gd name="T8" fmla="*/ 14 w 102"/>
                <a:gd name="T9" fmla="*/ 40 h 70"/>
                <a:gd name="T10" fmla="*/ 16 w 102"/>
                <a:gd name="T11" fmla="*/ 54 h 70"/>
                <a:gd name="T12" fmla="*/ 23 w 102"/>
                <a:gd name="T13" fmla="*/ 67 h 70"/>
                <a:gd name="T14" fmla="*/ 7 w 102"/>
                <a:gd name="T15" fmla="*/ 67 h 70"/>
                <a:gd name="T16" fmla="*/ 2 w 102"/>
                <a:gd name="T17" fmla="*/ 53 h 70"/>
                <a:gd name="T18" fmla="*/ 0 w 102"/>
                <a:gd name="T19" fmla="*/ 39 h 70"/>
                <a:gd name="T20" fmla="*/ 14 w 102"/>
                <a:gd name="T21" fmla="*/ 10 h 70"/>
                <a:gd name="T22" fmla="*/ 50 w 102"/>
                <a:gd name="T23" fmla="*/ 0 h 70"/>
                <a:gd name="T24" fmla="*/ 88 w 102"/>
                <a:gd name="T25" fmla="*/ 10 h 70"/>
                <a:gd name="T26" fmla="*/ 102 w 102"/>
                <a:gd name="T27" fmla="*/ 37 h 70"/>
                <a:gd name="T28" fmla="*/ 89 w 102"/>
                <a:gd name="T29" fmla="*/ 61 h 70"/>
                <a:gd name="T30" fmla="*/ 55 w 102"/>
                <a:gd name="T31" fmla="*/ 70 h 70"/>
                <a:gd name="T32" fmla="*/ 60 w 102"/>
                <a:gd name="T33" fmla="*/ 57 h 70"/>
                <a:gd name="T34" fmla="*/ 81 w 102"/>
                <a:gd name="T35" fmla="*/ 52 h 70"/>
                <a:gd name="T36" fmla="*/ 88 w 102"/>
                <a:gd name="T37" fmla="*/ 37 h 70"/>
                <a:gd name="T38" fmla="*/ 81 w 102"/>
                <a:gd name="T39" fmla="*/ 20 h 70"/>
                <a:gd name="T40" fmla="*/ 60 w 102"/>
                <a:gd name="T41" fmla="*/ 13 h 70"/>
                <a:gd name="T42" fmla="*/ 60 w 102"/>
                <a:gd name="T43" fmla="*/ 5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2" h="70">
                  <a:moveTo>
                    <a:pt x="55" y="70"/>
                  </a:moveTo>
                  <a:lnTo>
                    <a:pt x="47" y="70"/>
                  </a:lnTo>
                  <a:lnTo>
                    <a:pt x="47" y="13"/>
                  </a:lnTo>
                  <a:cubicBezTo>
                    <a:pt x="36" y="13"/>
                    <a:pt x="28" y="16"/>
                    <a:pt x="22" y="20"/>
                  </a:cubicBezTo>
                  <a:cubicBezTo>
                    <a:pt x="16" y="25"/>
                    <a:pt x="14" y="31"/>
                    <a:pt x="14" y="40"/>
                  </a:cubicBezTo>
                  <a:cubicBezTo>
                    <a:pt x="14" y="44"/>
                    <a:pt x="14" y="49"/>
                    <a:pt x="16" y="54"/>
                  </a:cubicBezTo>
                  <a:cubicBezTo>
                    <a:pt x="17" y="58"/>
                    <a:pt x="20" y="62"/>
                    <a:pt x="23" y="67"/>
                  </a:cubicBezTo>
                  <a:lnTo>
                    <a:pt x="7" y="67"/>
                  </a:lnTo>
                  <a:cubicBezTo>
                    <a:pt x="5" y="62"/>
                    <a:pt x="3" y="58"/>
                    <a:pt x="2" y="53"/>
                  </a:cubicBezTo>
                  <a:cubicBezTo>
                    <a:pt x="1" y="48"/>
                    <a:pt x="0" y="44"/>
                    <a:pt x="0" y="39"/>
                  </a:cubicBezTo>
                  <a:cubicBezTo>
                    <a:pt x="0" y="27"/>
                    <a:pt x="5" y="17"/>
                    <a:pt x="14" y="10"/>
                  </a:cubicBezTo>
                  <a:cubicBezTo>
                    <a:pt x="23" y="3"/>
                    <a:pt x="35" y="0"/>
                    <a:pt x="50" y="0"/>
                  </a:cubicBezTo>
                  <a:cubicBezTo>
                    <a:pt x="66" y="0"/>
                    <a:pt x="79" y="3"/>
                    <a:pt x="88" y="10"/>
                  </a:cubicBezTo>
                  <a:cubicBezTo>
                    <a:pt x="97" y="16"/>
                    <a:pt x="102" y="25"/>
                    <a:pt x="102" y="37"/>
                  </a:cubicBezTo>
                  <a:cubicBezTo>
                    <a:pt x="102" y="47"/>
                    <a:pt x="98" y="55"/>
                    <a:pt x="89" y="61"/>
                  </a:cubicBezTo>
                  <a:cubicBezTo>
                    <a:pt x="81" y="67"/>
                    <a:pt x="70" y="70"/>
                    <a:pt x="55" y="70"/>
                  </a:cubicBezTo>
                  <a:close/>
                  <a:moveTo>
                    <a:pt x="60" y="57"/>
                  </a:moveTo>
                  <a:cubicBezTo>
                    <a:pt x="68" y="57"/>
                    <a:pt x="75" y="55"/>
                    <a:pt x="81" y="52"/>
                  </a:cubicBezTo>
                  <a:cubicBezTo>
                    <a:pt x="86" y="48"/>
                    <a:pt x="88" y="43"/>
                    <a:pt x="88" y="37"/>
                  </a:cubicBezTo>
                  <a:cubicBezTo>
                    <a:pt x="88" y="30"/>
                    <a:pt x="86" y="24"/>
                    <a:pt x="81" y="20"/>
                  </a:cubicBezTo>
                  <a:cubicBezTo>
                    <a:pt x="76" y="16"/>
                    <a:pt x="69" y="14"/>
                    <a:pt x="60" y="13"/>
                  </a:cubicBezTo>
                  <a:lnTo>
                    <a:pt x="60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57">
              <a:extLst>
                <a:ext uri="{FF2B5EF4-FFF2-40B4-BE49-F238E27FC236}">
                  <a16:creationId xmlns:a16="http://schemas.microsoft.com/office/drawing/2014/main" id="{E4828F44-8AEC-454B-BD6C-EC4E12817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2" y="1520"/>
              <a:ext cx="42" cy="18"/>
            </a:xfrm>
            <a:custGeom>
              <a:avLst/>
              <a:gdLst>
                <a:gd name="T0" fmla="*/ 82 w 99"/>
                <a:gd name="T1" fmla="*/ 44 h 44"/>
                <a:gd name="T2" fmla="*/ 84 w 99"/>
                <a:gd name="T3" fmla="*/ 39 h 44"/>
                <a:gd name="T4" fmla="*/ 85 w 99"/>
                <a:gd name="T5" fmla="*/ 34 h 44"/>
                <a:gd name="T6" fmla="*/ 76 w 99"/>
                <a:gd name="T7" fmla="*/ 18 h 44"/>
                <a:gd name="T8" fmla="*/ 51 w 99"/>
                <a:gd name="T9" fmla="*/ 12 h 44"/>
                <a:gd name="T10" fmla="*/ 0 w 99"/>
                <a:gd name="T11" fmla="*/ 12 h 44"/>
                <a:gd name="T12" fmla="*/ 0 w 99"/>
                <a:gd name="T13" fmla="*/ 0 h 44"/>
                <a:gd name="T14" fmla="*/ 97 w 99"/>
                <a:gd name="T15" fmla="*/ 0 h 44"/>
                <a:gd name="T16" fmla="*/ 97 w 99"/>
                <a:gd name="T17" fmla="*/ 12 h 44"/>
                <a:gd name="T18" fmla="*/ 82 w 99"/>
                <a:gd name="T19" fmla="*/ 12 h 44"/>
                <a:gd name="T20" fmla="*/ 95 w 99"/>
                <a:gd name="T21" fmla="*/ 22 h 44"/>
                <a:gd name="T22" fmla="*/ 99 w 99"/>
                <a:gd name="T23" fmla="*/ 38 h 44"/>
                <a:gd name="T24" fmla="*/ 99 w 99"/>
                <a:gd name="T25" fmla="*/ 40 h 44"/>
                <a:gd name="T26" fmla="*/ 98 w 99"/>
                <a:gd name="T27" fmla="*/ 44 h 44"/>
                <a:gd name="T28" fmla="*/ 82 w 99"/>
                <a:gd name="T2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9" h="44">
                  <a:moveTo>
                    <a:pt x="82" y="44"/>
                  </a:moveTo>
                  <a:cubicBezTo>
                    <a:pt x="83" y="43"/>
                    <a:pt x="83" y="41"/>
                    <a:pt x="84" y="39"/>
                  </a:cubicBezTo>
                  <a:cubicBezTo>
                    <a:pt x="84" y="38"/>
                    <a:pt x="85" y="36"/>
                    <a:pt x="85" y="34"/>
                  </a:cubicBezTo>
                  <a:cubicBezTo>
                    <a:pt x="85" y="27"/>
                    <a:pt x="82" y="22"/>
                    <a:pt x="76" y="18"/>
                  </a:cubicBezTo>
                  <a:cubicBezTo>
                    <a:pt x="70" y="14"/>
                    <a:pt x="62" y="12"/>
                    <a:pt x="51" y="12"/>
                  </a:cubicBezTo>
                  <a:lnTo>
                    <a:pt x="0" y="12"/>
                  </a:lnTo>
                  <a:lnTo>
                    <a:pt x="0" y="0"/>
                  </a:lnTo>
                  <a:lnTo>
                    <a:pt x="97" y="0"/>
                  </a:lnTo>
                  <a:lnTo>
                    <a:pt x="97" y="12"/>
                  </a:lnTo>
                  <a:lnTo>
                    <a:pt x="82" y="12"/>
                  </a:lnTo>
                  <a:cubicBezTo>
                    <a:pt x="87" y="15"/>
                    <a:pt x="92" y="18"/>
                    <a:pt x="95" y="22"/>
                  </a:cubicBezTo>
                  <a:cubicBezTo>
                    <a:pt x="98" y="27"/>
                    <a:pt x="99" y="32"/>
                    <a:pt x="99" y="38"/>
                  </a:cubicBezTo>
                  <a:cubicBezTo>
                    <a:pt x="99" y="38"/>
                    <a:pt x="99" y="39"/>
                    <a:pt x="99" y="40"/>
                  </a:cubicBezTo>
                  <a:cubicBezTo>
                    <a:pt x="99" y="41"/>
                    <a:pt x="98" y="43"/>
                    <a:pt x="98" y="44"/>
                  </a:cubicBezTo>
                  <a:lnTo>
                    <a:pt x="82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258">
              <a:extLst>
                <a:ext uri="{FF2B5EF4-FFF2-40B4-BE49-F238E27FC236}">
                  <a16:creationId xmlns:a16="http://schemas.microsoft.com/office/drawing/2014/main" id="{A489521B-8F11-4D44-A5C4-8402F7F5F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2" y="1624"/>
              <a:ext cx="171" cy="399"/>
            </a:xfrm>
            <a:prstGeom prst="rect">
              <a:avLst/>
            </a:prstGeom>
            <a:solidFill>
              <a:srgbClr val="D0E69E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59">
              <a:extLst>
                <a:ext uri="{FF2B5EF4-FFF2-40B4-BE49-F238E27FC236}">
                  <a16:creationId xmlns:a16="http://schemas.microsoft.com/office/drawing/2014/main" id="{341ED473-6163-45EF-9D98-0FDB4884E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9" y="1689"/>
              <a:ext cx="56" cy="39"/>
            </a:xfrm>
            <a:custGeom>
              <a:avLst/>
              <a:gdLst>
                <a:gd name="T0" fmla="*/ 130 w 130"/>
                <a:gd name="T1" fmla="*/ 0 h 92"/>
                <a:gd name="T2" fmla="*/ 130 w 130"/>
                <a:gd name="T3" fmla="*/ 20 h 92"/>
                <a:gd name="T4" fmla="*/ 42 w 130"/>
                <a:gd name="T5" fmla="*/ 46 h 92"/>
                <a:gd name="T6" fmla="*/ 130 w 130"/>
                <a:gd name="T7" fmla="*/ 72 h 92"/>
                <a:gd name="T8" fmla="*/ 130 w 130"/>
                <a:gd name="T9" fmla="*/ 92 h 92"/>
                <a:gd name="T10" fmla="*/ 0 w 130"/>
                <a:gd name="T11" fmla="*/ 92 h 92"/>
                <a:gd name="T12" fmla="*/ 0 w 130"/>
                <a:gd name="T13" fmla="*/ 79 h 92"/>
                <a:gd name="T14" fmla="*/ 114 w 130"/>
                <a:gd name="T15" fmla="*/ 79 h 92"/>
                <a:gd name="T16" fmla="*/ 25 w 130"/>
                <a:gd name="T17" fmla="*/ 53 h 92"/>
                <a:gd name="T18" fmla="*/ 25 w 130"/>
                <a:gd name="T19" fmla="*/ 39 h 92"/>
                <a:gd name="T20" fmla="*/ 114 w 130"/>
                <a:gd name="T21" fmla="*/ 13 h 92"/>
                <a:gd name="T22" fmla="*/ 0 w 130"/>
                <a:gd name="T23" fmla="*/ 13 h 92"/>
                <a:gd name="T24" fmla="*/ 0 w 130"/>
                <a:gd name="T25" fmla="*/ 0 h 92"/>
                <a:gd name="T26" fmla="*/ 130 w 130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0" h="92">
                  <a:moveTo>
                    <a:pt x="130" y="0"/>
                  </a:moveTo>
                  <a:lnTo>
                    <a:pt x="130" y="20"/>
                  </a:lnTo>
                  <a:lnTo>
                    <a:pt x="42" y="46"/>
                  </a:lnTo>
                  <a:lnTo>
                    <a:pt x="130" y="72"/>
                  </a:lnTo>
                  <a:lnTo>
                    <a:pt x="130" y="92"/>
                  </a:lnTo>
                  <a:lnTo>
                    <a:pt x="0" y="92"/>
                  </a:lnTo>
                  <a:lnTo>
                    <a:pt x="0" y="79"/>
                  </a:lnTo>
                  <a:lnTo>
                    <a:pt x="114" y="79"/>
                  </a:lnTo>
                  <a:lnTo>
                    <a:pt x="25" y="53"/>
                  </a:lnTo>
                  <a:lnTo>
                    <a:pt x="25" y="39"/>
                  </a:lnTo>
                  <a:lnTo>
                    <a:pt x="114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60">
              <a:extLst>
                <a:ext uri="{FF2B5EF4-FFF2-40B4-BE49-F238E27FC236}">
                  <a16:creationId xmlns:a16="http://schemas.microsoft.com/office/drawing/2014/main" id="{C968018F-6D22-479C-9B7D-7DA8D93F3F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8" y="1737"/>
              <a:ext cx="44" cy="30"/>
            </a:xfrm>
            <a:custGeom>
              <a:avLst/>
              <a:gdLst>
                <a:gd name="T0" fmla="*/ 55 w 102"/>
                <a:gd name="T1" fmla="*/ 70 h 70"/>
                <a:gd name="T2" fmla="*/ 47 w 102"/>
                <a:gd name="T3" fmla="*/ 70 h 70"/>
                <a:gd name="T4" fmla="*/ 47 w 102"/>
                <a:gd name="T5" fmla="*/ 13 h 70"/>
                <a:gd name="T6" fmla="*/ 22 w 102"/>
                <a:gd name="T7" fmla="*/ 21 h 70"/>
                <a:gd name="T8" fmla="*/ 13 w 102"/>
                <a:gd name="T9" fmla="*/ 40 h 70"/>
                <a:gd name="T10" fmla="*/ 16 w 102"/>
                <a:gd name="T11" fmla="*/ 54 h 70"/>
                <a:gd name="T12" fmla="*/ 22 w 102"/>
                <a:gd name="T13" fmla="*/ 67 h 70"/>
                <a:gd name="T14" fmla="*/ 7 w 102"/>
                <a:gd name="T15" fmla="*/ 67 h 70"/>
                <a:gd name="T16" fmla="*/ 2 w 102"/>
                <a:gd name="T17" fmla="*/ 54 h 70"/>
                <a:gd name="T18" fmla="*/ 0 w 102"/>
                <a:gd name="T19" fmla="*/ 40 h 70"/>
                <a:gd name="T20" fmla="*/ 13 w 102"/>
                <a:gd name="T21" fmla="*/ 11 h 70"/>
                <a:gd name="T22" fmla="*/ 50 w 102"/>
                <a:gd name="T23" fmla="*/ 0 h 70"/>
                <a:gd name="T24" fmla="*/ 88 w 102"/>
                <a:gd name="T25" fmla="*/ 10 h 70"/>
                <a:gd name="T26" fmla="*/ 102 w 102"/>
                <a:gd name="T27" fmla="*/ 37 h 70"/>
                <a:gd name="T28" fmla="*/ 89 w 102"/>
                <a:gd name="T29" fmla="*/ 61 h 70"/>
                <a:gd name="T30" fmla="*/ 55 w 102"/>
                <a:gd name="T31" fmla="*/ 70 h 70"/>
                <a:gd name="T32" fmla="*/ 60 w 102"/>
                <a:gd name="T33" fmla="*/ 58 h 70"/>
                <a:gd name="T34" fmla="*/ 81 w 102"/>
                <a:gd name="T35" fmla="*/ 52 h 70"/>
                <a:gd name="T36" fmla="*/ 88 w 102"/>
                <a:gd name="T37" fmla="*/ 38 h 70"/>
                <a:gd name="T38" fmla="*/ 81 w 102"/>
                <a:gd name="T39" fmla="*/ 21 h 70"/>
                <a:gd name="T40" fmla="*/ 60 w 102"/>
                <a:gd name="T41" fmla="*/ 14 h 70"/>
                <a:gd name="T42" fmla="*/ 60 w 102"/>
                <a:gd name="T43" fmla="*/ 5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2" h="70">
                  <a:moveTo>
                    <a:pt x="55" y="70"/>
                  </a:moveTo>
                  <a:lnTo>
                    <a:pt x="47" y="70"/>
                  </a:lnTo>
                  <a:lnTo>
                    <a:pt x="47" y="13"/>
                  </a:lnTo>
                  <a:cubicBezTo>
                    <a:pt x="36" y="14"/>
                    <a:pt x="28" y="16"/>
                    <a:pt x="22" y="21"/>
                  </a:cubicBezTo>
                  <a:cubicBezTo>
                    <a:pt x="16" y="26"/>
                    <a:pt x="13" y="32"/>
                    <a:pt x="13" y="40"/>
                  </a:cubicBezTo>
                  <a:cubicBezTo>
                    <a:pt x="13" y="45"/>
                    <a:pt x="14" y="50"/>
                    <a:pt x="16" y="54"/>
                  </a:cubicBezTo>
                  <a:cubicBezTo>
                    <a:pt x="17" y="59"/>
                    <a:pt x="19" y="63"/>
                    <a:pt x="22" y="67"/>
                  </a:cubicBezTo>
                  <a:lnTo>
                    <a:pt x="7" y="67"/>
                  </a:lnTo>
                  <a:cubicBezTo>
                    <a:pt x="5" y="63"/>
                    <a:pt x="3" y="58"/>
                    <a:pt x="2" y="54"/>
                  </a:cubicBezTo>
                  <a:cubicBezTo>
                    <a:pt x="1" y="49"/>
                    <a:pt x="0" y="44"/>
                    <a:pt x="0" y="40"/>
                  </a:cubicBezTo>
                  <a:cubicBezTo>
                    <a:pt x="0" y="27"/>
                    <a:pt x="4" y="18"/>
                    <a:pt x="13" y="11"/>
                  </a:cubicBezTo>
                  <a:cubicBezTo>
                    <a:pt x="22" y="4"/>
                    <a:pt x="35" y="0"/>
                    <a:pt x="50" y="0"/>
                  </a:cubicBezTo>
                  <a:cubicBezTo>
                    <a:pt x="66" y="0"/>
                    <a:pt x="79" y="4"/>
                    <a:pt x="88" y="10"/>
                  </a:cubicBezTo>
                  <a:cubicBezTo>
                    <a:pt x="97" y="17"/>
                    <a:pt x="102" y="26"/>
                    <a:pt x="102" y="37"/>
                  </a:cubicBezTo>
                  <a:cubicBezTo>
                    <a:pt x="102" y="48"/>
                    <a:pt x="98" y="56"/>
                    <a:pt x="89" y="61"/>
                  </a:cubicBezTo>
                  <a:cubicBezTo>
                    <a:pt x="81" y="67"/>
                    <a:pt x="69" y="70"/>
                    <a:pt x="55" y="70"/>
                  </a:cubicBezTo>
                  <a:close/>
                  <a:moveTo>
                    <a:pt x="60" y="58"/>
                  </a:moveTo>
                  <a:cubicBezTo>
                    <a:pt x="68" y="58"/>
                    <a:pt x="75" y="56"/>
                    <a:pt x="81" y="52"/>
                  </a:cubicBezTo>
                  <a:cubicBezTo>
                    <a:pt x="86" y="49"/>
                    <a:pt x="88" y="44"/>
                    <a:pt x="88" y="38"/>
                  </a:cubicBezTo>
                  <a:cubicBezTo>
                    <a:pt x="88" y="31"/>
                    <a:pt x="86" y="25"/>
                    <a:pt x="81" y="21"/>
                  </a:cubicBezTo>
                  <a:cubicBezTo>
                    <a:pt x="76" y="17"/>
                    <a:pt x="69" y="14"/>
                    <a:pt x="60" y="14"/>
                  </a:cubicBezTo>
                  <a:lnTo>
                    <a:pt x="60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61">
              <a:extLst>
                <a:ext uri="{FF2B5EF4-FFF2-40B4-BE49-F238E27FC236}">
                  <a16:creationId xmlns:a16="http://schemas.microsoft.com/office/drawing/2014/main" id="{4B98EEA2-D852-4D27-BB75-BF418E840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9" y="1775"/>
              <a:ext cx="43" cy="47"/>
            </a:xfrm>
            <a:custGeom>
              <a:avLst/>
              <a:gdLst>
                <a:gd name="T0" fmla="*/ 79 w 100"/>
                <a:gd name="T1" fmla="*/ 60 h 111"/>
                <a:gd name="T2" fmla="*/ 95 w 100"/>
                <a:gd name="T3" fmla="*/ 71 h 111"/>
                <a:gd name="T4" fmla="*/ 100 w 100"/>
                <a:gd name="T5" fmla="*/ 86 h 111"/>
                <a:gd name="T6" fmla="*/ 89 w 100"/>
                <a:gd name="T7" fmla="*/ 104 h 111"/>
                <a:gd name="T8" fmla="*/ 59 w 100"/>
                <a:gd name="T9" fmla="*/ 111 h 111"/>
                <a:gd name="T10" fmla="*/ 0 w 100"/>
                <a:gd name="T11" fmla="*/ 111 h 111"/>
                <a:gd name="T12" fmla="*/ 0 w 100"/>
                <a:gd name="T13" fmla="*/ 98 h 111"/>
                <a:gd name="T14" fmla="*/ 59 w 100"/>
                <a:gd name="T15" fmla="*/ 98 h 111"/>
                <a:gd name="T16" fmla="*/ 79 w 100"/>
                <a:gd name="T17" fmla="*/ 94 h 111"/>
                <a:gd name="T18" fmla="*/ 86 w 100"/>
                <a:gd name="T19" fmla="*/ 83 h 111"/>
                <a:gd name="T20" fmla="*/ 78 w 100"/>
                <a:gd name="T21" fmla="*/ 67 h 111"/>
                <a:gd name="T22" fmla="*/ 55 w 100"/>
                <a:gd name="T23" fmla="*/ 62 h 111"/>
                <a:gd name="T24" fmla="*/ 0 w 100"/>
                <a:gd name="T25" fmla="*/ 62 h 111"/>
                <a:gd name="T26" fmla="*/ 0 w 100"/>
                <a:gd name="T27" fmla="*/ 49 h 111"/>
                <a:gd name="T28" fmla="*/ 59 w 100"/>
                <a:gd name="T29" fmla="*/ 49 h 111"/>
                <a:gd name="T30" fmla="*/ 79 w 100"/>
                <a:gd name="T31" fmla="*/ 45 h 111"/>
                <a:gd name="T32" fmla="*/ 86 w 100"/>
                <a:gd name="T33" fmla="*/ 33 h 111"/>
                <a:gd name="T34" fmla="*/ 78 w 100"/>
                <a:gd name="T35" fmla="*/ 18 h 111"/>
                <a:gd name="T36" fmla="*/ 55 w 100"/>
                <a:gd name="T37" fmla="*/ 13 h 111"/>
                <a:gd name="T38" fmla="*/ 0 w 100"/>
                <a:gd name="T39" fmla="*/ 13 h 111"/>
                <a:gd name="T40" fmla="*/ 0 w 100"/>
                <a:gd name="T41" fmla="*/ 0 h 111"/>
                <a:gd name="T42" fmla="*/ 98 w 100"/>
                <a:gd name="T43" fmla="*/ 0 h 111"/>
                <a:gd name="T44" fmla="*/ 98 w 100"/>
                <a:gd name="T45" fmla="*/ 13 h 111"/>
                <a:gd name="T46" fmla="*/ 82 w 100"/>
                <a:gd name="T47" fmla="*/ 13 h 111"/>
                <a:gd name="T48" fmla="*/ 96 w 100"/>
                <a:gd name="T49" fmla="*/ 23 h 111"/>
                <a:gd name="T50" fmla="*/ 100 w 100"/>
                <a:gd name="T51" fmla="*/ 37 h 111"/>
                <a:gd name="T52" fmla="*/ 94 w 100"/>
                <a:gd name="T53" fmla="*/ 51 h 111"/>
                <a:gd name="T54" fmla="*/ 79 w 100"/>
                <a:gd name="T55" fmla="*/ 6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0" h="111">
                  <a:moveTo>
                    <a:pt x="79" y="60"/>
                  </a:moveTo>
                  <a:cubicBezTo>
                    <a:pt x="86" y="63"/>
                    <a:pt x="91" y="66"/>
                    <a:pt x="95" y="71"/>
                  </a:cubicBezTo>
                  <a:cubicBezTo>
                    <a:pt x="98" y="75"/>
                    <a:pt x="100" y="80"/>
                    <a:pt x="100" y="86"/>
                  </a:cubicBezTo>
                  <a:cubicBezTo>
                    <a:pt x="100" y="94"/>
                    <a:pt x="96" y="100"/>
                    <a:pt x="89" y="104"/>
                  </a:cubicBezTo>
                  <a:cubicBezTo>
                    <a:pt x="82" y="108"/>
                    <a:pt x="72" y="111"/>
                    <a:pt x="59" y="111"/>
                  </a:cubicBezTo>
                  <a:lnTo>
                    <a:pt x="0" y="111"/>
                  </a:lnTo>
                  <a:lnTo>
                    <a:pt x="0" y="98"/>
                  </a:lnTo>
                  <a:lnTo>
                    <a:pt x="59" y="98"/>
                  </a:lnTo>
                  <a:cubicBezTo>
                    <a:pt x="68" y="98"/>
                    <a:pt x="75" y="97"/>
                    <a:pt x="79" y="94"/>
                  </a:cubicBezTo>
                  <a:cubicBezTo>
                    <a:pt x="84" y="92"/>
                    <a:pt x="86" y="88"/>
                    <a:pt x="86" y="83"/>
                  </a:cubicBezTo>
                  <a:cubicBezTo>
                    <a:pt x="86" y="76"/>
                    <a:pt x="83" y="71"/>
                    <a:pt x="78" y="67"/>
                  </a:cubicBezTo>
                  <a:cubicBezTo>
                    <a:pt x="72" y="64"/>
                    <a:pt x="65" y="62"/>
                    <a:pt x="55" y="62"/>
                  </a:cubicBezTo>
                  <a:lnTo>
                    <a:pt x="0" y="62"/>
                  </a:lnTo>
                  <a:lnTo>
                    <a:pt x="0" y="49"/>
                  </a:lnTo>
                  <a:lnTo>
                    <a:pt x="59" y="49"/>
                  </a:lnTo>
                  <a:cubicBezTo>
                    <a:pt x="68" y="49"/>
                    <a:pt x="75" y="48"/>
                    <a:pt x="79" y="45"/>
                  </a:cubicBezTo>
                  <a:cubicBezTo>
                    <a:pt x="84" y="43"/>
                    <a:pt x="86" y="39"/>
                    <a:pt x="86" y="33"/>
                  </a:cubicBezTo>
                  <a:cubicBezTo>
                    <a:pt x="86" y="27"/>
                    <a:pt x="83" y="22"/>
                    <a:pt x="78" y="18"/>
                  </a:cubicBezTo>
                  <a:cubicBezTo>
                    <a:pt x="72" y="15"/>
                    <a:pt x="65" y="13"/>
                    <a:pt x="55" y="13"/>
                  </a:cubicBezTo>
                  <a:lnTo>
                    <a:pt x="0" y="13"/>
                  </a:lnTo>
                  <a:lnTo>
                    <a:pt x="0" y="0"/>
                  </a:lnTo>
                  <a:lnTo>
                    <a:pt x="98" y="0"/>
                  </a:lnTo>
                  <a:lnTo>
                    <a:pt x="98" y="13"/>
                  </a:lnTo>
                  <a:lnTo>
                    <a:pt x="82" y="13"/>
                  </a:lnTo>
                  <a:cubicBezTo>
                    <a:pt x="88" y="16"/>
                    <a:pt x="93" y="19"/>
                    <a:pt x="96" y="23"/>
                  </a:cubicBezTo>
                  <a:cubicBezTo>
                    <a:pt x="98" y="27"/>
                    <a:pt x="100" y="32"/>
                    <a:pt x="100" y="37"/>
                  </a:cubicBezTo>
                  <a:cubicBezTo>
                    <a:pt x="100" y="43"/>
                    <a:pt x="98" y="47"/>
                    <a:pt x="94" y="51"/>
                  </a:cubicBezTo>
                  <a:cubicBezTo>
                    <a:pt x="91" y="55"/>
                    <a:pt x="86" y="58"/>
                    <a:pt x="79" y="6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62">
              <a:extLst>
                <a:ext uri="{FF2B5EF4-FFF2-40B4-BE49-F238E27FC236}">
                  <a16:creationId xmlns:a16="http://schemas.microsoft.com/office/drawing/2014/main" id="{45AE8767-6646-4546-B666-D656A7E826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8" y="1831"/>
              <a:ext cx="44" cy="29"/>
            </a:xfrm>
            <a:custGeom>
              <a:avLst/>
              <a:gdLst>
                <a:gd name="T0" fmla="*/ 88 w 102"/>
                <a:gd name="T1" fmla="*/ 35 h 69"/>
                <a:gd name="T2" fmla="*/ 78 w 102"/>
                <a:gd name="T3" fmla="*/ 19 h 69"/>
                <a:gd name="T4" fmla="*/ 51 w 102"/>
                <a:gd name="T5" fmla="*/ 13 h 69"/>
                <a:gd name="T6" fmla="*/ 23 w 102"/>
                <a:gd name="T7" fmla="*/ 19 h 69"/>
                <a:gd name="T8" fmla="*/ 13 w 102"/>
                <a:gd name="T9" fmla="*/ 35 h 69"/>
                <a:gd name="T10" fmla="*/ 23 w 102"/>
                <a:gd name="T11" fmla="*/ 50 h 69"/>
                <a:gd name="T12" fmla="*/ 51 w 102"/>
                <a:gd name="T13" fmla="*/ 56 h 69"/>
                <a:gd name="T14" fmla="*/ 78 w 102"/>
                <a:gd name="T15" fmla="*/ 50 h 69"/>
                <a:gd name="T16" fmla="*/ 88 w 102"/>
                <a:gd name="T17" fmla="*/ 35 h 69"/>
                <a:gd name="T18" fmla="*/ 102 w 102"/>
                <a:gd name="T19" fmla="*/ 35 h 69"/>
                <a:gd name="T20" fmla="*/ 88 w 102"/>
                <a:gd name="T21" fmla="*/ 60 h 69"/>
                <a:gd name="T22" fmla="*/ 51 w 102"/>
                <a:gd name="T23" fmla="*/ 69 h 69"/>
                <a:gd name="T24" fmla="*/ 13 w 102"/>
                <a:gd name="T25" fmla="*/ 60 h 69"/>
                <a:gd name="T26" fmla="*/ 0 w 102"/>
                <a:gd name="T27" fmla="*/ 35 h 69"/>
                <a:gd name="T28" fmla="*/ 13 w 102"/>
                <a:gd name="T29" fmla="*/ 9 h 69"/>
                <a:gd name="T30" fmla="*/ 51 w 102"/>
                <a:gd name="T31" fmla="*/ 0 h 69"/>
                <a:gd name="T32" fmla="*/ 88 w 102"/>
                <a:gd name="T33" fmla="*/ 9 h 69"/>
                <a:gd name="T34" fmla="*/ 102 w 102"/>
                <a:gd name="T35" fmla="*/ 3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2" h="69">
                  <a:moveTo>
                    <a:pt x="88" y="35"/>
                  </a:moveTo>
                  <a:cubicBezTo>
                    <a:pt x="88" y="28"/>
                    <a:pt x="85" y="23"/>
                    <a:pt x="78" y="19"/>
                  </a:cubicBezTo>
                  <a:cubicBezTo>
                    <a:pt x="72" y="15"/>
                    <a:pt x="63" y="13"/>
                    <a:pt x="51" y="13"/>
                  </a:cubicBezTo>
                  <a:cubicBezTo>
                    <a:pt x="39" y="13"/>
                    <a:pt x="30" y="15"/>
                    <a:pt x="23" y="19"/>
                  </a:cubicBezTo>
                  <a:cubicBezTo>
                    <a:pt x="17" y="23"/>
                    <a:pt x="13" y="28"/>
                    <a:pt x="13" y="35"/>
                  </a:cubicBezTo>
                  <a:cubicBezTo>
                    <a:pt x="13" y="41"/>
                    <a:pt x="17" y="47"/>
                    <a:pt x="23" y="50"/>
                  </a:cubicBezTo>
                  <a:cubicBezTo>
                    <a:pt x="30" y="54"/>
                    <a:pt x="39" y="56"/>
                    <a:pt x="51" y="56"/>
                  </a:cubicBezTo>
                  <a:cubicBezTo>
                    <a:pt x="62" y="56"/>
                    <a:pt x="71" y="54"/>
                    <a:pt x="78" y="50"/>
                  </a:cubicBezTo>
                  <a:cubicBezTo>
                    <a:pt x="85" y="47"/>
                    <a:pt x="88" y="41"/>
                    <a:pt x="88" y="35"/>
                  </a:cubicBezTo>
                  <a:close/>
                  <a:moveTo>
                    <a:pt x="102" y="35"/>
                  </a:moveTo>
                  <a:cubicBezTo>
                    <a:pt x="102" y="46"/>
                    <a:pt x="97" y="54"/>
                    <a:pt x="88" y="60"/>
                  </a:cubicBezTo>
                  <a:cubicBezTo>
                    <a:pt x="79" y="66"/>
                    <a:pt x="67" y="69"/>
                    <a:pt x="51" y="69"/>
                  </a:cubicBezTo>
                  <a:cubicBezTo>
                    <a:pt x="35" y="69"/>
                    <a:pt x="22" y="66"/>
                    <a:pt x="13" y="60"/>
                  </a:cubicBezTo>
                  <a:cubicBezTo>
                    <a:pt x="4" y="54"/>
                    <a:pt x="0" y="46"/>
                    <a:pt x="0" y="35"/>
                  </a:cubicBezTo>
                  <a:cubicBezTo>
                    <a:pt x="0" y="24"/>
                    <a:pt x="4" y="15"/>
                    <a:pt x="13" y="9"/>
                  </a:cubicBezTo>
                  <a:cubicBezTo>
                    <a:pt x="22" y="3"/>
                    <a:pt x="35" y="0"/>
                    <a:pt x="51" y="0"/>
                  </a:cubicBezTo>
                  <a:cubicBezTo>
                    <a:pt x="67" y="0"/>
                    <a:pt x="79" y="3"/>
                    <a:pt x="88" y="9"/>
                  </a:cubicBezTo>
                  <a:cubicBezTo>
                    <a:pt x="97" y="15"/>
                    <a:pt x="102" y="24"/>
                    <a:pt x="102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63">
              <a:extLst>
                <a:ext uri="{FF2B5EF4-FFF2-40B4-BE49-F238E27FC236}">
                  <a16:creationId xmlns:a16="http://schemas.microsoft.com/office/drawing/2014/main" id="{48C1FA6E-BD4A-434A-9DB4-D85D43A43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9" y="1868"/>
              <a:ext cx="43" cy="20"/>
            </a:xfrm>
            <a:custGeom>
              <a:avLst/>
              <a:gdLst>
                <a:gd name="T0" fmla="*/ 83 w 100"/>
                <a:gd name="T1" fmla="*/ 45 h 45"/>
                <a:gd name="T2" fmla="*/ 85 w 100"/>
                <a:gd name="T3" fmla="*/ 40 h 45"/>
                <a:gd name="T4" fmla="*/ 86 w 100"/>
                <a:gd name="T5" fmla="*/ 35 h 45"/>
                <a:gd name="T6" fmla="*/ 77 w 100"/>
                <a:gd name="T7" fmla="*/ 19 h 45"/>
                <a:gd name="T8" fmla="*/ 52 w 100"/>
                <a:gd name="T9" fmla="*/ 13 h 45"/>
                <a:gd name="T10" fmla="*/ 0 w 100"/>
                <a:gd name="T11" fmla="*/ 13 h 45"/>
                <a:gd name="T12" fmla="*/ 0 w 100"/>
                <a:gd name="T13" fmla="*/ 0 h 45"/>
                <a:gd name="T14" fmla="*/ 98 w 100"/>
                <a:gd name="T15" fmla="*/ 0 h 45"/>
                <a:gd name="T16" fmla="*/ 98 w 100"/>
                <a:gd name="T17" fmla="*/ 13 h 45"/>
                <a:gd name="T18" fmla="*/ 82 w 100"/>
                <a:gd name="T19" fmla="*/ 13 h 45"/>
                <a:gd name="T20" fmla="*/ 96 w 100"/>
                <a:gd name="T21" fmla="*/ 23 h 45"/>
                <a:gd name="T22" fmla="*/ 100 w 100"/>
                <a:gd name="T23" fmla="*/ 38 h 45"/>
                <a:gd name="T24" fmla="*/ 100 w 100"/>
                <a:gd name="T25" fmla="*/ 41 h 45"/>
                <a:gd name="T26" fmla="*/ 99 w 100"/>
                <a:gd name="T27" fmla="*/ 45 h 45"/>
                <a:gd name="T28" fmla="*/ 83 w 100"/>
                <a:gd name="T2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45">
                  <a:moveTo>
                    <a:pt x="83" y="45"/>
                  </a:moveTo>
                  <a:cubicBezTo>
                    <a:pt x="84" y="43"/>
                    <a:pt x="84" y="42"/>
                    <a:pt x="85" y="40"/>
                  </a:cubicBezTo>
                  <a:cubicBezTo>
                    <a:pt x="85" y="39"/>
                    <a:pt x="86" y="37"/>
                    <a:pt x="86" y="35"/>
                  </a:cubicBezTo>
                  <a:cubicBezTo>
                    <a:pt x="86" y="28"/>
                    <a:pt x="83" y="22"/>
                    <a:pt x="77" y="19"/>
                  </a:cubicBezTo>
                  <a:cubicBezTo>
                    <a:pt x="71" y="15"/>
                    <a:pt x="63" y="13"/>
                    <a:pt x="52" y="13"/>
                  </a:cubicBezTo>
                  <a:lnTo>
                    <a:pt x="0" y="13"/>
                  </a:lnTo>
                  <a:lnTo>
                    <a:pt x="0" y="0"/>
                  </a:lnTo>
                  <a:lnTo>
                    <a:pt x="98" y="0"/>
                  </a:lnTo>
                  <a:lnTo>
                    <a:pt x="98" y="13"/>
                  </a:lnTo>
                  <a:lnTo>
                    <a:pt x="82" y="13"/>
                  </a:lnTo>
                  <a:cubicBezTo>
                    <a:pt x="88" y="16"/>
                    <a:pt x="93" y="19"/>
                    <a:pt x="96" y="23"/>
                  </a:cubicBezTo>
                  <a:cubicBezTo>
                    <a:pt x="98" y="27"/>
                    <a:pt x="100" y="32"/>
                    <a:pt x="100" y="38"/>
                  </a:cubicBezTo>
                  <a:cubicBezTo>
                    <a:pt x="100" y="39"/>
                    <a:pt x="100" y="40"/>
                    <a:pt x="100" y="41"/>
                  </a:cubicBezTo>
                  <a:cubicBezTo>
                    <a:pt x="99" y="42"/>
                    <a:pt x="99" y="43"/>
                    <a:pt x="99" y="45"/>
                  </a:cubicBezTo>
                  <a:lnTo>
                    <a:pt x="83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64">
              <a:extLst>
                <a:ext uri="{FF2B5EF4-FFF2-40B4-BE49-F238E27FC236}">
                  <a16:creationId xmlns:a16="http://schemas.microsoft.com/office/drawing/2014/main" id="{44F08A90-F8D1-45FF-B5C3-BC94D4E3E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4" y="1889"/>
              <a:ext cx="57" cy="32"/>
            </a:xfrm>
            <a:custGeom>
              <a:avLst/>
              <a:gdLst>
                <a:gd name="T0" fmla="*/ 28 w 135"/>
                <a:gd name="T1" fmla="*/ 40 h 74"/>
                <a:gd name="T2" fmla="*/ 6 w 135"/>
                <a:gd name="T3" fmla="*/ 30 h 74"/>
                <a:gd name="T4" fmla="*/ 0 w 135"/>
                <a:gd name="T5" fmla="*/ 17 h 74"/>
                <a:gd name="T6" fmla="*/ 0 w 135"/>
                <a:gd name="T7" fmla="*/ 7 h 74"/>
                <a:gd name="T8" fmla="*/ 14 w 135"/>
                <a:gd name="T9" fmla="*/ 7 h 74"/>
                <a:gd name="T10" fmla="*/ 14 w 135"/>
                <a:gd name="T11" fmla="*/ 14 h 74"/>
                <a:gd name="T12" fmla="*/ 17 w 135"/>
                <a:gd name="T13" fmla="*/ 22 h 74"/>
                <a:gd name="T14" fmla="*/ 32 w 135"/>
                <a:gd name="T15" fmla="*/ 28 h 74"/>
                <a:gd name="T16" fmla="*/ 39 w 135"/>
                <a:gd name="T17" fmla="*/ 31 h 74"/>
                <a:gd name="T18" fmla="*/ 135 w 135"/>
                <a:gd name="T19" fmla="*/ 0 h 74"/>
                <a:gd name="T20" fmla="*/ 135 w 135"/>
                <a:gd name="T21" fmla="*/ 13 h 74"/>
                <a:gd name="T22" fmla="*/ 59 w 135"/>
                <a:gd name="T23" fmla="*/ 37 h 74"/>
                <a:gd name="T24" fmla="*/ 135 w 135"/>
                <a:gd name="T25" fmla="*/ 60 h 74"/>
                <a:gd name="T26" fmla="*/ 135 w 135"/>
                <a:gd name="T27" fmla="*/ 74 h 74"/>
                <a:gd name="T28" fmla="*/ 28 w 135"/>
                <a:gd name="T29" fmla="*/ 4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5" h="74">
                  <a:moveTo>
                    <a:pt x="28" y="40"/>
                  </a:moveTo>
                  <a:cubicBezTo>
                    <a:pt x="17" y="37"/>
                    <a:pt x="9" y="33"/>
                    <a:pt x="6" y="30"/>
                  </a:cubicBezTo>
                  <a:cubicBezTo>
                    <a:pt x="2" y="27"/>
                    <a:pt x="0" y="22"/>
                    <a:pt x="0" y="17"/>
                  </a:cubicBezTo>
                  <a:lnTo>
                    <a:pt x="0" y="7"/>
                  </a:lnTo>
                  <a:lnTo>
                    <a:pt x="14" y="7"/>
                  </a:lnTo>
                  <a:lnTo>
                    <a:pt x="14" y="14"/>
                  </a:lnTo>
                  <a:cubicBezTo>
                    <a:pt x="14" y="17"/>
                    <a:pt x="15" y="20"/>
                    <a:pt x="17" y="22"/>
                  </a:cubicBezTo>
                  <a:cubicBezTo>
                    <a:pt x="19" y="24"/>
                    <a:pt x="24" y="26"/>
                    <a:pt x="32" y="28"/>
                  </a:cubicBezTo>
                  <a:lnTo>
                    <a:pt x="39" y="31"/>
                  </a:lnTo>
                  <a:lnTo>
                    <a:pt x="135" y="0"/>
                  </a:lnTo>
                  <a:lnTo>
                    <a:pt x="135" y="13"/>
                  </a:lnTo>
                  <a:lnTo>
                    <a:pt x="59" y="37"/>
                  </a:lnTo>
                  <a:lnTo>
                    <a:pt x="135" y="60"/>
                  </a:lnTo>
                  <a:lnTo>
                    <a:pt x="135" y="74"/>
                  </a:lnTo>
                  <a:lnTo>
                    <a:pt x="28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65">
              <a:extLst>
                <a:ext uri="{FF2B5EF4-FFF2-40B4-BE49-F238E27FC236}">
                  <a16:creationId xmlns:a16="http://schemas.microsoft.com/office/drawing/2014/main" id="{32382C47-F033-4E9F-8566-575E96676E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4" y="1686"/>
              <a:ext cx="43" cy="26"/>
            </a:xfrm>
            <a:custGeom>
              <a:avLst/>
              <a:gdLst>
                <a:gd name="T0" fmla="*/ 96 w 102"/>
                <a:gd name="T1" fmla="*/ 60 h 60"/>
                <a:gd name="T2" fmla="*/ 81 w 102"/>
                <a:gd name="T3" fmla="*/ 60 h 60"/>
                <a:gd name="T4" fmla="*/ 86 w 102"/>
                <a:gd name="T5" fmla="*/ 49 h 60"/>
                <a:gd name="T6" fmla="*/ 88 w 102"/>
                <a:gd name="T7" fmla="*/ 39 h 60"/>
                <a:gd name="T8" fmla="*/ 78 w 102"/>
                <a:gd name="T9" fmla="*/ 20 h 60"/>
                <a:gd name="T10" fmla="*/ 51 w 102"/>
                <a:gd name="T11" fmla="*/ 13 h 60"/>
                <a:gd name="T12" fmla="*/ 23 w 102"/>
                <a:gd name="T13" fmla="*/ 20 h 60"/>
                <a:gd name="T14" fmla="*/ 13 w 102"/>
                <a:gd name="T15" fmla="*/ 39 h 60"/>
                <a:gd name="T16" fmla="*/ 15 w 102"/>
                <a:gd name="T17" fmla="*/ 49 h 60"/>
                <a:gd name="T18" fmla="*/ 21 w 102"/>
                <a:gd name="T19" fmla="*/ 60 h 60"/>
                <a:gd name="T20" fmla="*/ 6 w 102"/>
                <a:gd name="T21" fmla="*/ 60 h 60"/>
                <a:gd name="T22" fmla="*/ 1 w 102"/>
                <a:gd name="T23" fmla="*/ 49 h 60"/>
                <a:gd name="T24" fmla="*/ 0 w 102"/>
                <a:gd name="T25" fmla="*/ 37 h 60"/>
                <a:gd name="T26" fmla="*/ 14 w 102"/>
                <a:gd name="T27" fmla="*/ 10 h 60"/>
                <a:gd name="T28" fmla="*/ 51 w 102"/>
                <a:gd name="T29" fmla="*/ 0 h 60"/>
                <a:gd name="T30" fmla="*/ 88 w 102"/>
                <a:gd name="T31" fmla="*/ 10 h 60"/>
                <a:gd name="T32" fmla="*/ 102 w 102"/>
                <a:gd name="T33" fmla="*/ 38 h 60"/>
                <a:gd name="T34" fmla="*/ 100 w 102"/>
                <a:gd name="T35" fmla="*/ 49 h 60"/>
                <a:gd name="T36" fmla="*/ 96 w 102"/>
                <a:gd name="T3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2" h="60">
                  <a:moveTo>
                    <a:pt x="96" y="60"/>
                  </a:moveTo>
                  <a:lnTo>
                    <a:pt x="81" y="60"/>
                  </a:lnTo>
                  <a:cubicBezTo>
                    <a:pt x="83" y="56"/>
                    <a:pt x="85" y="53"/>
                    <a:pt x="86" y="49"/>
                  </a:cubicBezTo>
                  <a:cubicBezTo>
                    <a:pt x="88" y="46"/>
                    <a:pt x="88" y="42"/>
                    <a:pt x="88" y="39"/>
                  </a:cubicBezTo>
                  <a:cubicBezTo>
                    <a:pt x="88" y="30"/>
                    <a:pt x="85" y="24"/>
                    <a:pt x="78" y="20"/>
                  </a:cubicBezTo>
                  <a:cubicBezTo>
                    <a:pt x="72" y="15"/>
                    <a:pt x="63" y="13"/>
                    <a:pt x="51" y="13"/>
                  </a:cubicBezTo>
                  <a:cubicBezTo>
                    <a:pt x="39" y="13"/>
                    <a:pt x="30" y="15"/>
                    <a:pt x="23" y="20"/>
                  </a:cubicBezTo>
                  <a:cubicBezTo>
                    <a:pt x="17" y="24"/>
                    <a:pt x="13" y="30"/>
                    <a:pt x="13" y="39"/>
                  </a:cubicBezTo>
                  <a:cubicBezTo>
                    <a:pt x="13" y="42"/>
                    <a:pt x="14" y="46"/>
                    <a:pt x="15" y="49"/>
                  </a:cubicBezTo>
                  <a:cubicBezTo>
                    <a:pt x="17" y="53"/>
                    <a:pt x="18" y="56"/>
                    <a:pt x="21" y="60"/>
                  </a:cubicBezTo>
                  <a:lnTo>
                    <a:pt x="6" y="60"/>
                  </a:lnTo>
                  <a:cubicBezTo>
                    <a:pt x="4" y="56"/>
                    <a:pt x="3" y="53"/>
                    <a:pt x="1" y="49"/>
                  </a:cubicBezTo>
                  <a:cubicBezTo>
                    <a:pt x="0" y="45"/>
                    <a:pt x="0" y="41"/>
                    <a:pt x="0" y="37"/>
                  </a:cubicBezTo>
                  <a:cubicBezTo>
                    <a:pt x="0" y="26"/>
                    <a:pt x="5" y="17"/>
                    <a:pt x="14" y="10"/>
                  </a:cubicBezTo>
                  <a:cubicBezTo>
                    <a:pt x="23" y="3"/>
                    <a:pt x="35" y="0"/>
                    <a:pt x="51" y="0"/>
                  </a:cubicBezTo>
                  <a:cubicBezTo>
                    <a:pt x="67" y="0"/>
                    <a:pt x="79" y="3"/>
                    <a:pt x="88" y="10"/>
                  </a:cubicBezTo>
                  <a:cubicBezTo>
                    <a:pt x="97" y="17"/>
                    <a:pt x="102" y="26"/>
                    <a:pt x="102" y="38"/>
                  </a:cubicBezTo>
                  <a:cubicBezTo>
                    <a:pt x="102" y="42"/>
                    <a:pt x="101" y="46"/>
                    <a:pt x="100" y="49"/>
                  </a:cubicBezTo>
                  <a:cubicBezTo>
                    <a:pt x="99" y="53"/>
                    <a:pt x="98" y="56"/>
                    <a:pt x="96" y="6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266">
              <a:extLst>
                <a:ext uri="{FF2B5EF4-FFF2-40B4-BE49-F238E27FC236}">
                  <a16:creationId xmlns:a16="http://schemas.microsoft.com/office/drawing/2014/main" id="{66CDABA4-6FC6-44A3-B8EF-D7E0CED789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74" y="1719"/>
              <a:ext cx="43" cy="29"/>
            </a:xfrm>
            <a:custGeom>
              <a:avLst/>
              <a:gdLst>
                <a:gd name="T0" fmla="*/ 88 w 102"/>
                <a:gd name="T1" fmla="*/ 35 h 70"/>
                <a:gd name="T2" fmla="*/ 78 w 102"/>
                <a:gd name="T3" fmla="*/ 19 h 70"/>
                <a:gd name="T4" fmla="*/ 51 w 102"/>
                <a:gd name="T5" fmla="*/ 13 h 70"/>
                <a:gd name="T6" fmla="*/ 23 w 102"/>
                <a:gd name="T7" fmla="*/ 19 h 70"/>
                <a:gd name="T8" fmla="*/ 13 w 102"/>
                <a:gd name="T9" fmla="*/ 35 h 70"/>
                <a:gd name="T10" fmla="*/ 24 w 102"/>
                <a:gd name="T11" fmla="*/ 51 h 70"/>
                <a:gd name="T12" fmla="*/ 51 w 102"/>
                <a:gd name="T13" fmla="*/ 56 h 70"/>
                <a:gd name="T14" fmla="*/ 78 w 102"/>
                <a:gd name="T15" fmla="*/ 51 h 70"/>
                <a:gd name="T16" fmla="*/ 88 w 102"/>
                <a:gd name="T17" fmla="*/ 35 h 70"/>
                <a:gd name="T18" fmla="*/ 102 w 102"/>
                <a:gd name="T19" fmla="*/ 35 h 70"/>
                <a:gd name="T20" fmla="*/ 88 w 102"/>
                <a:gd name="T21" fmla="*/ 60 h 70"/>
                <a:gd name="T22" fmla="*/ 51 w 102"/>
                <a:gd name="T23" fmla="*/ 70 h 70"/>
                <a:gd name="T24" fmla="*/ 13 w 102"/>
                <a:gd name="T25" fmla="*/ 60 h 70"/>
                <a:gd name="T26" fmla="*/ 0 w 102"/>
                <a:gd name="T27" fmla="*/ 35 h 70"/>
                <a:gd name="T28" fmla="*/ 13 w 102"/>
                <a:gd name="T29" fmla="*/ 9 h 70"/>
                <a:gd name="T30" fmla="*/ 51 w 102"/>
                <a:gd name="T31" fmla="*/ 0 h 70"/>
                <a:gd name="T32" fmla="*/ 88 w 102"/>
                <a:gd name="T33" fmla="*/ 9 h 70"/>
                <a:gd name="T34" fmla="*/ 102 w 102"/>
                <a:gd name="T35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2" h="70">
                  <a:moveTo>
                    <a:pt x="88" y="35"/>
                  </a:moveTo>
                  <a:cubicBezTo>
                    <a:pt x="88" y="28"/>
                    <a:pt x="85" y="23"/>
                    <a:pt x="78" y="19"/>
                  </a:cubicBezTo>
                  <a:cubicBezTo>
                    <a:pt x="72" y="15"/>
                    <a:pt x="63" y="13"/>
                    <a:pt x="51" y="13"/>
                  </a:cubicBezTo>
                  <a:cubicBezTo>
                    <a:pt x="39" y="13"/>
                    <a:pt x="30" y="15"/>
                    <a:pt x="23" y="19"/>
                  </a:cubicBezTo>
                  <a:cubicBezTo>
                    <a:pt x="17" y="23"/>
                    <a:pt x="13" y="28"/>
                    <a:pt x="13" y="35"/>
                  </a:cubicBezTo>
                  <a:cubicBezTo>
                    <a:pt x="13" y="41"/>
                    <a:pt x="17" y="47"/>
                    <a:pt x="24" y="51"/>
                  </a:cubicBezTo>
                  <a:cubicBezTo>
                    <a:pt x="30" y="54"/>
                    <a:pt x="39" y="56"/>
                    <a:pt x="51" y="56"/>
                  </a:cubicBezTo>
                  <a:cubicBezTo>
                    <a:pt x="62" y="56"/>
                    <a:pt x="72" y="54"/>
                    <a:pt x="78" y="51"/>
                  </a:cubicBezTo>
                  <a:cubicBezTo>
                    <a:pt x="85" y="47"/>
                    <a:pt x="88" y="41"/>
                    <a:pt x="88" y="35"/>
                  </a:cubicBezTo>
                  <a:close/>
                  <a:moveTo>
                    <a:pt x="102" y="35"/>
                  </a:moveTo>
                  <a:cubicBezTo>
                    <a:pt x="102" y="46"/>
                    <a:pt x="97" y="54"/>
                    <a:pt x="88" y="60"/>
                  </a:cubicBezTo>
                  <a:cubicBezTo>
                    <a:pt x="79" y="66"/>
                    <a:pt x="67" y="70"/>
                    <a:pt x="51" y="70"/>
                  </a:cubicBezTo>
                  <a:cubicBezTo>
                    <a:pt x="35" y="70"/>
                    <a:pt x="23" y="66"/>
                    <a:pt x="13" y="60"/>
                  </a:cubicBezTo>
                  <a:cubicBezTo>
                    <a:pt x="4" y="54"/>
                    <a:pt x="0" y="46"/>
                    <a:pt x="0" y="35"/>
                  </a:cubicBezTo>
                  <a:cubicBezTo>
                    <a:pt x="0" y="24"/>
                    <a:pt x="4" y="15"/>
                    <a:pt x="13" y="9"/>
                  </a:cubicBezTo>
                  <a:cubicBezTo>
                    <a:pt x="23" y="3"/>
                    <a:pt x="35" y="0"/>
                    <a:pt x="51" y="0"/>
                  </a:cubicBezTo>
                  <a:cubicBezTo>
                    <a:pt x="67" y="0"/>
                    <a:pt x="79" y="3"/>
                    <a:pt x="88" y="9"/>
                  </a:cubicBezTo>
                  <a:cubicBezTo>
                    <a:pt x="97" y="15"/>
                    <a:pt x="102" y="24"/>
                    <a:pt x="102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267">
              <a:extLst>
                <a:ext uri="{FF2B5EF4-FFF2-40B4-BE49-F238E27FC236}">
                  <a16:creationId xmlns:a16="http://schemas.microsoft.com/office/drawing/2014/main" id="{70DF96B9-D555-4774-9699-DE6BE618D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5" y="1757"/>
              <a:ext cx="42" cy="27"/>
            </a:xfrm>
            <a:custGeom>
              <a:avLst/>
              <a:gdLst>
                <a:gd name="T0" fmla="*/ 59 w 100"/>
                <a:gd name="T1" fmla="*/ 63 h 63"/>
                <a:gd name="T2" fmla="*/ 0 w 100"/>
                <a:gd name="T3" fmla="*/ 63 h 63"/>
                <a:gd name="T4" fmla="*/ 0 w 100"/>
                <a:gd name="T5" fmla="*/ 50 h 63"/>
                <a:gd name="T6" fmla="*/ 59 w 100"/>
                <a:gd name="T7" fmla="*/ 50 h 63"/>
                <a:gd name="T8" fmla="*/ 79 w 100"/>
                <a:gd name="T9" fmla="*/ 46 h 63"/>
                <a:gd name="T10" fmla="*/ 86 w 100"/>
                <a:gd name="T11" fmla="*/ 34 h 63"/>
                <a:gd name="T12" fmla="*/ 78 w 100"/>
                <a:gd name="T13" fmla="*/ 18 h 63"/>
                <a:gd name="T14" fmla="*/ 55 w 100"/>
                <a:gd name="T15" fmla="*/ 12 h 63"/>
                <a:gd name="T16" fmla="*/ 0 w 100"/>
                <a:gd name="T17" fmla="*/ 12 h 63"/>
                <a:gd name="T18" fmla="*/ 0 w 100"/>
                <a:gd name="T19" fmla="*/ 0 h 63"/>
                <a:gd name="T20" fmla="*/ 98 w 100"/>
                <a:gd name="T21" fmla="*/ 0 h 63"/>
                <a:gd name="T22" fmla="*/ 98 w 100"/>
                <a:gd name="T23" fmla="*/ 12 h 63"/>
                <a:gd name="T24" fmla="*/ 82 w 100"/>
                <a:gd name="T25" fmla="*/ 12 h 63"/>
                <a:gd name="T26" fmla="*/ 96 w 100"/>
                <a:gd name="T27" fmla="*/ 22 h 63"/>
                <a:gd name="T28" fmla="*/ 100 w 100"/>
                <a:gd name="T29" fmla="*/ 36 h 63"/>
                <a:gd name="T30" fmla="*/ 89 w 100"/>
                <a:gd name="T31" fmla="*/ 56 h 63"/>
                <a:gd name="T32" fmla="*/ 59 w 100"/>
                <a:gd name="T3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63">
                  <a:moveTo>
                    <a:pt x="59" y="63"/>
                  </a:moveTo>
                  <a:lnTo>
                    <a:pt x="0" y="63"/>
                  </a:lnTo>
                  <a:lnTo>
                    <a:pt x="0" y="50"/>
                  </a:lnTo>
                  <a:lnTo>
                    <a:pt x="59" y="50"/>
                  </a:lnTo>
                  <a:cubicBezTo>
                    <a:pt x="68" y="50"/>
                    <a:pt x="75" y="49"/>
                    <a:pt x="79" y="46"/>
                  </a:cubicBezTo>
                  <a:cubicBezTo>
                    <a:pt x="84" y="43"/>
                    <a:pt x="86" y="39"/>
                    <a:pt x="86" y="34"/>
                  </a:cubicBezTo>
                  <a:cubicBezTo>
                    <a:pt x="86" y="27"/>
                    <a:pt x="83" y="22"/>
                    <a:pt x="78" y="18"/>
                  </a:cubicBezTo>
                  <a:cubicBezTo>
                    <a:pt x="72" y="14"/>
                    <a:pt x="65" y="12"/>
                    <a:pt x="55" y="12"/>
                  </a:cubicBezTo>
                  <a:lnTo>
                    <a:pt x="0" y="12"/>
                  </a:lnTo>
                  <a:lnTo>
                    <a:pt x="0" y="0"/>
                  </a:lnTo>
                  <a:lnTo>
                    <a:pt x="98" y="0"/>
                  </a:lnTo>
                  <a:lnTo>
                    <a:pt x="98" y="12"/>
                  </a:lnTo>
                  <a:lnTo>
                    <a:pt x="82" y="12"/>
                  </a:lnTo>
                  <a:cubicBezTo>
                    <a:pt x="88" y="15"/>
                    <a:pt x="93" y="18"/>
                    <a:pt x="96" y="22"/>
                  </a:cubicBezTo>
                  <a:cubicBezTo>
                    <a:pt x="98" y="27"/>
                    <a:pt x="100" y="31"/>
                    <a:pt x="100" y="36"/>
                  </a:cubicBezTo>
                  <a:cubicBezTo>
                    <a:pt x="100" y="45"/>
                    <a:pt x="96" y="52"/>
                    <a:pt x="89" y="56"/>
                  </a:cubicBezTo>
                  <a:cubicBezTo>
                    <a:pt x="83" y="61"/>
                    <a:pt x="72" y="63"/>
                    <a:pt x="59" y="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68">
              <a:extLst>
                <a:ext uri="{FF2B5EF4-FFF2-40B4-BE49-F238E27FC236}">
                  <a16:creationId xmlns:a16="http://schemas.microsoft.com/office/drawing/2014/main" id="{0E93A8A6-496A-4DD5-9ECC-03D37FBF6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5" y="1790"/>
              <a:ext cx="53" cy="21"/>
            </a:xfrm>
            <a:custGeom>
              <a:avLst/>
              <a:gdLst>
                <a:gd name="T0" fmla="*/ 125 w 125"/>
                <a:gd name="T1" fmla="*/ 22 h 48"/>
                <a:gd name="T2" fmla="*/ 98 w 125"/>
                <a:gd name="T3" fmla="*/ 22 h 48"/>
                <a:gd name="T4" fmla="*/ 98 w 125"/>
                <a:gd name="T5" fmla="*/ 48 h 48"/>
                <a:gd name="T6" fmla="*/ 85 w 125"/>
                <a:gd name="T7" fmla="*/ 48 h 48"/>
                <a:gd name="T8" fmla="*/ 85 w 125"/>
                <a:gd name="T9" fmla="*/ 22 h 48"/>
                <a:gd name="T10" fmla="*/ 32 w 125"/>
                <a:gd name="T11" fmla="*/ 22 h 48"/>
                <a:gd name="T12" fmla="*/ 17 w 125"/>
                <a:gd name="T13" fmla="*/ 25 h 48"/>
                <a:gd name="T14" fmla="*/ 14 w 125"/>
                <a:gd name="T15" fmla="*/ 35 h 48"/>
                <a:gd name="T16" fmla="*/ 14 w 125"/>
                <a:gd name="T17" fmla="*/ 48 h 48"/>
                <a:gd name="T18" fmla="*/ 0 w 125"/>
                <a:gd name="T19" fmla="*/ 48 h 48"/>
                <a:gd name="T20" fmla="*/ 0 w 125"/>
                <a:gd name="T21" fmla="*/ 35 h 48"/>
                <a:gd name="T22" fmla="*/ 7 w 125"/>
                <a:gd name="T23" fmla="*/ 15 h 48"/>
                <a:gd name="T24" fmla="*/ 32 w 125"/>
                <a:gd name="T25" fmla="*/ 10 h 48"/>
                <a:gd name="T26" fmla="*/ 85 w 125"/>
                <a:gd name="T27" fmla="*/ 10 h 48"/>
                <a:gd name="T28" fmla="*/ 85 w 125"/>
                <a:gd name="T29" fmla="*/ 0 h 48"/>
                <a:gd name="T30" fmla="*/ 98 w 125"/>
                <a:gd name="T31" fmla="*/ 0 h 48"/>
                <a:gd name="T32" fmla="*/ 98 w 125"/>
                <a:gd name="T33" fmla="*/ 10 h 48"/>
                <a:gd name="T34" fmla="*/ 125 w 125"/>
                <a:gd name="T35" fmla="*/ 10 h 48"/>
                <a:gd name="T36" fmla="*/ 125 w 125"/>
                <a:gd name="T37" fmla="*/ 2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48">
                  <a:moveTo>
                    <a:pt x="125" y="22"/>
                  </a:moveTo>
                  <a:lnTo>
                    <a:pt x="98" y="22"/>
                  </a:lnTo>
                  <a:lnTo>
                    <a:pt x="98" y="48"/>
                  </a:lnTo>
                  <a:lnTo>
                    <a:pt x="85" y="48"/>
                  </a:lnTo>
                  <a:lnTo>
                    <a:pt x="85" y="22"/>
                  </a:lnTo>
                  <a:lnTo>
                    <a:pt x="32" y="22"/>
                  </a:lnTo>
                  <a:cubicBezTo>
                    <a:pt x="25" y="22"/>
                    <a:pt x="19" y="23"/>
                    <a:pt x="17" y="25"/>
                  </a:cubicBezTo>
                  <a:cubicBezTo>
                    <a:pt x="15" y="26"/>
                    <a:pt x="14" y="30"/>
                    <a:pt x="14" y="35"/>
                  </a:cubicBezTo>
                  <a:lnTo>
                    <a:pt x="14" y="48"/>
                  </a:lnTo>
                  <a:lnTo>
                    <a:pt x="0" y="48"/>
                  </a:lnTo>
                  <a:lnTo>
                    <a:pt x="0" y="35"/>
                  </a:lnTo>
                  <a:cubicBezTo>
                    <a:pt x="0" y="25"/>
                    <a:pt x="3" y="19"/>
                    <a:pt x="7" y="15"/>
                  </a:cubicBezTo>
                  <a:cubicBezTo>
                    <a:pt x="12" y="11"/>
                    <a:pt x="20" y="10"/>
                    <a:pt x="32" y="10"/>
                  </a:cubicBezTo>
                  <a:lnTo>
                    <a:pt x="85" y="10"/>
                  </a:lnTo>
                  <a:lnTo>
                    <a:pt x="85" y="0"/>
                  </a:lnTo>
                  <a:lnTo>
                    <a:pt x="98" y="0"/>
                  </a:lnTo>
                  <a:lnTo>
                    <a:pt x="98" y="10"/>
                  </a:lnTo>
                  <a:lnTo>
                    <a:pt x="125" y="10"/>
                  </a:lnTo>
                  <a:lnTo>
                    <a:pt x="125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269">
              <a:extLst>
                <a:ext uri="{FF2B5EF4-FFF2-40B4-BE49-F238E27FC236}">
                  <a16:creationId xmlns:a16="http://schemas.microsoft.com/office/drawing/2014/main" id="{F546B1A5-376C-42CE-AC3F-943793AD8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5" y="1817"/>
              <a:ext cx="42" cy="19"/>
            </a:xfrm>
            <a:custGeom>
              <a:avLst/>
              <a:gdLst>
                <a:gd name="T0" fmla="*/ 83 w 100"/>
                <a:gd name="T1" fmla="*/ 44 h 44"/>
                <a:gd name="T2" fmla="*/ 85 w 100"/>
                <a:gd name="T3" fmla="*/ 39 h 44"/>
                <a:gd name="T4" fmla="*/ 86 w 100"/>
                <a:gd name="T5" fmla="*/ 34 h 44"/>
                <a:gd name="T6" fmla="*/ 77 w 100"/>
                <a:gd name="T7" fmla="*/ 18 h 44"/>
                <a:gd name="T8" fmla="*/ 52 w 100"/>
                <a:gd name="T9" fmla="*/ 12 h 44"/>
                <a:gd name="T10" fmla="*/ 0 w 100"/>
                <a:gd name="T11" fmla="*/ 12 h 44"/>
                <a:gd name="T12" fmla="*/ 0 w 100"/>
                <a:gd name="T13" fmla="*/ 0 h 44"/>
                <a:gd name="T14" fmla="*/ 98 w 100"/>
                <a:gd name="T15" fmla="*/ 0 h 44"/>
                <a:gd name="T16" fmla="*/ 98 w 100"/>
                <a:gd name="T17" fmla="*/ 12 h 44"/>
                <a:gd name="T18" fmla="*/ 82 w 100"/>
                <a:gd name="T19" fmla="*/ 12 h 44"/>
                <a:gd name="T20" fmla="*/ 96 w 100"/>
                <a:gd name="T21" fmla="*/ 22 h 44"/>
                <a:gd name="T22" fmla="*/ 100 w 100"/>
                <a:gd name="T23" fmla="*/ 37 h 44"/>
                <a:gd name="T24" fmla="*/ 100 w 100"/>
                <a:gd name="T25" fmla="*/ 40 h 44"/>
                <a:gd name="T26" fmla="*/ 99 w 100"/>
                <a:gd name="T27" fmla="*/ 44 h 44"/>
                <a:gd name="T28" fmla="*/ 83 w 100"/>
                <a:gd name="T2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44">
                  <a:moveTo>
                    <a:pt x="83" y="44"/>
                  </a:moveTo>
                  <a:cubicBezTo>
                    <a:pt x="84" y="42"/>
                    <a:pt x="84" y="41"/>
                    <a:pt x="85" y="39"/>
                  </a:cubicBezTo>
                  <a:cubicBezTo>
                    <a:pt x="85" y="38"/>
                    <a:pt x="86" y="36"/>
                    <a:pt x="86" y="34"/>
                  </a:cubicBezTo>
                  <a:cubicBezTo>
                    <a:pt x="86" y="27"/>
                    <a:pt x="83" y="21"/>
                    <a:pt x="77" y="18"/>
                  </a:cubicBezTo>
                  <a:cubicBezTo>
                    <a:pt x="71" y="14"/>
                    <a:pt x="63" y="12"/>
                    <a:pt x="52" y="12"/>
                  </a:cubicBezTo>
                  <a:lnTo>
                    <a:pt x="0" y="12"/>
                  </a:lnTo>
                  <a:lnTo>
                    <a:pt x="0" y="0"/>
                  </a:lnTo>
                  <a:lnTo>
                    <a:pt x="98" y="0"/>
                  </a:lnTo>
                  <a:lnTo>
                    <a:pt x="98" y="12"/>
                  </a:lnTo>
                  <a:lnTo>
                    <a:pt x="82" y="12"/>
                  </a:lnTo>
                  <a:cubicBezTo>
                    <a:pt x="88" y="15"/>
                    <a:pt x="93" y="18"/>
                    <a:pt x="96" y="22"/>
                  </a:cubicBezTo>
                  <a:cubicBezTo>
                    <a:pt x="98" y="26"/>
                    <a:pt x="100" y="31"/>
                    <a:pt x="100" y="37"/>
                  </a:cubicBezTo>
                  <a:cubicBezTo>
                    <a:pt x="100" y="38"/>
                    <a:pt x="100" y="39"/>
                    <a:pt x="100" y="40"/>
                  </a:cubicBezTo>
                  <a:cubicBezTo>
                    <a:pt x="100" y="41"/>
                    <a:pt x="99" y="42"/>
                    <a:pt x="99" y="44"/>
                  </a:cubicBezTo>
                  <a:lnTo>
                    <a:pt x="8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270">
              <a:extLst>
                <a:ext uri="{FF2B5EF4-FFF2-40B4-BE49-F238E27FC236}">
                  <a16:creationId xmlns:a16="http://schemas.microsoft.com/office/drawing/2014/main" id="{59353BB8-AC80-422B-94AD-1AD74C3B05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74" y="1838"/>
              <a:ext cx="43" cy="30"/>
            </a:xfrm>
            <a:custGeom>
              <a:avLst/>
              <a:gdLst>
                <a:gd name="T0" fmla="*/ 88 w 102"/>
                <a:gd name="T1" fmla="*/ 34 h 69"/>
                <a:gd name="T2" fmla="*/ 78 w 102"/>
                <a:gd name="T3" fmla="*/ 18 h 69"/>
                <a:gd name="T4" fmla="*/ 51 w 102"/>
                <a:gd name="T5" fmla="*/ 13 h 69"/>
                <a:gd name="T6" fmla="*/ 23 w 102"/>
                <a:gd name="T7" fmla="*/ 18 h 69"/>
                <a:gd name="T8" fmla="*/ 13 w 102"/>
                <a:gd name="T9" fmla="*/ 34 h 69"/>
                <a:gd name="T10" fmla="*/ 24 w 102"/>
                <a:gd name="T11" fmla="*/ 50 h 69"/>
                <a:gd name="T12" fmla="*/ 51 w 102"/>
                <a:gd name="T13" fmla="*/ 56 h 69"/>
                <a:gd name="T14" fmla="*/ 78 w 102"/>
                <a:gd name="T15" fmla="*/ 50 h 69"/>
                <a:gd name="T16" fmla="*/ 88 w 102"/>
                <a:gd name="T17" fmla="*/ 34 h 69"/>
                <a:gd name="T18" fmla="*/ 102 w 102"/>
                <a:gd name="T19" fmla="*/ 34 h 69"/>
                <a:gd name="T20" fmla="*/ 88 w 102"/>
                <a:gd name="T21" fmla="*/ 60 h 69"/>
                <a:gd name="T22" fmla="*/ 51 w 102"/>
                <a:gd name="T23" fmla="*/ 69 h 69"/>
                <a:gd name="T24" fmla="*/ 13 w 102"/>
                <a:gd name="T25" fmla="*/ 60 h 69"/>
                <a:gd name="T26" fmla="*/ 0 w 102"/>
                <a:gd name="T27" fmla="*/ 34 h 69"/>
                <a:gd name="T28" fmla="*/ 13 w 102"/>
                <a:gd name="T29" fmla="*/ 9 h 69"/>
                <a:gd name="T30" fmla="*/ 51 w 102"/>
                <a:gd name="T31" fmla="*/ 0 h 69"/>
                <a:gd name="T32" fmla="*/ 88 w 102"/>
                <a:gd name="T33" fmla="*/ 9 h 69"/>
                <a:gd name="T34" fmla="*/ 102 w 102"/>
                <a:gd name="T35" fmla="*/ 3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2" h="69">
                  <a:moveTo>
                    <a:pt x="88" y="34"/>
                  </a:moveTo>
                  <a:cubicBezTo>
                    <a:pt x="88" y="28"/>
                    <a:pt x="85" y="22"/>
                    <a:pt x="78" y="18"/>
                  </a:cubicBezTo>
                  <a:cubicBezTo>
                    <a:pt x="72" y="15"/>
                    <a:pt x="63" y="13"/>
                    <a:pt x="51" y="13"/>
                  </a:cubicBezTo>
                  <a:cubicBezTo>
                    <a:pt x="39" y="13"/>
                    <a:pt x="30" y="15"/>
                    <a:pt x="23" y="18"/>
                  </a:cubicBezTo>
                  <a:cubicBezTo>
                    <a:pt x="17" y="22"/>
                    <a:pt x="13" y="28"/>
                    <a:pt x="13" y="34"/>
                  </a:cubicBezTo>
                  <a:cubicBezTo>
                    <a:pt x="13" y="41"/>
                    <a:pt x="17" y="46"/>
                    <a:pt x="24" y="50"/>
                  </a:cubicBezTo>
                  <a:cubicBezTo>
                    <a:pt x="30" y="54"/>
                    <a:pt x="39" y="56"/>
                    <a:pt x="51" y="56"/>
                  </a:cubicBezTo>
                  <a:cubicBezTo>
                    <a:pt x="62" y="56"/>
                    <a:pt x="72" y="54"/>
                    <a:pt x="78" y="50"/>
                  </a:cubicBezTo>
                  <a:cubicBezTo>
                    <a:pt x="85" y="46"/>
                    <a:pt x="88" y="41"/>
                    <a:pt x="88" y="34"/>
                  </a:cubicBezTo>
                  <a:close/>
                  <a:moveTo>
                    <a:pt x="102" y="34"/>
                  </a:moveTo>
                  <a:cubicBezTo>
                    <a:pt x="102" y="45"/>
                    <a:pt x="97" y="54"/>
                    <a:pt x="88" y="60"/>
                  </a:cubicBezTo>
                  <a:cubicBezTo>
                    <a:pt x="79" y="66"/>
                    <a:pt x="67" y="69"/>
                    <a:pt x="51" y="69"/>
                  </a:cubicBezTo>
                  <a:cubicBezTo>
                    <a:pt x="35" y="69"/>
                    <a:pt x="23" y="66"/>
                    <a:pt x="13" y="60"/>
                  </a:cubicBezTo>
                  <a:cubicBezTo>
                    <a:pt x="4" y="54"/>
                    <a:pt x="0" y="45"/>
                    <a:pt x="0" y="34"/>
                  </a:cubicBezTo>
                  <a:cubicBezTo>
                    <a:pt x="0" y="23"/>
                    <a:pt x="4" y="15"/>
                    <a:pt x="13" y="9"/>
                  </a:cubicBezTo>
                  <a:cubicBezTo>
                    <a:pt x="23" y="3"/>
                    <a:pt x="35" y="0"/>
                    <a:pt x="51" y="0"/>
                  </a:cubicBezTo>
                  <a:cubicBezTo>
                    <a:pt x="67" y="0"/>
                    <a:pt x="79" y="3"/>
                    <a:pt x="88" y="9"/>
                  </a:cubicBezTo>
                  <a:cubicBezTo>
                    <a:pt x="97" y="15"/>
                    <a:pt x="102" y="23"/>
                    <a:pt x="102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271">
              <a:extLst>
                <a:ext uri="{FF2B5EF4-FFF2-40B4-BE49-F238E27FC236}">
                  <a16:creationId xmlns:a16="http://schemas.microsoft.com/office/drawing/2014/main" id="{4744CA6D-DA91-423B-AF90-9F3A309AFD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5" y="1876"/>
              <a:ext cx="57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272">
              <a:extLst>
                <a:ext uri="{FF2B5EF4-FFF2-40B4-BE49-F238E27FC236}">
                  <a16:creationId xmlns:a16="http://schemas.microsoft.com/office/drawing/2014/main" id="{8A2D4C7C-F5F7-4C3C-A543-2DE3C3CEC9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5" y="1893"/>
              <a:ext cx="57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273">
              <a:extLst>
                <a:ext uri="{FF2B5EF4-FFF2-40B4-BE49-F238E27FC236}">
                  <a16:creationId xmlns:a16="http://schemas.microsoft.com/office/drawing/2014/main" id="{44AA68EF-4E48-4FD4-8019-FE4F411AE9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74" y="1907"/>
              <a:ext cx="43" cy="30"/>
            </a:xfrm>
            <a:custGeom>
              <a:avLst/>
              <a:gdLst>
                <a:gd name="T0" fmla="*/ 55 w 102"/>
                <a:gd name="T1" fmla="*/ 70 h 70"/>
                <a:gd name="T2" fmla="*/ 47 w 102"/>
                <a:gd name="T3" fmla="*/ 70 h 70"/>
                <a:gd name="T4" fmla="*/ 47 w 102"/>
                <a:gd name="T5" fmla="*/ 13 h 70"/>
                <a:gd name="T6" fmla="*/ 22 w 102"/>
                <a:gd name="T7" fmla="*/ 20 h 70"/>
                <a:gd name="T8" fmla="*/ 13 w 102"/>
                <a:gd name="T9" fmla="*/ 40 h 70"/>
                <a:gd name="T10" fmla="*/ 16 w 102"/>
                <a:gd name="T11" fmla="*/ 54 h 70"/>
                <a:gd name="T12" fmla="*/ 22 w 102"/>
                <a:gd name="T13" fmla="*/ 67 h 70"/>
                <a:gd name="T14" fmla="*/ 7 w 102"/>
                <a:gd name="T15" fmla="*/ 67 h 70"/>
                <a:gd name="T16" fmla="*/ 2 w 102"/>
                <a:gd name="T17" fmla="*/ 53 h 70"/>
                <a:gd name="T18" fmla="*/ 0 w 102"/>
                <a:gd name="T19" fmla="*/ 39 h 70"/>
                <a:gd name="T20" fmla="*/ 13 w 102"/>
                <a:gd name="T21" fmla="*/ 10 h 70"/>
                <a:gd name="T22" fmla="*/ 50 w 102"/>
                <a:gd name="T23" fmla="*/ 0 h 70"/>
                <a:gd name="T24" fmla="*/ 88 w 102"/>
                <a:gd name="T25" fmla="*/ 10 h 70"/>
                <a:gd name="T26" fmla="*/ 102 w 102"/>
                <a:gd name="T27" fmla="*/ 37 h 70"/>
                <a:gd name="T28" fmla="*/ 89 w 102"/>
                <a:gd name="T29" fmla="*/ 61 h 70"/>
                <a:gd name="T30" fmla="*/ 55 w 102"/>
                <a:gd name="T31" fmla="*/ 70 h 70"/>
                <a:gd name="T32" fmla="*/ 60 w 102"/>
                <a:gd name="T33" fmla="*/ 57 h 70"/>
                <a:gd name="T34" fmla="*/ 81 w 102"/>
                <a:gd name="T35" fmla="*/ 52 h 70"/>
                <a:gd name="T36" fmla="*/ 88 w 102"/>
                <a:gd name="T37" fmla="*/ 37 h 70"/>
                <a:gd name="T38" fmla="*/ 81 w 102"/>
                <a:gd name="T39" fmla="*/ 20 h 70"/>
                <a:gd name="T40" fmla="*/ 60 w 102"/>
                <a:gd name="T41" fmla="*/ 13 h 70"/>
                <a:gd name="T42" fmla="*/ 60 w 102"/>
                <a:gd name="T43" fmla="*/ 5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2" h="70">
                  <a:moveTo>
                    <a:pt x="55" y="70"/>
                  </a:moveTo>
                  <a:lnTo>
                    <a:pt x="47" y="70"/>
                  </a:lnTo>
                  <a:lnTo>
                    <a:pt x="47" y="13"/>
                  </a:lnTo>
                  <a:cubicBezTo>
                    <a:pt x="36" y="13"/>
                    <a:pt x="28" y="16"/>
                    <a:pt x="22" y="20"/>
                  </a:cubicBezTo>
                  <a:cubicBezTo>
                    <a:pt x="16" y="25"/>
                    <a:pt x="13" y="31"/>
                    <a:pt x="13" y="40"/>
                  </a:cubicBezTo>
                  <a:cubicBezTo>
                    <a:pt x="13" y="44"/>
                    <a:pt x="14" y="49"/>
                    <a:pt x="16" y="54"/>
                  </a:cubicBezTo>
                  <a:cubicBezTo>
                    <a:pt x="17" y="58"/>
                    <a:pt x="19" y="62"/>
                    <a:pt x="22" y="67"/>
                  </a:cubicBezTo>
                  <a:lnTo>
                    <a:pt x="7" y="67"/>
                  </a:lnTo>
                  <a:cubicBezTo>
                    <a:pt x="5" y="62"/>
                    <a:pt x="3" y="58"/>
                    <a:pt x="2" y="53"/>
                  </a:cubicBezTo>
                  <a:cubicBezTo>
                    <a:pt x="1" y="48"/>
                    <a:pt x="0" y="44"/>
                    <a:pt x="0" y="39"/>
                  </a:cubicBezTo>
                  <a:cubicBezTo>
                    <a:pt x="0" y="27"/>
                    <a:pt x="4" y="17"/>
                    <a:pt x="13" y="10"/>
                  </a:cubicBezTo>
                  <a:cubicBezTo>
                    <a:pt x="22" y="3"/>
                    <a:pt x="35" y="0"/>
                    <a:pt x="50" y="0"/>
                  </a:cubicBezTo>
                  <a:cubicBezTo>
                    <a:pt x="66" y="0"/>
                    <a:pt x="79" y="3"/>
                    <a:pt x="88" y="10"/>
                  </a:cubicBezTo>
                  <a:cubicBezTo>
                    <a:pt x="97" y="16"/>
                    <a:pt x="102" y="25"/>
                    <a:pt x="102" y="37"/>
                  </a:cubicBezTo>
                  <a:cubicBezTo>
                    <a:pt x="102" y="47"/>
                    <a:pt x="98" y="55"/>
                    <a:pt x="89" y="61"/>
                  </a:cubicBezTo>
                  <a:cubicBezTo>
                    <a:pt x="81" y="67"/>
                    <a:pt x="69" y="70"/>
                    <a:pt x="55" y="70"/>
                  </a:cubicBezTo>
                  <a:close/>
                  <a:moveTo>
                    <a:pt x="60" y="57"/>
                  </a:moveTo>
                  <a:cubicBezTo>
                    <a:pt x="68" y="57"/>
                    <a:pt x="75" y="55"/>
                    <a:pt x="81" y="52"/>
                  </a:cubicBezTo>
                  <a:cubicBezTo>
                    <a:pt x="86" y="48"/>
                    <a:pt x="88" y="43"/>
                    <a:pt x="88" y="37"/>
                  </a:cubicBezTo>
                  <a:cubicBezTo>
                    <a:pt x="88" y="30"/>
                    <a:pt x="86" y="24"/>
                    <a:pt x="81" y="20"/>
                  </a:cubicBezTo>
                  <a:cubicBezTo>
                    <a:pt x="76" y="16"/>
                    <a:pt x="69" y="14"/>
                    <a:pt x="60" y="13"/>
                  </a:cubicBezTo>
                  <a:lnTo>
                    <a:pt x="60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274">
              <a:extLst>
                <a:ext uri="{FF2B5EF4-FFF2-40B4-BE49-F238E27FC236}">
                  <a16:creationId xmlns:a16="http://schemas.microsoft.com/office/drawing/2014/main" id="{B32192E9-EA0B-4740-A6B4-F9E4A2445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5" y="1945"/>
              <a:ext cx="42" cy="19"/>
            </a:xfrm>
            <a:custGeom>
              <a:avLst/>
              <a:gdLst>
                <a:gd name="T0" fmla="*/ 83 w 100"/>
                <a:gd name="T1" fmla="*/ 44 h 44"/>
                <a:gd name="T2" fmla="*/ 85 w 100"/>
                <a:gd name="T3" fmla="*/ 39 h 44"/>
                <a:gd name="T4" fmla="*/ 86 w 100"/>
                <a:gd name="T5" fmla="*/ 34 h 44"/>
                <a:gd name="T6" fmla="*/ 77 w 100"/>
                <a:gd name="T7" fmla="*/ 18 h 44"/>
                <a:gd name="T8" fmla="*/ 52 w 100"/>
                <a:gd name="T9" fmla="*/ 12 h 44"/>
                <a:gd name="T10" fmla="*/ 0 w 100"/>
                <a:gd name="T11" fmla="*/ 12 h 44"/>
                <a:gd name="T12" fmla="*/ 0 w 100"/>
                <a:gd name="T13" fmla="*/ 0 h 44"/>
                <a:gd name="T14" fmla="*/ 98 w 100"/>
                <a:gd name="T15" fmla="*/ 0 h 44"/>
                <a:gd name="T16" fmla="*/ 98 w 100"/>
                <a:gd name="T17" fmla="*/ 12 h 44"/>
                <a:gd name="T18" fmla="*/ 82 w 100"/>
                <a:gd name="T19" fmla="*/ 12 h 44"/>
                <a:gd name="T20" fmla="*/ 96 w 100"/>
                <a:gd name="T21" fmla="*/ 22 h 44"/>
                <a:gd name="T22" fmla="*/ 100 w 100"/>
                <a:gd name="T23" fmla="*/ 38 h 44"/>
                <a:gd name="T24" fmla="*/ 100 w 100"/>
                <a:gd name="T25" fmla="*/ 40 h 44"/>
                <a:gd name="T26" fmla="*/ 99 w 100"/>
                <a:gd name="T27" fmla="*/ 44 h 44"/>
                <a:gd name="T28" fmla="*/ 83 w 100"/>
                <a:gd name="T2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44">
                  <a:moveTo>
                    <a:pt x="83" y="44"/>
                  </a:moveTo>
                  <a:cubicBezTo>
                    <a:pt x="84" y="43"/>
                    <a:pt x="84" y="41"/>
                    <a:pt x="85" y="39"/>
                  </a:cubicBezTo>
                  <a:cubicBezTo>
                    <a:pt x="85" y="38"/>
                    <a:pt x="86" y="36"/>
                    <a:pt x="86" y="34"/>
                  </a:cubicBezTo>
                  <a:cubicBezTo>
                    <a:pt x="86" y="27"/>
                    <a:pt x="83" y="22"/>
                    <a:pt x="77" y="18"/>
                  </a:cubicBezTo>
                  <a:cubicBezTo>
                    <a:pt x="71" y="14"/>
                    <a:pt x="63" y="12"/>
                    <a:pt x="52" y="12"/>
                  </a:cubicBezTo>
                  <a:lnTo>
                    <a:pt x="0" y="12"/>
                  </a:lnTo>
                  <a:lnTo>
                    <a:pt x="0" y="0"/>
                  </a:lnTo>
                  <a:lnTo>
                    <a:pt x="98" y="0"/>
                  </a:lnTo>
                  <a:lnTo>
                    <a:pt x="98" y="12"/>
                  </a:lnTo>
                  <a:lnTo>
                    <a:pt x="82" y="12"/>
                  </a:lnTo>
                  <a:cubicBezTo>
                    <a:pt x="88" y="15"/>
                    <a:pt x="93" y="18"/>
                    <a:pt x="96" y="22"/>
                  </a:cubicBezTo>
                  <a:cubicBezTo>
                    <a:pt x="98" y="27"/>
                    <a:pt x="100" y="32"/>
                    <a:pt x="100" y="38"/>
                  </a:cubicBezTo>
                  <a:cubicBezTo>
                    <a:pt x="100" y="38"/>
                    <a:pt x="100" y="39"/>
                    <a:pt x="100" y="40"/>
                  </a:cubicBezTo>
                  <a:cubicBezTo>
                    <a:pt x="100" y="41"/>
                    <a:pt x="99" y="43"/>
                    <a:pt x="99" y="44"/>
                  </a:cubicBezTo>
                  <a:lnTo>
                    <a:pt x="8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275">
              <a:extLst>
                <a:ext uri="{FF2B5EF4-FFF2-40B4-BE49-F238E27FC236}">
                  <a16:creationId xmlns:a16="http://schemas.microsoft.com/office/drawing/2014/main" id="{2BBE833B-97A9-4ED9-9582-4A469199EA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0" y="2050"/>
              <a:ext cx="171" cy="399"/>
            </a:xfrm>
            <a:prstGeom prst="rect">
              <a:avLst/>
            </a:prstGeom>
            <a:solidFill>
              <a:srgbClr val="D0E69E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276">
              <a:extLst>
                <a:ext uri="{FF2B5EF4-FFF2-40B4-BE49-F238E27FC236}">
                  <a16:creationId xmlns:a16="http://schemas.microsoft.com/office/drawing/2014/main" id="{F0E63A3E-A610-4A8A-BDE0-0FEECC451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8" y="2114"/>
              <a:ext cx="54" cy="40"/>
            </a:xfrm>
            <a:custGeom>
              <a:avLst/>
              <a:gdLst>
                <a:gd name="T0" fmla="*/ 129 w 129"/>
                <a:gd name="T1" fmla="*/ 0 h 92"/>
                <a:gd name="T2" fmla="*/ 129 w 129"/>
                <a:gd name="T3" fmla="*/ 20 h 92"/>
                <a:gd name="T4" fmla="*/ 41 w 129"/>
                <a:gd name="T5" fmla="*/ 46 h 92"/>
                <a:gd name="T6" fmla="*/ 129 w 129"/>
                <a:gd name="T7" fmla="*/ 72 h 92"/>
                <a:gd name="T8" fmla="*/ 129 w 129"/>
                <a:gd name="T9" fmla="*/ 92 h 92"/>
                <a:gd name="T10" fmla="*/ 0 w 129"/>
                <a:gd name="T11" fmla="*/ 92 h 92"/>
                <a:gd name="T12" fmla="*/ 0 w 129"/>
                <a:gd name="T13" fmla="*/ 79 h 92"/>
                <a:gd name="T14" fmla="*/ 114 w 129"/>
                <a:gd name="T15" fmla="*/ 79 h 92"/>
                <a:gd name="T16" fmla="*/ 25 w 129"/>
                <a:gd name="T17" fmla="*/ 53 h 92"/>
                <a:gd name="T18" fmla="*/ 25 w 129"/>
                <a:gd name="T19" fmla="*/ 39 h 92"/>
                <a:gd name="T20" fmla="*/ 114 w 129"/>
                <a:gd name="T21" fmla="*/ 13 h 92"/>
                <a:gd name="T22" fmla="*/ 0 w 129"/>
                <a:gd name="T23" fmla="*/ 13 h 92"/>
                <a:gd name="T24" fmla="*/ 0 w 129"/>
                <a:gd name="T25" fmla="*/ 0 h 92"/>
                <a:gd name="T26" fmla="*/ 129 w 129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9" h="92">
                  <a:moveTo>
                    <a:pt x="129" y="0"/>
                  </a:moveTo>
                  <a:lnTo>
                    <a:pt x="129" y="20"/>
                  </a:lnTo>
                  <a:lnTo>
                    <a:pt x="41" y="46"/>
                  </a:lnTo>
                  <a:lnTo>
                    <a:pt x="129" y="72"/>
                  </a:lnTo>
                  <a:lnTo>
                    <a:pt x="129" y="92"/>
                  </a:lnTo>
                  <a:lnTo>
                    <a:pt x="0" y="92"/>
                  </a:lnTo>
                  <a:lnTo>
                    <a:pt x="0" y="79"/>
                  </a:lnTo>
                  <a:lnTo>
                    <a:pt x="114" y="79"/>
                  </a:lnTo>
                  <a:lnTo>
                    <a:pt x="25" y="53"/>
                  </a:lnTo>
                  <a:lnTo>
                    <a:pt x="25" y="39"/>
                  </a:lnTo>
                  <a:lnTo>
                    <a:pt x="114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277">
              <a:extLst>
                <a:ext uri="{FF2B5EF4-FFF2-40B4-BE49-F238E27FC236}">
                  <a16:creationId xmlns:a16="http://schemas.microsoft.com/office/drawing/2014/main" id="{DF2EBFDB-5CE9-4138-9D49-BEDBCA6EBC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6" y="2162"/>
              <a:ext cx="44" cy="30"/>
            </a:xfrm>
            <a:custGeom>
              <a:avLst/>
              <a:gdLst>
                <a:gd name="T0" fmla="*/ 55 w 102"/>
                <a:gd name="T1" fmla="*/ 70 h 70"/>
                <a:gd name="T2" fmla="*/ 48 w 102"/>
                <a:gd name="T3" fmla="*/ 70 h 70"/>
                <a:gd name="T4" fmla="*/ 48 w 102"/>
                <a:gd name="T5" fmla="*/ 13 h 70"/>
                <a:gd name="T6" fmla="*/ 23 w 102"/>
                <a:gd name="T7" fmla="*/ 21 h 70"/>
                <a:gd name="T8" fmla="*/ 14 w 102"/>
                <a:gd name="T9" fmla="*/ 40 h 70"/>
                <a:gd name="T10" fmla="*/ 16 w 102"/>
                <a:gd name="T11" fmla="*/ 54 h 70"/>
                <a:gd name="T12" fmla="*/ 23 w 102"/>
                <a:gd name="T13" fmla="*/ 67 h 70"/>
                <a:gd name="T14" fmla="*/ 8 w 102"/>
                <a:gd name="T15" fmla="*/ 67 h 70"/>
                <a:gd name="T16" fmla="*/ 2 w 102"/>
                <a:gd name="T17" fmla="*/ 54 h 70"/>
                <a:gd name="T18" fmla="*/ 0 w 102"/>
                <a:gd name="T19" fmla="*/ 40 h 70"/>
                <a:gd name="T20" fmla="*/ 14 w 102"/>
                <a:gd name="T21" fmla="*/ 11 h 70"/>
                <a:gd name="T22" fmla="*/ 51 w 102"/>
                <a:gd name="T23" fmla="*/ 0 h 70"/>
                <a:gd name="T24" fmla="*/ 88 w 102"/>
                <a:gd name="T25" fmla="*/ 10 h 70"/>
                <a:gd name="T26" fmla="*/ 102 w 102"/>
                <a:gd name="T27" fmla="*/ 37 h 70"/>
                <a:gd name="T28" fmla="*/ 90 w 102"/>
                <a:gd name="T29" fmla="*/ 61 h 70"/>
                <a:gd name="T30" fmla="*/ 55 w 102"/>
                <a:gd name="T31" fmla="*/ 70 h 70"/>
                <a:gd name="T32" fmla="*/ 60 w 102"/>
                <a:gd name="T33" fmla="*/ 58 h 70"/>
                <a:gd name="T34" fmla="*/ 81 w 102"/>
                <a:gd name="T35" fmla="*/ 52 h 70"/>
                <a:gd name="T36" fmla="*/ 89 w 102"/>
                <a:gd name="T37" fmla="*/ 38 h 70"/>
                <a:gd name="T38" fmla="*/ 81 w 102"/>
                <a:gd name="T39" fmla="*/ 21 h 70"/>
                <a:gd name="T40" fmla="*/ 60 w 102"/>
                <a:gd name="T41" fmla="*/ 14 h 70"/>
                <a:gd name="T42" fmla="*/ 60 w 102"/>
                <a:gd name="T43" fmla="*/ 5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2" h="70">
                  <a:moveTo>
                    <a:pt x="55" y="70"/>
                  </a:moveTo>
                  <a:lnTo>
                    <a:pt x="48" y="70"/>
                  </a:lnTo>
                  <a:lnTo>
                    <a:pt x="48" y="13"/>
                  </a:lnTo>
                  <a:cubicBezTo>
                    <a:pt x="37" y="14"/>
                    <a:pt x="28" y="16"/>
                    <a:pt x="23" y="21"/>
                  </a:cubicBezTo>
                  <a:cubicBezTo>
                    <a:pt x="17" y="26"/>
                    <a:pt x="14" y="32"/>
                    <a:pt x="14" y="40"/>
                  </a:cubicBezTo>
                  <a:cubicBezTo>
                    <a:pt x="14" y="45"/>
                    <a:pt x="15" y="50"/>
                    <a:pt x="16" y="54"/>
                  </a:cubicBezTo>
                  <a:cubicBezTo>
                    <a:pt x="18" y="59"/>
                    <a:pt x="20" y="63"/>
                    <a:pt x="23" y="67"/>
                  </a:cubicBezTo>
                  <a:lnTo>
                    <a:pt x="8" y="67"/>
                  </a:lnTo>
                  <a:cubicBezTo>
                    <a:pt x="5" y="63"/>
                    <a:pt x="4" y="58"/>
                    <a:pt x="2" y="54"/>
                  </a:cubicBezTo>
                  <a:cubicBezTo>
                    <a:pt x="1" y="49"/>
                    <a:pt x="0" y="44"/>
                    <a:pt x="0" y="40"/>
                  </a:cubicBezTo>
                  <a:cubicBezTo>
                    <a:pt x="0" y="27"/>
                    <a:pt x="5" y="18"/>
                    <a:pt x="14" y="11"/>
                  </a:cubicBezTo>
                  <a:cubicBezTo>
                    <a:pt x="23" y="4"/>
                    <a:pt x="35" y="0"/>
                    <a:pt x="51" y="0"/>
                  </a:cubicBezTo>
                  <a:cubicBezTo>
                    <a:pt x="66" y="0"/>
                    <a:pt x="79" y="4"/>
                    <a:pt x="88" y="10"/>
                  </a:cubicBezTo>
                  <a:cubicBezTo>
                    <a:pt x="98" y="17"/>
                    <a:pt x="102" y="26"/>
                    <a:pt x="102" y="37"/>
                  </a:cubicBezTo>
                  <a:cubicBezTo>
                    <a:pt x="102" y="48"/>
                    <a:pt x="98" y="56"/>
                    <a:pt x="90" y="61"/>
                  </a:cubicBezTo>
                  <a:cubicBezTo>
                    <a:pt x="81" y="67"/>
                    <a:pt x="70" y="70"/>
                    <a:pt x="55" y="70"/>
                  </a:cubicBezTo>
                  <a:close/>
                  <a:moveTo>
                    <a:pt x="60" y="58"/>
                  </a:moveTo>
                  <a:cubicBezTo>
                    <a:pt x="69" y="58"/>
                    <a:pt x="76" y="56"/>
                    <a:pt x="81" y="52"/>
                  </a:cubicBezTo>
                  <a:cubicBezTo>
                    <a:pt x="86" y="49"/>
                    <a:pt x="89" y="44"/>
                    <a:pt x="89" y="38"/>
                  </a:cubicBezTo>
                  <a:cubicBezTo>
                    <a:pt x="89" y="31"/>
                    <a:pt x="86" y="25"/>
                    <a:pt x="81" y="21"/>
                  </a:cubicBezTo>
                  <a:cubicBezTo>
                    <a:pt x="76" y="17"/>
                    <a:pt x="69" y="14"/>
                    <a:pt x="60" y="14"/>
                  </a:cubicBezTo>
                  <a:lnTo>
                    <a:pt x="60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78">
              <a:extLst>
                <a:ext uri="{FF2B5EF4-FFF2-40B4-BE49-F238E27FC236}">
                  <a16:creationId xmlns:a16="http://schemas.microsoft.com/office/drawing/2014/main" id="{B36BBE85-070B-4D72-9B17-64571602B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8" y="2201"/>
              <a:ext cx="42" cy="47"/>
            </a:xfrm>
            <a:custGeom>
              <a:avLst/>
              <a:gdLst>
                <a:gd name="T0" fmla="*/ 78 w 99"/>
                <a:gd name="T1" fmla="*/ 60 h 111"/>
                <a:gd name="T2" fmla="*/ 94 w 99"/>
                <a:gd name="T3" fmla="*/ 71 h 111"/>
                <a:gd name="T4" fmla="*/ 99 w 99"/>
                <a:gd name="T5" fmla="*/ 86 h 111"/>
                <a:gd name="T6" fmla="*/ 89 w 99"/>
                <a:gd name="T7" fmla="*/ 104 h 111"/>
                <a:gd name="T8" fmla="*/ 59 w 99"/>
                <a:gd name="T9" fmla="*/ 111 h 111"/>
                <a:gd name="T10" fmla="*/ 0 w 99"/>
                <a:gd name="T11" fmla="*/ 111 h 111"/>
                <a:gd name="T12" fmla="*/ 0 w 99"/>
                <a:gd name="T13" fmla="*/ 98 h 111"/>
                <a:gd name="T14" fmla="*/ 58 w 99"/>
                <a:gd name="T15" fmla="*/ 98 h 111"/>
                <a:gd name="T16" fmla="*/ 79 w 99"/>
                <a:gd name="T17" fmla="*/ 94 h 111"/>
                <a:gd name="T18" fmla="*/ 86 w 99"/>
                <a:gd name="T19" fmla="*/ 83 h 111"/>
                <a:gd name="T20" fmla="*/ 77 w 99"/>
                <a:gd name="T21" fmla="*/ 67 h 111"/>
                <a:gd name="T22" fmla="*/ 55 w 99"/>
                <a:gd name="T23" fmla="*/ 62 h 111"/>
                <a:gd name="T24" fmla="*/ 0 w 99"/>
                <a:gd name="T25" fmla="*/ 62 h 111"/>
                <a:gd name="T26" fmla="*/ 0 w 99"/>
                <a:gd name="T27" fmla="*/ 49 h 111"/>
                <a:gd name="T28" fmla="*/ 58 w 99"/>
                <a:gd name="T29" fmla="*/ 49 h 111"/>
                <a:gd name="T30" fmla="*/ 79 w 99"/>
                <a:gd name="T31" fmla="*/ 45 h 111"/>
                <a:gd name="T32" fmla="*/ 86 w 99"/>
                <a:gd name="T33" fmla="*/ 33 h 111"/>
                <a:gd name="T34" fmla="*/ 77 w 99"/>
                <a:gd name="T35" fmla="*/ 18 h 111"/>
                <a:gd name="T36" fmla="*/ 55 w 99"/>
                <a:gd name="T37" fmla="*/ 13 h 111"/>
                <a:gd name="T38" fmla="*/ 0 w 99"/>
                <a:gd name="T39" fmla="*/ 13 h 111"/>
                <a:gd name="T40" fmla="*/ 0 w 99"/>
                <a:gd name="T41" fmla="*/ 0 h 111"/>
                <a:gd name="T42" fmla="*/ 97 w 99"/>
                <a:gd name="T43" fmla="*/ 0 h 111"/>
                <a:gd name="T44" fmla="*/ 97 w 99"/>
                <a:gd name="T45" fmla="*/ 13 h 111"/>
                <a:gd name="T46" fmla="*/ 82 w 99"/>
                <a:gd name="T47" fmla="*/ 13 h 111"/>
                <a:gd name="T48" fmla="*/ 95 w 99"/>
                <a:gd name="T49" fmla="*/ 23 h 111"/>
                <a:gd name="T50" fmla="*/ 99 w 99"/>
                <a:gd name="T51" fmla="*/ 37 h 111"/>
                <a:gd name="T52" fmla="*/ 94 w 99"/>
                <a:gd name="T53" fmla="*/ 51 h 111"/>
                <a:gd name="T54" fmla="*/ 78 w 99"/>
                <a:gd name="T55" fmla="*/ 6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9" h="111">
                  <a:moveTo>
                    <a:pt x="78" y="60"/>
                  </a:moveTo>
                  <a:cubicBezTo>
                    <a:pt x="86" y="63"/>
                    <a:pt x="91" y="66"/>
                    <a:pt x="94" y="71"/>
                  </a:cubicBezTo>
                  <a:cubicBezTo>
                    <a:pt x="98" y="75"/>
                    <a:pt x="99" y="80"/>
                    <a:pt x="99" y="86"/>
                  </a:cubicBezTo>
                  <a:cubicBezTo>
                    <a:pt x="99" y="94"/>
                    <a:pt x="96" y="100"/>
                    <a:pt x="89" y="104"/>
                  </a:cubicBezTo>
                  <a:cubicBezTo>
                    <a:pt x="82" y="108"/>
                    <a:pt x="72" y="111"/>
                    <a:pt x="59" y="111"/>
                  </a:cubicBezTo>
                  <a:lnTo>
                    <a:pt x="0" y="111"/>
                  </a:lnTo>
                  <a:lnTo>
                    <a:pt x="0" y="98"/>
                  </a:lnTo>
                  <a:lnTo>
                    <a:pt x="58" y="98"/>
                  </a:lnTo>
                  <a:cubicBezTo>
                    <a:pt x="67" y="98"/>
                    <a:pt x="74" y="97"/>
                    <a:pt x="79" y="94"/>
                  </a:cubicBezTo>
                  <a:cubicBezTo>
                    <a:pt x="83" y="92"/>
                    <a:pt x="86" y="88"/>
                    <a:pt x="86" y="83"/>
                  </a:cubicBezTo>
                  <a:cubicBezTo>
                    <a:pt x="86" y="76"/>
                    <a:pt x="83" y="71"/>
                    <a:pt x="77" y="67"/>
                  </a:cubicBezTo>
                  <a:cubicBezTo>
                    <a:pt x="72" y="64"/>
                    <a:pt x="64" y="62"/>
                    <a:pt x="55" y="62"/>
                  </a:cubicBezTo>
                  <a:lnTo>
                    <a:pt x="0" y="62"/>
                  </a:lnTo>
                  <a:lnTo>
                    <a:pt x="0" y="49"/>
                  </a:lnTo>
                  <a:lnTo>
                    <a:pt x="58" y="49"/>
                  </a:lnTo>
                  <a:cubicBezTo>
                    <a:pt x="67" y="49"/>
                    <a:pt x="74" y="48"/>
                    <a:pt x="79" y="45"/>
                  </a:cubicBezTo>
                  <a:cubicBezTo>
                    <a:pt x="83" y="43"/>
                    <a:pt x="86" y="39"/>
                    <a:pt x="86" y="33"/>
                  </a:cubicBezTo>
                  <a:cubicBezTo>
                    <a:pt x="86" y="27"/>
                    <a:pt x="83" y="22"/>
                    <a:pt x="77" y="18"/>
                  </a:cubicBezTo>
                  <a:cubicBezTo>
                    <a:pt x="72" y="15"/>
                    <a:pt x="64" y="13"/>
                    <a:pt x="55" y="13"/>
                  </a:cubicBezTo>
                  <a:lnTo>
                    <a:pt x="0" y="13"/>
                  </a:lnTo>
                  <a:lnTo>
                    <a:pt x="0" y="0"/>
                  </a:lnTo>
                  <a:lnTo>
                    <a:pt x="97" y="0"/>
                  </a:lnTo>
                  <a:lnTo>
                    <a:pt x="97" y="13"/>
                  </a:lnTo>
                  <a:lnTo>
                    <a:pt x="82" y="13"/>
                  </a:lnTo>
                  <a:cubicBezTo>
                    <a:pt x="88" y="16"/>
                    <a:pt x="92" y="19"/>
                    <a:pt x="95" y="23"/>
                  </a:cubicBezTo>
                  <a:cubicBezTo>
                    <a:pt x="98" y="27"/>
                    <a:pt x="99" y="32"/>
                    <a:pt x="99" y="37"/>
                  </a:cubicBezTo>
                  <a:cubicBezTo>
                    <a:pt x="99" y="43"/>
                    <a:pt x="98" y="47"/>
                    <a:pt x="94" y="51"/>
                  </a:cubicBezTo>
                  <a:cubicBezTo>
                    <a:pt x="90" y="55"/>
                    <a:pt x="85" y="58"/>
                    <a:pt x="78" y="6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279">
              <a:extLst>
                <a:ext uri="{FF2B5EF4-FFF2-40B4-BE49-F238E27FC236}">
                  <a16:creationId xmlns:a16="http://schemas.microsoft.com/office/drawing/2014/main" id="{1A1CBE11-C058-4D41-8907-6DFAC9937C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6" y="2256"/>
              <a:ext cx="44" cy="29"/>
            </a:xfrm>
            <a:custGeom>
              <a:avLst/>
              <a:gdLst>
                <a:gd name="T0" fmla="*/ 89 w 102"/>
                <a:gd name="T1" fmla="*/ 35 h 69"/>
                <a:gd name="T2" fmla="*/ 79 w 102"/>
                <a:gd name="T3" fmla="*/ 19 h 69"/>
                <a:gd name="T4" fmla="*/ 51 w 102"/>
                <a:gd name="T5" fmla="*/ 13 h 69"/>
                <a:gd name="T6" fmla="*/ 24 w 102"/>
                <a:gd name="T7" fmla="*/ 19 h 69"/>
                <a:gd name="T8" fmla="*/ 14 w 102"/>
                <a:gd name="T9" fmla="*/ 35 h 69"/>
                <a:gd name="T10" fmla="*/ 24 w 102"/>
                <a:gd name="T11" fmla="*/ 50 h 69"/>
                <a:gd name="T12" fmla="*/ 51 w 102"/>
                <a:gd name="T13" fmla="*/ 56 h 69"/>
                <a:gd name="T14" fmla="*/ 79 w 102"/>
                <a:gd name="T15" fmla="*/ 50 h 69"/>
                <a:gd name="T16" fmla="*/ 89 w 102"/>
                <a:gd name="T17" fmla="*/ 35 h 69"/>
                <a:gd name="T18" fmla="*/ 102 w 102"/>
                <a:gd name="T19" fmla="*/ 35 h 69"/>
                <a:gd name="T20" fmla="*/ 89 w 102"/>
                <a:gd name="T21" fmla="*/ 60 h 69"/>
                <a:gd name="T22" fmla="*/ 51 w 102"/>
                <a:gd name="T23" fmla="*/ 69 h 69"/>
                <a:gd name="T24" fmla="*/ 14 w 102"/>
                <a:gd name="T25" fmla="*/ 60 h 69"/>
                <a:gd name="T26" fmla="*/ 0 w 102"/>
                <a:gd name="T27" fmla="*/ 35 h 69"/>
                <a:gd name="T28" fmla="*/ 14 w 102"/>
                <a:gd name="T29" fmla="*/ 9 h 69"/>
                <a:gd name="T30" fmla="*/ 51 w 102"/>
                <a:gd name="T31" fmla="*/ 0 h 69"/>
                <a:gd name="T32" fmla="*/ 89 w 102"/>
                <a:gd name="T33" fmla="*/ 9 h 69"/>
                <a:gd name="T34" fmla="*/ 102 w 102"/>
                <a:gd name="T35" fmla="*/ 3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2" h="69">
                  <a:moveTo>
                    <a:pt x="89" y="35"/>
                  </a:moveTo>
                  <a:cubicBezTo>
                    <a:pt x="89" y="28"/>
                    <a:pt x="86" y="23"/>
                    <a:pt x="79" y="19"/>
                  </a:cubicBezTo>
                  <a:cubicBezTo>
                    <a:pt x="72" y="15"/>
                    <a:pt x="63" y="13"/>
                    <a:pt x="51" y="13"/>
                  </a:cubicBezTo>
                  <a:cubicBezTo>
                    <a:pt x="40" y="13"/>
                    <a:pt x="31" y="15"/>
                    <a:pt x="24" y="19"/>
                  </a:cubicBezTo>
                  <a:cubicBezTo>
                    <a:pt x="17" y="23"/>
                    <a:pt x="14" y="28"/>
                    <a:pt x="14" y="35"/>
                  </a:cubicBezTo>
                  <a:cubicBezTo>
                    <a:pt x="14" y="41"/>
                    <a:pt x="17" y="47"/>
                    <a:pt x="24" y="50"/>
                  </a:cubicBezTo>
                  <a:cubicBezTo>
                    <a:pt x="31" y="54"/>
                    <a:pt x="40" y="56"/>
                    <a:pt x="51" y="56"/>
                  </a:cubicBezTo>
                  <a:cubicBezTo>
                    <a:pt x="63" y="56"/>
                    <a:pt x="72" y="54"/>
                    <a:pt x="79" y="50"/>
                  </a:cubicBezTo>
                  <a:cubicBezTo>
                    <a:pt x="85" y="47"/>
                    <a:pt x="89" y="41"/>
                    <a:pt x="89" y="35"/>
                  </a:cubicBezTo>
                  <a:close/>
                  <a:moveTo>
                    <a:pt x="102" y="35"/>
                  </a:moveTo>
                  <a:cubicBezTo>
                    <a:pt x="102" y="46"/>
                    <a:pt x="98" y="54"/>
                    <a:pt x="89" y="60"/>
                  </a:cubicBezTo>
                  <a:cubicBezTo>
                    <a:pt x="80" y="66"/>
                    <a:pt x="67" y="69"/>
                    <a:pt x="51" y="69"/>
                  </a:cubicBezTo>
                  <a:cubicBezTo>
                    <a:pt x="36" y="69"/>
                    <a:pt x="23" y="66"/>
                    <a:pt x="14" y="60"/>
                  </a:cubicBezTo>
                  <a:cubicBezTo>
                    <a:pt x="5" y="54"/>
                    <a:pt x="0" y="46"/>
                    <a:pt x="0" y="35"/>
                  </a:cubicBezTo>
                  <a:cubicBezTo>
                    <a:pt x="0" y="24"/>
                    <a:pt x="5" y="15"/>
                    <a:pt x="14" y="9"/>
                  </a:cubicBezTo>
                  <a:cubicBezTo>
                    <a:pt x="23" y="3"/>
                    <a:pt x="36" y="0"/>
                    <a:pt x="51" y="0"/>
                  </a:cubicBezTo>
                  <a:cubicBezTo>
                    <a:pt x="67" y="0"/>
                    <a:pt x="80" y="3"/>
                    <a:pt x="89" y="9"/>
                  </a:cubicBezTo>
                  <a:cubicBezTo>
                    <a:pt x="98" y="15"/>
                    <a:pt x="102" y="24"/>
                    <a:pt x="102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280">
              <a:extLst>
                <a:ext uri="{FF2B5EF4-FFF2-40B4-BE49-F238E27FC236}">
                  <a16:creationId xmlns:a16="http://schemas.microsoft.com/office/drawing/2014/main" id="{D145B6B5-D6DC-4E83-9E04-F18CE6F2D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8" y="2294"/>
              <a:ext cx="42" cy="19"/>
            </a:xfrm>
            <a:custGeom>
              <a:avLst/>
              <a:gdLst>
                <a:gd name="T0" fmla="*/ 82 w 99"/>
                <a:gd name="T1" fmla="*/ 45 h 45"/>
                <a:gd name="T2" fmla="*/ 84 w 99"/>
                <a:gd name="T3" fmla="*/ 40 h 45"/>
                <a:gd name="T4" fmla="*/ 85 w 99"/>
                <a:gd name="T5" fmla="*/ 35 h 45"/>
                <a:gd name="T6" fmla="*/ 76 w 99"/>
                <a:gd name="T7" fmla="*/ 19 h 45"/>
                <a:gd name="T8" fmla="*/ 51 w 99"/>
                <a:gd name="T9" fmla="*/ 13 h 45"/>
                <a:gd name="T10" fmla="*/ 0 w 99"/>
                <a:gd name="T11" fmla="*/ 13 h 45"/>
                <a:gd name="T12" fmla="*/ 0 w 99"/>
                <a:gd name="T13" fmla="*/ 0 h 45"/>
                <a:gd name="T14" fmla="*/ 97 w 99"/>
                <a:gd name="T15" fmla="*/ 0 h 45"/>
                <a:gd name="T16" fmla="*/ 97 w 99"/>
                <a:gd name="T17" fmla="*/ 13 h 45"/>
                <a:gd name="T18" fmla="*/ 82 w 99"/>
                <a:gd name="T19" fmla="*/ 13 h 45"/>
                <a:gd name="T20" fmla="*/ 95 w 99"/>
                <a:gd name="T21" fmla="*/ 23 h 45"/>
                <a:gd name="T22" fmla="*/ 99 w 99"/>
                <a:gd name="T23" fmla="*/ 38 h 45"/>
                <a:gd name="T24" fmla="*/ 99 w 99"/>
                <a:gd name="T25" fmla="*/ 41 h 45"/>
                <a:gd name="T26" fmla="*/ 99 w 99"/>
                <a:gd name="T27" fmla="*/ 45 h 45"/>
                <a:gd name="T28" fmla="*/ 82 w 99"/>
                <a:gd name="T2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9" h="45">
                  <a:moveTo>
                    <a:pt x="82" y="45"/>
                  </a:moveTo>
                  <a:cubicBezTo>
                    <a:pt x="83" y="43"/>
                    <a:pt x="84" y="42"/>
                    <a:pt x="84" y="40"/>
                  </a:cubicBezTo>
                  <a:cubicBezTo>
                    <a:pt x="85" y="39"/>
                    <a:pt x="85" y="37"/>
                    <a:pt x="85" y="35"/>
                  </a:cubicBezTo>
                  <a:cubicBezTo>
                    <a:pt x="85" y="28"/>
                    <a:pt x="82" y="22"/>
                    <a:pt x="76" y="19"/>
                  </a:cubicBezTo>
                  <a:cubicBezTo>
                    <a:pt x="70" y="15"/>
                    <a:pt x="62" y="13"/>
                    <a:pt x="51" y="13"/>
                  </a:cubicBezTo>
                  <a:lnTo>
                    <a:pt x="0" y="13"/>
                  </a:lnTo>
                  <a:lnTo>
                    <a:pt x="0" y="0"/>
                  </a:lnTo>
                  <a:lnTo>
                    <a:pt x="97" y="0"/>
                  </a:lnTo>
                  <a:lnTo>
                    <a:pt x="97" y="13"/>
                  </a:lnTo>
                  <a:lnTo>
                    <a:pt x="82" y="13"/>
                  </a:lnTo>
                  <a:cubicBezTo>
                    <a:pt x="88" y="16"/>
                    <a:pt x="92" y="19"/>
                    <a:pt x="95" y="23"/>
                  </a:cubicBezTo>
                  <a:cubicBezTo>
                    <a:pt x="98" y="27"/>
                    <a:pt x="99" y="32"/>
                    <a:pt x="99" y="38"/>
                  </a:cubicBezTo>
                  <a:cubicBezTo>
                    <a:pt x="99" y="39"/>
                    <a:pt x="99" y="40"/>
                    <a:pt x="99" y="41"/>
                  </a:cubicBezTo>
                  <a:cubicBezTo>
                    <a:pt x="99" y="42"/>
                    <a:pt x="99" y="43"/>
                    <a:pt x="99" y="45"/>
                  </a:cubicBezTo>
                  <a:lnTo>
                    <a:pt x="82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81">
              <a:extLst>
                <a:ext uri="{FF2B5EF4-FFF2-40B4-BE49-F238E27FC236}">
                  <a16:creationId xmlns:a16="http://schemas.microsoft.com/office/drawing/2014/main" id="{54EA9821-32A5-41FF-9A3E-73CB91CC1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2" y="2315"/>
              <a:ext cx="57" cy="31"/>
            </a:xfrm>
            <a:custGeom>
              <a:avLst/>
              <a:gdLst>
                <a:gd name="T0" fmla="*/ 28 w 134"/>
                <a:gd name="T1" fmla="*/ 40 h 74"/>
                <a:gd name="T2" fmla="*/ 5 w 134"/>
                <a:gd name="T3" fmla="*/ 30 h 74"/>
                <a:gd name="T4" fmla="*/ 0 w 134"/>
                <a:gd name="T5" fmla="*/ 17 h 74"/>
                <a:gd name="T6" fmla="*/ 0 w 134"/>
                <a:gd name="T7" fmla="*/ 7 h 74"/>
                <a:gd name="T8" fmla="*/ 13 w 134"/>
                <a:gd name="T9" fmla="*/ 7 h 74"/>
                <a:gd name="T10" fmla="*/ 13 w 134"/>
                <a:gd name="T11" fmla="*/ 14 h 74"/>
                <a:gd name="T12" fmla="*/ 16 w 134"/>
                <a:gd name="T13" fmla="*/ 22 h 74"/>
                <a:gd name="T14" fmla="*/ 31 w 134"/>
                <a:gd name="T15" fmla="*/ 28 h 74"/>
                <a:gd name="T16" fmla="*/ 39 w 134"/>
                <a:gd name="T17" fmla="*/ 31 h 74"/>
                <a:gd name="T18" fmla="*/ 134 w 134"/>
                <a:gd name="T19" fmla="*/ 0 h 74"/>
                <a:gd name="T20" fmla="*/ 134 w 134"/>
                <a:gd name="T21" fmla="*/ 13 h 74"/>
                <a:gd name="T22" fmla="*/ 58 w 134"/>
                <a:gd name="T23" fmla="*/ 37 h 74"/>
                <a:gd name="T24" fmla="*/ 134 w 134"/>
                <a:gd name="T25" fmla="*/ 60 h 74"/>
                <a:gd name="T26" fmla="*/ 134 w 134"/>
                <a:gd name="T27" fmla="*/ 74 h 74"/>
                <a:gd name="T28" fmla="*/ 28 w 134"/>
                <a:gd name="T29" fmla="*/ 4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4" h="74">
                  <a:moveTo>
                    <a:pt x="28" y="40"/>
                  </a:moveTo>
                  <a:cubicBezTo>
                    <a:pt x="16" y="37"/>
                    <a:pt x="9" y="33"/>
                    <a:pt x="5" y="30"/>
                  </a:cubicBezTo>
                  <a:cubicBezTo>
                    <a:pt x="2" y="27"/>
                    <a:pt x="0" y="22"/>
                    <a:pt x="0" y="17"/>
                  </a:cubicBezTo>
                  <a:lnTo>
                    <a:pt x="0" y="7"/>
                  </a:lnTo>
                  <a:lnTo>
                    <a:pt x="13" y="7"/>
                  </a:lnTo>
                  <a:lnTo>
                    <a:pt x="13" y="14"/>
                  </a:lnTo>
                  <a:cubicBezTo>
                    <a:pt x="13" y="17"/>
                    <a:pt x="14" y="20"/>
                    <a:pt x="16" y="22"/>
                  </a:cubicBezTo>
                  <a:cubicBezTo>
                    <a:pt x="19" y="24"/>
                    <a:pt x="23" y="26"/>
                    <a:pt x="31" y="28"/>
                  </a:cubicBezTo>
                  <a:lnTo>
                    <a:pt x="39" y="31"/>
                  </a:lnTo>
                  <a:lnTo>
                    <a:pt x="134" y="0"/>
                  </a:lnTo>
                  <a:lnTo>
                    <a:pt x="134" y="13"/>
                  </a:lnTo>
                  <a:lnTo>
                    <a:pt x="58" y="37"/>
                  </a:lnTo>
                  <a:lnTo>
                    <a:pt x="134" y="60"/>
                  </a:lnTo>
                  <a:lnTo>
                    <a:pt x="134" y="74"/>
                  </a:lnTo>
                  <a:lnTo>
                    <a:pt x="28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282">
              <a:extLst>
                <a:ext uri="{FF2B5EF4-FFF2-40B4-BE49-F238E27FC236}">
                  <a16:creationId xmlns:a16="http://schemas.microsoft.com/office/drawing/2014/main" id="{86DF2A9B-1464-4B37-8023-1CF24B0B3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2" y="2112"/>
              <a:ext cx="43" cy="25"/>
            </a:xfrm>
            <a:custGeom>
              <a:avLst/>
              <a:gdLst>
                <a:gd name="T0" fmla="*/ 96 w 102"/>
                <a:gd name="T1" fmla="*/ 60 h 60"/>
                <a:gd name="T2" fmla="*/ 81 w 102"/>
                <a:gd name="T3" fmla="*/ 60 h 60"/>
                <a:gd name="T4" fmla="*/ 87 w 102"/>
                <a:gd name="T5" fmla="*/ 49 h 60"/>
                <a:gd name="T6" fmla="*/ 89 w 102"/>
                <a:gd name="T7" fmla="*/ 39 h 60"/>
                <a:gd name="T8" fmla="*/ 79 w 102"/>
                <a:gd name="T9" fmla="*/ 20 h 60"/>
                <a:gd name="T10" fmla="*/ 51 w 102"/>
                <a:gd name="T11" fmla="*/ 13 h 60"/>
                <a:gd name="T12" fmla="*/ 24 w 102"/>
                <a:gd name="T13" fmla="*/ 20 h 60"/>
                <a:gd name="T14" fmla="*/ 14 w 102"/>
                <a:gd name="T15" fmla="*/ 39 h 60"/>
                <a:gd name="T16" fmla="*/ 16 w 102"/>
                <a:gd name="T17" fmla="*/ 49 h 60"/>
                <a:gd name="T18" fmla="*/ 21 w 102"/>
                <a:gd name="T19" fmla="*/ 60 h 60"/>
                <a:gd name="T20" fmla="*/ 7 w 102"/>
                <a:gd name="T21" fmla="*/ 60 h 60"/>
                <a:gd name="T22" fmla="*/ 2 w 102"/>
                <a:gd name="T23" fmla="*/ 49 h 60"/>
                <a:gd name="T24" fmla="*/ 0 w 102"/>
                <a:gd name="T25" fmla="*/ 37 h 60"/>
                <a:gd name="T26" fmla="*/ 14 w 102"/>
                <a:gd name="T27" fmla="*/ 10 h 60"/>
                <a:gd name="T28" fmla="*/ 51 w 102"/>
                <a:gd name="T29" fmla="*/ 0 h 60"/>
                <a:gd name="T30" fmla="*/ 89 w 102"/>
                <a:gd name="T31" fmla="*/ 10 h 60"/>
                <a:gd name="T32" fmla="*/ 102 w 102"/>
                <a:gd name="T33" fmla="*/ 38 h 60"/>
                <a:gd name="T34" fmla="*/ 101 w 102"/>
                <a:gd name="T35" fmla="*/ 49 h 60"/>
                <a:gd name="T36" fmla="*/ 96 w 102"/>
                <a:gd name="T3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2" h="60">
                  <a:moveTo>
                    <a:pt x="96" y="60"/>
                  </a:moveTo>
                  <a:lnTo>
                    <a:pt x="81" y="60"/>
                  </a:lnTo>
                  <a:cubicBezTo>
                    <a:pt x="84" y="56"/>
                    <a:pt x="86" y="53"/>
                    <a:pt x="87" y="49"/>
                  </a:cubicBezTo>
                  <a:cubicBezTo>
                    <a:pt x="88" y="46"/>
                    <a:pt x="89" y="42"/>
                    <a:pt x="89" y="39"/>
                  </a:cubicBezTo>
                  <a:cubicBezTo>
                    <a:pt x="89" y="30"/>
                    <a:pt x="86" y="24"/>
                    <a:pt x="79" y="20"/>
                  </a:cubicBezTo>
                  <a:cubicBezTo>
                    <a:pt x="72" y="15"/>
                    <a:pt x="63" y="13"/>
                    <a:pt x="51" y="13"/>
                  </a:cubicBezTo>
                  <a:cubicBezTo>
                    <a:pt x="40" y="13"/>
                    <a:pt x="30" y="15"/>
                    <a:pt x="24" y="20"/>
                  </a:cubicBezTo>
                  <a:cubicBezTo>
                    <a:pt x="17" y="24"/>
                    <a:pt x="14" y="30"/>
                    <a:pt x="14" y="39"/>
                  </a:cubicBezTo>
                  <a:cubicBezTo>
                    <a:pt x="14" y="42"/>
                    <a:pt x="15" y="46"/>
                    <a:pt x="16" y="49"/>
                  </a:cubicBezTo>
                  <a:cubicBezTo>
                    <a:pt x="17" y="53"/>
                    <a:pt x="19" y="56"/>
                    <a:pt x="21" y="60"/>
                  </a:cubicBezTo>
                  <a:lnTo>
                    <a:pt x="7" y="60"/>
                  </a:lnTo>
                  <a:cubicBezTo>
                    <a:pt x="5" y="56"/>
                    <a:pt x="3" y="53"/>
                    <a:pt x="2" y="49"/>
                  </a:cubicBezTo>
                  <a:cubicBezTo>
                    <a:pt x="1" y="45"/>
                    <a:pt x="0" y="41"/>
                    <a:pt x="0" y="37"/>
                  </a:cubicBezTo>
                  <a:cubicBezTo>
                    <a:pt x="0" y="26"/>
                    <a:pt x="5" y="17"/>
                    <a:pt x="14" y="10"/>
                  </a:cubicBezTo>
                  <a:cubicBezTo>
                    <a:pt x="23" y="3"/>
                    <a:pt x="36" y="0"/>
                    <a:pt x="51" y="0"/>
                  </a:cubicBezTo>
                  <a:cubicBezTo>
                    <a:pt x="67" y="0"/>
                    <a:pt x="80" y="3"/>
                    <a:pt x="89" y="10"/>
                  </a:cubicBezTo>
                  <a:cubicBezTo>
                    <a:pt x="98" y="17"/>
                    <a:pt x="102" y="26"/>
                    <a:pt x="102" y="38"/>
                  </a:cubicBezTo>
                  <a:cubicBezTo>
                    <a:pt x="102" y="42"/>
                    <a:pt x="102" y="46"/>
                    <a:pt x="101" y="49"/>
                  </a:cubicBezTo>
                  <a:cubicBezTo>
                    <a:pt x="100" y="53"/>
                    <a:pt x="98" y="56"/>
                    <a:pt x="96" y="6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283">
              <a:extLst>
                <a:ext uri="{FF2B5EF4-FFF2-40B4-BE49-F238E27FC236}">
                  <a16:creationId xmlns:a16="http://schemas.microsoft.com/office/drawing/2014/main" id="{78761975-EE86-48AF-B02A-B831D7FD8D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72" y="2144"/>
              <a:ext cx="43" cy="30"/>
            </a:xfrm>
            <a:custGeom>
              <a:avLst/>
              <a:gdLst>
                <a:gd name="T0" fmla="*/ 89 w 102"/>
                <a:gd name="T1" fmla="*/ 35 h 70"/>
                <a:gd name="T2" fmla="*/ 79 w 102"/>
                <a:gd name="T3" fmla="*/ 19 h 70"/>
                <a:gd name="T4" fmla="*/ 51 w 102"/>
                <a:gd name="T5" fmla="*/ 13 h 70"/>
                <a:gd name="T6" fmla="*/ 24 w 102"/>
                <a:gd name="T7" fmla="*/ 19 h 70"/>
                <a:gd name="T8" fmla="*/ 14 w 102"/>
                <a:gd name="T9" fmla="*/ 35 h 70"/>
                <a:gd name="T10" fmla="*/ 24 w 102"/>
                <a:gd name="T11" fmla="*/ 51 h 70"/>
                <a:gd name="T12" fmla="*/ 51 w 102"/>
                <a:gd name="T13" fmla="*/ 56 h 70"/>
                <a:gd name="T14" fmla="*/ 79 w 102"/>
                <a:gd name="T15" fmla="*/ 51 h 70"/>
                <a:gd name="T16" fmla="*/ 89 w 102"/>
                <a:gd name="T17" fmla="*/ 35 h 70"/>
                <a:gd name="T18" fmla="*/ 102 w 102"/>
                <a:gd name="T19" fmla="*/ 35 h 70"/>
                <a:gd name="T20" fmla="*/ 89 w 102"/>
                <a:gd name="T21" fmla="*/ 60 h 70"/>
                <a:gd name="T22" fmla="*/ 51 w 102"/>
                <a:gd name="T23" fmla="*/ 70 h 70"/>
                <a:gd name="T24" fmla="*/ 14 w 102"/>
                <a:gd name="T25" fmla="*/ 60 h 70"/>
                <a:gd name="T26" fmla="*/ 0 w 102"/>
                <a:gd name="T27" fmla="*/ 35 h 70"/>
                <a:gd name="T28" fmla="*/ 14 w 102"/>
                <a:gd name="T29" fmla="*/ 9 h 70"/>
                <a:gd name="T30" fmla="*/ 51 w 102"/>
                <a:gd name="T31" fmla="*/ 0 h 70"/>
                <a:gd name="T32" fmla="*/ 89 w 102"/>
                <a:gd name="T33" fmla="*/ 9 h 70"/>
                <a:gd name="T34" fmla="*/ 102 w 102"/>
                <a:gd name="T35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2" h="70">
                  <a:moveTo>
                    <a:pt x="89" y="35"/>
                  </a:moveTo>
                  <a:cubicBezTo>
                    <a:pt x="89" y="28"/>
                    <a:pt x="86" y="23"/>
                    <a:pt x="79" y="19"/>
                  </a:cubicBezTo>
                  <a:cubicBezTo>
                    <a:pt x="72" y="15"/>
                    <a:pt x="63" y="13"/>
                    <a:pt x="51" y="13"/>
                  </a:cubicBezTo>
                  <a:cubicBezTo>
                    <a:pt x="40" y="13"/>
                    <a:pt x="31" y="15"/>
                    <a:pt x="24" y="19"/>
                  </a:cubicBezTo>
                  <a:cubicBezTo>
                    <a:pt x="17" y="23"/>
                    <a:pt x="14" y="28"/>
                    <a:pt x="14" y="35"/>
                  </a:cubicBezTo>
                  <a:cubicBezTo>
                    <a:pt x="14" y="41"/>
                    <a:pt x="17" y="47"/>
                    <a:pt x="24" y="51"/>
                  </a:cubicBezTo>
                  <a:cubicBezTo>
                    <a:pt x="31" y="54"/>
                    <a:pt x="40" y="56"/>
                    <a:pt x="51" y="56"/>
                  </a:cubicBezTo>
                  <a:cubicBezTo>
                    <a:pt x="63" y="56"/>
                    <a:pt x="72" y="54"/>
                    <a:pt x="79" y="51"/>
                  </a:cubicBezTo>
                  <a:cubicBezTo>
                    <a:pt x="86" y="47"/>
                    <a:pt x="89" y="41"/>
                    <a:pt x="89" y="35"/>
                  </a:cubicBezTo>
                  <a:close/>
                  <a:moveTo>
                    <a:pt x="102" y="35"/>
                  </a:moveTo>
                  <a:cubicBezTo>
                    <a:pt x="102" y="46"/>
                    <a:pt x="98" y="54"/>
                    <a:pt x="89" y="60"/>
                  </a:cubicBezTo>
                  <a:cubicBezTo>
                    <a:pt x="80" y="66"/>
                    <a:pt x="67" y="70"/>
                    <a:pt x="51" y="70"/>
                  </a:cubicBezTo>
                  <a:cubicBezTo>
                    <a:pt x="36" y="70"/>
                    <a:pt x="23" y="66"/>
                    <a:pt x="14" y="60"/>
                  </a:cubicBezTo>
                  <a:cubicBezTo>
                    <a:pt x="5" y="54"/>
                    <a:pt x="0" y="46"/>
                    <a:pt x="0" y="35"/>
                  </a:cubicBezTo>
                  <a:cubicBezTo>
                    <a:pt x="0" y="24"/>
                    <a:pt x="5" y="15"/>
                    <a:pt x="14" y="9"/>
                  </a:cubicBezTo>
                  <a:cubicBezTo>
                    <a:pt x="23" y="3"/>
                    <a:pt x="36" y="0"/>
                    <a:pt x="51" y="0"/>
                  </a:cubicBezTo>
                  <a:cubicBezTo>
                    <a:pt x="67" y="0"/>
                    <a:pt x="80" y="3"/>
                    <a:pt x="89" y="9"/>
                  </a:cubicBezTo>
                  <a:cubicBezTo>
                    <a:pt x="98" y="15"/>
                    <a:pt x="102" y="24"/>
                    <a:pt x="102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84">
              <a:extLst>
                <a:ext uri="{FF2B5EF4-FFF2-40B4-BE49-F238E27FC236}">
                  <a16:creationId xmlns:a16="http://schemas.microsoft.com/office/drawing/2014/main" id="{F78AF899-86B7-4F3E-9494-4A48C27F1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3" y="2182"/>
              <a:ext cx="42" cy="27"/>
            </a:xfrm>
            <a:custGeom>
              <a:avLst/>
              <a:gdLst>
                <a:gd name="T0" fmla="*/ 59 w 99"/>
                <a:gd name="T1" fmla="*/ 63 h 63"/>
                <a:gd name="T2" fmla="*/ 0 w 99"/>
                <a:gd name="T3" fmla="*/ 63 h 63"/>
                <a:gd name="T4" fmla="*/ 0 w 99"/>
                <a:gd name="T5" fmla="*/ 50 h 63"/>
                <a:gd name="T6" fmla="*/ 58 w 99"/>
                <a:gd name="T7" fmla="*/ 50 h 63"/>
                <a:gd name="T8" fmla="*/ 79 w 99"/>
                <a:gd name="T9" fmla="*/ 46 h 63"/>
                <a:gd name="T10" fmla="*/ 86 w 99"/>
                <a:gd name="T11" fmla="*/ 34 h 63"/>
                <a:gd name="T12" fmla="*/ 77 w 99"/>
                <a:gd name="T13" fmla="*/ 18 h 63"/>
                <a:gd name="T14" fmla="*/ 55 w 99"/>
                <a:gd name="T15" fmla="*/ 12 h 63"/>
                <a:gd name="T16" fmla="*/ 0 w 99"/>
                <a:gd name="T17" fmla="*/ 12 h 63"/>
                <a:gd name="T18" fmla="*/ 0 w 99"/>
                <a:gd name="T19" fmla="*/ 0 h 63"/>
                <a:gd name="T20" fmla="*/ 97 w 99"/>
                <a:gd name="T21" fmla="*/ 0 h 63"/>
                <a:gd name="T22" fmla="*/ 97 w 99"/>
                <a:gd name="T23" fmla="*/ 12 h 63"/>
                <a:gd name="T24" fmla="*/ 82 w 99"/>
                <a:gd name="T25" fmla="*/ 12 h 63"/>
                <a:gd name="T26" fmla="*/ 95 w 99"/>
                <a:gd name="T27" fmla="*/ 22 h 63"/>
                <a:gd name="T28" fmla="*/ 99 w 99"/>
                <a:gd name="T29" fmla="*/ 36 h 63"/>
                <a:gd name="T30" fmla="*/ 89 w 99"/>
                <a:gd name="T31" fmla="*/ 56 h 63"/>
                <a:gd name="T32" fmla="*/ 59 w 99"/>
                <a:gd name="T3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63">
                  <a:moveTo>
                    <a:pt x="59" y="63"/>
                  </a:moveTo>
                  <a:lnTo>
                    <a:pt x="0" y="63"/>
                  </a:lnTo>
                  <a:lnTo>
                    <a:pt x="0" y="50"/>
                  </a:lnTo>
                  <a:lnTo>
                    <a:pt x="58" y="50"/>
                  </a:lnTo>
                  <a:cubicBezTo>
                    <a:pt x="67" y="50"/>
                    <a:pt x="74" y="49"/>
                    <a:pt x="79" y="46"/>
                  </a:cubicBezTo>
                  <a:cubicBezTo>
                    <a:pt x="83" y="43"/>
                    <a:pt x="86" y="39"/>
                    <a:pt x="86" y="34"/>
                  </a:cubicBezTo>
                  <a:cubicBezTo>
                    <a:pt x="86" y="27"/>
                    <a:pt x="83" y="22"/>
                    <a:pt x="77" y="18"/>
                  </a:cubicBezTo>
                  <a:cubicBezTo>
                    <a:pt x="72" y="14"/>
                    <a:pt x="64" y="12"/>
                    <a:pt x="55" y="12"/>
                  </a:cubicBezTo>
                  <a:lnTo>
                    <a:pt x="0" y="12"/>
                  </a:lnTo>
                  <a:lnTo>
                    <a:pt x="0" y="0"/>
                  </a:lnTo>
                  <a:lnTo>
                    <a:pt x="97" y="0"/>
                  </a:lnTo>
                  <a:lnTo>
                    <a:pt x="97" y="12"/>
                  </a:lnTo>
                  <a:lnTo>
                    <a:pt x="82" y="12"/>
                  </a:lnTo>
                  <a:cubicBezTo>
                    <a:pt x="88" y="15"/>
                    <a:pt x="92" y="18"/>
                    <a:pt x="95" y="22"/>
                  </a:cubicBezTo>
                  <a:cubicBezTo>
                    <a:pt x="98" y="27"/>
                    <a:pt x="99" y="31"/>
                    <a:pt x="99" y="36"/>
                  </a:cubicBezTo>
                  <a:cubicBezTo>
                    <a:pt x="99" y="45"/>
                    <a:pt x="96" y="52"/>
                    <a:pt x="89" y="56"/>
                  </a:cubicBezTo>
                  <a:cubicBezTo>
                    <a:pt x="82" y="61"/>
                    <a:pt x="72" y="63"/>
                    <a:pt x="59" y="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85">
              <a:extLst>
                <a:ext uri="{FF2B5EF4-FFF2-40B4-BE49-F238E27FC236}">
                  <a16:creationId xmlns:a16="http://schemas.microsoft.com/office/drawing/2014/main" id="{056F083B-324C-4A79-A15F-36B2A26099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3" y="2216"/>
              <a:ext cx="53" cy="20"/>
            </a:xfrm>
            <a:custGeom>
              <a:avLst/>
              <a:gdLst>
                <a:gd name="T0" fmla="*/ 125 w 125"/>
                <a:gd name="T1" fmla="*/ 22 h 48"/>
                <a:gd name="T2" fmla="*/ 97 w 125"/>
                <a:gd name="T3" fmla="*/ 22 h 48"/>
                <a:gd name="T4" fmla="*/ 97 w 125"/>
                <a:gd name="T5" fmla="*/ 48 h 48"/>
                <a:gd name="T6" fmla="*/ 85 w 125"/>
                <a:gd name="T7" fmla="*/ 48 h 48"/>
                <a:gd name="T8" fmla="*/ 85 w 125"/>
                <a:gd name="T9" fmla="*/ 22 h 48"/>
                <a:gd name="T10" fmla="*/ 32 w 125"/>
                <a:gd name="T11" fmla="*/ 22 h 48"/>
                <a:gd name="T12" fmla="*/ 17 w 125"/>
                <a:gd name="T13" fmla="*/ 25 h 48"/>
                <a:gd name="T14" fmla="*/ 13 w 125"/>
                <a:gd name="T15" fmla="*/ 35 h 48"/>
                <a:gd name="T16" fmla="*/ 13 w 125"/>
                <a:gd name="T17" fmla="*/ 48 h 48"/>
                <a:gd name="T18" fmla="*/ 0 w 125"/>
                <a:gd name="T19" fmla="*/ 48 h 48"/>
                <a:gd name="T20" fmla="*/ 0 w 125"/>
                <a:gd name="T21" fmla="*/ 35 h 48"/>
                <a:gd name="T22" fmla="*/ 7 w 125"/>
                <a:gd name="T23" fmla="*/ 15 h 48"/>
                <a:gd name="T24" fmla="*/ 32 w 125"/>
                <a:gd name="T25" fmla="*/ 10 h 48"/>
                <a:gd name="T26" fmla="*/ 85 w 125"/>
                <a:gd name="T27" fmla="*/ 10 h 48"/>
                <a:gd name="T28" fmla="*/ 85 w 125"/>
                <a:gd name="T29" fmla="*/ 0 h 48"/>
                <a:gd name="T30" fmla="*/ 97 w 125"/>
                <a:gd name="T31" fmla="*/ 0 h 48"/>
                <a:gd name="T32" fmla="*/ 97 w 125"/>
                <a:gd name="T33" fmla="*/ 10 h 48"/>
                <a:gd name="T34" fmla="*/ 125 w 125"/>
                <a:gd name="T35" fmla="*/ 10 h 48"/>
                <a:gd name="T36" fmla="*/ 125 w 125"/>
                <a:gd name="T37" fmla="*/ 2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48">
                  <a:moveTo>
                    <a:pt x="125" y="22"/>
                  </a:moveTo>
                  <a:lnTo>
                    <a:pt x="97" y="22"/>
                  </a:lnTo>
                  <a:lnTo>
                    <a:pt x="97" y="48"/>
                  </a:lnTo>
                  <a:lnTo>
                    <a:pt x="85" y="48"/>
                  </a:lnTo>
                  <a:lnTo>
                    <a:pt x="85" y="22"/>
                  </a:lnTo>
                  <a:lnTo>
                    <a:pt x="32" y="22"/>
                  </a:lnTo>
                  <a:cubicBezTo>
                    <a:pt x="24" y="22"/>
                    <a:pt x="19" y="23"/>
                    <a:pt x="17" y="25"/>
                  </a:cubicBezTo>
                  <a:cubicBezTo>
                    <a:pt x="14" y="26"/>
                    <a:pt x="13" y="30"/>
                    <a:pt x="13" y="35"/>
                  </a:cubicBezTo>
                  <a:lnTo>
                    <a:pt x="13" y="48"/>
                  </a:lnTo>
                  <a:lnTo>
                    <a:pt x="0" y="48"/>
                  </a:lnTo>
                  <a:lnTo>
                    <a:pt x="0" y="35"/>
                  </a:lnTo>
                  <a:cubicBezTo>
                    <a:pt x="0" y="25"/>
                    <a:pt x="2" y="19"/>
                    <a:pt x="7" y="15"/>
                  </a:cubicBezTo>
                  <a:cubicBezTo>
                    <a:pt x="11" y="11"/>
                    <a:pt x="20" y="10"/>
                    <a:pt x="32" y="10"/>
                  </a:cubicBezTo>
                  <a:lnTo>
                    <a:pt x="85" y="10"/>
                  </a:lnTo>
                  <a:lnTo>
                    <a:pt x="85" y="0"/>
                  </a:lnTo>
                  <a:lnTo>
                    <a:pt x="97" y="0"/>
                  </a:lnTo>
                  <a:lnTo>
                    <a:pt x="97" y="10"/>
                  </a:lnTo>
                  <a:lnTo>
                    <a:pt x="125" y="10"/>
                  </a:lnTo>
                  <a:lnTo>
                    <a:pt x="125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86">
              <a:extLst>
                <a:ext uri="{FF2B5EF4-FFF2-40B4-BE49-F238E27FC236}">
                  <a16:creationId xmlns:a16="http://schemas.microsoft.com/office/drawing/2014/main" id="{F2F47328-5F83-47A8-BCE6-D342C0BC6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3" y="2243"/>
              <a:ext cx="42" cy="19"/>
            </a:xfrm>
            <a:custGeom>
              <a:avLst/>
              <a:gdLst>
                <a:gd name="T0" fmla="*/ 82 w 99"/>
                <a:gd name="T1" fmla="*/ 44 h 44"/>
                <a:gd name="T2" fmla="*/ 84 w 99"/>
                <a:gd name="T3" fmla="*/ 39 h 44"/>
                <a:gd name="T4" fmla="*/ 85 w 99"/>
                <a:gd name="T5" fmla="*/ 34 h 44"/>
                <a:gd name="T6" fmla="*/ 76 w 99"/>
                <a:gd name="T7" fmla="*/ 18 h 44"/>
                <a:gd name="T8" fmla="*/ 51 w 99"/>
                <a:gd name="T9" fmla="*/ 12 h 44"/>
                <a:gd name="T10" fmla="*/ 0 w 99"/>
                <a:gd name="T11" fmla="*/ 12 h 44"/>
                <a:gd name="T12" fmla="*/ 0 w 99"/>
                <a:gd name="T13" fmla="*/ 0 h 44"/>
                <a:gd name="T14" fmla="*/ 97 w 99"/>
                <a:gd name="T15" fmla="*/ 0 h 44"/>
                <a:gd name="T16" fmla="*/ 97 w 99"/>
                <a:gd name="T17" fmla="*/ 12 h 44"/>
                <a:gd name="T18" fmla="*/ 82 w 99"/>
                <a:gd name="T19" fmla="*/ 12 h 44"/>
                <a:gd name="T20" fmla="*/ 95 w 99"/>
                <a:gd name="T21" fmla="*/ 22 h 44"/>
                <a:gd name="T22" fmla="*/ 99 w 99"/>
                <a:gd name="T23" fmla="*/ 37 h 44"/>
                <a:gd name="T24" fmla="*/ 99 w 99"/>
                <a:gd name="T25" fmla="*/ 40 h 44"/>
                <a:gd name="T26" fmla="*/ 99 w 99"/>
                <a:gd name="T27" fmla="*/ 44 h 44"/>
                <a:gd name="T28" fmla="*/ 82 w 99"/>
                <a:gd name="T2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9" h="44">
                  <a:moveTo>
                    <a:pt x="82" y="44"/>
                  </a:moveTo>
                  <a:cubicBezTo>
                    <a:pt x="83" y="42"/>
                    <a:pt x="84" y="41"/>
                    <a:pt x="84" y="39"/>
                  </a:cubicBezTo>
                  <a:cubicBezTo>
                    <a:pt x="85" y="38"/>
                    <a:pt x="85" y="36"/>
                    <a:pt x="85" y="34"/>
                  </a:cubicBezTo>
                  <a:cubicBezTo>
                    <a:pt x="85" y="27"/>
                    <a:pt x="82" y="21"/>
                    <a:pt x="76" y="18"/>
                  </a:cubicBezTo>
                  <a:cubicBezTo>
                    <a:pt x="71" y="14"/>
                    <a:pt x="62" y="12"/>
                    <a:pt x="51" y="12"/>
                  </a:cubicBezTo>
                  <a:lnTo>
                    <a:pt x="0" y="12"/>
                  </a:lnTo>
                  <a:lnTo>
                    <a:pt x="0" y="0"/>
                  </a:lnTo>
                  <a:lnTo>
                    <a:pt x="97" y="0"/>
                  </a:lnTo>
                  <a:lnTo>
                    <a:pt x="97" y="12"/>
                  </a:lnTo>
                  <a:lnTo>
                    <a:pt x="82" y="12"/>
                  </a:lnTo>
                  <a:cubicBezTo>
                    <a:pt x="88" y="15"/>
                    <a:pt x="92" y="18"/>
                    <a:pt x="95" y="22"/>
                  </a:cubicBezTo>
                  <a:cubicBezTo>
                    <a:pt x="98" y="26"/>
                    <a:pt x="99" y="31"/>
                    <a:pt x="99" y="37"/>
                  </a:cubicBezTo>
                  <a:cubicBezTo>
                    <a:pt x="99" y="38"/>
                    <a:pt x="99" y="39"/>
                    <a:pt x="99" y="40"/>
                  </a:cubicBezTo>
                  <a:cubicBezTo>
                    <a:pt x="99" y="41"/>
                    <a:pt x="99" y="42"/>
                    <a:pt x="99" y="44"/>
                  </a:cubicBezTo>
                  <a:lnTo>
                    <a:pt x="82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87">
              <a:extLst>
                <a:ext uri="{FF2B5EF4-FFF2-40B4-BE49-F238E27FC236}">
                  <a16:creationId xmlns:a16="http://schemas.microsoft.com/office/drawing/2014/main" id="{2B839E9B-40B2-4725-9B6D-DFF10D4952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72" y="2264"/>
              <a:ext cx="43" cy="29"/>
            </a:xfrm>
            <a:custGeom>
              <a:avLst/>
              <a:gdLst>
                <a:gd name="T0" fmla="*/ 89 w 102"/>
                <a:gd name="T1" fmla="*/ 34 h 69"/>
                <a:gd name="T2" fmla="*/ 79 w 102"/>
                <a:gd name="T3" fmla="*/ 18 h 69"/>
                <a:gd name="T4" fmla="*/ 51 w 102"/>
                <a:gd name="T5" fmla="*/ 13 h 69"/>
                <a:gd name="T6" fmla="*/ 24 w 102"/>
                <a:gd name="T7" fmla="*/ 18 h 69"/>
                <a:gd name="T8" fmla="*/ 14 w 102"/>
                <a:gd name="T9" fmla="*/ 34 h 69"/>
                <a:gd name="T10" fmla="*/ 24 w 102"/>
                <a:gd name="T11" fmla="*/ 50 h 69"/>
                <a:gd name="T12" fmla="*/ 51 w 102"/>
                <a:gd name="T13" fmla="*/ 56 h 69"/>
                <a:gd name="T14" fmla="*/ 79 w 102"/>
                <a:gd name="T15" fmla="*/ 50 h 69"/>
                <a:gd name="T16" fmla="*/ 89 w 102"/>
                <a:gd name="T17" fmla="*/ 34 h 69"/>
                <a:gd name="T18" fmla="*/ 102 w 102"/>
                <a:gd name="T19" fmla="*/ 34 h 69"/>
                <a:gd name="T20" fmla="*/ 89 w 102"/>
                <a:gd name="T21" fmla="*/ 60 h 69"/>
                <a:gd name="T22" fmla="*/ 51 w 102"/>
                <a:gd name="T23" fmla="*/ 69 h 69"/>
                <a:gd name="T24" fmla="*/ 14 w 102"/>
                <a:gd name="T25" fmla="*/ 60 h 69"/>
                <a:gd name="T26" fmla="*/ 0 w 102"/>
                <a:gd name="T27" fmla="*/ 34 h 69"/>
                <a:gd name="T28" fmla="*/ 14 w 102"/>
                <a:gd name="T29" fmla="*/ 9 h 69"/>
                <a:gd name="T30" fmla="*/ 51 w 102"/>
                <a:gd name="T31" fmla="*/ 0 h 69"/>
                <a:gd name="T32" fmla="*/ 89 w 102"/>
                <a:gd name="T33" fmla="*/ 9 h 69"/>
                <a:gd name="T34" fmla="*/ 102 w 102"/>
                <a:gd name="T35" fmla="*/ 3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2" h="69">
                  <a:moveTo>
                    <a:pt x="89" y="34"/>
                  </a:moveTo>
                  <a:cubicBezTo>
                    <a:pt x="89" y="28"/>
                    <a:pt x="86" y="22"/>
                    <a:pt x="79" y="18"/>
                  </a:cubicBezTo>
                  <a:cubicBezTo>
                    <a:pt x="72" y="15"/>
                    <a:pt x="63" y="13"/>
                    <a:pt x="51" y="13"/>
                  </a:cubicBezTo>
                  <a:cubicBezTo>
                    <a:pt x="40" y="13"/>
                    <a:pt x="31" y="15"/>
                    <a:pt x="24" y="18"/>
                  </a:cubicBezTo>
                  <a:cubicBezTo>
                    <a:pt x="17" y="22"/>
                    <a:pt x="14" y="28"/>
                    <a:pt x="14" y="34"/>
                  </a:cubicBezTo>
                  <a:cubicBezTo>
                    <a:pt x="14" y="41"/>
                    <a:pt x="17" y="46"/>
                    <a:pt x="24" y="50"/>
                  </a:cubicBezTo>
                  <a:cubicBezTo>
                    <a:pt x="31" y="54"/>
                    <a:pt x="40" y="56"/>
                    <a:pt x="51" y="56"/>
                  </a:cubicBezTo>
                  <a:cubicBezTo>
                    <a:pt x="63" y="56"/>
                    <a:pt x="72" y="54"/>
                    <a:pt x="79" y="50"/>
                  </a:cubicBezTo>
                  <a:cubicBezTo>
                    <a:pt x="86" y="46"/>
                    <a:pt x="89" y="41"/>
                    <a:pt x="89" y="34"/>
                  </a:cubicBezTo>
                  <a:close/>
                  <a:moveTo>
                    <a:pt x="102" y="34"/>
                  </a:moveTo>
                  <a:cubicBezTo>
                    <a:pt x="102" y="45"/>
                    <a:pt x="98" y="54"/>
                    <a:pt x="89" y="60"/>
                  </a:cubicBezTo>
                  <a:cubicBezTo>
                    <a:pt x="80" y="66"/>
                    <a:pt x="67" y="69"/>
                    <a:pt x="51" y="69"/>
                  </a:cubicBezTo>
                  <a:cubicBezTo>
                    <a:pt x="36" y="69"/>
                    <a:pt x="23" y="66"/>
                    <a:pt x="14" y="60"/>
                  </a:cubicBezTo>
                  <a:cubicBezTo>
                    <a:pt x="5" y="54"/>
                    <a:pt x="0" y="45"/>
                    <a:pt x="0" y="34"/>
                  </a:cubicBezTo>
                  <a:cubicBezTo>
                    <a:pt x="0" y="23"/>
                    <a:pt x="5" y="15"/>
                    <a:pt x="14" y="9"/>
                  </a:cubicBezTo>
                  <a:cubicBezTo>
                    <a:pt x="23" y="3"/>
                    <a:pt x="36" y="0"/>
                    <a:pt x="51" y="0"/>
                  </a:cubicBezTo>
                  <a:cubicBezTo>
                    <a:pt x="67" y="0"/>
                    <a:pt x="80" y="3"/>
                    <a:pt x="89" y="9"/>
                  </a:cubicBezTo>
                  <a:cubicBezTo>
                    <a:pt x="98" y="15"/>
                    <a:pt x="102" y="23"/>
                    <a:pt x="102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288">
              <a:extLst>
                <a:ext uri="{FF2B5EF4-FFF2-40B4-BE49-F238E27FC236}">
                  <a16:creationId xmlns:a16="http://schemas.microsoft.com/office/drawing/2014/main" id="{5C01CCF2-1B87-4B32-8065-24BF7A5F00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3" y="2302"/>
              <a:ext cx="58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289">
              <a:extLst>
                <a:ext uri="{FF2B5EF4-FFF2-40B4-BE49-F238E27FC236}">
                  <a16:creationId xmlns:a16="http://schemas.microsoft.com/office/drawing/2014/main" id="{D28B7753-4059-4628-9865-A3B8228531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3" y="2318"/>
              <a:ext cx="58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290">
              <a:extLst>
                <a:ext uri="{FF2B5EF4-FFF2-40B4-BE49-F238E27FC236}">
                  <a16:creationId xmlns:a16="http://schemas.microsoft.com/office/drawing/2014/main" id="{04F6DE57-2766-49EF-AC37-F9AA5238C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72" y="2332"/>
              <a:ext cx="43" cy="30"/>
            </a:xfrm>
            <a:custGeom>
              <a:avLst/>
              <a:gdLst>
                <a:gd name="T0" fmla="*/ 56 w 102"/>
                <a:gd name="T1" fmla="*/ 70 h 70"/>
                <a:gd name="T2" fmla="*/ 48 w 102"/>
                <a:gd name="T3" fmla="*/ 70 h 70"/>
                <a:gd name="T4" fmla="*/ 48 w 102"/>
                <a:gd name="T5" fmla="*/ 13 h 70"/>
                <a:gd name="T6" fmla="*/ 23 w 102"/>
                <a:gd name="T7" fmla="*/ 20 h 70"/>
                <a:gd name="T8" fmla="*/ 14 w 102"/>
                <a:gd name="T9" fmla="*/ 40 h 70"/>
                <a:gd name="T10" fmla="*/ 16 w 102"/>
                <a:gd name="T11" fmla="*/ 54 h 70"/>
                <a:gd name="T12" fmla="*/ 23 w 102"/>
                <a:gd name="T13" fmla="*/ 67 h 70"/>
                <a:gd name="T14" fmla="*/ 8 w 102"/>
                <a:gd name="T15" fmla="*/ 67 h 70"/>
                <a:gd name="T16" fmla="*/ 2 w 102"/>
                <a:gd name="T17" fmla="*/ 53 h 70"/>
                <a:gd name="T18" fmla="*/ 0 w 102"/>
                <a:gd name="T19" fmla="*/ 39 h 70"/>
                <a:gd name="T20" fmla="*/ 14 w 102"/>
                <a:gd name="T21" fmla="*/ 10 h 70"/>
                <a:gd name="T22" fmla="*/ 51 w 102"/>
                <a:gd name="T23" fmla="*/ 0 h 70"/>
                <a:gd name="T24" fmla="*/ 88 w 102"/>
                <a:gd name="T25" fmla="*/ 10 h 70"/>
                <a:gd name="T26" fmla="*/ 102 w 102"/>
                <a:gd name="T27" fmla="*/ 37 h 70"/>
                <a:gd name="T28" fmla="*/ 90 w 102"/>
                <a:gd name="T29" fmla="*/ 61 h 70"/>
                <a:gd name="T30" fmla="*/ 56 w 102"/>
                <a:gd name="T31" fmla="*/ 70 h 70"/>
                <a:gd name="T32" fmla="*/ 60 w 102"/>
                <a:gd name="T33" fmla="*/ 57 h 70"/>
                <a:gd name="T34" fmla="*/ 81 w 102"/>
                <a:gd name="T35" fmla="*/ 52 h 70"/>
                <a:gd name="T36" fmla="*/ 89 w 102"/>
                <a:gd name="T37" fmla="*/ 37 h 70"/>
                <a:gd name="T38" fmla="*/ 81 w 102"/>
                <a:gd name="T39" fmla="*/ 20 h 70"/>
                <a:gd name="T40" fmla="*/ 60 w 102"/>
                <a:gd name="T41" fmla="*/ 13 h 70"/>
                <a:gd name="T42" fmla="*/ 60 w 102"/>
                <a:gd name="T43" fmla="*/ 5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2" h="70">
                  <a:moveTo>
                    <a:pt x="56" y="70"/>
                  </a:moveTo>
                  <a:lnTo>
                    <a:pt x="48" y="70"/>
                  </a:lnTo>
                  <a:lnTo>
                    <a:pt x="48" y="13"/>
                  </a:lnTo>
                  <a:cubicBezTo>
                    <a:pt x="37" y="13"/>
                    <a:pt x="28" y="16"/>
                    <a:pt x="23" y="20"/>
                  </a:cubicBezTo>
                  <a:cubicBezTo>
                    <a:pt x="17" y="25"/>
                    <a:pt x="14" y="31"/>
                    <a:pt x="14" y="40"/>
                  </a:cubicBezTo>
                  <a:cubicBezTo>
                    <a:pt x="14" y="44"/>
                    <a:pt x="15" y="49"/>
                    <a:pt x="16" y="54"/>
                  </a:cubicBezTo>
                  <a:cubicBezTo>
                    <a:pt x="18" y="58"/>
                    <a:pt x="20" y="62"/>
                    <a:pt x="23" y="67"/>
                  </a:cubicBezTo>
                  <a:lnTo>
                    <a:pt x="8" y="67"/>
                  </a:lnTo>
                  <a:cubicBezTo>
                    <a:pt x="5" y="62"/>
                    <a:pt x="4" y="58"/>
                    <a:pt x="2" y="53"/>
                  </a:cubicBezTo>
                  <a:cubicBezTo>
                    <a:pt x="1" y="48"/>
                    <a:pt x="0" y="44"/>
                    <a:pt x="0" y="39"/>
                  </a:cubicBezTo>
                  <a:cubicBezTo>
                    <a:pt x="0" y="27"/>
                    <a:pt x="5" y="17"/>
                    <a:pt x="14" y="10"/>
                  </a:cubicBezTo>
                  <a:cubicBezTo>
                    <a:pt x="23" y="3"/>
                    <a:pt x="35" y="0"/>
                    <a:pt x="51" y="0"/>
                  </a:cubicBezTo>
                  <a:cubicBezTo>
                    <a:pt x="66" y="0"/>
                    <a:pt x="79" y="3"/>
                    <a:pt x="88" y="10"/>
                  </a:cubicBezTo>
                  <a:cubicBezTo>
                    <a:pt x="98" y="16"/>
                    <a:pt x="102" y="25"/>
                    <a:pt x="102" y="37"/>
                  </a:cubicBezTo>
                  <a:cubicBezTo>
                    <a:pt x="102" y="47"/>
                    <a:pt x="98" y="55"/>
                    <a:pt x="90" y="61"/>
                  </a:cubicBezTo>
                  <a:cubicBezTo>
                    <a:pt x="81" y="67"/>
                    <a:pt x="70" y="70"/>
                    <a:pt x="56" y="70"/>
                  </a:cubicBezTo>
                  <a:close/>
                  <a:moveTo>
                    <a:pt x="60" y="57"/>
                  </a:moveTo>
                  <a:cubicBezTo>
                    <a:pt x="69" y="57"/>
                    <a:pt x="76" y="55"/>
                    <a:pt x="81" y="52"/>
                  </a:cubicBezTo>
                  <a:cubicBezTo>
                    <a:pt x="86" y="48"/>
                    <a:pt x="89" y="43"/>
                    <a:pt x="89" y="37"/>
                  </a:cubicBezTo>
                  <a:cubicBezTo>
                    <a:pt x="89" y="30"/>
                    <a:pt x="86" y="24"/>
                    <a:pt x="81" y="20"/>
                  </a:cubicBezTo>
                  <a:cubicBezTo>
                    <a:pt x="76" y="16"/>
                    <a:pt x="69" y="14"/>
                    <a:pt x="60" y="13"/>
                  </a:cubicBezTo>
                  <a:lnTo>
                    <a:pt x="60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291">
              <a:extLst>
                <a:ext uri="{FF2B5EF4-FFF2-40B4-BE49-F238E27FC236}">
                  <a16:creationId xmlns:a16="http://schemas.microsoft.com/office/drawing/2014/main" id="{7D0A784F-9F10-4356-A535-E8A79A818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3" y="2371"/>
              <a:ext cx="42" cy="18"/>
            </a:xfrm>
            <a:custGeom>
              <a:avLst/>
              <a:gdLst>
                <a:gd name="T0" fmla="*/ 82 w 99"/>
                <a:gd name="T1" fmla="*/ 44 h 44"/>
                <a:gd name="T2" fmla="*/ 84 w 99"/>
                <a:gd name="T3" fmla="*/ 39 h 44"/>
                <a:gd name="T4" fmla="*/ 85 w 99"/>
                <a:gd name="T5" fmla="*/ 34 h 44"/>
                <a:gd name="T6" fmla="*/ 76 w 99"/>
                <a:gd name="T7" fmla="*/ 18 h 44"/>
                <a:gd name="T8" fmla="*/ 51 w 99"/>
                <a:gd name="T9" fmla="*/ 12 h 44"/>
                <a:gd name="T10" fmla="*/ 0 w 99"/>
                <a:gd name="T11" fmla="*/ 12 h 44"/>
                <a:gd name="T12" fmla="*/ 0 w 99"/>
                <a:gd name="T13" fmla="*/ 0 h 44"/>
                <a:gd name="T14" fmla="*/ 97 w 99"/>
                <a:gd name="T15" fmla="*/ 0 h 44"/>
                <a:gd name="T16" fmla="*/ 97 w 99"/>
                <a:gd name="T17" fmla="*/ 12 h 44"/>
                <a:gd name="T18" fmla="*/ 82 w 99"/>
                <a:gd name="T19" fmla="*/ 12 h 44"/>
                <a:gd name="T20" fmla="*/ 95 w 99"/>
                <a:gd name="T21" fmla="*/ 22 h 44"/>
                <a:gd name="T22" fmla="*/ 99 w 99"/>
                <a:gd name="T23" fmla="*/ 38 h 44"/>
                <a:gd name="T24" fmla="*/ 99 w 99"/>
                <a:gd name="T25" fmla="*/ 40 h 44"/>
                <a:gd name="T26" fmla="*/ 99 w 99"/>
                <a:gd name="T27" fmla="*/ 44 h 44"/>
                <a:gd name="T28" fmla="*/ 82 w 99"/>
                <a:gd name="T2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9" h="44">
                  <a:moveTo>
                    <a:pt x="82" y="44"/>
                  </a:moveTo>
                  <a:cubicBezTo>
                    <a:pt x="83" y="43"/>
                    <a:pt x="84" y="41"/>
                    <a:pt x="84" y="39"/>
                  </a:cubicBezTo>
                  <a:cubicBezTo>
                    <a:pt x="85" y="38"/>
                    <a:pt x="85" y="36"/>
                    <a:pt x="85" y="34"/>
                  </a:cubicBezTo>
                  <a:cubicBezTo>
                    <a:pt x="85" y="27"/>
                    <a:pt x="82" y="22"/>
                    <a:pt x="76" y="18"/>
                  </a:cubicBezTo>
                  <a:cubicBezTo>
                    <a:pt x="71" y="14"/>
                    <a:pt x="62" y="12"/>
                    <a:pt x="51" y="12"/>
                  </a:cubicBezTo>
                  <a:lnTo>
                    <a:pt x="0" y="12"/>
                  </a:lnTo>
                  <a:lnTo>
                    <a:pt x="0" y="0"/>
                  </a:lnTo>
                  <a:lnTo>
                    <a:pt x="97" y="0"/>
                  </a:lnTo>
                  <a:lnTo>
                    <a:pt x="97" y="12"/>
                  </a:lnTo>
                  <a:lnTo>
                    <a:pt x="82" y="12"/>
                  </a:lnTo>
                  <a:cubicBezTo>
                    <a:pt x="88" y="15"/>
                    <a:pt x="92" y="18"/>
                    <a:pt x="95" y="22"/>
                  </a:cubicBezTo>
                  <a:cubicBezTo>
                    <a:pt x="98" y="27"/>
                    <a:pt x="99" y="32"/>
                    <a:pt x="99" y="38"/>
                  </a:cubicBezTo>
                  <a:cubicBezTo>
                    <a:pt x="99" y="38"/>
                    <a:pt x="99" y="39"/>
                    <a:pt x="99" y="40"/>
                  </a:cubicBezTo>
                  <a:cubicBezTo>
                    <a:pt x="99" y="41"/>
                    <a:pt x="99" y="43"/>
                    <a:pt x="99" y="44"/>
                  </a:cubicBezTo>
                  <a:lnTo>
                    <a:pt x="82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292">
              <a:extLst>
                <a:ext uri="{FF2B5EF4-FFF2-40B4-BE49-F238E27FC236}">
                  <a16:creationId xmlns:a16="http://schemas.microsoft.com/office/drawing/2014/main" id="{CBB85EA1-4BFE-422A-A789-887F52FFCA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" y="2475"/>
              <a:ext cx="171" cy="399"/>
            </a:xfrm>
            <a:prstGeom prst="rect">
              <a:avLst/>
            </a:prstGeom>
            <a:solidFill>
              <a:srgbClr val="D0E69E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293">
              <a:extLst>
                <a:ext uri="{FF2B5EF4-FFF2-40B4-BE49-F238E27FC236}">
                  <a16:creationId xmlns:a16="http://schemas.microsoft.com/office/drawing/2014/main" id="{B8415D56-07B0-4262-B62D-F49AD445E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" y="2540"/>
              <a:ext cx="55" cy="39"/>
            </a:xfrm>
            <a:custGeom>
              <a:avLst/>
              <a:gdLst>
                <a:gd name="T0" fmla="*/ 129 w 129"/>
                <a:gd name="T1" fmla="*/ 0 h 92"/>
                <a:gd name="T2" fmla="*/ 129 w 129"/>
                <a:gd name="T3" fmla="*/ 20 h 92"/>
                <a:gd name="T4" fmla="*/ 41 w 129"/>
                <a:gd name="T5" fmla="*/ 46 h 92"/>
                <a:gd name="T6" fmla="*/ 129 w 129"/>
                <a:gd name="T7" fmla="*/ 72 h 92"/>
                <a:gd name="T8" fmla="*/ 129 w 129"/>
                <a:gd name="T9" fmla="*/ 92 h 92"/>
                <a:gd name="T10" fmla="*/ 0 w 129"/>
                <a:gd name="T11" fmla="*/ 92 h 92"/>
                <a:gd name="T12" fmla="*/ 0 w 129"/>
                <a:gd name="T13" fmla="*/ 79 h 92"/>
                <a:gd name="T14" fmla="*/ 114 w 129"/>
                <a:gd name="T15" fmla="*/ 79 h 92"/>
                <a:gd name="T16" fmla="*/ 25 w 129"/>
                <a:gd name="T17" fmla="*/ 53 h 92"/>
                <a:gd name="T18" fmla="*/ 25 w 129"/>
                <a:gd name="T19" fmla="*/ 39 h 92"/>
                <a:gd name="T20" fmla="*/ 114 w 129"/>
                <a:gd name="T21" fmla="*/ 13 h 92"/>
                <a:gd name="T22" fmla="*/ 0 w 129"/>
                <a:gd name="T23" fmla="*/ 13 h 92"/>
                <a:gd name="T24" fmla="*/ 0 w 129"/>
                <a:gd name="T25" fmla="*/ 0 h 92"/>
                <a:gd name="T26" fmla="*/ 129 w 129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9" h="92">
                  <a:moveTo>
                    <a:pt x="129" y="0"/>
                  </a:moveTo>
                  <a:lnTo>
                    <a:pt x="129" y="20"/>
                  </a:lnTo>
                  <a:lnTo>
                    <a:pt x="41" y="46"/>
                  </a:lnTo>
                  <a:lnTo>
                    <a:pt x="129" y="72"/>
                  </a:lnTo>
                  <a:lnTo>
                    <a:pt x="129" y="92"/>
                  </a:lnTo>
                  <a:lnTo>
                    <a:pt x="0" y="92"/>
                  </a:lnTo>
                  <a:lnTo>
                    <a:pt x="0" y="79"/>
                  </a:lnTo>
                  <a:lnTo>
                    <a:pt x="114" y="79"/>
                  </a:lnTo>
                  <a:lnTo>
                    <a:pt x="25" y="53"/>
                  </a:lnTo>
                  <a:lnTo>
                    <a:pt x="25" y="39"/>
                  </a:lnTo>
                  <a:lnTo>
                    <a:pt x="114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294">
              <a:extLst>
                <a:ext uri="{FF2B5EF4-FFF2-40B4-BE49-F238E27FC236}">
                  <a16:creationId xmlns:a16="http://schemas.microsoft.com/office/drawing/2014/main" id="{24F210AB-A17F-421F-856A-7BB9D02217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70" y="2588"/>
              <a:ext cx="44" cy="30"/>
            </a:xfrm>
            <a:custGeom>
              <a:avLst/>
              <a:gdLst>
                <a:gd name="T0" fmla="*/ 55 w 102"/>
                <a:gd name="T1" fmla="*/ 70 h 70"/>
                <a:gd name="T2" fmla="*/ 48 w 102"/>
                <a:gd name="T3" fmla="*/ 70 h 70"/>
                <a:gd name="T4" fmla="*/ 48 w 102"/>
                <a:gd name="T5" fmla="*/ 13 h 70"/>
                <a:gd name="T6" fmla="*/ 22 w 102"/>
                <a:gd name="T7" fmla="*/ 21 h 70"/>
                <a:gd name="T8" fmla="*/ 14 w 102"/>
                <a:gd name="T9" fmla="*/ 40 h 70"/>
                <a:gd name="T10" fmla="*/ 16 w 102"/>
                <a:gd name="T11" fmla="*/ 54 h 70"/>
                <a:gd name="T12" fmla="*/ 23 w 102"/>
                <a:gd name="T13" fmla="*/ 67 h 70"/>
                <a:gd name="T14" fmla="*/ 8 w 102"/>
                <a:gd name="T15" fmla="*/ 67 h 70"/>
                <a:gd name="T16" fmla="*/ 2 w 102"/>
                <a:gd name="T17" fmla="*/ 54 h 70"/>
                <a:gd name="T18" fmla="*/ 0 w 102"/>
                <a:gd name="T19" fmla="*/ 40 h 70"/>
                <a:gd name="T20" fmla="*/ 14 w 102"/>
                <a:gd name="T21" fmla="*/ 11 h 70"/>
                <a:gd name="T22" fmla="*/ 50 w 102"/>
                <a:gd name="T23" fmla="*/ 0 h 70"/>
                <a:gd name="T24" fmla="*/ 88 w 102"/>
                <a:gd name="T25" fmla="*/ 10 h 70"/>
                <a:gd name="T26" fmla="*/ 102 w 102"/>
                <a:gd name="T27" fmla="*/ 37 h 70"/>
                <a:gd name="T28" fmla="*/ 90 w 102"/>
                <a:gd name="T29" fmla="*/ 61 h 70"/>
                <a:gd name="T30" fmla="*/ 55 w 102"/>
                <a:gd name="T31" fmla="*/ 70 h 70"/>
                <a:gd name="T32" fmla="*/ 60 w 102"/>
                <a:gd name="T33" fmla="*/ 58 h 70"/>
                <a:gd name="T34" fmla="*/ 81 w 102"/>
                <a:gd name="T35" fmla="*/ 52 h 70"/>
                <a:gd name="T36" fmla="*/ 89 w 102"/>
                <a:gd name="T37" fmla="*/ 38 h 70"/>
                <a:gd name="T38" fmla="*/ 81 w 102"/>
                <a:gd name="T39" fmla="*/ 21 h 70"/>
                <a:gd name="T40" fmla="*/ 60 w 102"/>
                <a:gd name="T41" fmla="*/ 14 h 70"/>
                <a:gd name="T42" fmla="*/ 60 w 102"/>
                <a:gd name="T43" fmla="*/ 5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2" h="70">
                  <a:moveTo>
                    <a:pt x="55" y="70"/>
                  </a:moveTo>
                  <a:lnTo>
                    <a:pt x="48" y="70"/>
                  </a:lnTo>
                  <a:lnTo>
                    <a:pt x="48" y="13"/>
                  </a:lnTo>
                  <a:cubicBezTo>
                    <a:pt x="37" y="14"/>
                    <a:pt x="28" y="16"/>
                    <a:pt x="22" y="21"/>
                  </a:cubicBezTo>
                  <a:cubicBezTo>
                    <a:pt x="17" y="26"/>
                    <a:pt x="14" y="32"/>
                    <a:pt x="14" y="40"/>
                  </a:cubicBezTo>
                  <a:cubicBezTo>
                    <a:pt x="14" y="45"/>
                    <a:pt x="15" y="50"/>
                    <a:pt x="16" y="54"/>
                  </a:cubicBezTo>
                  <a:cubicBezTo>
                    <a:pt x="18" y="59"/>
                    <a:pt x="20" y="63"/>
                    <a:pt x="23" y="67"/>
                  </a:cubicBezTo>
                  <a:lnTo>
                    <a:pt x="8" y="67"/>
                  </a:lnTo>
                  <a:cubicBezTo>
                    <a:pt x="5" y="63"/>
                    <a:pt x="4" y="58"/>
                    <a:pt x="2" y="54"/>
                  </a:cubicBezTo>
                  <a:cubicBezTo>
                    <a:pt x="1" y="49"/>
                    <a:pt x="0" y="44"/>
                    <a:pt x="0" y="40"/>
                  </a:cubicBezTo>
                  <a:cubicBezTo>
                    <a:pt x="0" y="27"/>
                    <a:pt x="5" y="18"/>
                    <a:pt x="14" y="11"/>
                  </a:cubicBezTo>
                  <a:cubicBezTo>
                    <a:pt x="23" y="4"/>
                    <a:pt x="35" y="0"/>
                    <a:pt x="50" y="0"/>
                  </a:cubicBezTo>
                  <a:cubicBezTo>
                    <a:pt x="66" y="0"/>
                    <a:pt x="79" y="4"/>
                    <a:pt x="88" y="10"/>
                  </a:cubicBezTo>
                  <a:cubicBezTo>
                    <a:pt x="98" y="17"/>
                    <a:pt x="102" y="26"/>
                    <a:pt x="102" y="37"/>
                  </a:cubicBezTo>
                  <a:cubicBezTo>
                    <a:pt x="102" y="48"/>
                    <a:pt x="98" y="56"/>
                    <a:pt x="90" y="61"/>
                  </a:cubicBezTo>
                  <a:cubicBezTo>
                    <a:pt x="81" y="67"/>
                    <a:pt x="70" y="70"/>
                    <a:pt x="55" y="70"/>
                  </a:cubicBezTo>
                  <a:close/>
                  <a:moveTo>
                    <a:pt x="60" y="58"/>
                  </a:moveTo>
                  <a:cubicBezTo>
                    <a:pt x="69" y="58"/>
                    <a:pt x="76" y="56"/>
                    <a:pt x="81" y="52"/>
                  </a:cubicBezTo>
                  <a:cubicBezTo>
                    <a:pt x="86" y="49"/>
                    <a:pt x="89" y="44"/>
                    <a:pt x="89" y="38"/>
                  </a:cubicBezTo>
                  <a:cubicBezTo>
                    <a:pt x="89" y="31"/>
                    <a:pt x="86" y="25"/>
                    <a:pt x="81" y="21"/>
                  </a:cubicBezTo>
                  <a:cubicBezTo>
                    <a:pt x="76" y="17"/>
                    <a:pt x="69" y="14"/>
                    <a:pt x="60" y="14"/>
                  </a:cubicBezTo>
                  <a:lnTo>
                    <a:pt x="60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95">
              <a:extLst>
                <a:ext uri="{FF2B5EF4-FFF2-40B4-BE49-F238E27FC236}">
                  <a16:creationId xmlns:a16="http://schemas.microsoft.com/office/drawing/2014/main" id="{C77B039A-B594-404D-ABC6-CE96F211E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" y="2626"/>
              <a:ext cx="43" cy="48"/>
            </a:xfrm>
            <a:custGeom>
              <a:avLst/>
              <a:gdLst>
                <a:gd name="T0" fmla="*/ 78 w 99"/>
                <a:gd name="T1" fmla="*/ 60 h 111"/>
                <a:gd name="T2" fmla="*/ 94 w 99"/>
                <a:gd name="T3" fmla="*/ 71 h 111"/>
                <a:gd name="T4" fmla="*/ 99 w 99"/>
                <a:gd name="T5" fmla="*/ 86 h 111"/>
                <a:gd name="T6" fmla="*/ 89 w 99"/>
                <a:gd name="T7" fmla="*/ 104 h 111"/>
                <a:gd name="T8" fmla="*/ 58 w 99"/>
                <a:gd name="T9" fmla="*/ 111 h 111"/>
                <a:gd name="T10" fmla="*/ 0 w 99"/>
                <a:gd name="T11" fmla="*/ 111 h 111"/>
                <a:gd name="T12" fmla="*/ 0 w 99"/>
                <a:gd name="T13" fmla="*/ 98 h 111"/>
                <a:gd name="T14" fmla="*/ 58 w 99"/>
                <a:gd name="T15" fmla="*/ 98 h 111"/>
                <a:gd name="T16" fmla="*/ 79 w 99"/>
                <a:gd name="T17" fmla="*/ 94 h 111"/>
                <a:gd name="T18" fmla="*/ 85 w 99"/>
                <a:gd name="T19" fmla="*/ 83 h 111"/>
                <a:gd name="T20" fmla="*/ 77 w 99"/>
                <a:gd name="T21" fmla="*/ 67 h 111"/>
                <a:gd name="T22" fmla="*/ 55 w 99"/>
                <a:gd name="T23" fmla="*/ 62 h 111"/>
                <a:gd name="T24" fmla="*/ 0 w 99"/>
                <a:gd name="T25" fmla="*/ 62 h 111"/>
                <a:gd name="T26" fmla="*/ 0 w 99"/>
                <a:gd name="T27" fmla="*/ 49 h 111"/>
                <a:gd name="T28" fmla="*/ 58 w 99"/>
                <a:gd name="T29" fmla="*/ 49 h 111"/>
                <a:gd name="T30" fmla="*/ 79 w 99"/>
                <a:gd name="T31" fmla="*/ 45 h 111"/>
                <a:gd name="T32" fmla="*/ 85 w 99"/>
                <a:gd name="T33" fmla="*/ 33 h 111"/>
                <a:gd name="T34" fmla="*/ 77 w 99"/>
                <a:gd name="T35" fmla="*/ 18 h 111"/>
                <a:gd name="T36" fmla="*/ 55 w 99"/>
                <a:gd name="T37" fmla="*/ 13 h 111"/>
                <a:gd name="T38" fmla="*/ 0 w 99"/>
                <a:gd name="T39" fmla="*/ 13 h 111"/>
                <a:gd name="T40" fmla="*/ 0 w 99"/>
                <a:gd name="T41" fmla="*/ 0 h 111"/>
                <a:gd name="T42" fmla="*/ 97 w 99"/>
                <a:gd name="T43" fmla="*/ 0 h 111"/>
                <a:gd name="T44" fmla="*/ 97 w 99"/>
                <a:gd name="T45" fmla="*/ 13 h 111"/>
                <a:gd name="T46" fmla="*/ 82 w 99"/>
                <a:gd name="T47" fmla="*/ 13 h 111"/>
                <a:gd name="T48" fmla="*/ 95 w 99"/>
                <a:gd name="T49" fmla="*/ 23 h 111"/>
                <a:gd name="T50" fmla="*/ 99 w 99"/>
                <a:gd name="T51" fmla="*/ 37 h 111"/>
                <a:gd name="T52" fmla="*/ 94 w 99"/>
                <a:gd name="T53" fmla="*/ 51 h 111"/>
                <a:gd name="T54" fmla="*/ 78 w 99"/>
                <a:gd name="T55" fmla="*/ 6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9" h="111">
                  <a:moveTo>
                    <a:pt x="78" y="60"/>
                  </a:moveTo>
                  <a:cubicBezTo>
                    <a:pt x="86" y="63"/>
                    <a:pt x="91" y="66"/>
                    <a:pt x="94" y="71"/>
                  </a:cubicBezTo>
                  <a:cubicBezTo>
                    <a:pt x="98" y="75"/>
                    <a:pt x="99" y="80"/>
                    <a:pt x="99" y="86"/>
                  </a:cubicBezTo>
                  <a:cubicBezTo>
                    <a:pt x="99" y="94"/>
                    <a:pt x="96" y="100"/>
                    <a:pt x="89" y="104"/>
                  </a:cubicBezTo>
                  <a:cubicBezTo>
                    <a:pt x="82" y="108"/>
                    <a:pt x="72" y="111"/>
                    <a:pt x="58" y="111"/>
                  </a:cubicBezTo>
                  <a:lnTo>
                    <a:pt x="0" y="111"/>
                  </a:lnTo>
                  <a:lnTo>
                    <a:pt x="0" y="98"/>
                  </a:lnTo>
                  <a:lnTo>
                    <a:pt x="58" y="98"/>
                  </a:lnTo>
                  <a:cubicBezTo>
                    <a:pt x="67" y="98"/>
                    <a:pt x="74" y="97"/>
                    <a:pt x="79" y="94"/>
                  </a:cubicBezTo>
                  <a:cubicBezTo>
                    <a:pt x="83" y="92"/>
                    <a:pt x="85" y="88"/>
                    <a:pt x="85" y="83"/>
                  </a:cubicBezTo>
                  <a:cubicBezTo>
                    <a:pt x="85" y="76"/>
                    <a:pt x="83" y="71"/>
                    <a:pt x="77" y="67"/>
                  </a:cubicBezTo>
                  <a:cubicBezTo>
                    <a:pt x="72" y="64"/>
                    <a:pt x="64" y="62"/>
                    <a:pt x="55" y="62"/>
                  </a:cubicBezTo>
                  <a:lnTo>
                    <a:pt x="0" y="62"/>
                  </a:lnTo>
                  <a:lnTo>
                    <a:pt x="0" y="49"/>
                  </a:lnTo>
                  <a:lnTo>
                    <a:pt x="58" y="49"/>
                  </a:lnTo>
                  <a:cubicBezTo>
                    <a:pt x="67" y="49"/>
                    <a:pt x="74" y="48"/>
                    <a:pt x="79" y="45"/>
                  </a:cubicBezTo>
                  <a:cubicBezTo>
                    <a:pt x="83" y="43"/>
                    <a:pt x="85" y="39"/>
                    <a:pt x="85" y="33"/>
                  </a:cubicBezTo>
                  <a:cubicBezTo>
                    <a:pt x="85" y="27"/>
                    <a:pt x="83" y="22"/>
                    <a:pt x="77" y="18"/>
                  </a:cubicBezTo>
                  <a:cubicBezTo>
                    <a:pt x="72" y="15"/>
                    <a:pt x="64" y="13"/>
                    <a:pt x="55" y="13"/>
                  </a:cubicBezTo>
                  <a:lnTo>
                    <a:pt x="0" y="13"/>
                  </a:lnTo>
                  <a:lnTo>
                    <a:pt x="0" y="0"/>
                  </a:lnTo>
                  <a:lnTo>
                    <a:pt x="97" y="0"/>
                  </a:lnTo>
                  <a:lnTo>
                    <a:pt x="97" y="13"/>
                  </a:lnTo>
                  <a:lnTo>
                    <a:pt x="82" y="13"/>
                  </a:lnTo>
                  <a:cubicBezTo>
                    <a:pt x="88" y="16"/>
                    <a:pt x="92" y="19"/>
                    <a:pt x="95" y="23"/>
                  </a:cubicBezTo>
                  <a:cubicBezTo>
                    <a:pt x="98" y="27"/>
                    <a:pt x="99" y="32"/>
                    <a:pt x="99" y="37"/>
                  </a:cubicBezTo>
                  <a:cubicBezTo>
                    <a:pt x="99" y="43"/>
                    <a:pt x="98" y="47"/>
                    <a:pt x="94" y="51"/>
                  </a:cubicBezTo>
                  <a:cubicBezTo>
                    <a:pt x="90" y="55"/>
                    <a:pt x="85" y="58"/>
                    <a:pt x="78" y="6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296">
              <a:extLst>
                <a:ext uri="{FF2B5EF4-FFF2-40B4-BE49-F238E27FC236}">
                  <a16:creationId xmlns:a16="http://schemas.microsoft.com/office/drawing/2014/main" id="{DDD4294A-36C9-42B6-B827-A0E6CB9E48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70" y="2682"/>
              <a:ext cx="44" cy="29"/>
            </a:xfrm>
            <a:custGeom>
              <a:avLst/>
              <a:gdLst>
                <a:gd name="T0" fmla="*/ 89 w 102"/>
                <a:gd name="T1" fmla="*/ 35 h 69"/>
                <a:gd name="T2" fmla="*/ 79 w 102"/>
                <a:gd name="T3" fmla="*/ 19 h 69"/>
                <a:gd name="T4" fmla="*/ 51 w 102"/>
                <a:gd name="T5" fmla="*/ 13 h 69"/>
                <a:gd name="T6" fmla="*/ 24 w 102"/>
                <a:gd name="T7" fmla="*/ 19 h 69"/>
                <a:gd name="T8" fmla="*/ 14 w 102"/>
                <a:gd name="T9" fmla="*/ 35 h 69"/>
                <a:gd name="T10" fmla="*/ 24 w 102"/>
                <a:gd name="T11" fmla="*/ 50 h 69"/>
                <a:gd name="T12" fmla="*/ 51 w 102"/>
                <a:gd name="T13" fmla="*/ 56 h 69"/>
                <a:gd name="T14" fmla="*/ 79 w 102"/>
                <a:gd name="T15" fmla="*/ 50 h 69"/>
                <a:gd name="T16" fmla="*/ 89 w 102"/>
                <a:gd name="T17" fmla="*/ 35 h 69"/>
                <a:gd name="T18" fmla="*/ 102 w 102"/>
                <a:gd name="T19" fmla="*/ 35 h 69"/>
                <a:gd name="T20" fmla="*/ 89 w 102"/>
                <a:gd name="T21" fmla="*/ 60 h 69"/>
                <a:gd name="T22" fmla="*/ 51 w 102"/>
                <a:gd name="T23" fmla="*/ 69 h 69"/>
                <a:gd name="T24" fmla="*/ 14 w 102"/>
                <a:gd name="T25" fmla="*/ 60 h 69"/>
                <a:gd name="T26" fmla="*/ 0 w 102"/>
                <a:gd name="T27" fmla="*/ 35 h 69"/>
                <a:gd name="T28" fmla="*/ 14 w 102"/>
                <a:gd name="T29" fmla="*/ 9 h 69"/>
                <a:gd name="T30" fmla="*/ 51 w 102"/>
                <a:gd name="T31" fmla="*/ 0 h 69"/>
                <a:gd name="T32" fmla="*/ 89 w 102"/>
                <a:gd name="T33" fmla="*/ 9 h 69"/>
                <a:gd name="T34" fmla="*/ 102 w 102"/>
                <a:gd name="T35" fmla="*/ 3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2" h="69">
                  <a:moveTo>
                    <a:pt x="89" y="35"/>
                  </a:moveTo>
                  <a:cubicBezTo>
                    <a:pt x="89" y="28"/>
                    <a:pt x="85" y="23"/>
                    <a:pt x="79" y="19"/>
                  </a:cubicBezTo>
                  <a:cubicBezTo>
                    <a:pt x="72" y="15"/>
                    <a:pt x="63" y="13"/>
                    <a:pt x="51" y="13"/>
                  </a:cubicBezTo>
                  <a:cubicBezTo>
                    <a:pt x="40" y="13"/>
                    <a:pt x="31" y="15"/>
                    <a:pt x="24" y="19"/>
                  </a:cubicBezTo>
                  <a:cubicBezTo>
                    <a:pt x="17" y="23"/>
                    <a:pt x="14" y="28"/>
                    <a:pt x="14" y="35"/>
                  </a:cubicBezTo>
                  <a:cubicBezTo>
                    <a:pt x="14" y="41"/>
                    <a:pt x="17" y="47"/>
                    <a:pt x="24" y="50"/>
                  </a:cubicBezTo>
                  <a:cubicBezTo>
                    <a:pt x="31" y="54"/>
                    <a:pt x="40" y="56"/>
                    <a:pt x="51" y="56"/>
                  </a:cubicBezTo>
                  <a:cubicBezTo>
                    <a:pt x="63" y="56"/>
                    <a:pt x="72" y="54"/>
                    <a:pt x="79" y="50"/>
                  </a:cubicBezTo>
                  <a:cubicBezTo>
                    <a:pt x="85" y="47"/>
                    <a:pt x="89" y="41"/>
                    <a:pt x="89" y="35"/>
                  </a:cubicBezTo>
                  <a:close/>
                  <a:moveTo>
                    <a:pt x="102" y="35"/>
                  </a:moveTo>
                  <a:cubicBezTo>
                    <a:pt x="102" y="46"/>
                    <a:pt x="98" y="54"/>
                    <a:pt x="89" y="60"/>
                  </a:cubicBezTo>
                  <a:cubicBezTo>
                    <a:pt x="80" y="66"/>
                    <a:pt x="67" y="69"/>
                    <a:pt x="51" y="69"/>
                  </a:cubicBezTo>
                  <a:cubicBezTo>
                    <a:pt x="35" y="69"/>
                    <a:pt x="23" y="66"/>
                    <a:pt x="14" y="60"/>
                  </a:cubicBezTo>
                  <a:cubicBezTo>
                    <a:pt x="5" y="54"/>
                    <a:pt x="0" y="46"/>
                    <a:pt x="0" y="35"/>
                  </a:cubicBezTo>
                  <a:cubicBezTo>
                    <a:pt x="0" y="24"/>
                    <a:pt x="5" y="15"/>
                    <a:pt x="14" y="9"/>
                  </a:cubicBezTo>
                  <a:cubicBezTo>
                    <a:pt x="23" y="3"/>
                    <a:pt x="35" y="0"/>
                    <a:pt x="51" y="0"/>
                  </a:cubicBezTo>
                  <a:cubicBezTo>
                    <a:pt x="67" y="0"/>
                    <a:pt x="80" y="3"/>
                    <a:pt x="89" y="9"/>
                  </a:cubicBezTo>
                  <a:cubicBezTo>
                    <a:pt x="98" y="15"/>
                    <a:pt x="102" y="24"/>
                    <a:pt x="102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297">
              <a:extLst>
                <a:ext uri="{FF2B5EF4-FFF2-40B4-BE49-F238E27FC236}">
                  <a16:creationId xmlns:a16="http://schemas.microsoft.com/office/drawing/2014/main" id="{067C0157-FACC-4A77-BA74-4E6B1C4C45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" y="2720"/>
              <a:ext cx="43" cy="19"/>
            </a:xfrm>
            <a:custGeom>
              <a:avLst/>
              <a:gdLst>
                <a:gd name="T0" fmla="*/ 82 w 99"/>
                <a:gd name="T1" fmla="*/ 45 h 45"/>
                <a:gd name="T2" fmla="*/ 84 w 99"/>
                <a:gd name="T3" fmla="*/ 40 h 45"/>
                <a:gd name="T4" fmla="*/ 85 w 99"/>
                <a:gd name="T5" fmla="*/ 35 h 45"/>
                <a:gd name="T6" fmla="*/ 76 w 99"/>
                <a:gd name="T7" fmla="*/ 19 h 45"/>
                <a:gd name="T8" fmla="*/ 51 w 99"/>
                <a:gd name="T9" fmla="*/ 13 h 45"/>
                <a:gd name="T10" fmla="*/ 0 w 99"/>
                <a:gd name="T11" fmla="*/ 13 h 45"/>
                <a:gd name="T12" fmla="*/ 0 w 99"/>
                <a:gd name="T13" fmla="*/ 0 h 45"/>
                <a:gd name="T14" fmla="*/ 97 w 99"/>
                <a:gd name="T15" fmla="*/ 0 h 45"/>
                <a:gd name="T16" fmla="*/ 97 w 99"/>
                <a:gd name="T17" fmla="*/ 13 h 45"/>
                <a:gd name="T18" fmla="*/ 82 w 99"/>
                <a:gd name="T19" fmla="*/ 13 h 45"/>
                <a:gd name="T20" fmla="*/ 95 w 99"/>
                <a:gd name="T21" fmla="*/ 23 h 45"/>
                <a:gd name="T22" fmla="*/ 99 w 99"/>
                <a:gd name="T23" fmla="*/ 38 h 45"/>
                <a:gd name="T24" fmla="*/ 99 w 99"/>
                <a:gd name="T25" fmla="*/ 41 h 45"/>
                <a:gd name="T26" fmla="*/ 98 w 99"/>
                <a:gd name="T27" fmla="*/ 45 h 45"/>
                <a:gd name="T28" fmla="*/ 82 w 99"/>
                <a:gd name="T2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9" h="45">
                  <a:moveTo>
                    <a:pt x="82" y="45"/>
                  </a:moveTo>
                  <a:cubicBezTo>
                    <a:pt x="83" y="43"/>
                    <a:pt x="84" y="42"/>
                    <a:pt x="84" y="40"/>
                  </a:cubicBezTo>
                  <a:cubicBezTo>
                    <a:pt x="85" y="39"/>
                    <a:pt x="85" y="37"/>
                    <a:pt x="85" y="35"/>
                  </a:cubicBezTo>
                  <a:cubicBezTo>
                    <a:pt x="85" y="28"/>
                    <a:pt x="82" y="22"/>
                    <a:pt x="76" y="19"/>
                  </a:cubicBezTo>
                  <a:cubicBezTo>
                    <a:pt x="70" y="15"/>
                    <a:pt x="62" y="13"/>
                    <a:pt x="51" y="13"/>
                  </a:cubicBezTo>
                  <a:lnTo>
                    <a:pt x="0" y="13"/>
                  </a:lnTo>
                  <a:lnTo>
                    <a:pt x="0" y="0"/>
                  </a:lnTo>
                  <a:lnTo>
                    <a:pt x="97" y="0"/>
                  </a:lnTo>
                  <a:lnTo>
                    <a:pt x="97" y="13"/>
                  </a:lnTo>
                  <a:lnTo>
                    <a:pt x="82" y="13"/>
                  </a:lnTo>
                  <a:cubicBezTo>
                    <a:pt x="88" y="16"/>
                    <a:pt x="92" y="19"/>
                    <a:pt x="95" y="23"/>
                  </a:cubicBezTo>
                  <a:cubicBezTo>
                    <a:pt x="98" y="27"/>
                    <a:pt x="99" y="32"/>
                    <a:pt x="99" y="38"/>
                  </a:cubicBezTo>
                  <a:cubicBezTo>
                    <a:pt x="99" y="39"/>
                    <a:pt x="99" y="40"/>
                    <a:pt x="99" y="41"/>
                  </a:cubicBezTo>
                  <a:cubicBezTo>
                    <a:pt x="99" y="42"/>
                    <a:pt x="99" y="43"/>
                    <a:pt x="98" y="45"/>
                  </a:cubicBezTo>
                  <a:lnTo>
                    <a:pt x="82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298">
              <a:extLst>
                <a:ext uri="{FF2B5EF4-FFF2-40B4-BE49-F238E27FC236}">
                  <a16:creationId xmlns:a16="http://schemas.microsoft.com/office/drawing/2014/main" id="{62AE6419-F4BE-4ACA-B301-E4126223F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6" y="2740"/>
              <a:ext cx="57" cy="32"/>
            </a:xfrm>
            <a:custGeom>
              <a:avLst/>
              <a:gdLst>
                <a:gd name="T0" fmla="*/ 28 w 134"/>
                <a:gd name="T1" fmla="*/ 40 h 74"/>
                <a:gd name="T2" fmla="*/ 5 w 134"/>
                <a:gd name="T3" fmla="*/ 30 h 74"/>
                <a:gd name="T4" fmla="*/ 0 w 134"/>
                <a:gd name="T5" fmla="*/ 17 h 74"/>
                <a:gd name="T6" fmla="*/ 0 w 134"/>
                <a:gd name="T7" fmla="*/ 7 h 74"/>
                <a:gd name="T8" fmla="*/ 13 w 134"/>
                <a:gd name="T9" fmla="*/ 7 h 74"/>
                <a:gd name="T10" fmla="*/ 13 w 134"/>
                <a:gd name="T11" fmla="*/ 14 h 74"/>
                <a:gd name="T12" fmla="*/ 16 w 134"/>
                <a:gd name="T13" fmla="*/ 22 h 74"/>
                <a:gd name="T14" fmla="*/ 31 w 134"/>
                <a:gd name="T15" fmla="*/ 28 h 74"/>
                <a:gd name="T16" fmla="*/ 38 w 134"/>
                <a:gd name="T17" fmla="*/ 31 h 74"/>
                <a:gd name="T18" fmla="*/ 134 w 134"/>
                <a:gd name="T19" fmla="*/ 0 h 74"/>
                <a:gd name="T20" fmla="*/ 134 w 134"/>
                <a:gd name="T21" fmla="*/ 13 h 74"/>
                <a:gd name="T22" fmla="*/ 58 w 134"/>
                <a:gd name="T23" fmla="*/ 37 h 74"/>
                <a:gd name="T24" fmla="*/ 134 w 134"/>
                <a:gd name="T25" fmla="*/ 60 h 74"/>
                <a:gd name="T26" fmla="*/ 134 w 134"/>
                <a:gd name="T27" fmla="*/ 74 h 74"/>
                <a:gd name="T28" fmla="*/ 28 w 134"/>
                <a:gd name="T29" fmla="*/ 4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4" h="74">
                  <a:moveTo>
                    <a:pt x="28" y="40"/>
                  </a:moveTo>
                  <a:cubicBezTo>
                    <a:pt x="16" y="37"/>
                    <a:pt x="9" y="33"/>
                    <a:pt x="5" y="30"/>
                  </a:cubicBezTo>
                  <a:cubicBezTo>
                    <a:pt x="2" y="27"/>
                    <a:pt x="0" y="22"/>
                    <a:pt x="0" y="17"/>
                  </a:cubicBezTo>
                  <a:lnTo>
                    <a:pt x="0" y="7"/>
                  </a:lnTo>
                  <a:lnTo>
                    <a:pt x="13" y="7"/>
                  </a:lnTo>
                  <a:lnTo>
                    <a:pt x="13" y="14"/>
                  </a:lnTo>
                  <a:cubicBezTo>
                    <a:pt x="13" y="17"/>
                    <a:pt x="14" y="20"/>
                    <a:pt x="16" y="22"/>
                  </a:cubicBezTo>
                  <a:cubicBezTo>
                    <a:pt x="18" y="24"/>
                    <a:pt x="23" y="26"/>
                    <a:pt x="31" y="28"/>
                  </a:cubicBezTo>
                  <a:lnTo>
                    <a:pt x="38" y="31"/>
                  </a:lnTo>
                  <a:lnTo>
                    <a:pt x="134" y="0"/>
                  </a:lnTo>
                  <a:lnTo>
                    <a:pt x="134" y="13"/>
                  </a:lnTo>
                  <a:lnTo>
                    <a:pt x="58" y="37"/>
                  </a:lnTo>
                  <a:lnTo>
                    <a:pt x="134" y="60"/>
                  </a:lnTo>
                  <a:lnTo>
                    <a:pt x="134" y="74"/>
                  </a:lnTo>
                  <a:lnTo>
                    <a:pt x="28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299">
              <a:extLst>
                <a:ext uri="{FF2B5EF4-FFF2-40B4-BE49-F238E27FC236}">
                  <a16:creationId xmlns:a16="http://schemas.microsoft.com/office/drawing/2014/main" id="{917DB59D-D3BC-4B40-B1C1-382BB317A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6" y="2537"/>
              <a:ext cx="43" cy="26"/>
            </a:xfrm>
            <a:custGeom>
              <a:avLst/>
              <a:gdLst>
                <a:gd name="T0" fmla="*/ 96 w 102"/>
                <a:gd name="T1" fmla="*/ 60 h 60"/>
                <a:gd name="T2" fmla="*/ 81 w 102"/>
                <a:gd name="T3" fmla="*/ 60 h 60"/>
                <a:gd name="T4" fmla="*/ 87 w 102"/>
                <a:gd name="T5" fmla="*/ 49 h 60"/>
                <a:gd name="T6" fmla="*/ 89 w 102"/>
                <a:gd name="T7" fmla="*/ 39 h 60"/>
                <a:gd name="T8" fmla="*/ 79 w 102"/>
                <a:gd name="T9" fmla="*/ 20 h 60"/>
                <a:gd name="T10" fmla="*/ 51 w 102"/>
                <a:gd name="T11" fmla="*/ 13 h 60"/>
                <a:gd name="T12" fmla="*/ 24 w 102"/>
                <a:gd name="T13" fmla="*/ 20 h 60"/>
                <a:gd name="T14" fmla="*/ 14 w 102"/>
                <a:gd name="T15" fmla="*/ 39 h 60"/>
                <a:gd name="T16" fmla="*/ 16 w 102"/>
                <a:gd name="T17" fmla="*/ 49 h 60"/>
                <a:gd name="T18" fmla="*/ 21 w 102"/>
                <a:gd name="T19" fmla="*/ 60 h 60"/>
                <a:gd name="T20" fmla="*/ 7 w 102"/>
                <a:gd name="T21" fmla="*/ 60 h 60"/>
                <a:gd name="T22" fmla="*/ 2 w 102"/>
                <a:gd name="T23" fmla="*/ 49 h 60"/>
                <a:gd name="T24" fmla="*/ 0 w 102"/>
                <a:gd name="T25" fmla="*/ 37 h 60"/>
                <a:gd name="T26" fmla="*/ 14 w 102"/>
                <a:gd name="T27" fmla="*/ 10 h 60"/>
                <a:gd name="T28" fmla="*/ 51 w 102"/>
                <a:gd name="T29" fmla="*/ 0 h 60"/>
                <a:gd name="T30" fmla="*/ 89 w 102"/>
                <a:gd name="T31" fmla="*/ 10 h 60"/>
                <a:gd name="T32" fmla="*/ 102 w 102"/>
                <a:gd name="T33" fmla="*/ 38 h 60"/>
                <a:gd name="T34" fmla="*/ 101 w 102"/>
                <a:gd name="T35" fmla="*/ 49 h 60"/>
                <a:gd name="T36" fmla="*/ 96 w 102"/>
                <a:gd name="T3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2" h="60">
                  <a:moveTo>
                    <a:pt x="96" y="60"/>
                  </a:moveTo>
                  <a:lnTo>
                    <a:pt x="81" y="60"/>
                  </a:lnTo>
                  <a:cubicBezTo>
                    <a:pt x="84" y="56"/>
                    <a:pt x="86" y="53"/>
                    <a:pt x="87" y="49"/>
                  </a:cubicBezTo>
                  <a:cubicBezTo>
                    <a:pt x="88" y="46"/>
                    <a:pt x="89" y="42"/>
                    <a:pt x="89" y="39"/>
                  </a:cubicBezTo>
                  <a:cubicBezTo>
                    <a:pt x="89" y="30"/>
                    <a:pt x="86" y="24"/>
                    <a:pt x="79" y="20"/>
                  </a:cubicBezTo>
                  <a:cubicBezTo>
                    <a:pt x="72" y="15"/>
                    <a:pt x="63" y="13"/>
                    <a:pt x="51" y="13"/>
                  </a:cubicBezTo>
                  <a:cubicBezTo>
                    <a:pt x="40" y="13"/>
                    <a:pt x="30" y="15"/>
                    <a:pt x="24" y="20"/>
                  </a:cubicBezTo>
                  <a:cubicBezTo>
                    <a:pt x="17" y="24"/>
                    <a:pt x="14" y="30"/>
                    <a:pt x="14" y="39"/>
                  </a:cubicBezTo>
                  <a:cubicBezTo>
                    <a:pt x="14" y="42"/>
                    <a:pt x="15" y="46"/>
                    <a:pt x="16" y="49"/>
                  </a:cubicBezTo>
                  <a:cubicBezTo>
                    <a:pt x="17" y="53"/>
                    <a:pt x="19" y="56"/>
                    <a:pt x="21" y="60"/>
                  </a:cubicBezTo>
                  <a:lnTo>
                    <a:pt x="7" y="60"/>
                  </a:lnTo>
                  <a:cubicBezTo>
                    <a:pt x="5" y="56"/>
                    <a:pt x="3" y="53"/>
                    <a:pt x="2" y="49"/>
                  </a:cubicBezTo>
                  <a:cubicBezTo>
                    <a:pt x="1" y="45"/>
                    <a:pt x="0" y="41"/>
                    <a:pt x="0" y="37"/>
                  </a:cubicBezTo>
                  <a:cubicBezTo>
                    <a:pt x="0" y="26"/>
                    <a:pt x="5" y="17"/>
                    <a:pt x="14" y="10"/>
                  </a:cubicBezTo>
                  <a:cubicBezTo>
                    <a:pt x="23" y="3"/>
                    <a:pt x="36" y="0"/>
                    <a:pt x="51" y="0"/>
                  </a:cubicBezTo>
                  <a:cubicBezTo>
                    <a:pt x="67" y="0"/>
                    <a:pt x="80" y="3"/>
                    <a:pt x="89" y="10"/>
                  </a:cubicBezTo>
                  <a:cubicBezTo>
                    <a:pt x="98" y="17"/>
                    <a:pt x="102" y="26"/>
                    <a:pt x="102" y="38"/>
                  </a:cubicBezTo>
                  <a:cubicBezTo>
                    <a:pt x="102" y="42"/>
                    <a:pt x="102" y="46"/>
                    <a:pt x="101" y="49"/>
                  </a:cubicBezTo>
                  <a:cubicBezTo>
                    <a:pt x="100" y="53"/>
                    <a:pt x="98" y="56"/>
                    <a:pt x="96" y="6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300">
              <a:extLst>
                <a:ext uri="{FF2B5EF4-FFF2-40B4-BE49-F238E27FC236}">
                  <a16:creationId xmlns:a16="http://schemas.microsoft.com/office/drawing/2014/main" id="{ABDD9D54-8C3F-4556-9E62-88D3F2F7CD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76" y="2570"/>
              <a:ext cx="43" cy="30"/>
            </a:xfrm>
            <a:custGeom>
              <a:avLst/>
              <a:gdLst>
                <a:gd name="T0" fmla="*/ 89 w 102"/>
                <a:gd name="T1" fmla="*/ 35 h 70"/>
                <a:gd name="T2" fmla="*/ 79 w 102"/>
                <a:gd name="T3" fmla="*/ 19 h 70"/>
                <a:gd name="T4" fmla="*/ 51 w 102"/>
                <a:gd name="T5" fmla="*/ 13 h 70"/>
                <a:gd name="T6" fmla="*/ 24 w 102"/>
                <a:gd name="T7" fmla="*/ 19 h 70"/>
                <a:gd name="T8" fmla="*/ 14 w 102"/>
                <a:gd name="T9" fmla="*/ 35 h 70"/>
                <a:gd name="T10" fmla="*/ 24 w 102"/>
                <a:gd name="T11" fmla="*/ 51 h 70"/>
                <a:gd name="T12" fmla="*/ 51 w 102"/>
                <a:gd name="T13" fmla="*/ 56 h 70"/>
                <a:gd name="T14" fmla="*/ 79 w 102"/>
                <a:gd name="T15" fmla="*/ 51 h 70"/>
                <a:gd name="T16" fmla="*/ 89 w 102"/>
                <a:gd name="T17" fmla="*/ 35 h 70"/>
                <a:gd name="T18" fmla="*/ 102 w 102"/>
                <a:gd name="T19" fmla="*/ 35 h 70"/>
                <a:gd name="T20" fmla="*/ 89 w 102"/>
                <a:gd name="T21" fmla="*/ 60 h 70"/>
                <a:gd name="T22" fmla="*/ 51 w 102"/>
                <a:gd name="T23" fmla="*/ 70 h 70"/>
                <a:gd name="T24" fmla="*/ 14 w 102"/>
                <a:gd name="T25" fmla="*/ 60 h 70"/>
                <a:gd name="T26" fmla="*/ 0 w 102"/>
                <a:gd name="T27" fmla="*/ 35 h 70"/>
                <a:gd name="T28" fmla="*/ 14 w 102"/>
                <a:gd name="T29" fmla="*/ 9 h 70"/>
                <a:gd name="T30" fmla="*/ 51 w 102"/>
                <a:gd name="T31" fmla="*/ 0 h 70"/>
                <a:gd name="T32" fmla="*/ 89 w 102"/>
                <a:gd name="T33" fmla="*/ 9 h 70"/>
                <a:gd name="T34" fmla="*/ 102 w 102"/>
                <a:gd name="T35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2" h="70">
                  <a:moveTo>
                    <a:pt x="89" y="35"/>
                  </a:moveTo>
                  <a:cubicBezTo>
                    <a:pt x="89" y="28"/>
                    <a:pt x="85" y="23"/>
                    <a:pt x="79" y="19"/>
                  </a:cubicBezTo>
                  <a:cubicBezTo>
                    <a:pt x="72" y="15"/>
                    <a:pt x="63" y="13"/>
                    <a:pt x="51" y="13"/>
                  </a:cubicBezTo>
                  <a:cubicBezTo>
                    <a:pt x="40" y="13"/>
                    <a:pt x="31" y="15"/>
                    <a:pt x="24" y="19"/>
                  </a:cubicBezTo>
                  <a:cubicBezTo>
                    <a:pt x="17" y="23"/>
                    <a:pt x="14" y="28"/>
                    <a:pt x="14" y="35"/>
                  </a:cubicBezTo>
                  <a:cubicBezTo>
                    <a:pt x="14" y="41"/>
                    <a:pt x="17" y="47"/>
                    <a:pt x="24" y="51"/>
                  </a:cubicBezTo>
                  <a:cubicBezTo>
                    <a:pt x="31" y="54"/>
                    <a:pt x="40" y="56"/>
                    <a:pt x="51" y="56"/>
                  </a:cubicBezTo>
                  <a:cubicBezTo>
                    <a:pt x="63" y="56"/>
                    <a:pt x="72" y="54"/>
                    <a:pt x="79" y="51"/>
                  </a:cubicBezTo>
                  <a:cubicBezTo>
                    <a:pt x="85" y="47"/>
                    <a:pt x="89" y="41"/>
                    <a:pt x="89" y="35"/>
                  </a:cubicBezTo>
                  <a:close/>
                  <a:moveTo>
                    <a:pt x="102" y="35"/>
                  </a:moveTo>
                  <a:cubicBezTo>
                    <a:pt x="102" y="46"/>
                    <a:pt x="98" y="54"/>
                    <a:pt x="89" y="60"/>
                  </a:cubicBezTo>
                  <a:cubicBezTo>
                    <a:pt x="80" y="66"/>
                    <a:pt x="67" y="70"/>
                    <a:pt x="51" y="70"/>
                  </a:cubicBezTo>
                  <a:cubicBezTo>
                    <a:pt x="35" y="70"/>
                    <a:pt x="23" y="66"/>
                    <a:pt x="14" y="60"/>
                  </a:cubicBezTo>
                  <a:cubicBezTo>
                    <a:pt x="5" y="54"/>
                    <a:pt x="0" y="46"/>
                    <a:pt x="0" y="35"/>
                  </a:cubicBezTo>
                  <a:cubicBezTo>
                    <a:pt x="0" y="24"/>
                    <a:pt x="5" y="15"/>
                    <a:pt x="14" y="9"/>
                  </a:cubicBezTo>
                  <a:cubicBezTo>
                    <a:pt x="23" y="3"/>
                    <a:pt x="35" y="0"/>
                    <a:pt x="51" y="0"/>
                  </a:cubicBezTo>
                  <a:cubicBezTo>
                    <a:pt x="67" y="0"/>
                    <a:pt x="80" y="3"/>
                    <a:pt x="89" y="9"/>
                  </a:cubicBezTo>
                  <a:cubicBezTo>
                    <a:pt x="98" y="15"/>
                    <a:pt x="102" y="24"/>
                    <a:pt x="102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301">
              <a:extLst>
                <a:ext uri="{FF2B5EF4-FFF2-40B4-BE49-F238E27FC236}">
                  <a16:creationId xmlns:a16="http://schemas.microsoft.com/office/drawing/2014/main" id="{EE997132-CF42-4DD5-A03C-CA770D8F7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7" y="2608"/>
              <a:ext cx="42" cy="27"/>
            </a:xfrm>
            <a:custGeom>
              <a:avLst/>
              <a:gdLst>
                <a:gd name="T0" fmla="*/ 59 w 99"/>
                <a:gd name="T1" fmla="*/ 63 h 63"/>
                <a:gd name="T2" fmla="*/ 0 w 99"/>
                <a:gd name="T3" fmla="*/ 63 h 63"/>
                <a:gd name="T4" fmla="*/ 0 w 99"/>
                <a:gd name="T5" fmla="*/ 50 h 63"/>
                <a:gd name="T6" fmla="*/ 58 w 99"/>
                <a:gd name="T7" fmla="*/ 50 h 63"/>
                <a:gd name="T8" fmla="*/ 79 w 99"/>
                <a:gd name="T9" fmla="*/ 46 h 63"/>
                <a:gd name="T10" fmla="*/ 85 w 99"/>
                <a:gd name="T11" fmla="*/ 34 h 63"/>
                <a:gd name="T12" fmla="*/ 77 w 99"/>
                <a:gd name="T13" fmla="*/ 18 h 63"/>
                <a:gd name="T14" fmla="*/ 55 w 99"/>
                <a:gd name="T15" fmla="*/ 12 h 63"/>
                <a:gd name="T16" fmla="*/ 0 w 99"/>
                <a:gd name="T17" fmla="*/ 12 h 63"/>
                <a:gd name="T18" fmla="*/ 0 w 99"/>
                <a:gd name="T19" fmla="*/ 0 h 63"/>
                <a:gd name="T20" fmla="*/ 97 w 99"/>
                <a:gd name="T21" fmla="*/ 0 h 63"/>
                <a:gd name="T22" fmla="*/ 97 w 99"/>
                <a:gd name="T23" fmla="*/ 12 h 63"/>
                <a:gd name="T24" fmla="*/ 82 w 99"/>
                <a:gd name="T25" fmla="*/ 12 h 63"/>
                <a:gd name="T26" fmla="*/ 95 w 99"/>
                <a:gd name="T27" fmla="*/ 22 h 63"/>
                <a:gd name="T28" fmla="*/ 99 w 99"/>
                <a:gd name="T29" fmla="*/ 36 h 63"/>
                <a:gd name="T30" fmla="*/ 89 w 99"/>
                <a:gd name="T31" fmla="*/ 56 h 63"/>
                <a:gd name="T32" fmla="*/ 59 w 99"/>
                <a:gd name="T3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63">
                  <a:moveTo>
                    <a:pt x="59" y="63"/>
                  </a:moveTo>
                  <a:lnTo>
                    <a:pt x="0" y="63"/>
                  </a:lnTo>
                  <a:lnTo>
                    <a:pt x="0" y="50"/>
                  </a:lnTo>
                  <a:lnTo>
                    <a:pt x="58" y="50"/>
                  </a:lnTo>
                  <a:cubicBezTo>
                    <a:pt x="67" y="50"/>
                    <a:pt x="74" y="49"/>
                    <a:pt x="79" y="46"/>
                  </a:cubicBezTo>
                  <a:cubicBezTo>
                    <a:pt x="83" y="43"/>
                    <a:pt x="85" y="39"/>
                    <a:pt x="85" y="34"/>
                  </a:cubicBezTo>
                  <a:cubicBezTo>
                    <a:pt x="85" y="27"/>
                    <a:pt x="83" y="22"/>
                    <a:pt x="77" y="18"/>
                  </a:cubicBezTo>
                  <a:cubicBezTo>
                    <a:pt x="72" y="14"/>
                    <a:pt x="64" y="12"/>
                    <a:pt x="55" y="12"/>
                  </a:cubicBezTo>
                  <a:lnTo>
                    <a:pt x="0" y="12"/>
                  </a:lnTo>
                  <a:lnTo>
                    <a:pt x="0" y="0"/>
                  </a:lnTo>
                  <a:lnTo>
                    <a:pt x="97" y="0"/>
                  </a:lnTo>
                  <a:lnTo>
                    <a:pt x="97" y="12"/>
                  </a:lnTo>
                  <a:lnTo>
                    <a:pt x="82" y="12"/>
                  </a:lnTo>
                  <a:cubicBezTo>
                    <a:pt x="88" y="15"/>
                    <a:pt x="92" y="18"/>
                    <a:pt x="95" y="22"/>
                  </a:cubicBezTo>
                  <a:cubicBezTo>
                    <a:pt x="98" y="27"/>
                    <a:pt x="99" y="31"/>
                    <a:pt x="99" y="36"/>
                  </a:cubicBezTo>
                  <a:cubicBezTo>
                    <a:pt x="99" y="45"/>
                    <a:pt x="96" y="52"/>
                    <a:pt x="89" y="56"/>
                  </a:cubicBezTo>
                  <a:cubicBezTo>
                    <a:pt x="82" y="61"/>
                    <a:pt x="72" y="63"/>
                    <a:pt x="59" y="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302">
              <a:extLst>
                <a:ext uri="{FF2B5EF4-FFF2-40B4-BE49-F238E27FC236}">
                  <a16:creationId xmlns:a16="http://schemas.microsoft.com/office/drawing/2014/main" id="{DB4C7ECF-3D60-43F1-96CC-18A08FE4A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7" y="2641"/>
              <a:ext cx="53" cy="21"/>
            </a:xfrm>
            <a:custGeom>
              <a:avLst/>
              <a:gdLst>
                <a:gd name="T0" fmla="*/ 125 w 125"/>
                <a:gd name="T1" fmla="*/ 22 h 48"/>
                <a:gd name="T2" fmla="*/ 97 w 125"/>
                <a:gd name="T3" fmla="*/ 22 h 48"/>
                <a:gd name="T4" fmla="*/ 97 w 125"/>
                <a:gd name="T5" fmla="*/ 48 h 48"/>
                <a:gd name="T6" fmla="*/ 85 w 125"/>
                <a:gd name="T7" fmla="*/ 48 h 48"/>
                <a:gd name="T8" fmla="*/ 85 w 125"/>
                <a:gd name="T9" fmla="*/ 22 h 48"/>
                <a:gd name="T10" fmla="*/ 32 w 125"/>
                <a:gd name="T11" fmla="*/ 22 h 48"/>
                <a:gd name="T12" fmla="*/ 17 w 125"/>
                <a:gd name="T13" fmla="*/ 25 h 48"/>
                <a:gd name="T14" fmla="*/ 13 w 125"/>
                <a:gd name="T15" fmla="*/ 35 h 48"/>
                <a:gd name="T16" fmla="*/ 13 w 125"/>
                <a:gd name="T17" fmla="*/ 48 h 48"/>
                <a:gd name="T18" fmla="*/ 0 w 125"/>
                <a:gd name="T19" fmla="*/ 48 h 48"/>
                <a:gd name="T20" fmla="*/ 0 w 125"/>
                <a:gd name="T21" fmla="*/ 35 h 48"/>
                <a:gd name="T22" fmla="*/ 7 w 125"/>
                <a:gd name="T23" fmla="*/ 15 h 48"/>
                <a:gd name="T24" fmla="*/ 32 w 125"/>
                <a:gd name="T25" fmla="*/ 10 h 48"/>
                <a:gd name="T26" fmla="*/ 85 w 125"/>
                <a:gd name="T27" fmla="*/ 10 h 48"/>
                <a:gd name="T28" fmla="*/ 85 w 125"/>
                <a:gd name="T29" fmla="*/ 0 h 48"/>
                <a:gd name="T30" fmla="*/ 97 w 125"/>
                <a:gd name="T31" fmla="*/ 0 h 48"/>
                <a:gd name="T32" fmla="*/ 97 w 125"/>
                <a:gd name="T33" fmla="*/ 10 h 48"/>
                <a:gd name="T34" fmla="*/ 125 w 125"/>
                <a:gd name="T35" fmla="*/ 10 h 48"/>
                <a:gd name="T36" fmla="*/ 125 w 125"/>
                <a:gd name="T37" fmla="*/ 2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48">
                  <a:moveTo>
                    <a:pt x="125" y="22"/>
                  </a:moveTo>
                  <a:lnTo>
                    <a:pt x="97" y="22"/>
                  </a:lnTo>
                  <a:lnTo>
                    <a:pt x="97" y="48"/>
                  </a:lnTo>
                  <a:lnTo>
                    <a:pt x="85" y="48"/>
                  </a:lnTo>
                  <a:lnTo>
                    <a:pt x="85" y="22"/>
                  </a:lnTo>
                  <a:lnTo>
                    <a:pt x="32" y="22"/>
                  </a:lnTo>
                  <a:cubicBezTo>
                    <a:pt x="24" y="22"/>
                    <a:pt x="19" y="23"/>
                    <a:pt x="17" y="25"/>
                  </a:cubicBezTo>
                  <a:cubicBezTo>
                    <a:pt x="14" y="26"/>
                    <a:pt x="13" y="30"/>
                    <a:pt x="13" y="35"/>
                  </a:cubicBezTo>
                  <a:lnTo>
                    <a:pt x="13" y="48"/>
                  </a:lnTo>
                  <a:lnTo>
                    <a:pt x="0" y="48"/>
                  </a:lnTo>
                  <a:lnTo>
                    <a:pt x="0" y="35"/>
                  </a:lnTo>
                  <a:cubicBezTo>
                    <a:pt x="0" y="25"/>
                    <a:pt x="2" y="19"/>
                    <a:pt x="7" y="15"/>
                  </a:cubicBezTo>
                  <a:cubicBezTo>
                    <a:pt x="11" y="11"/>
                    <a:pt x="20" y="10"/>
                    <a:pt x="32" y="10"/>
                  </a:cubicBezTo>
                  <a:lnTo>
                    <a:pt x="85" y="10"/>
                  </a:lnTo>
                  <a:lnTo>
                    <a:pt x="85" y="0"/>
                  </a:lnTo>
                  <a:lnTo>
                    <a:pt x="97" y="0"/>
                  </a:lnTo>
                  <a:lnTo>
                    <a:pt x="97" y="10"/>
                  </a:lnTo>
                  <a:lnTo>
                    <a:pt x="125" y="10"/>
                  </a:lnTo>
                  <a:lnTo>
                    <a:pt x="125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303">
              <a:extLst>
                <a:ext uri="{FF2B5EF4-FFF2-40B4-BE49-F238E27FC236}">
                  <a16:creationId xmlns:a16="http://schemas.microsoft.com/office/drawing/2014/main" id="{B059EB42-8EB5-43FE-9522-A0B1DA6AA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7" y="2668"/>
              <a:ext cx="42" cy="19"/>
            </a:xfrm>
            <a:custGeom>
              <a:avLst/>
              <a:gdLst>
                <a:gd name="T0" fmla="*/ 82 w 99"/>
                <a:gd name="T1" fmla="*/ 44 h 44"/>
                <a:gd name="T2" fmla="*/ 84 w 99"/>
                <a:gd name="T3" fmla="*/ 39 h 44"/>
                <a:gd name="T4" fmla="*/ 85 w 99"/>
                <a:gd name="T5" fmla="*/ 34 h 44"/>
                <a:gd name="T6" fmla="*/ 76 w 99"/>
                <a:gd name="T7" fmla="*/ 18 h 44"/>
                <a:gd name="T8" fmla="*/ 51 w 99"/>
                <a:gd name="T9" fmla="*/ 12 h 44"/>
                <a:gd name="T10" fmla="*/ 0 w 99"/>
                <a:gd name="T11" fmla="*/ 12 h 44"/>
                <a:gd name="T12" fmla="*/ 0 w 99"/>
                <a:gd name="T13" fmla="*/ 0 h 44"/>
                <a:gd name="T14" fmla="*/ 97 w 99"/>
                <a:gd name="T15" fmla="*/ 0 h 44"/>
                <a:gd name="T16" fmla="*/ 97 w 99"/>
                <a:gd name="T17" fmla="*/ 12 h 44"/>
                <a:gd name="T18" fmla="*/ 82 w 99"/>
                <a:gd name="T19" fmla="*/ 12 h 44"/>
                <a:gd name="T20" fmla="*/ 95 w 99"/>
                <a:gd name="T21" fmla="*/ 22 h 44"/>
                <a:gd name="T22" fmla="*/ 99 w 99"/>
                <a:gd name="T23" fmla="*/ 37 h 44"/>
                <a:gd name="T24" fmla="*/ 99 w 99"/>
                <a:gd name="T25" fmla="*/ 40 h 44"/>
                <a:gd name="T26" fmla="*/ 98 w 99"/>
                <a:gd name="T27" fmla="*/ 44 h 44"/>
                <a:gd name="T28" fmla="*/ 82 w 99"/>
                <a:gd name="T2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9" h="44">
                  <a:moveTo>
                    <a:pt x="82" y="44"/>
                  </a:moveTo>
                  <a:cubicBezTo>
                    <a:pt x="83" y="42"/>
                    <a:pt x="84" y="41"/>
                    <a:pt x="84" y="39"/>
                  </a:cubicBezTo>
                  <a:cubicBezTo>
                    <a:pt x="85" y="38"/>
                    <a:pt x="85" y="36"/>
                    <a:pt x="85" y="34"/>
                  </a:cubicBezTo>
                  <a:cubicBezTo>
                    <a:pt x="85" y="27"/>
                    <a:pt x="82" y="21"/>
                    <a:pt x="76" y="18"/>
                  </a:cubicBezTo>
                  <a:cubicBezTo>
                    <a:pt x="70" y="14"/>
                    <a:pt x="62" y="12"/>
                    <a:pt x="51" y="12"/>
                  </a:cubicBezTo>
                  <a:lnTo>
                    <a:pt x="0" y="12"/>
                  </a:lnTo>
                  <a:lnTo>
                    <a:pt x="0" y="0"/>
                  </a:lnTo>
                  <a:lnTo>
                    <a:pt x="97" y="0"/>
                  </a:lnTo>
                  <a:lnTo>
                    <a:pt x="97" y="12"/>
                  </a:lnTo>
                  <a:lnTo>
                    <a:pt x="82" y="12"/>
                  </a:lnTo>
                  <a:cubicBezTo>
                    <a:pt x="88" y="15"/>
                    <a:pt x="92" y="18"/>
                    <a:pt x="95" y="22"/>
                  </a:cubicBezTo>
                  <a:cubicBezTo>
                    <a:pt x="98" y="26"/>
                    <a:pt x="99" y="31"/>
                    <a:pt x="99" y="37"/>
                  </a:cubicBezTo>
                  <a:cubicBezTo>
                    <a:pt x="99" y="38"/>
                    <a:pt x="99" y="39"/>
                    <a:pt x="99" y="40"/>
                  </a:cubicBezTo>
                  <a:cubicBezTo>
                    <a:pt x="99" y="41"/>
                    <a:pt x="99" y="42"/>
                    <a:pt x="98" y="44"/>
                  </a:cubicBezTo>
                  <a:lnTo>
                    <a:pt x="82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304">
              <a:extLst>
                <a:ext uri="{FF2B5EF4-FFF2-40B4-BE49-F238E27FC236}">
                  <a16:creationId xmlns:a16="http://schemas.microsoft.com/office/drawing/2014/main" id="{ED2AD14D-828A-4EBC-BBCB-258FF93AFD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76" y="2689"/>
              <a:ext cx="43" cy="30"/>
            </a:xfrm>
            <a:custGeom>
              <a:avLst/>
              <a:gdLst>
                <a:gd name="T0" fmla="*/ 89 w 102"/>
                <a:gd name="T1" fmla="*/ 34 h 69"/>
                <a:gd name="T2" fmla="*/ 79 w 102"/>
                <a:gd name="T3" fmla="*/ 18 h 69"/>
                <a:gd name="T4" fmla="*/ 51 w 102"/>
                <a:gd name="T5" fmla="*/ 13 h 69"/>
                <a:gd name="T6" fmla="*/ 24 w 102"/>
                <a:gd name="T7" fmla="*/ 18 h 69"/>
                <a:gd name="T8" fmla="*/ 14 w 102"/>
                <a:gd name="T9" fmla="*/ 34 h 69"/>
                <a:gd name="T10" fmla="*/ 24 w 102"/>
                <a:gd name="T11" fmla="*/ 50 h 69"/>
                <a:gd name="T12" fmla="*/ 51 w 102"/>
                <a:gd name="T13" fmla="*/ 56 h 69"/>
                <a:gd name="T14" fmla="*/ 79 w 102"/>
                <a:gd name="T15" fmla="*/ 50 h 69"/>
                <a:gd name="T16" fmla="*/ 89 w 102"/>
                <a:gd name="T17" fmla="*/ 34 h 69"/>
                <a:gd name="T18" fmla="*/ 102 w 102"/>
                <a:gd name="T19" fmla="*/ 34 h 69"/>
                <a:gd name="T20" fmla="*/ 89 w 102"/>
                <a:gd name="T21" fmla="*/ 60 h 69"/>
                <a:gd name="T22" fmla="*/ 51 w 102"/>
                <a:gd name="T23" fmla="*/ 69 h 69"/>
                <a:gd name="T24" fmla="*/ 14 w 102"/>
                <a:gd name="T25" fmla="*/ 60 h 69"/>
                <a:gd name="T26" fmla="*/ 0 w 102"/>
                <a:gd name="T27" fmla="*/ 34 h 69"/>
                <a:gd name="T28" fmla="*/ 14 w 102"/>
                <a:gd name="T29" fmla="*/ 9 h 69"/>
                <a:gd name="T30" fmla="*/ 51 w 102"/>
                <a:gd name="T31" fmla="*/ 0 h 69"/>
                <a:gd name="T32" fmla="*/ 89 w 102"/>
                <a:gd name="T33" fmla="*/ 9 h 69"/>
                <a:gd name="T34" fmla="*/ 102 w 102"/>
                <a:gd name="T35" fmla="*/ 3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2" h="69">
                  <a:moveTo>
                    <a:pt x="89" y="34"/>
                  </a:moveTo>
                  <a:cubicBezTo>
                    <a:pt x="89" y="28"/>
                    <a:pt x="85" y="22"/>
                    <a:pt x="79" y="18"/>
                  </a:cubicBezTo>
                  <a:cubicBezTo>
                    <a:pt x="72" y="15"/>
                    <a:pt x="63" y="13"/>
                    <a:pt x="51" y="13"/>
                  </a:cubicBezTo>
                  <a:cubicBezTo>
                    <a:pt x="40" y="13"/>
                    <a:pt x="31" y="15"/>
                    <a:pt x="24" y="18"/>
                  </a:cubicBezTo>
                  <a:cubicBezTo>
                    <a:pt x="17" y="22"/>
                    <a:pt x="14" y="28"/>
                    <a:pt x="14" y="34"/>
                  </a:cubicBezTo>
                  <a:cubicBezTo>
                    <a:pt x="14" y="41"/>
                    <a:pt x="17" y="46"/>
                    <a:pt x="24" y="50"/>
                  </a:cubicBezTo>
                  <a:cubicBezTo>
                    <a:pt x="31" y="54"/>
                    <a:pt x="40" y="56"/>
                    <a:pt x="51" y="56"/>
                  </a:cubicBezTo>
                  <a:cubicBezTo>
                    <a:pt x="63" y="56"/>
                    <a:pt x="72" y="54"/>
                    <a:pt x="79" y="50"/>
                  </a:cubicBezTo>
                  <a:cubicBezTo>
                    <a:pt x="85" y="46"/>
                    <a:pt x="89" y="41"/>
                    <a:pt x="89" y="34"/>
                  </a:cubicBezTo>
                  <a:close/>
                  <a:moveTo>
                    <a:pt x="102" y="34"/>
                  </a:moveTo>
                  <a:cubicBezTo>
                    <a:pt x="102" y="45"/>
                    <a:pt x="98" y="54"/>
                    <a:pt x="89" y="60"/>
                  </a:cubicBezTo>
                  <a:cubicBezTo>
                    <a:pt x="80" y="66"/>
                    <a:pt x="67" y="69"/>
                    <a:pt x="51" y="69"/>
                  </a:cubicBezTo>
                  <a:cubicBezTo>
                    <a:pt x="35" y="69"/>
                    <a:pt x="23" y="66"/>
                    <a:pt x="14" y="60"/>
                  </a:cubicBezTo>
                  <a:cubicBezTo>
                    <a:pt x="5" y="54"/>
                    <a:pt x="0" y="45"/>
                    <a:pt x="0" y="34"/>
                  </a:cubicBezTo>
                  <a:cubicBezTo>
                    <a:pt x="0" y="23"/>
                    <a:pt x="5" y="15"/>
                    <a:pt x="14" y="9"/>
                  </a:cubicBezTo>
                  <a:cubicBezTo>
                    <a:pt x="23" y="3"/>
                    <a:pt x="35" y="0"/>
                    <a:pt x="51" y="0"/>
                  </a:cubicBezTo>
                  <a:cubicBezTo>
                    <a:pt x="67" y="0"/>
                    <a:pt x="80" y="3"/>
                    <a:pt x="89" y="9"/>
                  </a:cubicBezTo>
                  <a:cubicBezTo>
                    <a:pt x="98" y="15"/>
                    <a:pt x="102" y="23"/>
                    <a:pt x="102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Rectangle 305">
              <a:extLst>
                <a:ext uri="{FF2B5EF4-FFF2-40B4-BE49-F238E27FC236}">
                  <a16:creationId xmlns:a16="http://schemas.microsoft.com/office/drawing/2014/main" id="{1E6974F8-7A37-4B4B-8964-0C32DCE5E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7" y="2727"/>
              <a:ext cx="57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306">
              <a:extLst>
                <a:ext uri="{FF2B5EF4-FFF2-40B4-BE49-F238E27FC236}">
                  <a16:creationId xmlns:a16="http://schemas.microsoft.com/office/drawing/2014/main" id="{F0185046-5209-4E1E-926B-CE0F3E8500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7" y="2744"/>
              <a:ext cx="57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307">
              <a:extLst>
                <a:ext uri="{FF2B5EF4-FFF2-40B4-BE49-F238E27FC236}">
                  <a16:creationId xmlns:a16="http://schemas.microsoft.com/office/drawing/2014/main" id="{1ACD1AAB-9D87-4C43-8E36-E3FB8E8B4E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76" y="2758"/>
              <a:ext cx="43" cy="30"/>
            </a:xfrm>
            <a:custGeom>
              <a:avLst/>
              <a:gdLst>
                <a:gd name="T0" fmla="*/ 55 w 102"/>
                <a:gd name="T1" fmla="*/ 70 h 70"/>
                <a:gd name="T2" fmla="*/ 48 w 102"/>
                <a:gd name="T3" fmla="*/ 70 h 70"/>
                <a:gd name="T4" fmla="*/ 48 w 102"/>
                <a:gd name="T5" fmla="*/ 13 h 70"/>
                <a:gd name="T6" fmla="*/ 22 w 102"/>
                <a:gd name="T7" fmla="*/ 20 h 70"/>
                <a:gd name="T8" fmla="*/ 14 w 102"/>
                <a:gd name="T9" fmla="*/ 40 h 70"/>
                <a:gd name="T10" fmla="*/ 16 w 102"/>
                <a:gd name="T11" fmla="*/ 54 h 70"/>
                <a:gd name="T12" fmla="*/ 23 w 102"/>
                <a:gd name="T13" fmla="*/ 67 h 70"/>
                <a:gd name="T14" fmla="*/ 8 w 102"/>
                <a:gd name="T15" fmla="*/ 67 h 70"/>
                <a:gd name="T16" fmla="*/ 2 w 102"/>
                <a:gd name="T17" fmla="*/ 53 h 70"/>
                <a:gd name="T18" fmla="*/ 0 w 102"/>
                <a:gd name="T19" fmla="*/ 39 h 70"/>
                <a:gd name="T20" fmla="*/ 14 w 102"/>
                <a:gd name="T21" fmla="*/ 10 h 70"/>
                <a:gd name="T22" fmla="*/ 51 w 102"/>
                <a:gd name="T23" fmla="*/ 0 h 70"/>
                <a:gd name="T24" fmla="*/ 88 w 102"/>
                <a:gd name="T25" fmla="*/ 10 h 70"/>
                <a:gd name="T26" fmla="*/ 102 w 102"/>
                <a:gd name="T27" fmla="*/ 37 h 70"/>
                <a:gd name="T28" fmla="*/ 90 w 102"/>
                <a:gd name="T29" fmla="*/ 61 h 70"/>
                <a:gd name="T30" fmla="*/ 55 w 102"/>
                <a:gd name="T31" fmla="*/ 70 h 70"/>
                <a:gd name="T32" fmla="*/ 60 w 102"/>
                <a:gd name="T33" fmla="*/ 57 h 70"/>
                <a:gd name="T34" fmla="*/ 81 w 102"/>
                <a:gd name="T35" fmla="*/ 52 h 70"/>
                <a:gd name="T36" fmla="*/ 89 w 102"/>
                <a:gd name="T37" fmla="*/ 37 h 70"/>
                <a:gd name="T38" fmla="*/ 81 w 102"/>
                <a:gd name="T39" fmla="*/ 20 h 70"/>
                <a:gd name="T40" fmla="*/ 60 w 102"/>
                <a:gd name="T41" fmla="*/ 13 h 70"/>
                <a:gd name="T42" fmla="*/ 60 w 102"/>
                <a:gd name="T43" fmla="*/ 5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2" h="70">
                  <a:moveTo>
                    <a:pt x="55" y="70"/>
                  </a:moveTo>
                  <a:lnTo>
                    <a:pt x="48" y="70"/>
                  </a:lnTo>
                  <a:lnTo>
                    <a:pt x="48" y="13"/>
                  </a:lnTo>
                  <a:cubicBezTo>
                    <a:pt x="37" y="13"/>
                    <a:pt x="28" y="16"/>
                    <a:pt x="22" y="20"/>
                  </a:cubicBezTo>
                  <a:cubicBezTo>
                    <a:pt x="17" y="25"/>
                    <a:pt x="14" y="31"/>
                    <a:pt x="14" y="40"/>
                  </a:cubicBezTo>
                  <a:cubicBezTo>
                    <a:pt x="14" y="44"/>
                    <a:pt x="15" y="49"/>
                    <a:pt x="16" y="54"/>
                  </a:cubicBezTo>
                  <a:cubicBezTo>
                    <a:pt x="18" y="58"/>
                    <a:pt x="20" y="62"/>
                    <a:pt x="23" y="67"/>
                  </a:cubicBezTo>
                  <a:lnTo>
                    <a:pt x="8" y="67"/>
                  </a:lnTo>
                  <a:cubicBezTo>
                    <a:pt x="5" y="62"/>
                    <a:pt x="4" y="58"/>
                    <a:pt x="2" y="53"/>
                  </a:cubicBezTo>
                  <a:cubicBezTo>
                    <a:pt x="1" y="48"/>
                    <a:pt x="0" y="44"/>
                    <a:pt x="0" y="39"/>
                  </a:cubicBezTo>
                  <a:cubicBezTo>
                    <a:pt x="0" y="27"/>
                    <a:pt x="5" y="17"/>
                    <a:pt x="14" y="10"/>
                  </a:cubicBezTo>
                  <a:cubicBezTo>
                    <a:pt x="23" y="3"/>
                    <a:pt x="35" y="0"/>
                    <a:pt x="51" y="0"/>
                  </a:cubicBezTo>
                  <a:cubicBezTo>
                    <a:pt x="66" y="0"/>
                    <a:pt x="79" y="3"/>
                    <a:pt x="88" y="10"/>
                  </a:cubicBezTo>
                  <a:cubicBezTo>
                    <a:pt x="98" y="16"/>
                    <a:pt x="102" y="25"/>
                    <a:pt x="102" y="37"/>
                  </a:cubicBezTo>
                  <a:cubicBezTo>
                    <a:pt x="102" y="47"/>
                    <a:pt x="98" y="55"/>
                    <a:pt x="90" y="61"/>
                  </a:cubicBezTo>
                  <a:cubicBezTo>
                    <a:pt x="81" y="67"/>
                    <a:pt x="70" y="70"/>
                    <a:pt x="55" y="70"/>
                  </a:cubicBezTo>
                  <a:close/>
                  <a:moveTo>
                    <a:pt x="60" y="57"/>
                  </a:moveTo>
                  <a:cubicBezTo>
                    <a:pt x="69" y="57"/>
                    <a:pt x="76" y="55"/>
                    <a:pt x="81" y="52"/>
                  </a:cubicBezTo>
                  <a:cubicBezTo>
                    <a:pt x="86" y="48"/>
                    <a:pt x="89" y="43"/>
                    <a:pt x="89" y="37"/>
                  </a:cubicBezTo>
                  <a:cubicBezTo>
                    <a:pt x="89" y="30"/>
                    <a:pt x="86" y="24"/>
                    <a:pt x="81" y="20"/>
                  </a:cubicBezTo>
                  <a:cubicBezTo>
                    <a:pt x="76" y="16"/>
                    <a:pt x="69" y="14"/>
                    <a:pt x="60" y="13"/>
                  </a:cubicBezTo>
                  <a:lnTo>
                    <a:pt x="60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308">
              <a:extLst>
                <a:ext uri="{FF2B5EF4-FFF2-40B4-BE49-F238E27FC236}">
                  <a16:creationId xmlns:a16="http://schemas.microsoft.com/office/drawing/2014/main" id="{DEA23179-7B59-4456-B8F2-B8B84CC06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7" y="2796"/>
              <a:ext cx="42" cy="19"/>
            </a:xfrm>
            <a:custGeom>
              <a:avLst/>
              <a:gdLst>
                <a:gd name="T0" fmla="*/ 82 w 99"/>
                <a:gd name="T1" fmla="*/ 44 h 44"/>
                <a:gd name="T2" fmla="*/ 84 w 99"/>
                <a:gd name="T3" fmla="*/ 39 h 44"/>
                <a:gd name="T4" fmla="*/ 85 w 99"/>
                <a:gd name="T5" fmla="*/ 34 h 44"/>
                <a:gd name="T6" fmla="*/ 76 w 99"/>
                <a:gd name="T7" fmla="*/ 18 h 44"/>
                <a:gd name="T8" fmla="*/ 51 w 99"/>
                <a:gd name="T9" fmla="*/ 12 h 44"/>
                <a:gd name="T10" fmla="*/ 0 w 99"/>
                <a:gd name="T11" fmla="*/ 12 h 44"/>
                <a:gd name="T12" fmla="*/ 0 w 99"/>
                <a:gd name="T13" fmla="*/ 0 h 44"/>
                <a:gd name="T14" fmla="*/ 97 w 99"/>
                <a:gd name="T15" fmla="*/ 0 h 44"/>
                <a:gd name="T16" fmla="*/ 97 w 99"/>
                <a:gd name="T17" fmla="*/ 12 h 44"/>
                <a:gd name="T18" fmla="*/ 82 w 99"/>
                <a:gd name="T19" fmla="*/ 12 h 44"/>
                <a:gd name="T20" fmla="*/ 95 w 99"/>
                <a:gd name="T21" fmla="*/ 22 h 44"/>
                <a:gd name="T22" fmla="*/ 99 w 99"/>
                <a:gd name="T23" fmla="*/ 38 h 44"/>
                <a:gd name="T24" fmla="*/ 99 w 99"/>
                <a:gd name="T25" fmla="*/ 40 h 44"/>
                <a:gd name="T26" fmla="*/ 98 w 99"/>
                <a:gd name="T27" fmla="*/ 44 h 44"/>
                <a:gd name="T28" fmla="*/ 82 w 99"/>
                <a:gd name="T2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9" h="44">
                  <a:moveTo>
                    <a:pt x="82" y="44"/>
                  </a:moveTo>
                  <a:cubicBezTo>
                    <a:pt x="83" y="43"/>
                    <a:pt x="84" y="41"/>
                    <a:pt x="84" y="39"/>
                  </a:cubicBezTo>
                  <a:cubicBezTo>
                    <a:pt x="85" y="38"/>
                    <a:pt x="85" y="36"/>
                    <a:pt x="85" y="34"/>
                  </a:cubicBezTo>
                  <a:cubicBezTo>
                    <a:pt x="85" y="27"/>
                    <a:pt x="82" y="22"/>
                    <a:pt x="76" y="18"/>
                  </a:cubicBezTo>
                  <a:cubicBezTo>
                    <a:pt x="70" y="14"/>
                    <a:pt x="62" y="12"/>
                    <a:pt x="51" y="12"/>
                  </a:cubicBezTo>
                  <a:lnTo>
                    <a:pt x="0" y="12"/>
                  </a:lnTo>
                  <a:lnTo>
                    <a:pt x="0" y="0"/>
                  </a:lnTo>
                  <a:lnTo>
                    <a:pt x="97" y="0"/>
                  </a:lnTo>
                  <a:lnTo>
                    <a:pt x="97" y="12"/>
                  </a:lnTo>
                  <a:lnTo>
                    <a:pt x="82" y="12"/>
                  </a:lnTo>
                  <a:cubicBezTo>
                    <a:pt x="88" y="15"/>
                    <a:pt x="92" y="18"/>
                    <a:pt x="95" y="22"/>
                  </a:cubicBezTo>
                  <a:cubicBezTo>
                    <a:pt x="98" y="27"/>
                    <a:pt x="99" y="32"/>
                    <a:pt x="99" y="38"/>
                  </a:cubicBezTo>
                  <a:cubicBezTo>
                    <a:pt x="99" y="38"/>
                    <a:pt x="99" y="39"/>
                    <a:pt x="99" y="40"/>
                  </a:cubicBezTo>
                  <a:cubicBezTo>
                    <a:pt x="99" y="41"/>
                    <a:pt x="99" y="43"/>
                    <a:pt x="98" y="44"/>
                  </a:cubicBezTo>
                  <a:lnTo>
                    <a:pt x="82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309">
              <a:extLst>
                <a:ext uri="{FF2B5EF4-FFF2-40B4-BE49-F238E27FC236}">
                  <a16:creationId xmlns:a16="http://schemas.microsoft.com/office/drawing/2014/main" id="{8F3966DB-2949-4131-B11F-9B129D090D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0" y="1284"/>
              <a:ext cx="148" cy="638"/>
            </a:xfrm>
            <a:prstGeom prst="rect">
              <a:avLst/>
            </a:prstGeom>
            <a:solidFill>
              <a:srgbClr val="A2D0D9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310">
              <a:extLst>
                <a:ext uri="{FF2B5EF4-FFF2-40B4-BE49-F238E27FC236}">
                  <a16:creationId xmlns:a16="http://schemas.microsoft.com/office/drawing/2014/main" id="{1A1A65B5-7B0E-4CF3-9AC5-9AB8C16B2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3" y="1447"/>
              <a:ext cx="66" cy="53"/>
            </a:xfrm>
            <a:custGeom>
              <a:avLst/>
              <a:gdLst>
                <a:gd name="T0" fmla="*/ 156 w 156"/>
                <a:gd name="T1" fmla="*/ 0 h 125"/>
                <a:gd name="T2" fmla="*/ 156 w 156"/>
                <a:gd name="T3" fmla="*/ 22 h 125"/>
                <a:gd name="T4" fmla="*/ 92 w 156"/>
                <a:gd name="T5" fmla="*/ 22 h 125"/>
                <a:gd name="T6" fmla="*/ 92 w 156"/>
                <a:gd name="T7" fmla="*/ 103 h 125"/>
                <a:gd name="T8" fmla="*/ 156 w 156"/>
                <a:gd name="T9" fmla="*/ 103 h 125"/>
                <a:gd name="T10" fmla="*/ 156 w 156"/>
                <a:gd name="T11" fmla="*/ 125 h 125"/>
                <a:gd name="T12" fmla="*/ 0 w 156"/>
                <a:gd name="T13" fmla="*/ 125 h 125"/>
                <a:gd name="T14" fmla="*/ 0 w 156"/>
                <a:gd name="T15" fmla="*/ 103 h 125"/>
                <a:gd name="T16" fmla="*/ 74 w 156"/>
                <a:gd name="T17" fmla="*/ 103 h 125"/>
                <a:gd name="T18" fmla="*/ 74 w 156"/>
                <a:gd name="T19" fmla="*/ 22 h 125"/>
                <a:gd name="T20" fmla="*/ 0 w 156"/>
                <a:gd name="T21" fmla="*/ 22 h 125"/>
                <a:gd name="T22" fmla="*/ 0 w 156"/>
                <a:gd name="T23" fmla="*/ 0 h 125"/>
                <a:gd name="T24" fmla="*/ 156 w 156"/>
                <a:gd name="T2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" h="125">
                  <a:moveTo>
                    <a:pt x="156" y="0"/>
                  </a:moveTo>
                  <a:lnTo>
                    <a:pt x="156" y="22"/>
                  </a:lnTo>
                  <a:lnTo>
                    <a:pt x="92" y="22"/>
                  </a:lnTo>
                  <a:lnTo>
                    <a:pt x="92" y="103"/>
                  </a:lnTo>
                  <a:lnTo>
                    <a:pt x="156" y="103"/>
                  </a:lnTo>
                  <a:lnTo>
                    <a:pt x="156" y="125"/>
                  </a:lnTo>
                  <a:lnTo>
                    <a:pt x="0" y="125"/>
                  </a:lnTo>
                  <a:lnTo>
                    <a:pt x="0" y="103"/>
                  </a:lnTo>
                  <a:lnTo>
                    <a:pt x="74" y="103"/>
                  </a:lnTo>
                  <a:lnTo>
                    <a:pt x="74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311">
              <a:extLst>
                <a:ext uri="{FF2B5EF4-FFF2-40B4-BE49-F238E27FC236}">
                  <a16:creationId xmlns:a16="http://schemas.microsoft.com/office/drawing/2014/main" id="{86F2B05E-024F-40A1-8D82-735C48BCBE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23" y="1519"/>
              <a:ext cx="66" cy="50"/>
            </a:xfrm>
            <a:custGeom>
              <a:avLst/>
              <a:gdLst>
                <a:gd name="T0" fmla="*/ 74 w 156"/>
                <a:gd name="T1" fmla="*/ 22 h 117"/>
                <a:gd name="T2" fmla="*/ 17 w 156"/>
                <a:gd name="T3" fmla="*/ 22 h 117"/>
                <a:gd name="T4" fmla="*/ 17 w 156"/>
                <a:gd name="T5" fmla="*/ 58 h 117"/>
                <a:gd name="T6" fmla="*/ 24 w 156"/>
                <a:gd name="T7" fmla="*/ 84 h 117"/>
                <a:gd name="T8" fmla="*/ 46 w 156"/>
                <a:gd name="T9" fmla="*/ 93 h 117"/>
                <a:gd name="T10" fmla="*/ 67 w 156"/>
                <a:gd name="T11" fmla="*/ 84 h 117"/>
                <a:gd name="T12" fmla="*/ 74 w 156"/>
                <a:gd name="T13" fmla="*/ 58 h 117"/>
                <a:gd name="T14" fmla="*/ 74 w 156"/>
                <a:gd name="T15" fmla="*/ 22 h 117"/>
                <a:gd name="T16" fmla="*/ 139 w 156"/>
                <a:gd name="T17" fmla="*/ 22 h 117"/>
                <a:gd name="T18" fmla="*/ 92 w 156"/>
                <a:gd name="T19" fmla="*/ 22 h 117"/>
                <a:gd name="T20" fmla="*/ 92 w 156"/>
                <a:gd name="T21" fmla="*/ 55 h 117"/>
                <a:gd name="T22" fmla="*/ 97 w 156"/>
                <a:gd name="T23" fmla="*/ 79 h 117"/>
                <a:gd name="T24" fmla="*/ 115 w 156"/>
                <a:gd name="T25" fmla="*/ 87 h 117"/>
                <a:gd name="T26" fmla="*/ 133 w 156"/>
                <a:gd name="T27" fmla="*/ 79 h 117"/>
                <a:gd name="T28" fmla="*/ 139 w 156"/>
                <a:gd name="T29" fmla="*/ 55 h 117"/>
                <a:gd name="T30" fmla="*/ 139 w 156"/>
                <a:gd name="T31" fmla="*/ 22 h 117"/>
                <a:gd name="T32" fmla="*/ 156 w 156"/>
                <a:gd name="T33" fmla="*/ 0 h 117"/>
                <a:gd name="T34" fmla="*/ 156 w 156"/>
                <a:gd name="T35" fmla="*/ 57 h 117"/>
                <a:gd name="T36" fmla="*/ 146 w 156"/>
                <a:gd name="T37" fmla="*/ 96 h 117"/>
                <a:gd name="T38" fmla="*/ 117 w 156"/>
                <a:gd name="T39" fmla="*/ 110 h 117"/>
                <a:gd name="T40" fmla="*/ 95 w 156"/>
                <a:gd name="T41" fmla="*/ 103 h 117"/>
                <a:gd name="T42" fmla="*/ 84 w 156"/>
                <a:gd name="T43" fmla="*/ 82 h 117"/>
                <a:gd name="T44" fmla="*/ 70 w 156"/>
                <a:gd name="T45" fmla="*/ 108 h 117"/>
                <a:gd name="T46" fmla="*/ 43 w 156"/>
                <a:gd name="T47" fmla="*/ 117 h 117"/>
                <a:gd name="T48" fmla="*/ 11 w 156"/>
                <a:gd name="T49" fmla="*/ 102 h 117"/>
                <a:gd name="T50" fmla="*/ 0 w 156"/>
                <a:gd name="T51" fmla="*/ 59 h 117"/>
                <a:gd name="T52" fmla="*/ 0 w 156"/>
                <a:gd name="T53" fmla="*/ 0 h 117"/>
                <a:gd name="T54" fmla="*/ 156 w 156"/>
                <a:gd name="T5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117">
                  <a:moveTo>
                    <a:pt x="74" y="22"/>
                  </a:moveTo>
                  <a:lnTo>
                    <a:pt x="17" y="22"/>
                  </a:lnTo>
                  <a:lnTo>
                    <a:pt x="17" y="58"/>
                  </a:lnTo>
                  <a:cubicBezTo>
                    <a:pt x="17" y="70"/>
                    <a:pt x="19" y="79"/>
                    <a:pt x="24" y="84"/>
                  </a:cubicBezTo>
                  <a:cubicBezTo>
                    <a:pt x="29" y="90"/>
                    <a:pt x="36" y="93"/>
                    <a:pt x="46" y="93"/>
                  </a:cubicBezTo>
                  <a:cubicBezTo>
                    <a:pt x="56" y="93"/>
                    <a:pt x="63" y="90"/>
                    <a:pt x="67" y="84"/>
                  </a:cubicBezTo>
                  <a:cubicBezTo>
                    <a:pt x="72" y="79"/>
                    <a:pt x="74" y="70"/>
                    <a:pt x="74" y="58"/>
                  </a:cubicBezTo>
                  <a:lnTo>
                    <a:pt x="74" y="22"/>
                  </a:lnTo>
                  <a:close/>
                  <a:moveTo>
                    <a:pt x="139" y="22"/>
                  </a:moveTo>
                  <a:lnTo>
                    <a:pt x="92" y="22"/>
                  </a:lnTo>
                  <a:lnTo>
                    <a:pt x="92" y="55"/>
                  </a:lnTo>
                  <a:cubicBezTo>
                    <a:pt x="92" y="66"/>
                    <a:pt x="94" y="74"/>
                    <a:pt x="97" y="79"/>
                  </a:cubicBezTo>
                  <a:cubicBezTo>
                    <a:pt x="101" y="85"/>
                    <a:pt x="107" y="87"/>
                    <a:pt x="115" y="87"/>
                  </a:cubicBezTo>
                  <a:cubicBezTo>
                    <a:pt x="123" y="87"/>
                    <a:pt x="129" y="85"/>
                    <a:pt x="133" y="79"/>
                  </a:cubicBezTo>
                  <a:cubicBezTo>
                    <a:pt x="137" y="74"/>
                    <a:pt x="139" y="66"/>
                    <a:pt x="139" y="55"/>
                  </a:cubicBezTo>
                  <a:lnTo>
                    <a:pt x="139" y="22"/>
                  </a:lnTo>
                  <a:close/>
                  <a:moveTo>
                    <a:pt x="156" y="0"/>
                  </a:moveTo>
                  <a:lnTo>
                    <a:pt x="156" y="57"/>
                  </a:lnTo>
                  <a:cubicBezTo>
                    <a:pt x="156" y="74"/>
                    <a:pt x="153" y="87"/>
                    <a:pt x="146" y="96"/>
                  </a:cubicBezTo>
                  <a:cubicBezTo>
                    <a:pt x="139" y="105"/>
                    <a:pt x="130" y="110"/>
                    <a:pt x="117" y="110"/>
                  </a:cubicBezTo>
                  <a:cubicBezTo>
                    <a:pt x="108" y="110"/>
                    <a:pt x="100" y="107"/>
                    <a:pt x="95" y="103"/>
                  </a:cubicBezTo>
                  <a:cubicBezTo>
                    <a:pt x="89" y="98"/>
                    <a:pt x="85" y="91"/>
                    <a:pt x="84" y="82"/>
                  </a:cubicBezTo>
                  <a:cubicBezTo>
                    <a:pt x="82" y="93"/>
                    <a:pt x="77" y="101"/>
                    <a:pt x="70" y="108"/>
                  </a:cubicBezTo>
                  <a:cubicBezTo>
                    <a:pt x="63" y="114"/>
                    <a:pt x="54" y="117"/>
                    <a:pt x="43" y="117"/>
                  </a:cubicBezTo>
                  <a:cubicBezTo>
                    <a:pt x="29" y="117"/>
                    <a:pt x="19" y="112"/>
                    <a:pt x="11" y="102"/>
                  </a:cubicBezTo>
                  <a:cubicBezTo>
                    <a:pt x="3" y="92"/>
                    <a:pt x="0" y="77"/>
                    <a:pt x="0" y="59"/>
                  </a:cubicBezTo>
                  <a:lnTo>
                    <a:pt x="0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312">
              <a:extLst>
                <a:ext uri="{FF2B5EF4-FFF2-40B4-BE49-F238E27FC236}">
                  <a16:creationId xmlns:a16="http://schemas.microsoft.com/office/drawing/2014/main" id="{72980446-ED79-4EE6-AF20-AE0F695A9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3" y="1585"/>
              <a:ext cx="66" cy="64"/>
            </a:xfrm>
            <a:custGeom>
              <a:avLst/>
              <a:gdLst>
                <a:gd name="T0" fmla="*/ 156 w 156"/>
                <a:gd name="T1" fmla="*/ 0 h 151"/>
                <a:gd name="T2" fmla="*/ 156 w 156"/>
                <a:gd name="T3" fmla="*/ 33 h 151"/>
                <a:gd name="T4" fmla="*/ 50 w 156"/>
                <a:gd name="T5" fmla="*/ 75 h 151"/>
                <a:gd name="T6" fmla="*/ 156 w 156"/>
                <a:gd name="T7" fmla="*/ 117 h 151"/>
                <a:gd name="T8" fmla="*/ 156 w 156"/>
                <a:gd name="T9" fmla="*/ 151 h 151"/>
                <a:gd name="T10" fmla="*/ 0 w 156"/>
                <a:gd name="T11" fmla="*/ 151 h 151"/>
                <a:gd name="T12" fmla="*/ 0 w 156"/>
                <a:gd name="T13" fmla="*/ 129 h 151"/>
                <a:gd name="T14" fmla="*/ 137 w 156"/>
                <a:gd name="T15" fmla="*/ 129 h 151"/>
                <a:gd name="T16" fmla="*/ 30 w 156"/>
                <a:gd name="T17" fmla="*/ 86 h 151"/>
                <a:gd name="T18" fmla="*/ 30 w 156"/>
                <a:gd name="T19" fmla="*/ 64 h 151"/>
                <a:gd name="T20" fmla="*/ 137 w 156"/>
                <a:gd name="T21" fmla="*/ 21 h 151"/>
                <a:gd name="T22" fmla="*/ 0 w 156"/>
                <a:gd name="T23" fmla="*/ 21 h 151"/>
                <a:gd name="T24" fmla="*/ 0 w 156"/>
                <a:gd name="T25" fmla="*/ 0 h 151"/>
                <a:gd name="T26" fmla="*/ 156 w 156"/>
                <a:gd name="T27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6" h="151">
                  <a:moveTo>
                    <a:pt x="156" y="0"/>
                  </a:moveTo>
                  <a:lnTo>
                    <a:pt x="156" y="33"/>
                  </a:lnTo>
                  <a:lnTo>
                    <a:pt x="50" y="75"/>
                  </a:lnTo>
                  <a:lnTo>
                    <a:pt x="156" y="117"/>
                  </a:lnTo>
                  <a:lnTo>
                    <a:pt x="156" y="151"/>
                  </a:lnTo>
                  <a:lnTo>
                    <a:pt x="0" y="151"/>
                  </a:lnTo>
                  <a:lnTo>
                    <a:pt x="0" y="129"/>
                  </a:lnTo>
                  <a:lnTo>
                    <a:pt x="137" y="129"/>
                  </a:lnTo>
                  <a:lnTo>
                    <a:pt x="30" y="86"/>
                  </a:lnTo>
                  <a:lnTo>
                    <a:pt x="30" y="64"/>
                  </a:lnTo>
                  <a:lnTo>
                    <a:pt x="137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313">
              <a:extLst>
                <a:ext uri="{FF2B5EF4-FFF2-40B4-BE49-F238E27FC236}">
                  <a16:creationId xmlns:a16="http://schemas.microsoft.com/office/drawing/2014/main" id="{AB01DC6D-AB13-4CEC-B351-20F59594C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3" y="1665"/>
              <a:ext cx="67" cy="45"/>
            </a:xfrm>
            <a:custGeom>
              <a:avLst/>
              <a:gdLst>
                <a:gd name="T0" fmla="*/ 17 w 159"/>
                <a:gd name="T1" fmla="*/ 27 h 105"/>
                <a:gd name="T2" fmla="*/ 17 w 159"/>
                <a:gd name="T3" fmla="*/ 105 h 105"/>
                <a:gd name="T4" fmla="*/ 0 w 159"/>
                <a:gd name="T5" fmla="*/ 105 h 105"/>
                <a:gd name="T6" fmla="*/ 0 w 159"/>
                <a:gd name="T7" fmla="*/ 0 h 105"/>
                <a:gd name="T8" fmla="*/ 17 w 159"/>
                <a:gd name="T9" fmla="*/ 0 h 105"/>
                <a:gd name="T10" fmla="*/ 51 w 159"/>
                <a:gd name="T11" fmla="*/ 35 h 105"/>
                <a:gd name="T12" fmla="*/ 78 w 159"/>
                <a:gd name="T13" fmla="*/ 63 h 105"/>
                <a:gd name="T14" fmla="*/ 97 w 159"/>
                <a:gd name="T15" fmla="*/ 78 h 105"/>
                <a:gd name="T16" fmla="*/ 113 w 159"/>
                <a:gd name="T17" fmla="*/ 82 h 105"/>
                <a:gd name="T18" fmla="*/ 133 w 159"/>
                <a:gd name="T19" fmla="*/ 73 h 105"/>
                <a:gd name="T20" fmla="*/ 141 w 159"/>
                <a:gd name="T21" fmla="*/ 49 h 105"/>
                <a:gd name="T22" fmla="*/ 138 w 159"/>
                <a:gd name="T23" fmla="*/ 26 h 105"/>
                <a:gd name="T24" fmla="*/ 127 w 159"/>
                <a:gd name="T25" fmla="*/ 2 h 105"/>
                <a:gd name="T26" fmla="*/ 149 w 159"/>
                <a:gd name="T27" fmla="*/ 2 h 105"/>
                <a:gd name="T28" fmla="*/ 156 w 159"/>
                <a:gd name="T29" fmla="*/ 27 h 105"/>
                <a:gd name="T30" fmla="*/ 159 w 159"/>
                <a:gd name="T31" fmla="*/ 48 h 105"/>
                <a:gd name="T32" fmla="*/ 147 w 159"/>
                <a:gd name="T33" fmla="*/ 89 h 105"/>
                <a:gd name="T34" fmla="*/ 114 w 159"/>
                <a:gd name="T35" fmla="*/ 104 h 105"/>
                <a:gd name="T36" fmla="*/ 96 w 159"/>
                <a:gd name="T37" fmla="*/ 100 h 105"/>
                <a:gd name="T38" fmla="*/ 76 w 159"/>
                <a:gd name="T39" fmla="*/ 87 h 105"/>
                <a:gd name="T40" fmla="*/ 58 w 159"/>
                <a:gd name="T41" fmla="*/ 69 h 105"/>
                <a:gd name="T42" fmla="*/ 17 w 159"/>
                <a:gd name="T43" fmla="*/ 2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9" h="105">
                  <a:moveTo>
                    <a:pt x="17" y="27"/>
                  </a:moveTo>
                  <a:lnTo>
                    <a:pt x="17" y="105"/>
                  </a:lnTo>
                  <a:lnTo>
                    <a:pt x="0" y="105"/>
                  </a:lnTo>
                  <a:lnTo>
                    <a:pt x="0" y="0"/>
                  </a:lnTo>
                  <a:lnTo>
                    <a:pt x="17" y="0"/>
                  </a:lnTo>
                  <a:cubicBezTo>
                    <a:pt x="26" y="9"/>
                    <a:pt x="37" y="20"/>
                    <a:pt x="51" y="35"/>
                  </a:cubicBezTo>
                  <a:cubicBezTo>
                    <a:pt x="65" y="50"/>
                    <a:pt x="74" y="59"/>
                    <a:pt x="78" y="63"/>
                  </a:cubicBezTo>
                  <a:cubicBezTo>
                    <a:pt x="86" y="70"/>
                    <a:pt x="92" y="75"/>
                    <a:pt x="97" y="78"/>
                  </a:cubicBezTo>
                  <a:cubicBezTo>
                    <a:pt x="103" y="80"/>
                    <a:pt x="108" y="82"/>
                    <a:pt x="113" y="82"/>
                  </a:cubicBezTo>
                  <a:cubicBezTo>
                    <a:pt x="121" y="82"/>
                    <a:pt x="128" y="79"/>
                    <a:pt x="133" y="73"/>
                  </a:cubicBezTo>
                  <a:cubicBezTo>
                    <a:pt x="139" y="66"/>
                    <a:pt x="141" y="58"/>
                    <a:pt x="141" y="49"/>
                  </a:cubicBezTo>
                  <a:cubicBezTo>
                    <a:pt x="141" y="42"/>
                    <a:pt x="140" y="34"/>
                    <a:pt x="138" y="26"/>
                  </a:cubicBezTo>
                  <a:cubicBezTo>
                    <a:pt x="135" y="19"/>
                    <a:pt x="132" y="10"/>
                    <a:pt x="127" y="2"/>
                  </a:cubicBezTo>
                  <a:lnTo>
                    <a:pt x="149" y="2"/>
                  </a:lnTo>
                  <a:cubicBezTo>
                    <a:pt x="152" y="11"/>
                    <a:pt x="155" y="19"/>
                    <a:pt x="156" y="27"/>
                  </a:cubicBezTo>
                  <a:cubicBezTo>
                    <a:pt x="158" y="35"/>
                    <a:pt x="159" y="42"/>
                    <a:pt x="159" y="48"/>
                  </a:cubicBezTo>
                  <a:cubicBezTo>
                    <a:pt x="159" y="65"/>
                    <a:pt x="155" y="79"/>
                    <a:pt x="147" y="89"/>
                  </a:cubicBezTo>
                  <a:cubicBezTo>
                    <a:pt x="139" y="99"/>
                    <a:pt x="128" y="104"/>
                    <a:pt x="114" y="104"/>
                  </a:cubicBezTo>
                  <a:cubicBezTo>
                    <a:pt x="108" y="104"/>
                    <a:pt x="102" y="103"/>
                    <a:pt x="96" y="100"/>
                  </a:cubicBezTo>
                  <a:cubicBezTo>
                    <a:pt x="90" y="98"/>
                    <a:pt x="83" y="93"/>
                    <a:pt x="76" y="87"/>
                  </a:cubicBezTo>
                  <a:cubicBezTo>
                    <a:pt x="74" y="85"/>
                    <a:pt x="68" y="79"/>
                    <a:pt x="58" y="69"/>
                  </a:cubicBezTo>
                  <a:cubicBezTo>
                    <a:pt x="48" y="59"/>
                    <a:pt x="35" y="45"/>
                    <a:pt x="17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314">
              <a:extLst>
                <a:ext uri="{FF2B5EF4-FFF2-40B4-BE49-F238E27FC236}">
                  <a16:creationId xmlns:a16="http://schemas.microsoft.com/office/drawing/2014/main" id="{8E91A47D-419C-4663-A17A-F96EEE7A4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1360"/>
              <a:ext cx="74" cy="103"/>
            </a:xfrm>
            <a:custGeom>
              <a:avLst/>
              <a:gdLst>
                <a:gd name="T0" fmla="*/ 43 w 173"/>
                <a:gd name="T1" fmla="*/ 61 h 242"/>
                <a:gd name="T2" fmla="*/ 87 w 173"/>
                <a:gd name="T3" fmla="*/ 61 h 242"/>
                <a:gd name="T4" fmla="*/ 87 w 173"/>
                <a:gd name="T5" fmla="*/ 31 h 242"/>
                <a:gd name="T6" fmla="*/ 87 w 173"/>
                <a:gd name="T7" fmla="*/ 0 h 242"/>
                <a:gd name="T8" fmla="*/ 130 w 173"/>
                <a:gd name="T9" fmla="*/ 60 h 242"/>
                <a:gd name="T10" fmla="*/ 172 w 173"/>
                <a:gd name="T11" fmla="*/ 122 h 242"/>
                <a:gd name="T12" fmla="*/ 129 w 173"/>
                <a:gd name="T13" fmla="*/ 182 h 242"/>
                <a:gd name="T14" fmla="*/ 87 w 173"/>
                <a:gd name="T15" fmla="*/ 242 h 242"/>
                <a:gd name="T16" fmla="*/ 87 w 173"/>
                <a:gd name="T17" fmla="*/ 211 h 242"/>
                <a:gd name="T18" fmla="*/ 87 w 173"/>
                <a:gd name="T19" fmla="*/ 181 h 242"/>
                <a:gd name="T20" fmla="*/ 44 w 173"/>
                <a:gd name="T21" fmla="*/ 181 h 242"/>
                <a:gd name="T22" fmla="*/ 0 w 173"/>
                <a:gd name="T23" fmla="*/ 181 h 242"/>
                <a:gd name="T24" fmla="*/ 0 w 173"/>
                <a:gd name="T25" fmla="*/ 121 h 242"/>
                <a:gd name="T26" fmla="*/ 0 w 173"/>
                <a:gd name="T27" fmla="*/ 61 h 242"/>
                <a:gd name="T28" fmla="*/ 43 w 173"/>
                <a:gd name="T29" fmla="*/ 6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3" h="242">
                  <a:moveTo>
                    <a:pt x="43" y="61"/>
                  </a:moveTo>
                  <a:lnTo>
                    <a:pt x="87" y="61"/>
                  </a:lnTo>
                  <a:lnTo>
                    <a:pt x="87" y="31"/>
                  </a:lnTo>
                  <a:lnTo>
                    <a:pt x="87" y="0"/>
                  </a:lnTo>
                  <a:lnTo>
                    <a:pt x="130" y="60"/>
                  </a:lnTo>
                  <a:cubicBezTo>
                    <a:pt x="165" y="109"/>
                    <a:pt x="173" y="121"/>
                    <a:pt x="172" y="122"/>
                  </a:cubicBezTo>
                  <a:cubicBezTo>
                    <a:pt x="171" y="123"/>
                    <a:pt x="152" y="150"/>
                    <a:pt x="129" y="182"/>
                  </a:cubicBezTo>
                  <a:lnTo>
                    <a:pt x="87" y="242"/>
                  </a:lnTo>
                  <a:lnTo>
                    <a:pt x="87" y="211"/>
                  </a:lnTo>
                  <a:lnTo>
                    <a:pt x="87" y="181"/>
                  </a:lnTo>
                  <a:lnTo>
                    <a:pt x="44" y="181"/>
                  </a:lnTo>
                  <a:lnTo>
                    <a:pt x="0" y="181"/>
                  </a:lnTo>
                  <a:lnTo>
                    <a:pt x="0" y="121"/>
                  </a:lnTo>
                  <a:lnTo>
                    <a:pt x="0" y="61"/>
                  </a:lnTo>
                  <a:lnTo>
                    <a:pt x="43" y="61"/>
                  </a:lnTo>
                  <a:close/>
                </a:path>
              </a:pathLst>
            </a:custGeom>
            <a:solidFill>
              <a:srgbClr val="1B0675"/>
            </a:solidFill>
            <a:ln w="1588" cap="flat">
              <a:solidFill>
                <a:srgbClr val="07070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315">
              <a:extLst>
                <a:ext uri="{FF2B5EF4-FFF2-40B4-BE49-F238E27FC236}">
                  <a16:creationId xmlns:a16="http://schemas.microsoft.com/office/drawing/2014/main" id="{F4F40DCA-1002-4D2E-B2E4-267E07156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6" y="1360"/>
              <a:ext cx="73" cy="102"/>
            </a:xfrm>
            <a:custGeom>
              <a:avLst/>
              <a:gdLst>
                <a:gd name="T0" fmla="*/ 129 w 172"/>
                <a:gd name="T1" fmla="*/ 181 h 241"/>
                <a:gd name="T2" fmla="*/ 85 w 172"/>
                <a:gd name="T3" fmla="*/ 181 h 241"/>
                <a:gd name="T4" fmla="*/ 85 w 172"/>
                <a:gd name="T5" fmla="*/ 211 h 241"/>
                <a:gd name="T6" fmla="*/ 85 w 172"/>
                <a:gd name="T7" fmla="*/ 241 h 241"/>
                <a:gd name="T8" fmla="*/ 42 w 172"/>
                <a:gd name="T9" fmla="*/ 181 h 241"/>
                <a:gd name="T10" fmla="*/ 0 w 172"/>
                <a:gd name="T11" fmla="*/ 120 h 241"/>
                <a:gd name="T12" fmla="*/ 43 w 172"/>
                <a:gd name="T13" fmla="*/ 59 h 241"/>
                <a:gd name="T14" fmla="*/ 85 w 172"/>
                <a:gd name="T15" fmla="*/ 0 h 241"/>
                <a:gd name="T16" fmla="*/ 85 w 172"/>
                <a:gd name="T17" fmla="*/ 31 h 241"/>
                <a:gd name="T18" fmla="*/ 85 w 172"/>
                <a:gd name="T19" fmla="*/ 61 h 241"/>
                <a:gd name="T20" fmla="*/ 128 w 172"/>
                <a:gd name="T21" fmla="*/ 61 h 241"/>
                <a:gd name="T22" fmla="*/ 172 w 172"/>
                <a:gd name="T23" fmla="*/ 61 h 241"/>
                <a:gd name="T24" fmla="*/ 172 w 172"/>
                <a:gd name="T25" fmla="*/ 121 h 241"/>
                <a:gd name="T26" fmla="*/ 172 w 172"/>
                <a:gd name="T27" fmla="*/ 181 h 241"/>
                <a:gd name="T28" fmla="*/ 129 w 172"/>
                <a:gd name="T29" fmla="*/ 18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2" h="241">
                  <a:moveTo>
                    <a:pt x="129" y="181"/>
                  </a:moveTo>
                  <a:lnTo>
                    <a:pt x="85" y="181"/>
                  </a:lnTo>
                  <a:lnTo>
                    <a:pt x="85" y="211"/>
                  </a:lnTo>
                  <a:lnTo>
                    <a:pt x="85" y="241"/>
                  </a:lnTo>
                  <a:lnTo>
                    <a:pt x="42" y="181"/>
                  </a:lnTo>
                  <a:cubicBezTo>
                    <a:pt x="7" y="133"/>
                    <a:pt x="0" y="121"/>
                    <a:pt x="0" y="120"/>
                  </a:cubicBezTo>
                  <a:cubicBezTo>
                    <a:pt x="1" y="119"/>
                    <a:pt x="20" y="92"/>
                    <a:pt x="43" y="59"/>
                  </a:cubicBezTo>
                  <a:lnTo>
                    <a:pt x="85" y="0"/>
                  </a:lnTo>
                  <a:lnTo>
                    <a:pt x="85" y="31"/>
                  </a:lnTo>
                  <a:lnTo>
                    <a:pt x="85" y="61"/>
                  </a:lnTo>
                  <a:lnTo>
                    <a:pt x="128" y="61"/>
                  </a:lnTo>
                  <a:lnTo>
                    <a:pt x="172" y="61"/>
                  </a:lnTo>
                  <a:lnTo>
                    <a:pt x="172" y="121"/>
                  </a:lnTo>
                  <a:lnTo>
                    <a:pt x="172" y="181"/>
                  </a:lnTo>
                  <a:lnTo>
                    <a:pt x="129" y="181"/>
                  </a:lnTo>
                  <a:close/>
                </a:path>
              </a:pathLst>
            </a:custGeom>
            <a:solidFill>
              <a:srgbClr val="1B0675"/>
            </a:solidFill>
            <a:ln w="1588" cap="flat">
              <a:solidFill>
                <a:srgbClr val="07070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316">
              <a:extLst>
                <a:ext uri="{FF2B5EF4-FFF2-40B4-BE49-F238E27FC236}">
                  <a16:creationId xmlns:a16="http://schemas.microsoft.com/office/drawing/2014/main" id="{0DA39343-A54B-4DA1-90D2-CDA637285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" y="1769"/>
              <a:ext cx="73" cy="102"/>
            </a:xfrm>
            <a:custGeom>
              <a:avLst/>
              <a:gdLst>
                <a:gd name="T0" fmla="*/ 43 w 172"/>
                <a:gd name="T1" fmla="*/ 60 h 241"/>
                <a:gd name="T2" fmla="*/ 86 w 172"/>
                <a:gd name="T3" fmla="*/ 60 h 241"/>
                <a:gd name="T4" fmla="*/ 86 w 172"/>
                <a:gd name="T5" fmla="*/ 30 h 241"/>
                <a:gd name="T6" fmla="*/ 86 w 172"/>
                <a:gd name="T7" fmla="*/ 0 h 241"/>
                <a:gd name="T8" fmla="*/ 129 w 172"/>
                <a:gd name="T9" fmla="*/ 59 h 241"/>
                <a:gd name="T10" fmla="*/ 171 w 172"/>
                <a:gd name="T11" fmla="*/ 121 h 241"/>
                <a:gd name="T12" fmla="*/ 129 w 172"/>
                <a:gd name="T13" fmla="*/ 181 h 241"/>
                <a:gd name="T14" fmla="*/ 87 w 172"/>
                <a:gd name="T15" fmla="*/ 241 h 241"/>
                <a:gd name="T16" fmla="*/ 86 w 172"/>
                <a:gd name="T17" fmla="*/ 210 h 241"/>
                <a:gd name="T18" fmla="*/ 86 w 172"/>
                <a:gd name="T19" fmla="*/ 180 h 241"/>
                <a:gd name="T20" fmla="*/ 43 w 172"/>
                <a:gd name="T21" fmla="*/ 180 h 241"/>
                <a:gd name="T22" fmla="*/ 0 w 172"/>
                <a:gd name="T23" fmla="*/ 180 h 241"/>
                <a:gd name="T24" fmla="*/ 0 w 172"/>
                <a:gd name="T25" fmla="*/ 120 h 241"/>
                <a:gd name="T26" fmla="*/ 0 w 172"/>
                <a:gd name="T27" fmla="*/ 60 h 241"/>
                <a:gd name="T28" fmla="*/ 43 w 172"/>
                <a:gd name="T29" fmla="*/ 6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2" h="241">
                  <a:moveTo>
                    <a:pt x="43" y="60"/>
                  </a:moveTo>
                  <a:lnTo>
                    <a:pt x="86" y="60"/>
                  </a:lnTo>
                  <a:lnTo>
                    <a:pt x="86" y="30"/>
                  </a:lnTo>
                  <a:lnTo>
                    <a:pt x="86" y="0"/>
                  </a:lnTo>
                  <a:lnTo>
                    <a:pt x="129" y="59"/>
                  </a:lnTo>
                  <a:cubicBezTo>
                    <a:pt x="164" y="108"/>
                    <a:pt x="172" y="120"/>
                    <a:pt x="171" y="121"/>
                  </a:cubicBezTo>
                  <a:cubicBezTo>
                    <a:pt x="171" y="122"/>
                    <a:pt x="152" y="149"/>
                    <a:pt x="129" y="181"/>
                  </a:cubicBezTo>
                  <a:lnTo>
                    <a:pt x="87" y="241"/>
                  </a:lnTo>
                  <a:lnTo>
                    <a:pt x="86" y="210"/>
                  </a:lnTo>
                  <a:lnTo>
                    <a:pt x="86" y="180"/>
                  </a:lnTo>
                  <a:lnTo>
                    <a:pt x="43" y="180"/>
                  </a:lnTo>
                  <a:lnTo>
                    <a:pt x="0" y="180"/>
                  </a:lnTo>
                  <a:lnTo>
                    <a:pt x="0" y="120"/>
                  </a:lnTo>
                  <a:lnTo>
                    <a:pt x="0" y="60"/>
                  </a:lnTo>
                  <a:lnTo>
                    <a:pt x="43" y="60"/>
                  </a:lnTo>
                  <a:close/>
                </a:path>
              </a:pathLst>
            </a:custGeom>
            <a:solidFill>
              <a:srgbClr val="1B0675"/>
            </a:solidFill>
            <a:ln w="1588" cap="flat">
              <a:solidFill>
                <a:srgbClr val="07070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317">
              <a:extLst>
                <a:ext uri="{FF2B5EF4-FFF2-40B4-BE49-F238E27FC236}">
                  <a16:creationId xmlns:a16="http://schemas.microsoft.com/office/drawing/2014/main" id="{74B7D174-E081-4392-B2F7-0D97B5E89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0" y="1768"/>
              <a:ext cx="73" cy="103"/>
            </a:xfrm>
            <a:custGeom>
              <a:avLst/>
              <a:gdLst>
                <a:gd name="T0" fmla="*/ 129 w 172"/>
                <a:gd name="T1" fmla="*/ 181 h 241"/>
                <a:gd name="T2" fmla="*/ 86 w 172"/>
                <a:gd name="T3" fmla="*/ 181 h 241"/>
                <a:gd name="T4" fmla="*/ 86 w 172"/>
                <a:gd name="T5" fmla="*/ 211 h 241"/>
                <a:gd name="T6" fmla="*/ 86 w 172"/>
                <a:gd name="T7" fmla="*/ 241 h 241"/>
                <a:gd name="T8" fmla="*/ 43 w 172"/>
                <a:gd name="T9" fmla="*/ 181 h 241"/>
                <a:gd name="T10" fmla="*/ 1 w 172"/>
                <a:gd name="T11" fmla="*/ 120 h 241"/>
                <a:gd name="T12" fmla="*/ 43 w 172"/>
                <a:gd name="T13" fmla="*/ 59 h 241"/>
                <a:gd name="T14" fmla="*/ 85 w 172"/>
                <a:gd name="T15" fmla="*/ 0 h 241"/>
                <a:gd name="T16" fmla="*/ 86 w 172"/>
                <a:gd name="T17" fmla="*/ 31 h 241"/>
                <a:gd name="T18" fmla="*/ 86 w 172"/>
                <a:gd name="T19" fmla="*/ 61 h 241"/>
                <a:gd name="T20" fmla="*/ 129 w 172"/>
                <a:gd name="T21" fmla="*/ 61 h 241"/>
                <a:gd name="T22" fmla="*/ 172 w 172"/>
                <a:gd name="T23" fmla="*/ 61 h 241"/>
                <a:gd name="T24" fmla="*/ 172 w 172"/>
                <a:gd name="T25" fmla="*/ 121 h 241"/>
                <a:gd name="T26" fmla="*/ 172 w 172"/>
                <a:gd name="T27" fmla="*/ 181 h 241"/>
                <a:gd name="T28" fmla="*/ 129 w 172"/>
                <a:gd name="T29" fmla="*/ 18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2" h="241">
                  <a:moveTo>
                    <a:pt x="129" y="181"/>
                  </a:moveTo>
                  <a:lnTo>
                    <a:pt x="86" y="181"/>
                  </a:lnTo>
                  <a:lnTo>
                    <a:pt x="86" y="211"/>
                  </a:lnTo>
                  <a:lnTo>
                    <a:pt x="86" y="241"/>
                  </a:lnTo>
                  <a:lnTo>
                    <a:pt x="43" y="181"/>
                  </a:lnTo>
                  <a:cubicBezTo>
                    <a:pt x="8" y="133"/>
                    <a:pt x="0" y="121"/>
                    <a:pt x="1" y="120"/>
                  </a:cubicBezTo>
                  <a:cubicBezTo>
                    <a:pt x="1" y="119"/>
                    <a:pt x="20" y="92"/>
                    <a:pt x="43" y="59"/>
                  </a:cubicBezTo>
                  <a:lnTo>
                    <a:pt x="85" y="0"/>
                  </a:lnTo>
                  <a:lnTo>
                    <a:pt x="86" y="31"/>
                  </a:lnTo>
                  <a:lnTo>
                    <a:pt x="86" y="61"/>
                  </a:lnTo>
                  <a:lnTo>
                    <a:pt x="129" y="61"/>
                  </a:lnTo>
                  <a:lnTo>
                    <a:pt x="172" y="61"/>
                  </a:lnTo>
                  <a:lnTo>
                    <a:pt x="172" y="121"/>
                  </a:lnTo>
                  <a:lnTo>
                    <a:pt x="172" y="181"/>
                  </a:lnTo>
                  <a:lnTo>
                    <a:pt x="129" y="181"/>
                  </a:lnTo>
                  <a:close/>
                </a:path>
              </a:pathLst>
            </a:custGeom>
            <a:solidFill>
              <a:srgbClr val="1B0675"/>
            </a:solidFill>
            <a:ln w="1588" cap="flat">
              <a:solidFill>
                <a:srgbClr val="07070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Rectangle 318">
              <a:extLst>
                <a:ext uri="{FF2B5EF4-FFF2-40B4-BE49-F238E27FC236}">
                  <a16:creationId xmlns:a16="http://schemas.microsoft.com/office/drawing/2014/main" id="{467CB8B1-80D8-4E6B-BA6D-890D90AC21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4" y="2147"/>
              <a:ext cx="148" cy="638"/>
            </a:xfrm>
            <a:prstGeom prst="rect">
              <a:avLst/>
            </a:prstGeom>
            <a:solidFill>
              <a:srgbClr val="A2D0D9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319">
              <a:extLst>
                <a:ext uri="{FF2B5EF4-FFF2-40B4-BE49-F238E27FC236}">
                  <a16:creationId xmlns:a16="http://schemas.microsoft.com/office/drawing/2014/main" id="{8A45B8FA-3C68-4DD3-9E5F-4D2A0FBCB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7" y="2309"/>
              <a:ext cx="66" cy="53"/>
            </a:xfrm>
            <a:custGeom>
              <a:avLst/>
              <a:gdLst>
                <a:gd name="T0" fmla="*/ 156 w 156"/>
                <a:gd name="T1" fmla="*/ 0 h 126"/>
                <a:gd name="T2" fmla="*/ 156 w 156"/>
                <a:gd name="T3" fmla="*/ 23 h 126"/>
                <a:gd name="T4" fmla="*/ 92 w 156"/>
                <a:gd name="T5" fmla="*/ 23 h 126"/>
                <a:gd name="T6" fmla="*/ 92 w 156"/>
                <a:gd name="T7" fmla="*/ 104 h 126"/>
                <a:gd name="T8" fmla="*/ 156 w 156"/>
                <a:gd name="T9" fmla="*/ 104 h 126"/>
                <a:gd name="T10" fmla="*/ 156 w 156"/>
                <a:gd name="T11" fmla="*/ 126 h 126"/>
                <a:gd name="T12" fmla="*/ 0 w 156"/>
                <a:gd name="T13" fmla="*/ 126 h 126"/>
                <a:gd name="T14" fmla="*/ 0 w 156"/>
                <a:gd name="T15" fmla="*/ 104 h 126"/>
                <a:gd name="T16" fmla="*/ 74 w 156"/>
                <a:gd name="T17" fmla="*/ 104 h 126"/>
                <a:gd name="T18" fmla="*/ 74 w 156"/>
                <a:gd name="T19" fmla="*/ 23 h 126"/>
                <a:gd name="T20" fmla="*/ 0 w 156"/>
                <a:gd name="T21" fmla="*/ 23 h 126"/>
                <a:gd name="T22" fmla="*/ 0 w 156"/>
                <a:gd name="T23" fmla="*/ 0 h 126"/>
                <a:gd name="T24" fmla="*/ 156 w 156"/>
                <a:gd name="T25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" h="126">
                  <a:moveTo>
                    <a:pt x="156" y="0"/>
                  </a:moveTo>
                  <a:lnTo>
                    <a:pt x="156" y="23"/>
                  </a:lnTo>
                  <a:lnTo>
                    <a:pt x="92" y="23"/>
                  </a:lnTo>
                  <a:lnTo>
                    <a:pt x="92" y="104"/>
                  </a:lnTo>
                  <a:lnTo>
                    <a:pt x="156" y="104"/>
                  </a:lnTo>
                  <a:lnTo>
                    <a:pt x="156" y="126"/>
                  </a:lnTo>
                  <a:lnTo>
                    <a:pt x="0" y="126"/>
                  </a:lnTo>
                  <a:lnTo>
                    <a:pt x="0" y="104"/>
                  </a:lnTo>
                  <a:lnTo>
                    <a:pt x="74" y="104"/>
                  </a:lnTo>
                  <a:lnTo>
                    <a:pt x="74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320">
              <a:extLst>
                <a:ext uri="{FF2B5EF4-FFF2-40B4-BE49-F238E27FC236}">
                  <a16:creationId xmlns:a16="http://schemas.microsoft.com/office/drawing/2014/main" id="{D019262D-23F8-4762-8AE3-B7377A4FF3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27" y="2382"/>
              <a:ext cx="66" cy="49"/>
            </a:xfrm>
            <a:custGeom>
              <a:avLst/>
              <a:gdLst>
                <a:gd name="T0" fmla="*/ 75 w 156"/>
                <a:gd name="T1" fmla="*/ 22 h 117"/>
                <a:gd name="T2" fmla="*/ 17 w 156"/>
                <a:gd name="T3" fmla="*/ 22 h 117"/>
                <a:gd name="T4" fmla="*/ 17 w 156"/>
                <a:gd name="T5" fmla="*/ 58 h 117"/>
                <a:gd name="T6" fmla="*/ 24 w 156"/>
                <a:gd name="T7" fmla="*/ 84 h 117"/>
                <a:gd name="T8" fmla="*/ 46 w 156"/>
                <a:gd name="T9" fmla="*/ 93 h 117"/>
                <a:gd name="T10" fmla="*/ 68 w 156"/>
                <a:gd name="T11" fmla="*/ 84 h 117"/>
                <a:gd name="T12" fmla="*/ 75 w 156"/>
                <a:gd name="T13" fmla="*/ 58 h 117"/>
                <a:gd name="T14" fmla="*/ 75 w 156"/>
                <a:gd name="T15" fmla="*/ 22 h 117"/>
                <a:gd name="T16" fmla="*/ 139 w 156"/>
                <a:gd name="T17" fmla="*/ 22 h 117"/>
                <a:gd name="T18" fmla="*/ 92 w 156"/>
                <a:gd name="T19" fmla="*/ 22 h 117"/>
                <a:gd name="T20" fmla="*/ 92 w 156"/>
                <a:gd name="T21" fmla="*/ 55 h 117"/>
                <a:gd name="T22" fmla="*/ 98 w 156"/>
                <a:gd name="T23" fmla="*/ 79 h 117"/>
                <a:gd name="T24" fmla="*/ 115 w 156"/>
                <a:gd name="T25" fmla="*/ 87 h 117"/>
                <a:gd name="T26" fmla="*/ 133 w 156"/>
                <a:gd name="T27" fmla="*/ 79 h 117"/>
                <a:gd name="T28" fmla="*/ 139 w 156"/>
                <a:gd name="T29" fmla="*/ 55 h 117"/>
                <a:gd name="T30" fmla="*/ 139 w 156"/>
                <a:gd name="T31" fmla="*/ 22 h 117"/>
                <a:gd name="T32" fmla="*/ 156 w 156"/>
                <a:gd name="T33" fmla="*/ 0 h 117"/>
                <a:gd name="T34" fmla="*/ 156 w 156"/>
                <a:gd name="T35" fmla="*/ 57 h 117"/>
                <a:gd name="T36" fmla="*/ 146 w 156"/>
                <a:gd name="T37" fmla="*/ 96 h 117"/>
                <a:gd name="T38" fmla="*/ 118 w 156"/>
                <a:gd name="T39" fmla="*/ 110 h 117"/>
                <a:gd name="T40" fmla="*/ 95 w 156"/>
                <a:gd name="T41" fmla="*/ 103 h 117"/>
                <a:gd name="T42" fmla="*/ 84 w 156"/>
                <a:gd name="T43" fmla="*/ 82 h 117"/>
                <a:gd name="T44" fmla="*/ 70 w 156"/>
                <a:gd name="T45" fmla="*/ 107 h 117"/>
                <a:gd name="T46" fmla="*/ 44 w 156"/>
                <a:gd name="T47" fmla="*/ 117 h 117"/>
                <a:gd name="T48" fmla="*/ 11 w 156"/>
                <a:gd name="T49" fmla="*/ 102 h 117"/>
                <a:gd name="T50" fmla="*/ 0 w 156"/>
                <a:gd name="T51" fmla="*/ 59 h 117"/>
                <a:gd name="T52" fmla="*/ 0 w 156"/>
                <a:gd name="T53" fmla="*/ 0 h 117"/>
                <a:gd name="T54" fmla="*/ 156 w 156"/>
                <a:gd name="T5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117">
                  <a:moveTo>
                    <a:pt x="75" y="22"/>
                  </a:moveTo>
                  <a:lnTo>
                    <a:pt x="17" y="22"/>
                  </a:lnTo>
                  <a:lnTo>
                    <a:pt x="17" y="58"/>
                  </a:lnTo>
                  <a:cubicBezTo>
                    <a:pt x="17" y="70"/>
                    <a:pt x="20" y="79"/>
                    <a:pt x="24" y="84"/>
                  </a:cubicBezTo>
                  <a:cubicBezTo>
                    <a:pt x="29" y="90"/>
                    <a:pt x="36" y="93"/>
                    <a:pt x="46" y="93"/>
                  </a:cubicBezTo>
                  <a:cubicBezTo>
                    <a:pt x="56" y="93"/>
                    <a:pt x="63" y="90"/>
                    <a:pt x="68" y="84"/>
                  </a:cubicBezTo>
                  <a:cubicBezTo>
                    <a:pt x="72" y="79"/>
                    <a:pt x="75" y="70"/>
                    <a:pt x="75" y="58"/>
                  </a:cubicBezTo>
                  <a:lnTo>
                    <a:pt x="75" y="22"/>
                  </a:lnTo>
                  <a:close/>
                  <a:moveTo>
                    <a:pt x="139" y="22"/>
                  </a:moveTo>
                  <a:lnTo>
                    <a:pt x="92" y="22"/>
                  </a:lnTo>
                  <a:lnTo>
                    <a:pt x="92" y="55"/>
                  </a:lnTo>
                  <a:cubicBezTo>
                    <a:pt x="92" y="66"/>
                    <a:pt x="94" y="74"/>
                    <a:pt x="98" y="79"/>
                  </a:cubicBezTo>
                  <a:cubicBezTo>
                    <a:pt x="101" y="85"/>
                    <a:pt x="107" y="87"/>
                    <a:pt x="115" y="87"/>
                  </a:cubicBezTo>
                  <a:cubicBezTo>
                    <a:pt x="123" y="87"/>
                    <a:pt x="129" y="85"/>
                    <a:pt x="133" y="79"/>
                  </a:cubicBezTo>
                  <a:cubicBezTo>
                    <a:pt x="137" y="74"/>
                    <a:pt x="139" y="66"/>
                    <a:pt x="139" y="55"/>
                  </a:cubicBezTo>
                  <a:lnTo>
                    <a:pt x="139" y="22"/>
                  </a:lnTo>
                  <a:close/>
                  <a:moveTo>
                    <a:pt x="156" y="0"/>
                  </a:moveTo>
                  <a:lnTo>
                    <a:pt x="156" y="57"/>
                  </a:lnTo>
                  <a:cubicBezTo>
                    <a:pt x="156" y="74"/>
                    <a:pt x="153" y="87"/>
                    <a:pt x="146" y="96"/>
                  </a:cubicBezTo>
                  <a:cubicBezTo>
                    <a:pt x="140" y="105"/>
                    <a:pt x="130" y="110"/>
                    <a:pt x="118" y="110"/>
                  </a:cubicBezTo>
                  <a:cubicBezTo>
                    <a:pt x="108" y="110"/>
                    <a:pt x="100" y="107"/>
                    <a:pt x="95" y="103"/>
                  </a:cubicBezTo>
                  <a:cubicBezTo>
                    <a:pt x="89" y="98"/>
                    <a:pt x="86" y="91"/>
                    <a:pt x="84" y="82"/>
                  </a:cubicBezTo>
                  <a:cubicBezTo>
                    <a:pt x="82" y="93"/>
                    <a:pt x="77" y="101"/>
                    <a:pt x="70" y="107"/>
                  </a:cubicBezTo>
                  <a:cubicBezTo>
                    <a:pt x="63" y="114"/>
                    <a:pt x="54" y="117"/>
                    <a:pt x="44" y="117"/>
                  </a:cubicBezTo>
                  <a:cubicBezTo>
                    <a:pt x="30" y="117"/>
                    <a:pt x="19" y="112"/>
                    <a:pt x="11" y="102"/>
                  </a:cubicBezTo>
                  <a:cubicBezTo>
                    <a:pt x="4" y="92"/>
                    <a:pt x="0" y="77"/>
                    <a:pt x="0" y="59"/>
                  </a:cubicBezTo>
                  <a:lnTo>
                    <a:pt x="0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321">
              <a:extLst>
                <a:ext uri="{FF2B5EF4-FFF2-40B4-BE49-F238E27FC236}">
                  <a16:creationId xmlns:a16="http://schemas.microsoft.com/office/drawing/2014/main" id="{AEEA454C-4EF0-422A-82ED-D24FBFE07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7" y="2448"/>
              <a:ext cx="66" cy="64"/>
            </a:xfrm>
            <a:custGeom>
              <a:avLst/>
              <a:gdLst>
                <a:gd name="T0" fmla="*/ 156 w 156"/>
                <a:gd name="T1" fmla="*/ 0 h 151"/>
                <a:gd name="T2" fmla="*/ 156 w 156"/>
                <a:gd name="T3" fmla="*/ 33 h 151"/>
                <a:gd name="T4" fmla="*/ 50 w 156"/>
                <a:gd name="T5" fmla="*/ 75 h 151"/>
                <a:gd name="T6" fmla="*/ 156 w 156"/>
                <a:gd name="T7" fmla="*/ 117 h 151"/>
                <a:gd name="T8" fmla="*/ 156 w 156"/>
                <a:gd name="T9" fmla="*/ 151 h 151"/>
                <a:gd name="T10" fmla="*/ 0 w 156"/>
                <a:gd name="T11" fmla="*/ 151 h 151"/>
                <a:gd name="T12" fmla="*/ 0 w 156"/>
                <a:gd name="T13" fmla="*/ 129 h 151"/>
                <a:gd name="T14" fmla="*/ 137 w 156"/>
                <a:gd name="T15" fmla="*/ 129 h 151"/>
                <a:gd name="T16" fmla="*/ 30 w 156"/>
                <a:gd name="T17" fmla="*/ 86 h 151"/>
                <a:gd name="T18" fmla="*/ 30 w 156"/>
                <a:gd name="T19" fmla="*/ 64 h 151"/>
                <a:gd name="T20" fmla="*/ 137 w 156"/>
                <a:gd name="T21" fmla="*/ 21 h 151"/>
                <a:gd name="T22" fmla="*/ 0 w 156"/>
                <a:gd name="T23" fmla="*/ 21 h 151"/>
                <a:gd name="T24" fmla="*/ 0 w 156"/>
                <a:gd name="T25" fmla="*/ 0 h 151"/>
                <a:gd name="T26" fmla="*/ 156 w 156"/>
                <a:gd name="T27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6" h="151">
                  <a:moveTo>
                    <a:pt x="156" y="0"/>
                  </a:moveTo>
                  <a:lnTo>
                    <a:pt x="156" y="33"/>
                  </a:lnTo>
                  <a:lnTo>
                    <a:pt x="50" y="75"/>
                  </a:lnTo>
                  <a:lnTo>
                    <a:pt x="156" y="117"/>
                  </a:lnTo>
                  <a:lnTo>
                    <a:pt x="156" y="151"/>
                  </a:lnTo>
                  <a:lnTo>
                    <a:pt x="0" y="151"/>
                  </a:lnTo>
                  <a:lnTo>
                    <a:pt x="0" y="129"/>
                  </a:lnTo>
                  <a:lnTo>
                    <a:pt x="137" y="129"/>
                  </a:lnTo>
                  <a:lnTo>
                    <a:pt x="30" y="86"/>
                  </a:lnTo>
                  <a:lnTo>
                    <a:pt x="30" y="64"/>
                  </a:lnTo>
                  <a:lnTo>
                    <a:pt x="137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322">
              <a:extLst>
                <a:ext uri="{FF2B5EF4-FFF2-40B4-BE49-F238E27FC236}">
                  <a16:creationId xmlns:a16="http://schemas.microsoft.com/office/drawing/2014/main" id="{A74E2CEF-309B-4CD0-A095-DA00CD1A1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7" y="2528"/>
              <a:ext cx="68" cy="45"/>
            </a:xfrm>
            <a:custGeom>
              <a:avLst/>
              <a:gdLst>
                <a:gd name="T0" fmla="*/ 18 w 159"/>
                <a:gd name="T1" fmla="*/ 27 h 105"/>
                <a:gd name="T2" fmla="*/ 18 w 159"/>
                <a:gd name="T3" fmla="*/ 105 h 105"/>
                <a:gd name="T4" fmla="*/ 0 w 159"/>
                <a:gd name="T5" fmla="*/ 105 h 105"/>
                <a:gd name="T6" fmla="*/ 0 w 159"/>
                <a:gd name="T7" fmla="*/ 0 h 105"/>
                <a:gd name="T8" fmla="*/ 18 w 159"/>
                <a:gd name="T9" fmla="*/ 0 h 105"/>
                <a:gd name="T10" fmla="*/ 51 w 159"/>
                <a:gd name="T11" fmla="*/ 35 h 105"/>
                <a:gd name="T12" fmla="*/ 78 w 159"/>
                <a:gd name="T13" fmla="*/ 63 h 105"/>
                <a:gd name="T14" fmla="*/ 98 w 159"/>
                <a:gd name="T15" fmla="*/ 77 h 105"/>
                <a:gd name="T16" fmla="*/ 113 w 159"/>
                <a:gd name="T17" fmla="*/ 82 h 105"/>
                <a:gd name="T18" fmla="*/ 133 w 159"/>
                <a:gd name="T19" fmla="*/ 72 h 105"/>
                <a:gd name="T20" fmla="*/ 141 w 159"/>
                <a:gd name="T21" fmla="*/ 48 h 105"/>
                <a:gd name="T22" fmla="*/ 138 w 159"/>
                <a:gd name="T23" fmla="*/ 26 h 105"/>
                <a:gd name="T24" fmla="*/ 127 w 159"/>
                <a:gd name="T25" fmla="*/ 1 h 105"/>
                <a:gd name="T26" fmla="*/ 149 w 159"/>
                <a:gd name="T27" fmla="*/ 1 h 105"/>
                <a:gd name="T28" fmla="*/ 157 w 159"/>
                <a:gd name="T29" fmla="*/ 27 h 105"/>
                <a:gd name="T30" fmla="*/ 159 w 159"/>
                <a:gd name="T31" fmla="*/ 48 h 105"/>
                <a:gd name="T32" fmla="*/ 147 w 159"/>
                <a:gd name="T33" fmla="*/ 89 h 105"/>
                <a:gd name="T34" fmla="*/ 115 w 159"/>
                <a:gd name="T35" fmla="*/ 104 h 105"/>
                <a:gd name="T36" fmla="*/ 96 w 159"/>
                <a:gd name="T37" fmla="*/ 100 h 105"/>
                <a:gd name="T38" fmla="*/ 76 w 159"/>
                <a:gd name="T39" fmla="*/ 86 h 105"/>
                <a:gd name="T40" fmla="*/ 58 w 159"/>
                <a:gd name="T41" fmla="*/ 69 h 105"/>
                <a:gd name="T42" fmla="*/ 18 w 159"/>
                <a:gd name="T43" fmla="*/ 2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9" h="105">
                  <a:moveTo>
                    <a:pt x="18" y="27"/>
                  </a:moveTo>
                  <a:lnTo>
                    <a:pt x="18" y="105"/>
                  </a:lnTo>
                  <a:lnTo>
                    <a:pt x="0" y="105"/>
                  </a:lnTo>
                  <a:lnTo>
                    <a:pt x="0" y="0"/>
                  </a:lnTo>
                  <a:lnTo>
                    <a:pt x="18" y="0"/>
                  </a:lnTo>
                  <a:cubicBezTo>
                    <a:pt x="26" y="9"/>
                    <a:pt x="37" y="20"/>
                    <a:pt x="51" y="35"/>
                  </a:cubicBezTo>
                  <a:cubicBezTo>
                    <a:pt x="65" y="50"/>
                    <a:pt x="74" y="59"/>
                    <a:pt x="78" y="63"/>
                  </a:cubicBezTo>
                  <a:cubicBezTo>
                    <a:pt x="86" y="70"/>
                    <a:pt x="92" y="75"/>
                    <a:pt x="98" y="77"/>
                  </a:cubicBezTo>
                  <a:cubicBezTo>
                    <a:pt x="103" y="80"/>
                    <a:pt x="108" y="82"/>
                    <a:pt x="113" y="82"/>
                  </a:cubicBezTo>
                  <a:cubicBezTo>
                    <a:pt x="121" y="82"/>
                    <a:pt x="128" y="79"/>
                    <a:pt x="133" y="72"/>
                  </a:cubicBezTo>
                  <a:cubicBezTo>
                    <a:pt x="139" y="66"/>
                    <a:pt x="141" y="58"/>
                    <a:pt x="141" y="48"/>
                  </a:cubicBezTo>
                  <a:cubicBezTo>
                    <a:pt x="141" y="41"/>
                    <a:pt x="140" y="34"/>
                    <a:pt x="138" y="26"/>
                  </a:cubicBezTo>
                  <a:cubicBezTo>
                    <a:pt x="136" y="19"/>
                    <a:pt x="132" y="10"/>
                    <a:pt x="127" y="1"/>
                  </a:cubicBezTo>
                  <a:lnTo>
                    <a:pt x="149" y="1"/>
                  </a:lnTo>
                  <a:cubicBezTo>
                    <a:pt x="152" y="10"/>
                    <a:pt x="155" y="19"/>
                    <a:pt x="157" y="27"/>
                  </a:cubicBezTo>
                  <a:cubicBezTo>
                    <a:pt x="158" y="34"/>
                    <a:pt x="159" y="42"/>
                    <a:pt x="159" y="48"/>
                  </a:cubicBezTo>
                  <a:cubicBezTo>
                    <a:pt x="159" y="65"/>
                    <a:pt x="155" y="79"/>
                    <a:pt x="147" y="89"/>
                  </a:cubicBezTo>
                  <a:cubicBezTo>
                    <a:pt x="139" y="99"/>
                    <a:pt x="128" y="104"/>
                    <a:pt x="115" y="104"/>
                  </a:cubicBezTo>
                  <a:cubicBezTo>
                    <a:pt x="108" y="104"/>
                    <a:pt x="102" y="103"/>
                    <a:pt x="96" y="100"/>
                  </a:cubicBezTo>
                  <a:cubicBezTo>
                    <a:pt x="90" y="98"/>
                    <a:pt x="84" y="93"/>
                    <a:pt x="76" y="86"/>
                  </a:cubicBezTo>
                  <a:cubicBezTo>
                    <a:pt x="74" y="85"/>
                    <a:pt x="68" y="79"/>
                    <a:pt x="58" y="69"/>
                  </a:cubicBezTo>
                  <a:cubicBezTo>
                    <a:pt x="49" y="59"/>
                    <a:pt x="35" y="45"/>
                    <a:pt x="18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323">
              <a:extLst>
                <a:ext uri="{FF2B5EF4-FFF2-40B4-BE49-F238E27FC236}">
                  <a16:creationId xmlns:a16="http://schemas.microsoft.com/office/drawing/2014/main" id="{880EFDA2-0D65-4ABE-9B5D-EC3A4EA54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" y="2222"/>
              <a:ext cx="74" cy="103"/>
            </a:xfrm>
            <a:custGeom>
              <a:avLst/>
              <a:gdLst>
                <a:gd name="T0" fmla="*/ 44 w 173"/>
                <a:gd name="T1" fmla="*/ 61 h 241"/>
                <a:gd name="T2" fmla="*/ 87 w 173"/>
                <a:gd name="T3" fmla="*/ 61 h 241"/>
                <a:gd name="T4" fmla="*/ 87 w 173"/>
                <a:gd name="T5" fmla="*/ 31 h 241"/>
                <a:gd name="T6" fmla="*/ 87 w 173"/>
                <a:gd name="T7" fmla="*/ 0 h 241"/>
                <a:gd name="T8" fmla="*/ 130 w 173"/>
                <a:gd name="T9" fmla="*/ 60 h 241"/>
                <a:gd name="T10" fmla="*/ 172 w 173"/>
                <a:gd name="T11" fmla="*/ 122 h 241"/>
                <a:gd name="T12" fmla="*/ 129 w 173"/>
                <a:gd name="T13" fmla="*/ 182 h 241"/>
                <a:gd name="T14" fmla="*/ 87 w 173"/>
                <a:gd name="T15" fmla="*/ 241 h 241"/>
                <a:gd name="T16" fmla="*/ 87 w 173"/>
                <a:gd name="T17" fmla="*/ 211 h 241"/>
                <a:gd name="T18" fmla="*/ 87 w 173"/>
                <a:gd name="T19" fmla="*/ 181 h 241"/>
                <a:gd name="T20" fmla="*/ 44 w 173"/>
                <a:gd name="T21" fmla="*/ 181 h 241"/>
                <a:gd name="T22" fmla="*/ 1 w 173"/>
                <a:gd name="T23" fmla="*/ 181 h 241"/>
                <a:gd name="T24" fmla="*/ 0 w 173"/>
                <a:gd name="T25" fmla="*/ 121 h 241"/>
                <a:gd name="T26" fmla="*/ 0 w 173"/>
                <a:gd name="T27" fmla="*/ 61 h 241"/>
                <a:gd name="T28" fmla="*/ 44 w 173"/>
                <a:gd name="T29" fmla="*/ 6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3" h="241">
                  <a:moveTo>
                    <a:pt x="44" y="61"/>
                  </a:moveTo>
                  <a:lnTo>
                    <a:pt x="87" y="61"/>
                  </a:lnTo>
                  <a:lnTo>
                    <a:pt x="87" y="31"/>
                  </a:lnTo>
                  <a:lnTo>
                    <a:pt x="87" y="0"/>
                  </a:lnTo>
                  <a:lnTo>
                    <a:pt x="130" y="60"/>
                  </a:lnTo>
                  <a:cubicBezTo>
                    <a:pt x="165" y="109"/>
                    <a:pt x="173" y="121"/>
                    <a:pt x="172" y="122"/>
                  </a:cubicBezTo>
                  <a:cubicBezTo>
                    <a:pt x="172" y="123"/>
                    <a:pt x="152" y="150"/>
                    <a:pt x="129" y="182"/>
                  </a:cubicBezTo>
                  <a:lnTo>
                    <a:pt x="87" y="241"/>
                  </a:lnTo>
                  <a:lnTo>
                    <a:pt x="87" y="211"/>
                  </a:lnTo>
                  <a:lnTo>
                    <a:pt x="87" y="181"/>
                  </a:lnTo>
                  <a:lnTo>
                    <a:pt x="44" y="181"/>
                  </a:lnTo>
                  <a:lnTo>
                    <a:pt x="1" y="181"/>
                  </a:lnTo>
                  <a:lnTo>
                    <a:pt x="0" y="121"/>
                  </a:lnTo>
                  <a:lnTo>
                    <a:pt x="0" y="61"/>
                  </a:lnTo>
                  <a:lnTo>
                    <a:pt x="44" y="61"/>
                  </a:lnTo>
                  <a:close/>
                </a:path>
              </a:pathLst>
            </a:custGeom>
            <a:solidFill>
              <a:srgbClr val="1B0675"/>
            </a:solidFill>
            <a:ln w="1588" cap="flat">
              <a:solidFill>
                <a:srgbClr val="07070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324">
              <a:extLst>
                <a:ext uri="{FF2B5EF4-FFF2-40B4-BE49-F238E27FC236}">
                  <a16:creationId xmlns:a16="http://schemas.microsoft.com/office/drawing/2014/main" id="{33B5562A-A702-46D9-AF5E-2E1A826E8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0" y="2222"/>
              <a:ext cx="74" cy="103"/>
            </a:xfrm>
            <a:custGeom>
              <a:avLst/>
              <a:gdLst>
                <a:gd name="T0" fmla="*/ 129 w 172"/>
                <a:gd name="T1" fmla="*/ 181 h 241"/>
                <a:gd name="T2" fmla="*/ 86 w 172"/>
                <a:gd name="T3" fmla="*/ 181 h 241"/>
                <a:gd name="T4" fmla="*/ 85 w 172"/>
                <a:gd name="T5" fmla="*/ 211 h 241"/>
                <a:gd name="T6" fmla="*/ 85 w 172"/>
                <a:gd name="T7" fmla="*/ 241 h 241"/>
                <a:gd name="T8" fmla="*/ 42 w 172"/>
                <a:gd name="T9" fmla="*/ 181 h 241"/>
                <a:gd name="T10" fmla="*/ 0 w 172"/>
                <a:gd name="T11" fmla="*/ 120 h 241"/>
                <a:gd name="T12" fmla="*/ 43 w 172"/>
                <a:gd name="T13" fmla="*/ 59 h 241"/>
                <a:gd name="T14" fmla="*/ 85 w 172"/>
                <a:gd name="T15" fmla="*/ 0 h 241"/>
                <a:gd name="T16" fmla="*/ 85 w 172"/>
                <a:gd name="T17" fmla="*/ 31 h 241"/>
                <a:gd name="T18" fmla="*/ 85 w 172"/>
                <a:gd name="T19" fmla="*/ 61 h 241"/>
                <a:gd name="T20" fmla="*/ 129 w 172"/>
                <a:gd name="T21" fmla="*/ 61 h 241"/>
                <a:gd name="T22" fmla="*/ 172 w 172"/>
                <a:gd name="T23" fmla="*/ 61 h 241"/>
                <a:gd name="T24" fmla="*/ 172 w 172"/>
                <a:gd name="T25" fmla="*/ 120 h 241"/>
                <a:gd name="T26" fmla="*/ 172 w 172"/>
                <a:gd name="T27" fmla="*/ 180 h 241"/>
                <a:gd name="T28" fmla="*/ 129 w 172"/>
                <a:gd name="T29" fmla="*/ 18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2" h="241">
                  <a:moveTo>
                    <a:pt x="129" y="181"/>
                  </a:moveTo>
                  <a:lnTo>
                    <a:pt x="86" y="181"/>
                  </a:lnTo>
                  <a:lnTo>
                    <a:pt x="85" y="211"/>
                  </a:lnTo>
                  <a:lnTo>
                    <a:pt x="85" y="241"/>
                  </a:lnTo>
                  <a:lnTo>
                    <a:pt x="42" y="181"/>
                  </a:lnTo>
                  <a:cubicBezTo>
                    <a:pt x="7" y="132"/>
                    <a:pt x="0" y="121"/>
                    <a:pt x="0" y="120"/>
                  </a:cubicBezTo>
                  <a:cubicBezTo>
                    <a:pt x="1" y="119"/>
                    <a:pt x="20" y="92"/>
                    <a:pt x="43" y="59"/>
                  </a:cubicBezTo>
                  <a:lnTo>
                    <a:pt x="85" y="0"/>
                  </a:lnTo>
                  <a:lnTo>
                    <a:pt x="85" y="31"/>
                  </a:lnTo>
                  <a:lnTo>
                    <a:pt x="85" y="61"/>
                  </a:lnTo>
                  <a:lnTo>
                    <a:pt x="129" y="61"/>
                  </a:lnTo>
                  <a:lnTo>
                    <a:pt x="172" y="61"/>
                  </a:lnTo>
                  <a:lnTo>
                    <a:pt x="172" y="120"/>
                  </a:lnTo>
                  <a:lnTo>
                    <a:pt x="172" y="180"/>
                  </a:lnTo>
                  <a:lnTo>
                    <a:pt x="129" y="181"/>
                  </a:lnTo>
                  <a:close/>
                </a:path>
              </a:pathLst>
            </a:custGeom>
            <a:solidFill>
              <a:srgbClr val="1B0675"/>
            </a:solidFill>
            <a:ln w="1588" cap="flat">
              <a:solidFill>
                <a:srgbClr val="07070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325">
              <a:extLst>
                <a:ext uri="{FF2B5EF4-FFF2-40B4-BE49-F238E27FC236}">
                  <a16:creationId xmlns:a16="http://schemas.microsoft.com/office/drawing/2014/main" id="{C5F43BDB-A57C-4BBF-B63F-6CA8B62F1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8" y="2631"/>
              <a:ext cx="73" cy="103"/>
            </a:xfrm>
            <a:custGeom>
              <a:avLst/>
              <a:gdLst>
                <a:gd name="T0" fmla="*/ 43 w 172"/>
                <a:gd name="T1" fmla="*/ 61 h 241"/>
                <a:gd name="T2" fmla="*/ 86 w 172"/>
                <a:gd name="T3" fmla="*/ 61 h 241"/>
                <a:gd name="T4" fmla="*/ 86 w 172"/>
                <a:gd name="T5" fmla="*/ 31 h 241"/>
                <a:gd name="T6" fmla="*/ 87 w 172"/>
                <a:gd name="T7" fmla="*/ 0 h 241"/>
                <a:gd name="T8" fmla="*/ 129 w 172"/>
                <a:gd name="T9" fmla="*/ 60 h 241"/>
                <a:gd name="T10" fmla="*/ 172 w 172"/>
                <a:gd name="T11" fmla="*/ 122 h 241"/>
                <a:gd name="T12" fmla="*/ 129 w 172"/>
                <a:gd name="T13" fmla="*/ 182 h 241"/>
                <a:gd name="T14" fmla="*/ 87 w 172"/>
                <a:gd name="T15" fmla="*/ 241 h 241"/>
                <a:gd name="T16" fmla="*/ 87 w 172"/>
                <a:gd name="T17" fmla="*/ 211 h 241"/>
                <a:gd name="T18" fmla="*/ 86 w 172"/>
                <a:gd name="T19" fmla="*/ 181 h 241"/>
                <a:gd name="T20" fmla="*/ 43 w 172"/>
                <a:gd name="T21" fmla="*/ 181 h 241"/>
                <a:gd name="T22" fmla="*/ 0 w 172"/>
                <a:gd name="T23" fmla="*/ 181 h 241"/>
                <a:gd name="T24" fmla="*/ 0 w 172"/>
                <a:gd name="T25" fmla="*/ 121 h 241"/>
                <a:gd name="T26" fmla="*/ 0 w 172"/>
                <a:gd name="T27" fmla="*/ 61 h 241"/>
                <a:gd name="T28" fmla="*/ 43 w 172"/>
                <a:gd name="T29" fmla="*/ 6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2" h="241">
                  <a:moveTo>
                    <a:pt x="43" y="61"/>
                  </a:moveTo>
                  <a:lnTo>
                    <a:pt x="86" y="61"/>
                  </a:lnTo>
                  <a:lnTo>
                    <a:pt x="86" y="31"/>
                  </a:lnTo>
                  <a:lnTo>
                    <a:pt x="87" y="0"/>
                  </a:lnTo>
                  <a:lnTo>
                    <a:pt x="129" y="60"/>
                  </a:lnTo>
                  <a:cubicBezTo>
                    <a:pt x="164" y="109"/>
                    <a:pt x="172" y="121"/>
                    <a:pt x="172" y="122"/>
                  </a:cubicBezTo>
                  <a:cubicBezTo>
                    <a:pt x="171" y="123"/>
                    <a:pt x="152" y="150"/>
                    <a:pt x="129" y="182"/>
                  </a:cubicBezTo>
                  <a:lnTo>
                    <a:pt x="87" y="241"/>
                  </a:lnTo>
                  <a:lnTo>
                    <a:pt x="87" y="211"/>
                  </a:lnTo>
                  <a:lnTo>
                    <a:pt x="86" y="181"/>
                  </a:lnTo>
                  <a:lnTo>
                    <a:pt x="43" y="181"/>
                  </a:lnTo>
                  <a:lnTo>
                    <a:pt x="0" y="181"/>
                  </a:lnTo>
                  <a:lnTo>
                    <a:pt x="0" y="121"/>
                  </a:lnTo>
                  <a:lnTo>
                    <a:pt x="0" y="61"/>
                  </a:lnTo>
                  <a:lnTo>
                    <a:pt x="43" y="61"/>
                  </a:lnTo>
                  <a:close/>
                </a:path>
              </a:pathLst>
            </a:custGeom>
            <a:solidFill>
              <a:srgbClr val="1B0675"/>
            </a:solidFill>
            <a:ln w="1588" cap="flat">
              <a:solidFill>
                <a:srgbClr val="07070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326">
              <a:extLst>
                <a:ext uri="{FF2B5EF4-FFF2-40B4-BE49-F238E27FC236}">
                  <a16:creationId xmlns:a16="http://schemas.microsoft.com/office/drawing/2014/main" id="{FC270DF0-8594-4FD1-B99C-7B3918F4B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4" y="2631"/>
              <a:ext cx="73" cy="103"/>
            </a:xfrm>
            <a:custGeom>
              <a:avLst/>
              <a:gdLst>
                <a:gd name="T0" fmla="*/ 129 w 173"/>
                <a:gd name="T1" fmla="*/ 181 h 241"/>
                <a:gd name="T2" fmla="*/ 86 w 173"/>
                <a:gd name="T3" fmla="*/ 181 h 241"/>
                <a:gd name="T4" fmla="*/ 86 w 173"/>
                <a:gd name="T5" fmla="*/ 211 h 241"/>
                <a:gd name="T6" fmla="*/ 86 w 173"/>
                <a:gd name="T7" fmla="*/ 241 h 241"/>
                <a:gd name="T8" fmla="*/ 43 w 173"/>
                <a:gd name="T9" fmla="*/ 181 h 241"/>
                <a:gd name="T10" fmla="*/ 1 w 173"/>
                <a:gd name="T11" fmla="*/ 120 h 241"/>
                <a:gd name="T12" fmla="*/ 44 w 173"/>
                <a:gd name="T13" fmla="*/ 59 h 241"/>
                <a:gd name="T14" fmla="*/ 86 w 173"/>
                <a:gd name="T15" fmla="*/ 0 h 241"/>
                <a:gd name="T16" fmla="*/ 86 w 173"/>
                <a:gd name="T17" fmla="*/ 31 h 241"/>
                <a:gd name="T18" fmla="*/ 86 w 173"/>
                <a:gd name="T19" fmla="*/ 61 h 241"/>
                <a:gd name="T20" fmla="*/ 129 w 173"/>
                <a:gd name="T21" fmla="*/ 61 h 241"/>
                <a:gd name="T22" fmla="*/ 172 w 173"/>
                <a:gd name="T23" fmla="*/ 61 h 241"/>
                <a:gd name="T24" fmla="*/ 172 w 173"/>
                <a:gd name="T25" fmla="*/ 120 h 241"/>
                <a:gd name="T26" fmla="*/ 173 w 173"/>
                <a:gd name="T27" fmla="*/ 180 h 241"/>
                <a:gd name="T28" fmla="*/ 129 w 173"/>
                <a:gd name="T29" fmla="*/ 18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3" h="241">
                  <a:moveTo>
                    <a:pt x="129" y="181"/>
                  </a:moveTo>
                  <a:lnTo>
                    <a:pt x="86" y="181"/>
                  </a:lnTo>
                  <a:lnTo>
                    <a:pt x="86" y="211"/>
                  </a:lnTo>
                  <a:lnTo>
                    <a:pt x="86" y="241"/>
                  </a:lnTo>
                  <a:lnTo>
                    <a:pt x="43" y="181"/>
                  </a:lnTo>
                  <a:cubicBezTo>
                    <a:pt x="8" y="132"/>
                    <a:pt x="0" y="121"/>
                    <a:pt x="1" y="120"/>
                  </a:cubicBezTo>
                  <a:cubicBezTo>
                    <a:pt x="1" y="119"/>
                    <a:pt x="21" y="92"/>
                    <a:pt x="44" y="59"/>
                  </a:cubicBezTo>
                  <a:lnTo>
                    <a:pt x="86" y="0"/>
                  </a:lnTo>
                  <a:lnTo>
                    <a:pt x="86" y="31"/>
                  </a:lnTo>
                  <a:lnTo>
                    <a:pt x="86" y="61"/>
                  </a:lnTo>
                  <a:lnTo>
                    <a:pt x="129" y="61"/>
                  </a:lnTo>
                  <a:lnTo>
                    <a:pt x="172" y="61"/>
                  </a:lnTo>
                  <a:lnTo>
                    <a:pt x="172" y="120"/>
                  </a:lnTo>
                  <a:lnTo>
                    <a:pt x="173" y="180"/>
                  </a:lnTo>
                  <a:lnTo>
                    <a:pt x="129" y="181"/>
                  </a:lnTo>
                  <a:close/>
                </a:path>
              </a:pathLst>
            </a:custGeom>
            <a:solidFill>
              <a:srgbClr val="1B0675"/>
            </a:solidFill>
            <a:ln w="1588" cap="flat">
              <a:solidFill>
                <a:srgbClr val="07070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93F0092-17FD-4A85-B5CF-E15BD821375E}"/>
              </a:ext>
            </a:extLst>
          </p:cNvPr>
          <p:cNvSpPr txBox="1"/>
          <p:nvPr/>
        </p:nvSpPr>
        <p:spPr>
          <a:xfrm>
            <a:off x="2046515" y="4598898"/>
            <a:ext cx="81076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GPU can be on the </a:t>
            </a:r>
            <a:r>
              <a:rPr lang="en-US" dirty="0">
                <a:solidFill>
                  <a:srgbClr val="FF0000"/>
                </a:solidFill>
              </a:rPr>
              <a:t>same</a:t>
            </a:r>
            <a:r>
              <a:rPr lang="en-US" dirty="0"/>
              <a:t> die or can be on the same board (connected with the PCI Express 3.0 bus)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dirty="0" err="1"/>
              <a:t>GigaThread</a:t>
            </a:r>
            <a:r>
              <a:rPr lang="en-US" dirty="0"/>
              <a:t> Engine </a:t>
            </a:r>
            <a:r>
              <a:rPr lang="en-US" dirty="0">
                <a:solidFill>
                  <a:srgbClr val="00B050"/>
                </a:solidFill>
              </a:rPr>
              <a:t>schedules</a:t>
            </a:r>
            <a:r>
              <a:rPr lang="en-US" dirty="0"/>
              <a:t> the computations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 is a </a:t>
            </a:r>
            <a:r>
              <a:rPr lang="en-US" dirty="0">
                <a:solidFill>
                  <a:srgbClr val="692146"/>
                </a:solidFill>
              </a:rPr>
              <a:t>shared</a:t>
            </a:r>
            <a:r>
              <a:rPr lang="en-US" dirty="0"/>
              <a:t> L2 cache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dirty="0" err="1"/>
              <a:t>NVLink</a:t>
            </a:r>
            <a:r>
              <a:rPr lang="en-US" dirty="0"/>
              <a:t> modules can be used to </a:t>
            </a:r>
            <a:r>
              <a:rPr lang="en-US" dirty="0">
                <a:solidFill>
                  <a:srgbClr val="FF0000"/>
                </a:solidFill>
              </a:rPr>
              <a:t>create</a:t>
            </a:r>
            <a:r>
              <a:rPr lang="en-US" dirty="0"/>
              <a:t> multi-GPU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55E6F313-62A1-4A10-BB63-F371BE5D6C18}"/>
              </a:ext>
            </a:extLst>
          </p:cNvPr>
          <p:cNvSpPr/>
          <p:nvPr/>
        </p:nvSpPr>
        <p:spPr>
          <a:xfrm>
            <a:off x="8814459" y="274321"/>
            <a:ext cx="1916112" cy="1078140"/>
          </a:xfrm>
          <a:prstGeom prst="wedgeEllipseCallout">
            <a:avLst>
              <a:gd name="adj1" fmla="val -108133"/>
              <a:gd name="adj2" fmla="val 8188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Graphics processing cluster</a:t>
            </a:r>
          </a:p>
        </p:txBody>
      </p:sp>
    </p:spTree>
    <p:extLst>
      <p:ext uri="{BB962C8B-B14F-4D97-AF65-F5344CB8AC3E}">
        <p14:creationId xmlns:p14="http://schemas.microsoft.com/office/powerpoint/2010/main" val="57225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44BF7-E49F-430D-A50E-EB2C2AC36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GPC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4241B6-9993-45BC-AD5E-A8E6AAD00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A937-66D4-4F39-8780-FCBECF32D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51</a:t>
            </a:fld>
            <a:endParaRPr lang="en-US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EE894687-11B6-4664-89B8-F04E08198A2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495364" y="1298124"/>
            <a:ext cx="6992266" cy="2429145"/>
            <a:chOff x="786" y="1621"/>
            <a:chExt cx="3198" cy="1111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919B5484-FA32-40C1-AB1B-B386BCE4443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86" y="1621"/>
              <a:ext cx="3198" cy="1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DDF74211-ACD8-4406-84DF-65B03B0949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7" y="1991"/>
              <a:ext cx="315" cy="724"/>
            </a:xfrm>
            <a:prstGeom prst="rect">
              <a:avLst/>
            </a:prstGeom>
            <a:solidFill>
              <a:srgbClr val="FFE6D5"/>
            </a:solidFill>
            <a:ln w="635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3DDEB4DC-327E-4F40-8512-4A0E57F4E7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1" y="2288"/>
              <a:ext cx="224" cy="402"/>
            </a:xfrm>
            <a:prstGeom prst="rect">
              <a:avLst/>
            </a:prstGeom>
            <a:solidFill>
              <a:srgbClr val="FFE6D5"/>
            </a:solidFill>
            <a:ln w="1587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BA4448C0-D24D-4DD6-BE27-AA0F0E5DF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3" y="2014"/>
              <a:ext cx="51" cy="58"/>
            </a:xfrm>
            <a:custGeom>
              <a:avLst/>
              <a:gdLst>
                <a:gd name="T0" fmla="*/ 0 w 105"/>
                <a:gd name="T1" fmla="*/ 0 h 121"/>
                <a:gd name="T2" fmla="*/ 105 w 105"/>
                <a:gd name="T3" fmla="*/ 0 h 121"/>
                <a:gd name="T4" fmla="*/ 105 w 105"/>
                <a:gd name="T5" fmla="*/ 13 h 121"/>
                <a:gd name="T6" fmla="*/ 61 w 105"/>
                <a:gd name="T7" fmla="*/ 13 h 121"/>
                <a:gd name="T8" fmla="*/ 61 w 105"/>
                <a:gd name="T9" fmla="*/ 121 h 121"/>
                <a:gd name="T10" fmla="*/ 44 w 105"/>
                <a:gd name="T11" fmla="*/ 121 h 121"/>
                <a:gd name="T12" fmla="*/ 44 w 105"/>
                <a:gd name="T13" fmla="*/ 13 h 121"/>
                <a:gd name="T14" fmla="*/ 0 w 105"/>
                <a:gd name="T15" fmla="*/ 13 h 121"/>
                <a:gd name="T16" fmla="*/ 0 w 105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21">
                  <a:moveTo>
                    <a:pt x="0" y="0"/>
                  </a:moveTo>
                  <a:lnTo>
                    <a:pt x="105" y="0"/>
                  </a:lnTo>
                  <a:lnTo>
                    <a:pt x="105" y="13"/>
                  </a:lnTo>
                  <a:lnTo>
                    <a:pt x="61" y="13"/>
                  </a:lnTo>
                  <a:lnTo>
                    <a:pt x="61" y="121"/>
                  </a:lnTo>
                  <a:lnTo>
                    <a:pt x="44" y="121"/>
                  </a:lnTo>
                  <a:lnTo>
                    <a:pt x="44" y="13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9D815AFD-17EC-43DC-8EE1-6EE3637DF4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1" y="2014"/>
              <a:ext cx="39" cy="58"/>
            </a:xfrm>
            <a:custGeom>
              <a:avLst/>
              <a:gdLst>
                <a:gd name="T0" fmla="*/ 17 w 80"/>
                <a:gd name="T1" fmla="*/ 13 h 121"/>
                <a:gd name="T2" fmla="*/ 17 w 80"/>
                <a:gd name="T3" fmla="*/ 59 h 121"/>
                <a:gd name="T4" fmla="*/ 38 w 80"/>
                <a:gd name="T5" fmla="*/ 59 h 121"/>
                <a:gd name="T6" fmla="*/ 56 w 80"/>
                <a:gd name="T7" fmla="*/ 53 h 121"/>
                <a:gd name="T8" fmla="*/ 62 w 80"/>
                <a:gd name="T9" fmla="*/ 36 h 121"/>
                <a:gd name="T10" fmla="*/ 56 w 80"/>
                <a:gd name="T11" fmla="*/ 19 h 121"/>
                <a:gd name="T12" fmla="*/ 38 w 80"/>
                <a:gd name="T13" fmla="*/ 13 h 121"/>
                <a:gd name="T14" fmla="*/ 17 w 80"/>
                <a:gd name="T15" fmla="*/ 13 h 121"/>
                <a:gd name="T16" fmla="*/ 0 w 80"/>
                <a:gd name="T17" fmla="*/ 0 h 121"/>
                <a:gd name="T18" fmla="*/ 38 w 80"/>
                <a:gd name="T19" fmla="*/ 0 h 121"/>
                <a:gd name="T20" fmla="*/ 69 w 80"/>
                <a:gd name="T21" fmla="*/ 9 h 121"/>
                <a:gd name="T22" fmla="*/ 80 w 80"/>
                <a:gd name="T23" fmla="*/ 36 h 121"/>
                <a:gd name="T24" fmla="*/ 69 w 80"/>
                <a:gd name="T25" fmla="*/ 63 h 121"/>
                <a:gd name="T26" fmla="*/ 38 w 80"/>
                <a:gd name="T27" fmla="*/ 72 h 121"/>
                <a:gd name="T28" fmla="*/ 17 w 80"/>
                <a:gd name="T29" fmla="*/ 72 h 121"/>
                <a:gd name="T30" fmla="*/ 17 w 80"/>
                <a:gd name="T31" fmla="*/ 121 h 121"/>
                <a:gd name="T32" fmla="*/ 0 w 80"/>
                <a:gd name="T33" fmla="*/ 121 h 121"/>
                <a:gd name="T34" fmla="*/ 0 w 80"/>
                <a:gd name="T3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21">
                  <a:moveTo>
                    <a:pt x="17" y="13"/>
                  </a:moveTo>
                  <a:lnTo>
                    <a:pt x="17" y="59"/>
                  </a:lnTo>
                  <a:lnTo>
                    <a:pt x="38" y="59"/>
                  </a:lnTo>
                  <a:cubicBezTo>
                    <a:pt x="46" y="59"/>
                    <a:pt x="52" y="57"/>
                    <a:pt x="56" y="53"/>
                  </a:cubicBezTo>
                  <a:cubicBezTo>
                    <a:pt x="60" y="49"/>
                    <a:pt x="62" y="43"/>
                    <a:pt x="62" y="36"/>
                  </a:cubicBezTo>
                  <a:cubicBezTo>
                    <a:pt x="62" y="29"/>
                    <a:pt x="60" y="23"/>
                    <a:pt x="56" y="19"/>
                  </a:cubicBezTo>
                  <a:cubicBezTo>
                    <a:pt x="52" y="15"/>
                    <a:pt x="46" y="13"/>
                    <a:pt x="38" y="13"/>
                  </a:cubicBezTo>
                  <a:lnTo>
                    <a:pt x="17" y="13"/>
                  </a:lnTo>
                  <a:close/>
                  <a:moveTo>
                    <a:pt x="0" y="0"/>
                  </a:moveTo>
                  <a:lnTo>
                    <a:pt x="38" y="0"/>
                  </a:lnTo>
                  <a:cubicBezTo>
                    <a:pt x="52" y="0"/>
                    <a:pt x="62" y="3"/>
                    <a:pt x="69" y="9"/>
                  </a:cubicBezTo>
                  <a:cubicBezTo>
                    <a:pt x="76" y="15"/>
                    <a:pt x="80" y="24"/>
                    <a:pt x="80" y="36"/>
                  </a:cubicBezTo>
                  <a:cubicBezTo>
                    <a:pt x="80" y="48"/>
                    <a:pt x="76" y="57"/>
                    <a:pt x="69" y="63"/>
                  </a:cubicBezTo>
                  <a:cubicBezTo>
                    <a:pt x="62" y="69"/>
                    <a:pt x="52" y="72"/>
                    <a:pt x="38" y="72"/>
                  </a:cubicBezTo>
                  <a:lnTo>
                    <a:pt x="17" y="72"/>
                  </a:lnTo>
                  <a:lnTo>
                    <a:pt x="17" y="121"/>
                  </a:lnTo>
                  <a:lnTo>
                    <a:pt x="0" y="1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9F43FEC2-862F-4547-A5D1-C9582B4AE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7" y="2013"/>
              <a:ext cx="48" cy="60"/>
            </a:xfrm>
            <a:custGeom>
              <a:avLst/>
              <a:gdLst>
                <a:gd name="T0" fmla="*/ 100 w 100"/>
                <a:gd name="T1" fmla="*/ 12 h 126"/>
                <a:gd name="T2" fmla="*/ 100 w 100"/>
                <a:gd name="T3" fmla="*/ 29 h 126"/>
                <a:gd name="T4" fmla="*/ 82 w 100"/>
                <a:gd name="T5" fmla="*/ 18 h 126"/>
                <a:gd name="T6" fmla="*/ 62 w 100"/>
                <a:gd name="T7" fmla="*/ 14 h 126"/>
                <a:gd name="T8" fmla="*/ 29 w 100"/>
                <a:gd name="T9" fmla="*/ 27 h 126"/>
                <a:gd name="T10" fmla="*/ 18 w 100"/>
                <a:gd name="T11" fmla="*/ 63 h 126"/>
                <a:gd name="T12" fmla="*/ 29 w 100"/>
                <a:gd name="T13" fmla="*/ 100 h 126"/>
                <a:gd name="T14" fmla="*/ 62 w 100"/>
                <a:gd name="T15" fmla="*/ 113 h 126"/>
                <a:gd name="T16" fmla="*/ 82 w 100"/>
                <a:gd name="T17" fmla="*/ 109 h 126"/>
                <a:gd name="T18" fmla="*/ 100 w 100"/>
                <a:gd name="T19" fmla="*/ 97 h 126"/>
                <a:gd name="T20" fmla="*/ 100 w 100"/>
                <a:gd name="T21" fmla="*/ 114 h 126"/>
                <a:gd name="T22" fmla="*/ 81 w 100"/>
                <a:gd name="T23" fmla="*/ 123 h 126"/>
                <a:gd name="T24" fmla="*/ 61 w 100"/>
                <a:gd name="T25" fmla="*/ 126 h 126"/>
                <a:gd name="T26" fmla="*/ 16 w 100"/>
                <a:gd name="T27" fmla="*/ 109 h 126"/>
                <a:gd name="T28" fmla="*/ 0 w 100"/>
                <a:gd name="T29" fmla="*/ 63 h 126"/>
                <a:gd name="T30" fmla="*/ 16 w 100"/>
                <a:gd name="T31" fmla="*/ 17 h 126"/>
                <a:gd name="T32" fmla="*/ 61 w 100"/>
                <a:gd name="T33" fmla="*/ 0 h 126"/>
                <a:gd name="T34" fmla="*/ 82 w 100"/>
                <a:gd name="T35" fmla="*/ 3 h 126"/>
                <a:gd name="T36" fmla="*/ 100 w 100"/>
                <a:gd name="T37" fmla="*/ 1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0" h="126">
                  <a:moveTo>
                    <a:pt x="100" y="12"/>
                  </a:moveTo>
                  <a:lnTo>
                    <a:pt x="100" y="29"/>
                  </a:lnTo>
                  <a:cubicBezTo>
                    <a:pt x="94" y="24"/>
                    <a:pt x="88" y="20"/>
                    <a:pt x="82" y="18"/>
                  </a:cubicBezTo>
                  <a:cubicBezTo>
                    <a:pt x="76" y="15"/>
                    <a:pt x="69" y="14"/>
                    <a:pt x="62" y="14"/>
                  </a:cubicBezTo>
                  <a:cubicBezTo>
                    <a:pt x="48" y="14"/>
                    <a:pt x="37" y="18"/>
                    <a:pt x="29" y="27"/>
                  </a:cubicBezTo>
                  <a:cubicBezTo>
                    <a:pt x="22" y="35"/>
                    <a:pt x="18" y="47"/>
                    <a:pt x="18" y="63"/>
                  </a:cubicBezTo>
                  <a:cubicBezTo>
                    <a:pt x="18" y="79"/>
                    <a:pt x="22" y="91"/>
                    <a:pt x="29" y="100"/>
                  </a:cubicBezTo>
                  <a:cubicBezTo>
                    <a:pt x="37" y="108"/>
                    <a:pt x="48" y="113"/>
                    <a:pt x="62" y="113"/>
                  </a:cubicBezTo>
                  <a:cubicBezTo>
                    <a:pt x="69" y="113"/>
                    <a:pt x="76" y="111"/>
                    <a:pt x="82" y="109"/>
                  </a:cubicBezTo>
                  <a:cubicBezTo>
                    <a:pt x="88" y="106"/>
                    <a:pt x="94" y="102"/>
                    <a:pt x="100" y="97"/>
                  </a:cubicBezTo>
                  <a:lnTo>
                    <a:pt x="100" y="114"/>
                  </a:lnTo>
                  <a:cubicBezTo>
                    <a:pt x="94" y="118"/>
                    <a:pt x="88" y="121"/>
                    <a:pt x="81" y="123"/>
                  </a:cubicBezTo>
                  <a:cubicBezTo>
                    <a:pt x="75" y="125"/>
                    <a:pt x="68" y="126"/>
                    <a:pt x="61" y="126"/>
                  </a:cubicBezTo>
                  <a:cubicBezTo>
                    <a:pt x="42" y="126"/>
                    <a:pt x="27" y="120"/>
                    <a:pt x="16" y="109"/>
                  </a:cubicBezTo>
                  <a:cubicBezTo>
                    <a:pt x="6" y="98"/>
                    <a:pt x="0" y="83"/>
                    <a:pt x="0" y="63"/>
                  </a:cubicBezTo>
                  <a:cubicBezTo>
                    <a:pt x="0" y="44"/>
                    <a:pt x="6" y="29"/>
                    <a:pt x="16" y="17"/>
                  </a:cubicBezTo>
                  <a:cubicBezTo>
                    <a:pt x="27" y="6"/>
                    <a:pt x="42" y="0"/>
                    <a:pt x="61" y="0"/>
                  </a:cubicBezTo>
                  <a:cubicBezTo>
                    <a:pt x="68" y="0"/>
                    <a:pt x="75" y="1"/>
                    <a:pt x="82" y="3"/>
                  </a:cubicBezTo>
                  <a:cubicBezTo>
                    <a:pt x="88" y="5"/>
                    <a:pt x="94" y="8"/>
                    <a:pt x="100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0">
              <a:extLst>
                <a:ext uri="{FF2B5EF4-FFF2-40B4-BE49-F238E27FC236}">
                  <a16:creationId xmlns:a16="http://schemas.microsoft.com/office/drawing/2014/main" id="{5C5CED9E-77F4-4424-99BE-8BB06F8B1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9" y="2325"/>
              <a:ext cx="183" cy="155"/>
            </a:xfrm>
            <a:prstGeom prst="rect">
              <a:avLst/>
            </a:prstGeom>
            <a:solidFill>
              <a:srgbClr val="F06F17"/>
            </a:solidFill>
            <a:ln w="1587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DC5F5367-9E08-4F3D-BAEF-F39DF3DB27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9" y="2508"/>
              <a:ext cx="183" cy="155"/>
            </a:xfrm>
            <a:prstGeom prst="rect">
              <a:avLst/>
            </a:prstGeom>
            <a:solidFill>
              <a:srgbClr val="F06F17"/>
            </a:solidFill>
            <a:ln w="1587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330E4EF5-1D7E-4A77-BAC2-684676896B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1" y="2353"/>
              <a:ext cx="50" cy="79"/>
            </a:xfrm>
            <a:custGeom>
              <a:avLst/>
              <a:gdLst>
                <a:gd name="T0" fmla="*/ 95 w 104"/>
                <a:gd name="T1" fmla="*/ 8 h 164"/>
                <a:gd name="T2" fmla="*/ 95 w 104"/>
                <a:gd name="T3" fmla="*/ 29 h 164"/>
                <a:gd name="T4" fmla="*/ 73 w 104"/>
                <a:gd name="T5" fmla="*/ 20 h 164"/>
                <a:gd name="T6" fmla="*/ 54 w 104"/>
                <a:gd name="T7" fmla="*/ 18 h 164"/>
                <a:gd name="T8" fmla="*/ 29 w 104"/>
                <a:gd name="T9" fmla="*/ 24 h 164"/>
                <a:gd name="T10" fmla="*/ 20 w 104"/>
                <a:gd name="T11" fmla="*/ 44 h 164"/>
                <a:gd name="T12" fmla="*/ 26 w 104"/>
                <a:gd name="T13" fmla="*/ 59 h 164"/>
                <a:gd name="T14" fmla="*/ 48 w 104"/>
                <a:gd name="T15" fmla="*/ 68 h 164"/>
                <a:gd name="T16" fmla="*/ 60 w 104"/>
                <a:gd name="T17" fmla="*/ 71 h 164"/>
                <a:gd name="T18" fmla="*/ 93 w 104"/>
                <a:gd name="T19" fmla="*/ 87 h 164"/>
                <a:gd name="T20" fmla="*/ 104 w 104"/>
                <a:gd name="T21" fmla="*/ 117 h 164"/>
                <a:gd name="T22" fmla="*/ 89 w 104"/>
                <a:gd name="T23" fmla="*/ 152 h 164"/>
                <a:gd name="T24" fmla="*/ 47 w 104"/>
                <a:gd name="T25" fmla="*/ 164 h 164"/>
                <a:gd name="T26" fmla="*/ 25 w 104"/>
                <a:gd name="T27" fmla="*/ 161 h 164"/>
                <a:gd name="T28" fmla="*/ 0 w 104"/>
                <a:gd name="T29" fmla="*/ 154 h 164"/>
                <a:gd name="T30" fmla="*/ 0 w 104"/>
                <a:gd name="T31" fmla="*/ 132 h 164"/>
                <a:gd name="T32" fmla="*/ 24 w 104"/>
                <a:gd name="T33" fmla="*/ 143 h 164"/>
                <a:gd name="T34" fmla="*/ 47 w 104"/>
                <a:gd name="T35" fmla="*/ 147 h 164"/>
                <a:gd name="T36" fmla="*/ 73 w 104"/>
                <a:gd name="T37" fmla="*/ 139 h 164"/>
                <a:gd name="T38" fmla="*/ 83 w 104"/>
                <a:gd name="T39" fmla="*/ 119 h 164"/>
                <a:gd name="T40" fmla="*/ 76 w 104"/>
                <a:gd name="T41" fmla="*/ 101 h 164"/>
                <a:gd name="T42" fmla="*/ 54 w 104"/>
                <a:gd name="T43" fmla="*/ 91 h 164"/>
                <a:gd name="T44" fmla="*/ 42 w 104"/>
                <a:gd name="T45" fmla="*/ 88 h 164"/>
                <a:gd name="T46" fmla="*/ 10 w 104"/>
                <a:gd name="T47" fmla="*/ 73 h 164"/>
                <a:gd name="T48" fmla="*/ 0 w 104"/>
                <a:gd name="T49" fmla="*/ 45 h 164"/>
                <a:gd name="T50" fmla="*/ 13 w 104"/>
                <a:gd name="T51" fmla="*/ 12 h 164"/>
                <a:gd name="T52" fmla="*/ 51 w 104"/>
                <a:gd name="T53" fmla="*/ 0 h 164"/>
                <a:gd name="T54" fmla="*/ 73 w 104"/>
                <a:gd name="T55" fmla="*/ 2 h 164"/>
                <a:gd name="T56" fmla="*/ 95 w 104"/>
                <a:gd name="T57" fmla="*/ 8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4" h="164">
                  <a:moveTo>
                    <a:pt x="95" y="8"/>
                  </a:moveTo>
                  <a:lnTo>
                    <a:pt x="95" y="29"/>
                  </a:lnTo>
                  <a:cubicBezTo>
                    <a:pt x="87" y="25"/>
                    <a:pt x="80" y="22"/>
                    <a:pt x="73" y="20"/>
                  </a:cubicBezTo>
                  <a:cubicBezTo>
                    <a:pt x="67" y="19"/>
                    <a:pt x="60" y="18"/>
                    <a:pt x="54" y="18"/>
                  </a:cubicBezTo>
                  <a:cubicBezTo>
                    <a:pt x="43" y="18"/>
                    <a:pt x="34" y="20"/>
                    <a:pt x="29" y="24"/>
                  </a:cubicBezTo>
                  <a:cubicBezTo>
                    <a:pt x="23" y="29"/>
                    <a:pt x="20" y="35"/>
                    <a:pt x="20" y="44"/>
                  </a:cubicBezTo>
                  <a:cubicBezTo>
                    <a:pt x="20" y="51"/>
                    <a:pt x="22" y="56"/>
                    <a:pt x="26" y="59"/>
                  </a:cubicBezTo>
                  <a:cubicBezTo>
                    <a:pt x="30" y="63"/>
                    <a:pt x="37" y="66"/>
                    <a:pt x="48" y="68"/>
                  </a:cubicBezTo>
                  <a:lnTo>
                    <a:pt x="60" y="71"/>
                  </a:lnTo>
                  <a:cubicBezTo>
                    <a:pt x="75" y="74"/>
                    <a:pt x="86" y="79"/>
                    <a:pt x="93" y="87"/>
                  </a:cubicBezTo>
                  <a:cubicBezTo>
                    <a:pt x="100" y="94"/>
                    <a:pt x="104" y="105"/>
                    <a:pt x="104" y="117"/>
                  </a:cubicBezTo>
                  <a:cubicBezTo>
                    <a:pt x="104" y="133"/>
                    <a:pt x="99" y="144"/>
                    <a:pt x="89" y="152"/>
                  </a:cubicBezTo>
                  <a:cubicBezTo>
                    <a:pt x="80" y="160"/>
                    <a:pt x="66" y="164"/>
                    <a:pt x="47" y="164"/>
                  </a:cubicBezTo>
                  <a:cubicBezTo>
                    <a:pt x="40" y="164"/>
                    <a:pt x="33" y="163"/>
                    <a:pt x="25" y="161"/>
                  </a:cubicBezTo>
                  <a:cubicBezTo>
                    <a:pt x="17" y="160"/>
                    <a:pt x="9" y="157"/>
                    <a:pt x="0" y="154"/>
                  </a:cubicBezTo>
                  <a:lnTo>
                    <a:pt x="0" y="132"/>
                  </a:lnTo>
                  <a:cubicBezTo>
                    <a:pt x="8" y="137"/>
                    <a:pt x="16" y="140"/>
                    <a:pt x="24" y="143"/>
                  </a:cubicBezTo>
                  <a:cubicBezTo>
                    <a:pt x="32" y="145"/>
                    <a:pt x="40" y="147"/>
                    <a:pt x="47" y="147"/>
                  </a:cubicBezTo>
                  <a:cubicBezTo>
                    <a:pt x="58" y="147"/>
                    <a:pt x="67" y="144"/>
                    <a:pt x="73" y="139"/>
                  </a:cubicBezTo>
                  <a:cubicBezTo>
                    <a:pt x="80" y="135"/>
                    <a:pt x="83" y="128"/>
                    <a:pt x="83" y="119"/>
                  </a:cubicBezTo>
                  <a:cubicBezTo>
                    <a:pt x="83" y="111"/>
                    <a:pt x="80" y="105"/>
                    <a:pt x="76" y="101"/>
                  </a:cubicBezTo>
                  <a:cubicBezTo>
                    <a:pt x="72" y="96"/>
                    <a:pt x="64" y="93"/>
                    <a:pt x="54" y="91"/>
                  </a:cubicBezTo>
                  <a:lnTo>
                    <a:pt x="42" y="88"/>
                  </a:lnTo>
                  <a:cubicBezTo>
                    <a:pt x="27" y="85"/>
                    <a:pt x="16" y="80"/>
                    <a:pt x="10" y="73"/>
                  </a:cubicBezTo>
                  <a:cubicBezTo>
                    <a:pt x="3" y="67"/>
                    <a:pt x="0" y="57"/>
                    <a:pt x="0" y="45"/>
                  </a:cubicBezTo>
                  <a:cubicBezTo>
                    <a:pt x="0" y="31"/>
                    <a:pt x="4" y="20"/>
                    <a:pt x="13" y="12"/>
                  </a:cubicBezTo>
                  <a:cubicBezTo>
                    <a:pt x="23" y="4"/>
                    <a:pt x="35" y="0"/>
                    <a:pt x="51" y="0"/>
                  </a:cubicBezTo>
                  <a:cubicBezTo>
                    <a:pt x="58" y="0"/>
                    <a:pt x="65" y="1"/>
                    <a:pt x="73" y="2"/>
                  </a:cubicBezTo>
                  <a:cubicBezTo>
                    <a:pt x="80" y="4"/>
                    <a:pt x="87" y="6"/>
                    <a:pt x="95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901B181F-0FBF-48C9-9888-6A31CE8E5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6" y="2354"/>
              <a:ext cx="65" cy="76"/>
            </a:xfrm>
            <a:custGeom>
              <a:avLst/>
              <a:gdLst>
                <a:gd name="T0" fmla="*/ 0 w 135"/>
                <a:gd name="T1" fmla="*/ 0 h 158"/>
                <a:gd name="T2" fmla="*/ 29 w 135"/>
                <a:gd name="T3" fmla="*/ 0 h 158"/>
                <a:gd name="T4" fmla="*/ 67 w 135"/>
                <a:gd name="T5" fmla="*/ 107 h 158"/>
                <a:gd name="T6" fmla="*/ 105 w 135"/>
                <a:gd name="T7" fmla="*/ 0 h 158"/>
                <a:gd name="T8" fmla="*/ 135 w 135"/>
                <a:gd name="T9" fmla="*/ 0 h 158"/>
                <a:gd name="T10" fmla="*/ 135 w 135"/>
                <a:gd name="T11" fmla="*/ 158 h 158"/>
                <a:gd name="T12" fmla="*/ 115 w 135"/>
                <a:gd name="T13" fmla="*/ 158 h 158"/>
                <a:gd name="T14" fmla="*/ 115 w 135"/>
                <a:gd name="T15" fmla="*/ 19 h 158"/>
                <a:gd name="T16" fmla="*/ 77 w 135"/>
                <a:gd name="T17" fmla="*/ 128 h 158"/>
                <a:gd name="T18" fmla="*/ 57 w 135"/>
                <a:gd name="T19" fmla="*/ 128 h 158"/>
                <a:gd name="T20" fmla="*/ 19 w 135"/>
                <a:gd name="T21" fmla="*/ 19 h 158"/>
                <a:gd name="T22" fmla="*/ 19 w 135"/>
                <a:gd name="T23" fmla="*/ 158 h 158"/>
                <a:gd name="T24" fmla="*/ 0 w 135"/>
                <a:gd name="T25" fmla="*/ 158 h 158"/>
                <a:gd name="T26" fmla="*/ 0 w 135"/>
                <a:gd name="T2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5" h="158">
                  <a:moveTo>
                    <a:pt x="0" y="0"/>
                  </a:moveTo>
                  <a:lnTo>
                    <a:pt x="29" y="0"/>
                  </a:lnTo>
                  <a:lnTo>
                    <a:pt x="67" y="107"/>
                  </a:lnTo>
                  <a:lnTo>
                    <a:pt x="105" y="0"/>
                  </a:lnTo>
                  <a:lnTo>
                    <a:pt x="135" y="0"/>
                  </a:lnTo>
                  <a:lnTo>
                    <a:pt x="135" y="158"/>
                  </a:lnTo>
                  <a:lnTo>
                    <a:pt x="115" y="158"/>
                  </a:lnTo>
                  <a:lnTo>
                    <a:pt x="115" y="19"/>
                  </a:lnTo>
                  <a:lnTo>
                    <a:pt x="77" y="128"/>
                  </a:lnTo>
                  <a:lnTo>
                    <a:pt x="57" y="128"/>
                  </a:lnTo>
                  <a:lnTo>
                    <a:pt x="19" y="19"/>
                  </a:lnTo>
                  <a:lnTo>
                    <a:pt x="19" y="158"/>
                  </a:lnTo>
                  <a:lnTo>
                    <a:pt x="0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FF67542B-84EC-49F2-B570-C8C892F47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1" y="2533"/>
              <a:ext cx="50" cy="78"/>
            </a:xfrm>
            <a:custGeom>
              <a:avLst/>
              <a:gdLst>
                <a:gd name="T0" fmla="*/ 95 w 104"/>
                <a:gd name="T1" fmla="*/ 8 h 163"/>
                <a:gd name="T2" fmla="*/ 95 w 104"/>
                <a:gd name="T3" fmla="*/ 28 h 163"/>
                <a:gd name="T4" fmla="*/ 74 w 104"/>
                <a:gd name="T5" fmla="*/ 20 h 163"/>
                <a:gd name="T6" fmla="*/ 55 w 104"/>
                <a:gd name="T7" fmla="*/ 17 h 163"/>
                <a:gd name="T8" fmla="*/ 29 w 104"/>
                <a:gd name="T9" fmla="*/ 24 h 163"/>
                <a:gd name="T10" fmla="*/ 21 w 104"/>
                <a:gd name="T11" fmla="*/ 43 h 163"/>
                <a:gd name="T12" fmla="*/ 26 w 104"/>
                <a:gd name="T13" fmla="*/ 59 h 163"/>
                <a:gd name="T14" fmla="*/ 49 w 104"/>
                <a:gd name="T15" fmla="*/ 67 h 163"/>
                <a:gd name="T16" fmla="*/ 61 w 104"/>
                <a:gd name="T17" fmla="*/ 70 h 163"/>
                <a:gd name="T18" fmla="*/ 94 w 104"/>
                <a:gd name="T19" fmla="*/ 86 h 163"/>
                <a:gd name="T20" fmla="*/ 104 w 104"/>
                <a:gd name="T21" fmla="*/ 117 h 163"/>
                <a:gd name="T22" fmla="*/ 90 w 104"/>
                <a:gd name="T23" fmla="*/ 151 h 163"/>
                <a:gd name="T24" fmla="*/ 48 w 104"/>
                <a:gd name="T25" fmla="*/ 163 h 163"/>
                <a:gd name="T26" fmla="*/ 25 w 104"/>
                <a:gd name="T27" fmla="*/ 161 h 163"/>
                <a:gd name="T28" fmla="*/ 1 w 104"/>
                <a:gd name="T29" fmla="*/ 153 h 163"/>
                <a:gd name="T30" fmla="*/ 1 w 104"/>
                <a:gd name="T31" fmla="*/ 131 h 163"/>
                <a:gd name="T32" fmla="*/ 25 w 104"/>
                <a:gd name="T33" fmla="*/ 142 h 163"/>
                <a:gd name="T34" fmla="*/ 48 w 104"/>
                <a:gd name="T35" fmla="*/ 146 h 163"/>
                <a:gd name="T36" fmla="*/ 74 w 104"/>
                <a:gd name="T37" fmla="*/ 139 h 163"/>
                <a:gd name="T38" fmla="*/ 83 w 104"/>
                <a:gd name="T39" fmla="*/ 118 h 163"/>
                <a:gd name="T40" fmla="*/ 77 w 104"/>
                <a:gd name="T41" fmla="*/ 100 h 163"/>
                <a:gd name="T42" fmla="*/ 55 w 104"/>
                <a:gd name="T43" fmla="*/ 90 h 163"/>
                <a:gd name="T44" fmla="*/ 43 w 104"/>
                <a:gd name="T45" fmla="*/ 88 h 163"/>
                <a:gd name="T46" fmla="*/ 10 w 104"/>
                <a:gd name="T47" fmla="*/ 73 h 163"/>
                <a:gd name="T48" fmla="*/ 0 w 104"/>
                <a:gd name="T49" fmla="*/ 45 h 163"/>
                <a:gd name="T50" fmla="*/ 14 w 104"/>
                <a:gd name="T51" fmla="*/ 12 h 163"/>
                <a:gd name="T52" fmla="*/ 52 w 104"/>
                <a:gd name="T53" fmla="*/ 0 h 163"/>
                <a:gd name="T54" fmla="*/ 73 w 104"/>
                <a:gd name="T55" fmla="*/ 2 h 163"/>
                <a:gd name="T56" fmla="*/ 95 w 104"/>
                <a:gd name="T57" fmla="*/ 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4" h="163">
                  <a:moveTo>
                    <a:pt x="95" y="8"/>
                  </a:moveTo>
                  <a:lnTo>
                    <a:pt x="95" y="28"/>
                  </a:lnTo>
                  <a:cubicBezTo>
                    <a:pt x="88" y="25"/>
                    <a:pt x="81" y="22"/>
                    <a:pt x="74" y="20"/>
                  </a:cubicBezTo>
                  <a:cubicBezTo>
                    <a:pt x="67" y="18"/>
                    <a:pt x="61" y="17"/>
                    <a:pt x="55" y="17"/>
                  </a:cubicBezTo>
                  <a:cubicBezTo>
                    <a:pt x="44" y="17"/>
                    <a:pt x="35" y="19"/>
                    <a:pt x="29" y="24"/>
                  </a:cubicBezTo>
                  <a:cubicBezTo>
                    <a:pt x="23" y="28"/>
                    <a:pt x="21" y="35"/>
                    <a:pt x="21" y="43"/>
                  </a:cubicBezTo>
                  <a:cubicBezTo>
                    <a:pt x="21" y="50"/>
                    <a:pt x="22" y="55"/>
                    <a:pt x="26" y="59"/>
                  </a:cubicBezTo>
                  <a:cubicBezTo>
                    <a:pt x="30" y="62"/>
                    <a:pt x="38" y="65"/>
                    <a:pt x="49" y="67"/>
                  </a:cubicBezTo>
                  <a:lnTo>
                    <a:pt x="61" y="70"/>
                  </a:lnTo>
                  <a:cubicBezTo>
                    <a:pt x="76" y="73"/>
                    <a:pt x="87" y="78"/>
                    <a:pt x="94" y="86"/>
                  </a:cubicBezTo>
                  <a:cubicBezTo>
                    <a:pt x="101" y="94"/>
                    <a:pt x="104" y="104"/>
                    <a:pt x="104" y="117"/>
                  </a:cubicBezTo>
                  <a:cubicBezTo>
                    <a:pt x="104" y="132"/>
                    <a:pt x="100" y="143"/>
                    <a:pt x="90" y="151"/>
                  </a:cubicBezTo>
                  <a:cubicBezTo>
                    <a:pt x="80" y="159"/>
                    <a:pt x="66" y="163"/>
                    <a:pt x="48" y="163"/>
                  </a:cubicBezTo>
                  <a:cubicBezTo>
                    <a:pt x="41" y="163"/>
                    <a:pt x="33" y="162"/>
                    <a:pt x="25" y="161"/>
                  </a:cubicBezTo>
                  <a:cubicBezTo>
                    <a:pt x="18" y="159"/>
                    <a:pt x="9" y="156"/>
                    <a:pt x="1" y="153"/>
                  </a:cubicBezTo>
                  <a:lnTo>
                    <a:pt x="1" y="131"/>
                  </a:lnTo>
                  <a:cubicBezTo>
                    <a:pt x="9" y="136"/>
                    <a:pt x="17" y="140"/>
                    <a:pt x="25" y="142"/>
                  </a:cubicBezTo>
                  <a:cubicBezTo>
                    <a:pt x="33" y="145"/>
                    <a:pt x="40" y="146"/>
                    <a:pt x="48" y="146"/>
                  </a:cubicBezTo>
                  <a:cubicBezTo>
                    <a:pt x="59" y="146"/>
                    <a:pt x="68" y="143"/>
                    <a:pt x="74" y="139"/>
                  </a:cubicBezTo>
                  <a:cubicBezTo>
                    <a:pt x="80" y="134"/>
                    <a:pt x="83" y="127"/>
                    <a:pt x="83" y="118"/>
                  </a:cubicBezTo>
                  <a:cubicBezTo>
                    <a:pt x="83" y="110"/>
                    <a:pt x="81" y="104"/>
                    <a:pt x="77" y="100"/>
                  </a:cubicBezTo>
                  <a:cubicBezTo>
                    <a:pt x="72" y="96"/>
                    <a:pt x="65" y="92"/>
                    <a:pt x="55" y="90"/>
                  </a:cubicBezTo>
                  <a:lnTo>
                    <a:pt x="43" y="88"/>
                  </a:lnTo>
                  <a:cubicBezTo>
                    <a:pt x="28" y="84"/>
                    <a:pt x="17" y="80"/>
                    <a:pt x="10" y="73"/>
                  </a:cubicBezTo>
                  <a:cubicBezTo>
                    <a:pt x="4" y="66"/>
                    <a:pt x="0" y="57"/>
                    <a:pt x="0" y="45"/>
                  </a:cubicBezTo>
                  <a:cubicBezTo>
                    <a:pt x="0" y="31"/>
                    <a:pt x="5" y="20"/>
                    <a:pt x="14" y="12"/>
                  </a:cubicBezTo>
                  <a:cubicBezTo>
                    <a:pt x="23" y="4"/>
                    <a:pt x="36" y="0"/>
                    <a:pt x="52" y="0"/>
                  </a:cubicBezTo>
                  <a:cubicBezTo>
                    <a:pt x="59" y="0"/>
                    <a:pt x="66" y="0"/>
                    <a:pt x="73" y="2"/>
                  </a:cubicBezTo>
                  <a:cubicBezTo>
                    <a:pt x="81" y="3"/>
                    <a:pt x="88" y="5"/>
                    <a:pt x="95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91237188-3D02-4A59-8A28-0782B35DD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" y="2534"/>
              <a:ext cx="65" cy="75"/>
            </a:xfrm>
            <a:custGeom>
              <a:avLst/>
              <a:gdLst>
                <a:gd name="T0" fmla="*/ 0 w 135"/>
                <a:gd name="T1" fmla="*/ 0 h 158"/>
                <a:gd name="T2" fmla="*/ 30 w 135"/>
                <a:gd name="T3" fmla="*/ 0 h 158"/>
                <a:gd name="T4" fmla="*/ 68 w 135"/>
                <a:gd name="T5" fmla="*/ 108 h 158"/>
                <a:gd name="T6" fmla="*/ 106 w 135"/>
                <a:gd name="T7" fmla="*/ 0 h 158"/>
                <a:gd name="T8" fmla="*/ 135 w 135"/>
                <a:gd name="T9" fmla="*/ 0 h 158"/>
                <a:gd name="T10" fmla="*/ 135 w 135"/>
                <a:gd name="T11" fmla="*/ 158 h 158"/>
                <a:gd name="T12" fmla="*/ 116 w 135"/>
                <a:gd name="T13" fmla="*/ 158 h 158"/>
                <a:gd name="T14" fmla="*/ 116 w 135"/>
                <a:gd name="T15" fmla="*/ 20 h 158"/>
                <a:gd name="T16" fmla="*/ 78 w 135"/>
                <a:gd name="T17" fmla="*/ 128 h 158"/>
                <a:gd name="T18" fmla="*/ 58 w 135"/>
                <a:gd name="T19" fmla="*/ 128 h 158"/>
                <a:gd name="T20" fmla="*/ 20 w 135"/>
                <a:gd name="T21" fmla="*/ 20 h 158"/>
                <a:gd name="T22" fmla="*/ 20 w 135"/>
                <a:gd name="T23" fmla="*/ 158 h 158"/>
                <a:gd name="T24" fmla="*/ 0 w 135"/>
                <a:gd name="T25" fmla="*/ 158 h 158"/>
                <a:gd name="T26" fmla="*/ 0 w 135"/>
                <a:gd name="T2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5" h="158">
                  <a:moveTo>
                    <a:pt x="0" y="0"/>
                  </a:moveTo>
                  <a:lnTo>
                    <a:pt x="30" y="0"/>
                  </a:lnTo>
                  <a:lnTo>
                    <a:pt x="68" y="108"/>
                  </a:lnTo>
                  <a:lnTo>
                    <a:pt x="106" y="0"/>
                  </a:lnTo>
                  <a:lnTo>
                    <a:pt x="135" y="0"/>
                  </a:lnTo>
                  <a:lnTo>
                    <a:pt x="135" y="158"/>
                  </a:lnTo>
                  <a:lnTo>
                    <a:pt x="116" y="158"/>
                  </a:lnTo>
                  <a:lnTo>
                    <a:pt x="116" y="20"/>
                  </a:lnTo>
                  <a:lnTo>
                    <a:pt x="78" y="128"/>
                  </a:lnTo>
                  <a:lnTo>
                    <a:pt x="58" y="128"/>
                  </a:lnTo>
                  <a:lnTo>
                    <a:pt x="20" y="20"/>
                  </a:lnTo>
                  <a:lnTo>
                    <a:pt x="20" y="158"/>
                  </a:lnTo>
                  <a:lnTo>
                    <a:pt x="0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0A9A23B8-4C94-4F0C-8550-985051092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2" y="1621"/>
              <a:ext cx="81" cy="97"/>
            </a:xfrm>
            <a:custGeom>
              <a:avLst/>
              <a:gdLst>
                <a:gd name="T0" fmla="*/ 143 w 169"/>
                <a:gd name="T1" fmla="*/ 170 h 202"/>
                <a:gd name="T2" fmla="*/ 143 w 169"/>
                <a:gd name="T3" fmla="*/ 118 h 202"/>
                <a:gd name="T4" fmla="*/ 100 w 169"/>
                <a:gd name="T5" fmla="*/ 118 h 202"/>
                <a:gd name="T6" fmla="*/ 100 w 169"/>
                <a:gd name="T7" fmla="*/ 96 h 202"/>
                <a:gd name="T8" fmla="*/ 169 w 169"/>
                <a:gd name="T9" fmla="*/ 96 h 202"/>
                <a:gd name="T10" fmla="*/ 169 w 169"/>
                <a:gd name="T11" fmla="*/ 180 h 202"/>
                <a:gd name="T12" fmla="*/ 136 w 169"/>
                <a:gd name="T13" fmla="*/ 196 h 202"/>
                <a:gd name="T14" fmla="*/ 97 w 169"/>
                <a:gd name="T15" fmla="*/ 202 h 202"/>
                <a:gd name="T16" fmla="*/ 25 w 169"/>
                <a:gd name="T17" fmla="*/ 175 h 202"/>
                <a:gd name="T18" fmla="*/ 0 w 169"/>
                <a:gd name="T19" fmla="*/ 101 h 202"/>
                <a:gd name="T20" fmla="*/ 25 w 169"/>
                <a:gd name="T21" fmla="*/ 27 h 202"/>
                <a:gd name="T22" fmla="*/ 97 w 169"/>
                <a:gd name="T23" fmla="*/ 0 h 202"/>
                <a:gd name="T24" fmla="*/ 133 w 169"/>
                <a:gd name="T25" fmla="*/ 5 h 202"/>
                <a:gd name="T26" fmla="*/ 164 w 169"/>
                <a:gd name="T27" fmla="*/ 18 h 202"/>
                <a:gd name="T28" fmla="*/ 164 w 169"/>
                <a:gd name="T29" fmla="*/ 46 h 202"/>
                <a:gd name="T30" fmla="*/ 133 w 169"/>
                <a:gd name="T31" fmla="*/ 28 h 202"/>
                <a:gd name="T32" fmla="*/ 99 w 169"/>
                <a:gd name="T33" fmla="*/ 22 h 202"/>
                <a:gd name="T34" fmla="*/ 45 w 169"/>
                <a:gd name="T35" fmla="*/ 42 h 202"/>
                <a:gd name="T36" fmla="*/ 27 w 169"/>
                <a:gd name="T37" fmla="*/ 101 h 202"/>
                <a:gd name="T38" fmla="*/ 45 w 169"/>
                <a:gd name="T39" fmla="*/ 160 h 202"/>
                <a:gd name="T40" fmla="*/ 99 w 169"/>
                <a:gd name="T41" fmla="*/ 180 h 202"/>
                <a:gd name="T42" fmla="*/ 124 w 169"/>
                <a:gd name="T43" fmla="*/ 178 h 202"/>
                <a:gd name="T44" fmla="*/ 143 w 169"/>
                <a:gd name="T45" fmla="*/ 17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9" h="202">
                  <a:moveTo>
                    <a:pt x="143" y="170"/>
                  </a:moveTo>
                  <a:lnTo>
                    <a:pt x="143" y="118"/>
                  </a:lnTo>
                  <a:lnTo>
                    <a:pt x="100" y="118"/>
                  </a:lnTo>
                  <a:lnTo>
                    <a:pt x="100" y="96"/>
                  </a:lnTo>
                  <a:lnTo>
                    <a:pt x="169" y="96"/>
                  </a:lnTo>
                  <a:lnTo>
                    <a:pt x="169" y="180"/>
                  </a:lnTo>
                  <a:cubicBezTo>
                    <a:pt x="159" y="187"/>
                    <a:pt x="148" y="192"/>
                    <a:pt x="136" y="196"/>
                  </a:cubicBezTo>
                  <a:cubicBezTo>
                    <a:pt x="123" y="200"/>
                    <a:pt x="110" y="202"/>
                    <a:pt x="97" y="202"/>
                  </a:cubicBezTo>
                  <a:cubicBezTo>
                    <a:pt x="66" y="202"/>
                    <a:pt x="42" y="193"/>
                    <a:pt x="25" y="175"/>
                  </a:cubicBezTo>
                  <a:cubicBezTo>
                    <a:pt x="8" y="157"/>
                    <a:pt x="0" y="133"/>
                    <a:pt x="0" y="101"/>
                  </a:cubicBezTo>
                  <a:cubicBezTo>
                    <a:pt x="0" y="69"/>
                    <a:pt x="8" y="44"/>
                    <a:pt x="25" y="27"/>
                  </a:cubicBezTo>
                  <a:cubicBezTo>
                    <a:pt x="42" y="9"/>
                    <a:pt x="66" y="0"/>
                    <a:pt x="97" y="0"/>
                  </a:cubicBezTo>
                  <a:cubicBezTo>
                    <a:pt x="109" y="0"/>
                    <a:pt x="121" y="2"/>
                    <a:pt x="133" y="5"/>
                  </a:cubicBezTo>
                  <a:cubicBezTo>
                    <a:pt x="144" y="8"/>
                    <a:pt x="155" y="12"/>
                    <a:pt x="164" y="18"/>
                  </a:cubicBezTo>
                  <a:lnTo>
                    <a:pt x="164" y="46"/>
                  </a:lnTo>
                  <a:cubicBezTo>
                    <a:pt x="155" y="38"/>
                    <a:pt x="144" y="32"/>
                    <a:pt x="133" y="28"/>
                  </a:cubicBezTo>
                  <a:cubicBezTo>
                    <a:pt x="122" y="24"/>
                    <a:pt x="111" y="22"/>
                    <a:pt x="99" y="22"/>
                  </a:cubicBezTo>
                  <a:cubicBezTo>
                    <a:pt x="75" y="22"/>
                    <a:pt x="57" y="28"/>
                    <a:pt x="45" y="42"/>
                  </a:cubicBezTo>
                  <a:cubicBezTo>
                    <a:pt x="33" y="55"/>
                    <a:pt x="27" y="75"/>
                    <a:pt x="27" y="101"/>
                  </a:cubicBezTo>
                  <a:cubicBezTo>
                    <a:pt x="27" y="127"/>
                    <a:pt x="33" y="147"/>
                    <a:pt x="45" y="160"/>
                  </a:cubicBezTo>
                  <a:cubicBezTo>
                    <a:pt x="57" y="173"/>
                    <a:pt x="75" y="180"/>
                    <a:pt x="99" y="180"/>
                  </a:cubicBezTo>
                  <a:cubicBezTo>
                    <a:pt x="108" y="180"/>
                    <a:pt x="116" y="179"/>
                    <a:pt x="124" y="178"/>
                  </a:cubicBezTo>
                  <a:cubicBezTo>
                    <a:pt x="131" y="176"/>
                    <a:pt x="137" y="174"/>
                    <a:pt x="143" y="1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E7ED3855-716C-4E38-80AF-1BC2F9BBB6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86" y="1623"/>
              <a:ext cx="61" cy="93"/>
            </a:xfrm>
            <a:custGeom>
              <a:avLst/>
              <a:gdLst>
                <a:gd name="T0" fmla="*/ 27 w 126"/>
                <a:gd name="T1" fmla="*/ 21 h 194"/>
                <a:gd name="T2" fmla="*/ 27 w 126"/>
                <a:gd name="T3" fmla="*/ 94 h 194"/>
                <a:gd name="T4" fmla="*/ 60 w 126"/>
                <a:gd name="T5" fmla="*/ 94 h 194"/>
                <a:gd name="T6" fmla="*/ 88 w 126"/>
                <a:gd name="T7" fmla="*/ 85 h 194"/>
                <a:gd name="T8" fmla="*/ 98 w 126"/>
                <a:gd name="T9" fmla="*/ 58 h 194"/>
                <a:gd name="T10" fmla="*/ 88 w 126"/>
                <a:gd name="T11" fmla="*/ 31 h 194"/>
                <a:gd name="T12" fmla="*/ 60 w 126"/>
                <a:gd name="T13" fmla="*/ 21 h 194"/>
                <a:gd name="T14" fmla="*/ 27 w 126"/>
                <a:gd name="T15" fmla="*/ 21 h 194"/>
                <a:gd name="T16" fmla="*/ 0 w 126"/>
                <a:gd name="T17" fmla="*/ 0 h 194"/>
                <a:gd name="T18" fmla="*/ 60 w 126"/>
                <a:gd name="T19" fmla="*/ 0 h 194"/>
                <a:gd name="T20" fmla="*/ 109 w 126"/>
                <a:gd name="T21" fmla="*/ 14 h 194"/>
                <a:gd name="T22" fmla="*/ 126 w 126"/>
                <a:gd name="T23" fmla="*/ 58 h 194"/>
                <a:gd name="T24" fmla="*/ 109 w 126"/>
                <a:gd name="T25" fmla="*/ 101 h 194"/>
                <a:gd name="T26" fmla="*/ 60 w 126"/>
                <a:gd name="T27" fmla="*/ 116 h 194"/>
                <a:gd name="T28" fmla="*/ 27 w 126"/>
                <a:gd name="T29" fmla="*/ 116 h 194"/>
                <a:gd name="T30" fmla="*/ 27 w 126"/>
                <a:gd name="T31" fmla="*/ 194 h 194"/>
                <a:gd name="T32" fmla="*/ 0 w 126"/>
                <a:gd name="T33" fmla="*/ 194 h 194"/>
                <a:gd name="T34" fmla="*/ 0 w 126"/>
                <a:gd name="T35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6" h="194">
                  <a:moveTo>
                    <a:pt x="27" y="21"/>
                  </a:moveTo>
                  <a:lnTo>
                    <a:pt x="27" y="94"/>
                  </a:lnTo>
                  <a:lnTo>
                    <a:pt x="60" y="94"/>
                  </a:lnTo>
                  <a:cubicBezTo>
                    <a:pt x="72" y="94"/>
                    <a:pt x="82" y="91"/>
                    <a:pt x="88" y="85"/>
                  </a:cubicBezTo>
                  <a:cubicBezTo>
                    <a:pt x="95" y="78"/>
                    <a:pt x="98" y="69"/>
                    <a:pt x="98" y="58"/>
                  </a:cubicBezTo>
                  <a:cubicBezTo>
                    <a:pt x="98" y="46"/>
                    <a:pt x="95" y="37"/>
                    <a:pt x="88" y="31"/>
                  </a:cubicBezTo>
                  <a:cubicBezTo>
                    <a:pt x="82" y="24"/>
                    <a:pt x="72" y="21"/>
                    <a:pt x="60" y="21"/>
                  </a:cubicBezTo>
                  <a:lnTo>
                    <a:pt x="27" y="21"/>
                  </a:lnTo>
                  <a:close/>
                  <a:moveTo>
                    <a:pt x="0" y="0"/>
                  </a:moveTo>
                  <a:lnTo>
                    <a:pt x="60" y="0"/>
                  </a:lnTo>
                  <a:cubicBezTo>
                    <a:pt x="82" y="0"/>
                    <a:pt x="98" y="4"/>
                    <a:pt x="109" y="14"/>
                  </a:cubicBezTo>
                  <a:cubicBezTo>
                    <a:pt x="120" y="24"/>
                    <a:pt x="126" y="39"/>
                    <a:pt x="126" y="58"/>
                  </a:cubicBezTo>
                  <a:cubicBezTo>
                    <a:pt x="126" y="77"/>
                    <a:pt x="120" y="91"/>
                    <a:pt x="109" y="101"/>
                  </a:cubicBezTo>
                  <a:cubicBezTo>
                    <a:pt x="98" y="111"/>
                    <a:pt x="82" y="116"/>
                    <a:pt x="60" y="116"/>
                  </a:cubicBezTo>
                  <a:lnTo>
                    <a:pt x="27" y="116"/>
                  </a:lnTo>
                  <a:lnTo>
                    <a:pt x="27" y="194"/>
                  </a:lnTo>
                  <a:lnTo>
                    <a:pt x="0" y="1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7FFB86A8-1D81-4D10-A5DC-D5128EB96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8" y="1621"/>
              <a:ext cx="76" cy="97"/>
            </a:xfrm>
            <a:custGeom>
              <a:avLst/>
              <a:gdLst>
                <a:gd name="T0" fmla="*/ 157 w 157"/>
                <a:gd name="T1" fmla="*/ 18 h 202"/>
                <a:gd name="T2" fmla="*/ 157 w 157"/>
                <a:gd name="T3" fmla="*/ 46 h 202"/>
                <a:gd name="T4" fmla="*/ 129 w 157"/>
                <a:gd name="T5" fmla="*/ 28 h 202"/>
                <a:gd name="T6" fmla="*/ 97 w 157"/>
                <a:gd name="T7" fmla="*/ 22 h 202"/>
                <a:gd name="T8" fmla="*/ 46 w 157"/>
                <a:gd name="T9" fmla="*/ 42 h 202"/>
                <a:gd name="T10" fmla="*/ 28 w 157"/>
                <a:gd name="T11" fmla="*/ 101 h 202"/>
                <a:gd name="T12" fmla="*/ 46 w 157"/>
                <a:gd name="T13" fmla="*/ 160 h 202"/>
                <a:gd name="T14" fmla="*/ 97 w 157"/>
                <a:gd name="T15" fmla="*/ 180 h 202"/>
                <a:gd name="T16" fmla="*/ 129 w 157"/>
                <a:gd name="T17" fmla="*/ 174 h 202"/>
                <a:gd name="T18" fmla="*/ 157 w 157"/>
                <a:gd name="T19" fmla="*/ 155 h 202"/>
                <a:gd name="T20" fmla="*/ 157 w 157"/>
                <a:gd name="T21" fmla="*/ 183 h 202"/>
                <a:gd name="T22" fmla="*/ 128 w 157"/>
                <a:gd name="T23" fmla="*/ 197 h 202"/>
                <a:gd name="T24" fmla="*/ 95 w 157"/>
                <a:gd name="T25" fmla="*/ 202 h 202"/>
                <a:gd name="T26" fmla="*/ 26 w 157"/>
                <a:gd name="T27" fmla="*/ 175 h 202"/>
                <a:gd name="T28" fmla="*/ 0 w 157"/>
                <a:gd name="T29" fmla="*/ 101 h 202"/>
                <a:gd name="T30" fmla="*/ 26 w 157"/>
                <a:gd name="T31" fmla="*/ 27 h 202"/>
                <a:gd name="T32" fmla="*/ 95 w 157"/>
                <a:gd name="T33" fmla="*/ 0 h 202"/>
                <a:gd name="T34" fmla="*/ 128 w 157"/>
                <a:gd name="T35" fmla="*/ 5 h 202"/>
                <a:gd name="T36" fmla="*/ 157 w 157"/>
                <a:gd name="T37" fmla="*/ 1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7" h="202">
                  <a:moveTo>
                    <a:pt x="157" y="18"/>
                  </a:moveTo>
                  <a:lnTo>
                    <a:pt x="157" y="46"/>
                  </a:lnTo>
                  <a:cubicBezTo>
                    <a:pt x="148" y="38"/>
                    <a:pt x="139" y="32"/>
                    <a:pt x="129" y="28"/>
                  </a:cubicBezTo>
                  <a:cubicBezTo>
                    <a:pt x="119" y="24"/>
                    <a:pt x="108" y="22"/>
                    <a:pt x="97" y="22"/>
                  </a:cubicBezTo>
                  <a:cubicBezTo>
                    <a:pt x="74" y="22"/>
                    <a:pt x="57" y="28"/>
                    <a:pt x="46" y="42"/>
                  </a:cubicBezTo>
                  <a:cubicBezTo>
                    <a:pt x="34" y="56"/>
                    <a:pt x="28" y="75"/>
                    <a:pt x="28" y="101"/>
                  </a:cubicBezTo>
                  <a:cubicBezTo>
                    <a:pt x="28" y="127"/>
                    <a:pt x="34" y="146"/>
                    <a:pt x="46" y="160"/>
                  </a:cubicBezTo>
                  <a:cubicBezTo>
                    <a:pt x="57" y="173"/>
                    <a:pt x="74" y="180"/>
                    <a:pt x="97" y="180"/>
                  </a:cubicBezTo>
                  <a:cubicBezTo>
                    <a:pt x="108" y="180"/>
                    <a:pt x="119" y="178"/>
                    <a:pt x="129" y="174"/>
                  </a:cubicBezTo>
                  <a:cubicBezTo>
                    <a:pt x="139" y="170"/>
                    <a:pt x="148" y="164"/>
                    <a:pt x="157" y="155"/>
                  </a:cubicBezTo>
                  <a:lnTo>
                    <a:pt x="157" y="183"/>
                  </a:lnTo>
                  <a:cubicBezTo>
                    <a:pt x="148" y="189"/>
                    <a:pt x="138" y="194"/>
                    <a:pt x="128" y="197"/>
                  </a:cubicBezTo>
                  <a:cubicBezTo>
                    <a:pt x="117" y="200"/>
                    <a:pt x="107" y="202"/>
                    <a:pt x="95" y="202"/>
                  </a:cubicBezTo>
                  <a:cubicBezTo>
                    <a:pt x="66" y="202"/>
                    <a:pt x="43" y="193"/>
                    <a:pt x="26" y="175"/>
                  </a:cubicBezTo>
                  <a:cubicBezTo>
                    <a:pt x="9" y="157"/>
                    <a:pt x="0" y="132"/>
                    <a:pt x="0" y="101"/>
                  </a:cubicBezTo>
                  <a:cubicBezTo>
                    <a:pt x="0" y="70"/>
                    <a:pt x="9" y="45"/>
                    <a:pt x="26" y="27"/>
                  </a:cubicBezTo>
                  <a:cubicBezTo>
                    <a:pt x="43" y="9"/>
                    <a:pt x="66" y="0"/>
                    <a:pt x="95" y="0"/>
                  </a:cubicBezTo>
                  <a:cubicBezTo>
                    <a:pt x="107" y="0"/>
                    <a:pt x="118" y="2"/>
                    <a:pt x="128" y="5"/>
                  </a:cubicBezTo>
                  <a:cubicBezTo>
                    <a:pt x="138" y="8"/>
                    <a:pt x="148" y="12"/>
                    <a:pt x="157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19">
              <a:extLst>
                <a:ext uri="{FF2B5EF4-FFF2-40B4-BE49-F238E27FC236}">
                  <a16:creationId xmlns:a16="http://schemas.microsoft.com/office/drawing/2014/main" id="{EC46550C-9EC9-4DD1-9A1F-5DA0035A0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7" y="2115"/>
              <a:ext cx="314" cy="107"/>
            </a:xfrm>
            <a:prstGeom prst="rect">
              <a:avLst/>
            </a:prstGeom>
            <a:solidFill>
              <a:srgbClr val="D0E69E"/>
            </a:solidFill>
            <a:ln w="952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0">
              <a:extLst>
                <a:ext uri="{FF2B5EF4-FFF2-40B4-BE49-F238E27FC236}">
                  <a16:creationId xmlns:a16="http://schemas.microsoft.com/office/drawing/2014/main" id="{368EF254-A1D3-4E51-9D04-B78138A43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2" y="1991"/>
              <a:ext cx="314" cy="730"/>
            </a:xfrm>
            <a:prstGeom prst="rect">
              <a:avLst/>
            </a:prstGeom>
            <a:solidFill>
              <a:srgbClr val="FFE6D5"/>
            </a:solidFill>
            <a:ln w="635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1">
              <a:extLst>
                <a:ext uri="{FF2B5EF4-FFF2-40B4-BE49-F238E27FC236}">
                  <a16:creationId xmlns:a16="http://schemas.microsoft.com/office/drawing/2014/main" id="{F9F9B8CD-73ED-4E3F-8425-A55D2BC682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289"/>
              <a:ext cx="224" cy="402"/>
            </a:xfrm>
            <a:prstGeom prst="rect">
              <a:avLst/>
            </a:prstGeom>
            <a:solidFill>
              <a:srgbClr val="FFE6D5"/>
            </a:solidFill>
            <a:ln w="1587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1EDB2CB0-6937-473D-9A66-F9FF841B3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8" y="2014"/>
              <a:ext cx="50" cy="58"/>
            </a:xfrm>
            <a:custGeom>
              <a:avLst/>
              <a:gdLst>
                <a:gd name="T0" fmla="*/ 0 w 105"/>
                <a:gd name="T1" fmla="*/ 0 h 121"/>
                <a:gd name="T2" fmla="*/ 105 w 105"/>
                <a:gd name="T3" fmla="*/ 0 h 121"/>
                <a:gd name="T4" fmla="*/ 105 w 105"/>
                <a:gd name="T5" fmla="*/ 14 h 121"/>
                <a:gd name="T6" fmla="*/ 61 w 105"/>
                <a:gd name="T7" fmla="*/ 14 h 121"/>
                <a:gd name="T8" fmla="*/ 61 w 105"/>
                <a:gd name="T9" fmla="*/ 121 h 121"/>
                <a:gd name="T10" fmla="*/ 44 w 105"/>
                <a:gd name="T11" fmla="*/ 121 h 121"/>
                <a:gd name="T12" fmla="*/ 44 w 105"/>
                <a:gd name="T13" fmla="*/ 14 h 121"/>
                <a:gd name="T14" fmla="*/ 0 w 105"/>
                <a:gd name="T15" fmla="*/ 14 h 121"/>
                <a:gd name="T16" fmla="*/ 0 w 105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21">
                  <a:moveTo>
                    <a:pt x="0" y="0"/>
                  </a:moveTo>
                  <a:lnTo>
                    <a:pt x="105" y="0"/>
                  </a:lnTo>
                  <a:lnTo>
                    <a:pt x="105" y="14"/>
                  </a:lnTo>
                  <a:lnTo>
                    <a:pt x="61" y="14"/>
                  </a:lnTo>
                  <a:lnTo>
                    <a:pt x="61" y="121"/>
                  </a:lnTo>
                  <a:lnTo>
                    <a:pt x="44" y="121"/>
                  </a:lnTo>
                  <a:lnTo>
                    <a:pt x="44" y="14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4F66FBFB-1DD3-45AF-B43E-0EBC74BAA1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6" y="2014"/>
              <a:ext cx="38" cy="58"/>
            </a:xfrm>
            <a:custGeom>
              <a:avLst/>
              <a:gdLst>
                <a:gd name="T0" fmla="*/ 16 w 80"/>
                <a:gd name="T1" fmla="*/ 14 h 121"/>
                <a:gd name="T2" fmla="*/ 16 w 80"/>
                <a:gd name="T3" fmla="*/ 59 h 121"/>
                <a:gd name="T4" fmla="*/ 37 w 80"/>
                <a:gd name="T5" fmla="*/ 59 h 121"/>
                <a:gd name="T6" fmla="*/ 56 w 80"/>
                <a:gd name="T7" fmla="*/ 53 h 121"/>
                <a:gd name="T8" fmla="*/ 62 w 80"/>
                <a:gd name="T9" fmla="*/ 37 h 121"/>
                <a:gd name="T10" fmla="*/ 56 w 80"/>
                <a:gd name="T11" fmla="*/ 20 h 121"/>
                <a:gd name="T12" fmla="*/ 37 w 80"/>
                <a:gd name="T13" fmla="*/ 14 h 121"/>
                <a:gd name="T14" fmla="*/ 16 w 80"/>
                <a:gd name="T15" fmla="*/ 14 h 121"/>
                <a:gd name="T16" fmla="*/ 0 w 80"/>
                <a:gd name="T17" fmla="*/ 0 h 121"/>
                <a:gd name="T18" fmla="*/ 37 w 80"/>
                <a:gd name="T19" fmla="*/ 0 h 121"/>
                <a:gd name="T20" fmla="*/ 69 w 80"/>
                <a:gd name="T21" fmla="*/ 10 h 121"/>
                <a:gd name="T22" fmla="*/ 80 w 80"/>
                <a:gd name="T23" fmla="*/ 37 h 121"/>
                <a:gd name="T24" fmla="*/ 69 w 80"/>
                <a:gd name="T25" fmla="*/ 64 h 121"/>
                <a:gd name="T26" fmla="*/ 37 w 80"/>
                <a:gd name="T27" fmla="*/ 73 h 121"/>
                <a:gd name="T28" fmla="*/ 16 w 80"/>
                <a:gd name="T29" fmla="*/ 73 h 121"/>
                <a:gd name="T30" fmla="*/ 16 w 80"/>
                <a:gd name="T31" fmla="*/ 121 h 121"/>
                <a:gd name="T32" fmla="*/ 0 w 80"/>
                <a:gd name="T33" fmla="*/ 121 h 121"/>
                <a:gd name="T34" fmla="*/ 0 w 80"/>
                <a:gd name="T3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21">
                  <a:moveTo>
                    <a:pt x="16" y="14"/>
                  </a:moveTo>
                  <a:lnTo>
                    <a:pt x="16" y="59"/>
                  </a:lnTo>
                  <a:lnTo>
                    <a:pt x="37" y="59"/>
                  </a:lnTo>
                  <a:cubicBezTo>
                    <a:pt x="45" y="59"/>
                    <a:pt x="51" y="57"/>
                    <a:pt x="56" y="53"/>
                  </a:cubicBezTo>
                  <a:cubicBezTo>
                    <a:pt x="60" y="50"/>
                    <a:pt x="62" y="44"/>
                    <a:pt x="62" y="37"/>
                  </a:cubicBezTo>
                  <a:cubicBezTo>
                    <a:pt x="62" y="29"/>
                    <a:pt x="60" y="24"/>
                    <a:pt x="56" y="20"/>
                  </a:cubicBezTo>
                  <a:cubicBezTo>
                    <a:pt x="51" y="16"/>
                    <a:pt x="45" y="14"/>
                    <a:pt x="37" y="14"/>
                  </a:cubicBezTo>
                  <a:lnTo>
                    <a:pt x="16" y="14"/>
                  </a:lnTo>
                  <a:close/>
                  <a:moveTo>
                    <a:pt x="0" y="0"/>
                  </a:moveTo>
                  <a:lnTo>
                    <a:pt x="37" y="0"/>
                  </a:lnTo>
                  <a:cubicBezTo>
                    <a:pt x="51" y="0"/>
                    <a:pt x="62" y="4"/>
                    <a:pt x="69" y="10"/>
                  </a:cubicBezTo>
                  <a:cubicBezTo>
                    <a:pt x="76" y="16"/>
                    <a:pt x="80" y="25"/>
                    <a:pt x="80" y="37"/>
                  </a:cubicBezTo>
                  <a:cubicBezTo>
                    <a:pt x="80" y="49"/>
                    <a:pt x="76" y="58"/>
                    <a:pt x="69" y="64"/>
                  </a:cubicBezTo>
                  <a:cubicBezTo>
                    <a:pt x="62" y="70"/>
                    <a:pt x="51" y="73"/>
                    <a:pt x="37" y="73"/>
                  </a:cubicBezTo>
                  <a:lnTo>
                    <a:pt x="16" y="73"/>
                  </a:lnTo>
                  <a:lnTo>
                    <a:pt x="16" y="121"/>
                  </a:lnTo>
                  <a:lnTo>
                    <a:pt x="0" y="1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A65F23BD-A83D-4A12-BC2D-D3A0453154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2" y="2013"/>
              <a:ext cx="48" cy="61"/>
            </a:xfrm>
            <a:custGeom>
              <a:avLst/>
              <a:gdLst>
                <a:gd name="T0" fmla="*/ 100 w 100"/>
                <a:gd name="T1" fmla="*/ 12 h 126"/>
                <a:gd name="T2" fmla="*/ 100 w 100"/>
                <a:gd name="T3" fmla="*/ 29 h 126"/>
                <a:gd name="T4" fmla="*/ 81 w 100"/>
                <a:gd name="T5" fmla="*/ 18 h 126"/>
                <a:gd name="T6" fmla="*/ 61 w 100"/>
                <a:gd name="T7" fmla="*/ 14 h 126"/>
                <a:gd name="T8" fmla="*/ 29 w 100"/>
                <a:gd name="T9" fmla="*/ 26 h 126"/>
                <a:gd name="T10" fmla="*/ 18 w 100"/>
                <a:gd name="T11" fmla="*/ 63 h 126"/>
                <a:gd name="T12" fmla="*/ 29 w 100"/>
                <a:gd name="T13" fmla="*/ 100 h 126"/>
                <a:gd name="T14" fmla="*/ 61 w 100"/>
                <a:gd name="T15" fmla="*/ 112 h 126"/>
                <a:gd name="T16" fmla="*/ 81 w 100"/>
                <a:gd name="T17" fmla="*/ 109 h 126"/>
                <a:gd name="T18" fmla="*/ 100 w 100"/>
                <a:gd name="T19" fmla="*/ 97 h 126"/>
                <a:gd name="T20" fmla="*/ 100 w 100"/>
                <a:gd name="T21" fmla="*/ 114 h 126"/>
                <a:gd name="T22" fmla="*/ 81 w 100"/>
                <a:gd name="T23" fmla="*/ 123 h 126"/>
                <a:gd name="T24" fmla="*/ 60 w 100"/>
                <a:gd name="T25" fmla="*/ 126 h 126"/>
                <a:gd name="T26" fmla="*/ 16 w 100"/>
                <a:gd name="T27" fmla="*/ 109 h 126"/>
                <a:gd name="T28" fmla="*/ 0 w 100"/>
                <a:gd name="T29" fmla="*/ 63 h 126"/>
                <a:gd name="T30" fmla="*/ 16 w 100"/>
                <a:gd name="T31" fmla="*/ 17 h 126"/>
                <a:gd name="T32" fmla="*/ 60 w 100"/>
                <a:gd name="T33" fmla="*/ 0 h 126"/>
                <a:gd name="T34" fmla="*/ 81 w 100"/>
                <a:gd name="T35" fmla="*/ 3 h 126"/>
                <a:gd name="T36" fmla="*/ 100 w 100"/>
                <a:gd name="T37" fmla="*/ 1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0" h="126">
                  <a:moveTo>
                    <a:pt x="100" y="12"/>
                  </a:moveTo>
                  <a:lnTo>
                    <a:pt x="100" y="29"/>
                  </a:lnTo>
                  <a:cubicBezTo>
                    <a:pt x="94" y="24"/>
                    <a:pt x="88" y="20"/>
                    <a:pt x="81" y="18"/>
                  </a:cubicBezTo>
                  <a:cubicBezTo>
                    <a:pt x="75" y="15"/>
                    <a:pt x="68" y="14"/>
                    <a:pt x="61" y="14"/>
                  </a:cubicBezTo>
                  <a:cubicBezTo>
                    <a:pt x="47" y="14"/>
                    <a:pt x="36" y="18"/>
                    <a:pt x="29" y="26"/>
                  </a:cubicBezTo>
                  <a:cubicBezTo>
                    <a:pt x="21" y="35"/>
                    <a:pt x="18" y="47"/>
                    <a:pt x="18" y="63"/>
                  </a:cubicBezTo>
                  <a:cubicBezTo>
                    <a:pt x="18" y="79"/>
                    <a:pt x="21" y="91"/>
                    <a:pt x="29" y="100"/>
                  </a:cubicBezTo>
                  <a:cubicBezTo>
                    <a:pt x="36" y="108"/>
                    <a:pt x="47" y="112"/>
                    <a:pt x="61" y="112"/>
                  </a:cubicBezTo>
                  <a:cubicBezTo>
                    <a:pt x="68" y="112"/>
                    <a:pt x="75" y="111"/>
                    <a:pt x="81" y="109"/>
                  </a:cubicBezTo>
                  <a:cubicBezTo>
                    <a:pt x="88" y="106"/>
                    <a:pt x="94" y="102"/>
                    <a:pt x="100" y="97"/>
                  </a:cubicBezTo>
                  <a:lnTo>
                    <a:pt x="100" y="114"/>
                  </a:lnTo>
                  <a:cubicBezTo>
                    <a:pt x="94" y="118"/>
                    <a:pt x="87" y="121"/>
                    <a:pt x="81" y="123"/>
                  </a:cubicBezTo>
                  <a:cubicBezTo>
                    <a:pt x="74" y="125"/>
                    <a:pt x="68" y="126"/>
                    <a:pt x="60" y="126"/>
                  </a:cubicBezTo>
                  <a:cubicBezTo>
                    <a:pt x="42" y="126"/>
                    <a:pt x="27" y="120"/>
                    <a:pt x="16" y="109"/>
                  </a:cubicBezTo>
                  <a:cubicBezTo>
                    <a:pt x="5" y="98"/>
                    <a:pt x="0" y="82"/>
                    <a:pt x="0" y="63"/>
                  </a:cubicBezTo>
                  <a:cubicBezTo>
                    <a:pt x="0" y="44"/>
                    <a:pt x="5" y="28"/>
                    <a:pt x="16" y="17"/>
                  </a:cubicBezTo>
                  <a:cubicBezTo>
                    <a:pt x="27" y="6"/>
                    <a:pt x="42" y="0"/>
                    <a:pt x="60" y="0"/>
                  </a:cubicBezTo>
                  <a:cubicBezTo>
                    <a:pt x="68" y="0"/>
                    <a:pt x="75" y="1"/>
                    <a:pt x="81" y="3"/>
                  </a:cubicBezTo>
                  <a:cubicBezTo>
                    <a:pt x="88" y="5"/>
                    <a:pt x="94" y="8"/>
                    <a:pt x="100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5">
              <a:extLst>
                <a:ext uri="{FF2B5EF4-FFF2-40B4-BE49-F238E27FC236}">
                  <a16:creationId xmlns:a16="http://schemas.microsoft.com/office/drawing/2014/main" id="{6E9A0939-9013-4AB4-A3D1-22B0D23A38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4" y="2325"/>
              <a:ext cx="183" cy="156"/>
            </a:xfrm>
            <a:prstGeom prst="rect">
              <a:avLst/>
            </a:prstGeom>
            <a:solidFill>
              <a:srgbClr val="F06F17"/>
            </a:solidFill>
            <a:ln w="1587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26">
              <a:extLst>
                <a:ext uri="{FF2B5EF4-FFF2-40B4-BE49-F238E27FC236}">
                  <a16:creationId xmlns:a16="http://schemas.microsoft.com/office/drawing/2014/main" id="{A44D7BDE-AA38-4D56-A232-78D0C0650D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4" y="2508"/>
              <a:ext cx="183" cy="156"/>
            </a:xfrm>
            <a:prstGeom prst="rect">
              <a:avLst/>
            </a:prstGeom>
            <a:solidFill>
              <a:srgbClr val="F06F17"/>
            </a:solidFill>
            <a:ln w="1587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79AB9F3B-7F24-487C-A919-9C180D42E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5" y="2354"/>
              <a:ext cx="50" cy="78"/>
            </a:xfrm>
            <a:custGeom>
              <a:avLst/>
              <a:gdLst>
                <a:gd name="T0" fmla="*/ 95 w 104"/>
                <a:gd name="T1" fmla="*/ 8 h 164"/>
                <a:gd name="T2" fmla="*/ 95 w 104"/>
                <a:gd name="T3" fmla="*/ 29 h 164"/>
                <a:gd name="T4" fmla="*/ 74 w 104"/>
                <a:gd name="T5" fmla="*/ 20 h 164"/>
                <a:gd name="T6" fmla="*/ 54 w 104"/>
                <a:gd name="T7" fmla="*/ 17 h 164"/>
                <a:gd name="T8" fmla="*/ 29 w 104"/>
                <a:gd name="T9" fmla="*/ 24 h 164"/>
                <a:gd name="T10" fmla="*/ 20 w 104"/>
                <a:gd name="T11" fmla="*/ 43 h 164"/>
                <a:gd name="T12" fmla="*/ 26 w 104"/>
                <a:gd name="T13" fmla="*/ 59 h 164"/>
                <a:gd name="T14" fmla="*/ 48 w 104"/>
                <a:gd name="T15" fmla="*/ 68 h 164"/>
                <a:gd name="T16" fmla="*/ 61 w 104"/>
                <a:gd name="T17" fmla="*/ 70 h 164"/>
                <a:gd name="T18" fmla="*/ 93 w 104"/>
                <a:gd name="T19" fmla="*/ 87 h 164"/>
                <a:gd name="T20" fmla="*/ 104 w 104"/>
                <a:gd name="T21" fmla="*/ 117 h 164"/>
                <a:gd name="T22" fmla="*/ 90 w 104"/>
                <a:gd name="T23" fmla="*/ 152 h 164"/>
                <a:gd name="T24" fmla="*/ 48 w 104"/>
                <a:gd name="T25" fmla="*/ 164 h 164"/>
                <a:gd name="T26" fmla="*/ 25 w 104"/>
                <a:gd name="T27" fmla="*/ 161 h 164"/>
                <a:gd name="T28" fmla="*/ 1 w 104"/>
                <a:gd name="T29" fmla="*/ 154 h 164"/>
                <a:gd name="T30" fmla="*/ 1 w 104"/>
                <a:gd name="T31" fmla="*/ 132 h 164"/>
                <a:gd name="T32" fmla="*/ 25 w 104"/>
                <a:gd name="T33" fmla="*/ 143 h 164"/>
                <a:gd name="T34" fmla="*/ 48 w 104"/>
                <a:gd name="T35" fmla="*/ 146 h 164"/>
                <a:gd name="T36" fmla="*/ 74 w 104"/>
                <a:gd name="T37" fmla="*/ 139 h 164"/>
                <a:gd name="T38" fmla="*/ 83 w 104"/>
                <a:gd name="T39" fmla="*/ 119 h 164"/>
                <a:gd name="T40" fmla="*/ 77 w 104"/>
                <a:gd name="T41" fmla="*/ 101 h 164"/>
                <a:gd name="T42" fmla="*/ 55 w 104"/>
                <a:gd name="T43" fmla="*/ 91 h 164"/>
                <a:gd name="T44" fmla="*/ 43 w 104"/>
                <a:gd name="T45" fmla="*/ 88 h 164"/>
                <a:gd name="T46" fmla="*/ 10 w 104"/>
                <a:gd name="T47" fmla="*/ 73 h 164"/>
                <a:gd name="T48" fmla="*/ 0 w 104"/>
                <a:gd name="T49" fmla="*/ 45 h 164"/>
                <a:gd name="T50" fmla="*/ 14 w 104"/>
                <a:gd name="T51" fmla="*/ 12 h 164"/>
                <a:gd name="T52" fmla="*/ 52 w 104"/>
                <a:gd name="T53" fmla="*/ 0 h 164"/>
                <a:gd name="T54" fmla="*/ 73 w 104"/>
                <a:gd name="T55" fmla="*/ 2 h 164"/>
                <a:gd name="T56" fmla="*/ 95 w 104"/>
                <a:gd name="T57" fmla="*/ 8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4" h="164">
                  <a:moveTo>
                    <a:pt x="95" y="8"/>
                  </a:moveTo>
                  <a:lnTo>
                    <a:pt x="95" y="29"/>
                  </a:lnTo>
                  <a:cubicBezTo>
                    <a:pt x="88" y="25"/>
                    <a:pt x="81" y="22"/>
                    <a:pt x="74" y="20"/>
                  </a:cubicBezTo>
                  <a:cubicBezTo>
                    <a:pt x="67" y="18"/>
                    <a:pt x="61" y="17"/>
                    <a:pt x="54" y="17"/>
                  </a:cubicBezTo>
                  <a:cubicBezTo>
                    <a:pt x="43" y="17"/>
                    <a:pt x="35" y="20"/>
                    <a:pt x="29" y="24"/>
                  </a:cubicBezTo>
                  <a:cubicBezTo>
                    <a:pt x="23" y="29"/>
                    <a:pt x="20" y="35"/>
                    <a:pt x="20" y="43"/>
                  </a:cubicBezTo>
                  <a:cubicBezTo>
                    <a:pt x="20" y="50"/>
                    <a:pt x="22" y="56"/>
                    <a:pt x="26" y="59"/>
                  </a:cubicBezTo>
                  <a:cubicBezTo>
                    <a:pt x="30" y="63"/>
                    <a:pt x="38" y="66"/>
                    <a:pt x="48" y="68"/>
                  </a:cubicBezTo>
                  <a:lnTo>
                    <a:pt x="61" y="70"/>
                  </a:lnTo>
                  <a:cubicBezTo>
                    <a:pt x="75" y="74"/>
                    <a:pt x="86" y="79"/>
                    <a:pt x="93" y="87"/>
                  </a:cubicBezTo>
                  <a:cubicBezTo>
                    <a:pt x="101" y="94"/>
                    <a:pt x="104" y="104"/>
                    <a:pt x="104" y="117"/>
                  </a:cubicBezTo>
                  <a:cubicBezTo>
                    <a:pt x="104" y="132"/>
                    <a:pt x="99" y="144"/>
                    <a:pt x="90" y="152"/>
                  </a:cubicBezTo>
                  <a:cubicBezTo>
                    <a:pt x="80" y="160"/>
                    <a:pt x="66" y="164"/>
                    <a:pt x="48" y="164"/>
                  </a:cubicBezTo>
                  <a:cubicBezTo>
                    <a:pt x="41" y="164"/>
                    <a:pt x="33" y="163"/>
                    <a:pt x="25" y="161"/>
                  </a:cubicBezTo>
                  <a:cubicBezTo>
                    <a:pt x="17" y="160"/>
                    <a:pt x="9" y="157"/>
                    <a:pt x="1" y="154"/>
                  </a:cubicBezTo>
                  <a:lnTo>
                    <a:pt x="1" y="132"/>
                  </a:lnTo>
                  <a:cubicBezTo>
                    <a:pt x="9" y="137"/>
                    <a:pt x="17" y="140"/>
                    <a:pt x="25" y="143"/>
                  </a:cubicBezTo>
                  <a:cubicBezTo>
                    <a:pt x="32" y="145"/>
                    <a:pt x="40" y="146"/>
                    <a:pt x="48" y="146"/>
                  </a:cubicBezTo>
                  <a:cubicBezTo>
                    <a:pt x="59" y="146"/>
                    <a:pt x="68" y="144"/>
                    <a:pt x="74" y="139"/>
                  </a:cubicBezTo>
                  <a:cubicBezTo>
                    <a:pt x="80" y="134"/>
                    <a:pt x="83" y="128"/>
                    <a:pt x="83" y="119"/>
                  </a:cubicBezTo>
                  <a:cubicBezTo>
                    <a:pt x="83" y="111"/>
                    <a:pt x="81" y="105"/>
                    <a:pt x="77" y="101"/>
                  </a:cubicBezTo>
                  <a:cubicBezTo>
                    <a:pt x="72" y="96"/>
                    <a:pt x="65" y="93"/>
                    <a:pt x="55" y="91"/>
                  </a:cubicBezTo>
                  <a:lnTo>
                    <a:pt x="43" y="88"/>
                  </a:lnTo>
                  <a:cubicBezTo>
                    <a:pt x="28" y="85"/>
                    <a:pt x="17" y="80"/>
                    <a:pt x="10" y="73"/>
                  </a:cubicBezTo>
                  <a:cubicBezTo>
                    <a:pt x="4" y="67"/>
                    <a:pt x="0" y="57"/>
                    <a:pt x="0" y="45"/>
                  </a:cubicBezTo>
                  <a:cubicBezTo>
                    <a:pt x="0" y="31"/>
                    <a:pt x="5" y="20"/>
                    <a:pt x="14" y="12"/>
                  </a:cubicBezTo>
                  <a:cubicBezTo>
                    <a:pt x="23" y="4"/>
                    <a:pt x="36" y="0"/>
                    <a:pt x="52" y="0"/>
                  </a:cubicBezTo>
                  <a:cubicBezTo>
                    <a:pt x="59" y="0"/>
                    <a:pt x="66" y="1"/>
                    <a:pt x="73" y="2"/>
                  </a:cubicBezTo>
                  <a:cubicBezTo>
                    <a:pt x="80" y="3"/>
                    <a:pt x="88" y="5"/>
                    <a:pt x="95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5309E808-0735-4345-8E75-ED93EF8E8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0" y="2355"/>
              <a:ext cx="65" cy="76"/>
            </a:xfrm>
            <a:custGeom>
              <a:avLst/>
              <a:gdLst>
                <a:gd name="T0" fmla="*/ 0 w 135"/>
                <a:gd name="T1" fmla="*/ 0 h 158"/>
                <a:gd name="T2" fmla="*/ 30 w 135"/>
                <a:gd name="T3" fmla="*/ 0 h 158"/>
                <a:gd name="T4" fmla="*/ 68 w 135"/>
                <a:gd name="T5" fmla="*/ 107 h 158"/>
                <a:gd name="T6" fmla="*/ 106 w 135"/>
                <a:gd name="T7" fmla="*/ 0 h 158"/>
                <a:gd name="T8" fmla="*/ 135 w 135"/>
                <a:gd name="T9" fmla="*/ 0 h 158"/>
                <a:gd name="T10" fmla="*/ 135 w 135"/>
                <a:gd name="T11" fmla="*/ 158 h 158"/>
                <a:gd name="T12" fmla="*/ 116 w 135"/>
                <a:gd name="T13" fmla="*/ 158 h 158"/>
                <a:gd name="T14" fmla="*/ 116 w 135"/>
                <a:gd name="T15" fmla="*/ 19 h 158"/>
                <a:gd name="T16" fmla="*/ 78 w 135"/>
                <a:gd name="T17" fmla="*/ 127 h 158"/>
                <a:gd name="T18" fmla="*/ 58 w 135"/>
                <a:gd name="T19" fmla="*/ 127 h 158"/>
                <a:gd name="T20" fmla="*/ 20 w 135"/>
                <a:gd name="T21" fmla="*/ 19 h 158"/>
                <a:gd name="T22" fmla="*/ 20 w 135"/>
                <a:gd name="T23" fmla="*/ 158 h 158"/>
                <a:gd name="T24" fmla="*/ 0 w 135"/>
                <a:gd name="T25" fmla="*/ 158 h 158"/>
                <a:gd name="T26" fmla="*/ 0 w 135"/>
                <a:gd name="T2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5" h="158">
                  <a:moveTo>
                    <a:pt x="0" y="0"/>
                  </a:moveTo>
                  <a:lnTo>
                    <a:pt x="30" y="0"/>
                  </a:lnTo>
                  <a:lnTo>
                    <a:pt x="68" y="107"/>
                  </a:lnTo>
                  <a:lnTo>
                    <a:pt x="106" y="0"/>
                  </a:lnTo>
                  <a:lnTo>
                    <a:pt x="135" y="0"/>
                  </a:lnTo>
                  <a:lnTo>
                    <a:pt x="135" y="158"/>
                  </a:lnTo>
                  <a:lnTo>
                    <a:pt x="116" y="158"/>
                  </a:lnTo>
                  <a:lnTo>
                    <a:pt x="116" y="19"/>
                  </a:lnTo>
                  <a:lnTo>
                    <a:pt x="78" y="127"/>
                  </a:lnTo>
                  <a:lnTo>
                    <a:pt x="58" y="127"/>
                  </a:lnTo>
                  <a:lnTo>
                    <a:pt x="20" y="19"/>
                  </a:lnTo>
                  <a:lnTo>
                    <a:pt x="20" y="158"/>
                  </a:lnTo>
                  <a:lnTo>
                    <a:pt x="0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D8F65B94-BFC6-4A1C-ACC3-53BE92D9C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" y="2533"/>
              <a:ext cx="50" cy="78"/>
            </a:xfrm>
            <a:custGeom>
              <a:avLst/>
              <a:gdLst>
                <a:gd name="T0" fmla="*/ 95 w 104"/>
                <a:gd name="T1" fmla="*/ 8 h 164"/>
                <a:gd name="T2" fmla="*/ 95 w 104"/>
                <a:gd name="T3" fmla="*/ 29 h 164"/>
                <a:gd name="T4" fmla="*/ 74 w 104"/>
                <a:gd name="T5" fmla="*/ 21 h 164"/>
                <a:gd name="T6" fmla="*/ 54 w 104"/>
                <a:gd name="T7" fmla="*/ 18 h 164"/>
                <a:gd name="T8" fmla="*/ 29 w 104"/>
                <a:gd name="T9" fmla="*/ 24 h 164"/>
                <a:gd name="T10" fmla="*/ 20 w 104"/>
                <a:gd name="T11" fmla="*/ 44 h 164"/>
                <a:gd name="T12" fmla="*/ 26 w 104"/>
                <a:gd name="T13" fmla="*/ 60 h 164"/>
                <a:gd name="T14" fmla="*/ 48 w 104"/>
                <a:gd name="T15" fmla="*/ 68 h 164"/>
                <a:gd name="T16" fmla="*/ 60 w 104"/>
                <a:gd name="T17" fmla="*/ 71 h 164"/>
                <a:gd name="T18" fmla="*/ 93 w 104"/>
                <a:gd name="T19" fmla="*/ 87 h 164"/>
                <a:gd name="T20" fmla="*/ 104 w 104"/>
                <a:gd name="T21" fmla="*/ 117 h 164"/>
                <a:gd name="T22" fmla="*/ 89 w 104"/>
                <a:gd name="T23" fmla="*/ 152 h 164"/>
                <a:gd name="T24" fmla="*/ 47 w 104"/>
                <a:gd name="T25" fmla="*/ 164 h 164"/>
                <a:gd name="T26" fmla="*/ 25 w 104"/>
                <a:gd name="T27" fmla="*/ 161 h 164"/>
                <a:gd name="T28" fmla="*/ 1 w 104"/>
                <a:gd name="T29" fmla="*/ 154 h 164"/>
                <a:gd name="T30" fmla="*/ 1 w 104"/>
                <a:gd name="T31" fmla="*/ 132 h 164"/>
                <a:gd name="T32" fmla="*/ 24 w 104"/>
                <a:gd name="T33" fmla="*/ 143 h 164"/>
                <a:gd name="T34" fmla="*/ 47 w 104"/>
                <a:gd name="T35" fmla="*/ 147 h 164"/>
                <a:gd name="T36" fmla="*/ 74 w 104"/>
                <a:gd name="T37" fmla="*/ 139 h 164"/>
                <a:gd name="T38" fmla="*/ 83 w 104"/>
                <a:gd name="T39" fmla="*/ 119 h 164"/>
                <a:gd name="T40" fmla="*/ 76 w 104"/>
                <a:gd name="T41" fmla="*/ 101 h 164"/>
                <a:gd name="T42" fmla="*/ 54 w 104"/>
                <a:gd name="T43" fmla="*/ 91 h 164"/>
                <a:gd name="T44" fmla="*/ 42 w 104"/>
                <a:gd name="T45" fmla="*/ 88 h 164"/>
                <a:gd name="T46" fmla="*/ 10 w 104"/>
                <a:gd name="T47" fmla="*/ 74 h 164"/>
                <a:gd name="T48" fmla="*/ 0 w 104"/>
                <a:gd name="T49" fmla="*/ 45 h 164"/>
                <a:gd name="T50" fmla="*/ 14 w 104"/>
                <a:gd name="T51" fmla="*/ 12 h 164"/>
                <a:gd name="T52" fmla="*/ 52 w 104"/>
                <a:gd name="T53" fmla="*/ 0 h 164"/>
                <a:gd name="T54" fmla="*/ 73 w 104"/>
                <a:gd name="T55" fmla="*/ 2 h 164"/>
                <a:gd name="T56" fmla="*/ 95 w 104"/>
                <a:gd name="T57" fmla="*/ 8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4" h="164">
                  <a:moveTo>
                    <a:pt x="95" y="8"/>
                  </a:moveTo>
                  <a:lnTo>
                    <a:pt x="95" y="29"/>
                  </a:lnTo>
                  <a:cubicBezTo>
                    <a:pt x="87" y="25"/>
                    <a:pt x="80" y="22"/>
                    <a:pt x="74" y="21"/>
                  </a:cubicBezTo>
                  <a:cubicBezTo>
                    <a:pt x="67" y="19"/>
                    <a:pt x="60" y="18"/>
                    <a:pt x="54" y="18"/>
                  </a:cubicBezTo>
                  <a:cubicBezTo>
                    <a:pt x="43" y="18"/>
                    <a:pt x="35" y="20"/>
                    <a:pt x="29" y="24"/>
                  </a:cubicBezTo>
                  <a:cubicBezTo>
                    <a:pt x="23" y="29"/>
                    <a:pt x="20" y="35"/>
                    <a:pt x="20" y="44"/>
                  </a:cubicBezTo>
                  <a:cubicBezTo>
                    <a:pt x="20" y="51"/>
                    <a:pt x="22" y="56"/>
                    <a:pt x="26" y="60"/>
                  </a:cubicBezTo>
                  <a:cubicBezTo>
                    <a:pt x="30" y="63"/>
                    <a:pt x="37" y="66"/>
                    <a:pt x="48" y="68"/>
                  </a:cubicBezTo>
                  <a:lnTo>
                    <a:pt x="60" y="71"/>
                  </a:lnTo>
                  <a:cubicBezTo>
                    <a:pt x="75" y="74"/>
                    <a:pt x="86" y="79"/>
                    <a:pt x="93" y="87"/>
                  </a:cubicBezTo>
                  <a:cubicBezTo>
                    <a:pt x="100" y="94"/>
                    <a:pt x="104" y="105"/>
                    <a:pt x="104" y="117"/>
                  </a:cubicBezTo>
                  <a:cubicBezTo>
                    <a:pt x="104" y="133"/>
                    <a:pt x="99" y="144"/>
                    <a:pt x="89" y="152"/>
                  </a:cubicBezTo>
                  <a:cubicBezTo>
                    <a:pt x="80" y="160"/>
                    <a:pt x="66" y="164"/>
                    <a:pt x="47" y="164"/>
                  </a:cubicBezTo>
                  <a:cubicBezTo>
                    <a:pt x="40" y="164"/>
                    <a:pt x="33" y="163"/>
                    <a:pt x="25" y="161"/>
                  </a:cubicBezTo>
                  <a:cubicBezTo>
                    <a:pt x="17" y="160"/>
                    <a:pt x="9" y="157"/>
                    <a:pt x="1" y="154"/>
                  </a:cubicBezTo>
                  <a:lnTo>
                    <a:pt x="1" y="132"/>
                  </a:lnTo>
                  <a:cubicBezTo>
                    <a:pt x="9" y="137"/>
                    <a:pt x="17" y="141"/>
                    <a:pt x="24" y="143"/>
                  </a:cubicBezTo>
                  <a:cubicBezTo>
                    <a:pt x="32" y="145"/>
                    <a:pt x="40" y="147"/>
                    <a:pt x="47" y="147"/>
                  </a:cubicBezTo>
                  <a:cubicBezTo>
                    <a:pt x="59" y="147"/>
                    <a:pt x="68" y="144"/>
                    <a:pt x="74" y="139"/>
                  </a:cubicBezTo>
                  <a:cubicBezTo>
                    <a:pt x="80" y="135"/>
                    <a:pt x="83" y="128"/>
                    <a:pt x="83" y="119"/>
                  </a:cubicBezTo>
                  <a:cubicBezTo>
                    <a:pt x="83" y="111"/>
                    <a:pt x="81" y="105"/>
                    <a:pt x="76" y="101"/>
                  </a:cubicBezTo>
                  <a:cubicBezTo>
                    <a:pt x="72" y="96"/>
                    <a:pt x="65" y="93"/>
                    <a:pt x="54" y="91"/>
                  </a:cubicBezTo>
                  <a:lnTo>
                    <a:pt x="42" y="88"/>
                  </a:lnTo>
                  <a:cubicBezTo>
                    <a:pt x="27" y="85"/>
                    <a:pt x="17" y="80"/>
                    <a:pt x="10" y="74"/>
                  </a:cubicBezTo>
                  <a:cubicBezTo>
                    <a:pt x="3" y="67"/>
                    <a:pt x="0" y="57"/>
                    <a:pt x="0" y="45"/>
                  </a:cubicBezTo>
                  <a:cubicBezTo>
                    <a:pt x="0" y="31"/>
                    <a:pt x="5" y="20"/>
                    <a:pt x="14" y="12"/>
                  </a:cubicBezTo>
                  <a:cubicBezTo>
                    <a:pt x="23" y="4"/>
                    <a:pt x="36" y="0"/>
                    <a:pt x="52" y="0"/>
                  </a:cubicBezTo>
                  <a:cubicBezTo>
                    <a:pt x="59" y="0"/>
                    <a:pt x="66" y="1"/>
                    <a:pt x="73" y="2"/>
                  </a:cubicBezTo>
                  <a:cubicBezTo>
                    <a:pt x="80" y="4"/>
                    <a:pt x="87" y="6"/>
                    <a:pt x="95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AFB89947-F5B1-4F73-84F3-1D098B356F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1" y="2534"/>
              <a:ext cx="65" cy="76"/>
            </a:xfrm>
            <a:custGeom>
              <a:avLst/>
              <a:gdLst>
                <a:gd name="T0" fmla="*/ 0 w 135"/>
                <a:gd name="T1" fmla="*/ 0 h 158"/>
                <a:gd name="T2" fmla="*/ 30 w 135"/>
                <a:gd name="T3" fmla="*/ 0 h 158"/>
                <a:gd name="T4" fmla="*/ 67 w 135"/>
                <a:gd name="T5" fmla="*/ 108 h 158"/>
                <a:gd name="T6" fmla="*/ 105 w 135"/>
                <a:gd name="T7" fmla="*/ 0 h 158"/>
                <a:gd name="T8" fmla="*/ 135 w 135"/>
                <a:gd name="T9" fmla="*/ 0 h 158"/>
                <a:gd name="T10" fmla="*/ 135 w 135"/>
                <a:gd name="T11" fmla="*/ 158 h 158"/>
                <a:gd name="T12" fmla="*/ 116 w 135"/>
                <a:gd name="T13" fmla="*/ 158 h 158"/>
                <a:gd name="T14" fmla="*/ 116 w 135"/>
                <a:gd name="T15" fmla="*/ 19 h 158"/>
                <a:gd name="T16" fmla="*/ 77 w 135"/>
                <a:gd name="T17" fmla="*/ 128 h 158"/>
                <a:gd name="T18" fmla="*/ 57 w 135"/>
                <a:gd name="T19" fmla="*/ 128 h 158"/>
                <a:gd name="T20" fmla="*/ 19 w 135"/>
                <a:gd name="T21" fmla="*/ 19 h 158"/>
                <a:gd name="T22" fmla="*/ 19 w 135"/>
                <a:gd name="T23" fmla="*/ 158 h 158"/>
                <a:gd name="T24" fmla="*/ 0 w 135"/>
                <a:gd name="T25" fmla="*/ 158 h 158"/>
                <a:gd name="T26" fmla="*/ 0 w 135"/>
                <a:gd name="T2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5" h="158">
                  <a:moveTo>
                    <a:pt x="0" y="0"/>
                  </a:moveTo>
                  <a:lnTo>
                    <a:pt x="30" y="0"/>
                  </a:lnTo>
                  <a:lnTo>
                    <a:pt x="67" y="108"/>
                  </a:lnTo>
                  <a:lnTo>
                    <a:pt x="105" y="0"/>
                  </a:lnTo>
                  <a:lnTo>
                    <a:pt x="135" y="0"/>
                  </a:lnTo>
                  <a:lnTo>
                    <a:pt x="135" y="158"/>
                  </a:lnTo>
                  <a:lnTo>
                    <a:pt x="116" y="158"/>
                  </a:lnTo>
                  <a:lnTo>
                    <a:pt x="116" y="19"/>
                  </a:lnTo>
                  <a:lnTo>
                    <a:pt x="77" y="128"/>
                  </a:lnTo>
                  <a:lnTo>
                    <a:pt x="57" y="128"/>
                  </a:lnTo>
                  <a:lnTo>
                    <a:pt x="19" y="19"/>
                  </a:lnTo>
                  <a:lnTo>
                    <a:pt x="19" y="158"/>
                  </a:lnTo>
                  <a:lnTo>
                    <a:pt x="0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1">
              <a:extLst>
                <a:ext uri="{FF2B5EF4-FFF2-40B4-BE49-F238E27FC236}">
                  <a16:creationId xmlns:a16="http://schemas.microsoft.com/office/drawing/2014/main" id="{0B442298-DEAE-4982-BC41-3AC15CE474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2115"/>
              <a:ext cx="314" cy="107"/>
            </a:xfrm>
            <a:prstGeom prst="rect">
              <a:avLst/>
            </a:prstGeom>
            <a:solidFill>
              <a:srgbClr val="D0E69E"/>
            </a:solidFill>
            <a:ln w="952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2">
              <a:extLst>
                <a:ext uri="{FF2B5EF4-FFF2-40B4-BE49-F238E27FC236}">
                  <a16:creationId xmlns:a16="http://schemas.microsoft.com/office/drawing/2014/main" id="{1F44D2DB-009A-4B87-B4A7-9A12EB983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2" y="1991"/>
              <a:ext cx="316" cy="730"/>
            </a:xfrm>
            <a:prstGeom prst="rect">
              <a:avLst/>
            </a:prstGeom>
            <a:solidFill>
              <a:srgbClr val="FFE6D5"/>
            </a:solidFill>
            <a:ln w="635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33">
              <a:extLst>
                <a:ext uri="{FF2B5EF4-FFF2-40B4-BE49-F238E27FC236}">
                  <a16:creationId xmlns:a16="http://schemas.microsoft.com/office/drawing/2014/main" id="{4A41C9F9-84C5-414A-A3E2-05C3DB30C4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7" y="2289"/>
              <a:ext cx="224" cy="402"/>
            </a:xfrm>
            <a:prstGeom prst="rect">
              <a:avLst/>
            </a:prstGeom>
            <a:solidFill>
              <a:srgbClr val="FFE6D5"/>
            </a:solidFill>
            <a:ln w="1587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2F32373A-F763-451D-ACDD-0976563F2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9" y="2014"/>
              <a:ext cx="50" cy="58"/>
            </a:xfrm>
            <a:custGeom>
              <a:avLst/>
              <a:gdLst>
                <a:gd name="T0" fmla="*/ 0 w 105"/>
                <a:gd name="T1" fmla="*/ 0 h 121"/>
                <a:gd name="T2" fmla="*/ 105 w 105"/>
                <a:gd name="T3" fmla="*/ 0 h 121"/>
                <a:gd name="T4" fmla="*/ 105 w 105"/>
                <a:gd name="T5" fmla="*/ 14 h 121"/>
                <a:gd name="T6" fmla="*/ 61 w 105"/>
                <a:gd name="T7" fmla="*/ 14 h 121"/>
                <a:gd name="T8" fmla="*/ 61 w 105"/>
                <a:gd name="T9" fmla="*/ 121 h 121"/>
                <a:gd name="T10" fmla="*/ 44 w 105"/>
                <a:gd name="T11" fmla="*/ 121 h 121"/>
                <a:gd name="T12" fmla="*/ 44 w 105"/>
                <a:gd name="T13" fmla="*/ 14 h 121"/>
                <a:gd name="T14" fmla="*/ 0 w 105"/>
                <a:gd name="T15" fmla="*/ 14 h 121"/>
                <a:gd name="T16" fmla="*/ 0 w 105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21">
                  <a:moveTo>
                    <a:pt x="0" y="0"/>
                  </a:moveTo>
                  <a:lnTo>
                    <a:pt x="105" y="0"/>
                  </a:lnTo>
                  <a:lnTo>
                    <a:pt x="105" y="14"/>
                  </a:lnTo>
                  <a:lnTo>
                    <a:pt x="61" y="14"/>
                  </a:lnTo>
                  <a:lnTo>
                    <a:pt x="61" y="121"/>
                  </a:lnTo>
                  <a:lnTo>
                    <a:pt x="44" y="121"/>
                  </a:lnTo>
                  <a:lnTo>
                    <a:pt x="44" y="14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8AA1A4D0-730B-434C-95F6-E323612C8C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7" y="2014"/>
              <a:ext cx="38" cy="58"/>
            </a:xfrm>
            <a:custGeom>
              <a:avLst/>
              <a:gdLst>
                <a:gd name="T0" fmla="*/ 17 w 80"/>
                <a:gd name="T1" fmla="*/ 14 h 121"/>
                <a:gd name="T2" fmla="*/ 17 w 80"/>
                <a:gd name="T3" fmla="*/ 59 h 121"/>
                <a:gd name="T4" fmla="*/ 38 w 80"/>
                <a:gd name="T5" fmla="*/ 59 h 121"/>
                <a:gd name="T6" fmla="*/ 56 w 80"/>
                <a:gd name="T7" fmla="*/ 53 h 121"/>
                <a:gd name="T8" fmla="*/ 62 w 80"/>
                <a:gd name="T9" fmla="*/ 37 h 121"/>
                <a:gd name="T10" fmla="*/ 56 w 80"/>
                <a:gd name="T11" fmla="*/ 20 h 121"/>
                <a:gd name="T12" fmla="*/ 38 w 80"/>
                <a:gd name="T13" fmla="*/ 14 h 121"/>
                <a:gd name="T14" fmla="*/ 17 w 80"/>
                <a:gd name="T15" fmla="*/ 14 h 121"/>
                <a:gd name="T16" fmla="*/ 0 w 80"/>
                <a:gd name="T17" fmla="*/ 0 h 121"/>
                <a:gd name="T18" fmla="*/ 38 w 80"/>
                <a:gd name="T19" fmla="*/ 0 h 121"/>
                <a:gd name="T20" fmla="*/ 69 w 80"/>
                <a:gd name="T21" fmla="*/ 10 h 121"/>
                <a:gd name="T22" fmla="*/ 80 w 80"/>
                <a:gd name="T23" fmla="*/ 37 h 121"/>
                <a:gd name="T24" fmla="*/ 69 w 80"/>
                <a:gd name="T25" fmla="*/ 64 h 121"/>
                <a:gd name="T26" fmla="*/ 38 w 80"/>
                <a:gd name="T27" fmla="*/ 73 h 121"/>
                <a:gd name="T28" fmla="*/ 17 w 80"/>
                <a:gd name="T29" fmla="*/ 73 h 121"/>
                <a:gd name="T30" fmla="*/ 17 w 80"/>
                <a:gd name="T31" fmla="*/ 121 h 121"/>
                <a:gd name="T32" fmla="*/ 0 w 80"/>
                <a:gd name="T33" fmla="*/ 121 h 121"/>
                <a:gd name="T34" fmla="*/ 0 w 80"/>
                <a:gd name="T3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21">
                  <a:moveTo>
                    <a:pt x="17" y="14"/>
                  </a:moveTo>
                  <a:lnTo>
                    <a:pt x="17" y="59"/>
                  </a:lnTo>
                  <a:lnTo>
                    <a:pt x="38" y="59"/>
                  </a:lnTo>
                  <a:cubicBezTo>
                    <a:pt x="46" y="59"/>
                    <a:pt x="52" y="57"/>
                    <a:pt x="56" y="53"/>
                  </a:cubicBezTo>
                  <a:cubicBezTo>
                    <a:pt x="60" y="50"/>
                    <a:pt x="62" y="44"/>
                    <a:pt x="62" y="37"/>
                  </a:cubicBezTo>
                  <a:cubicBezTo>
                    <a:pt x="62" y="29"/>
                    <a:pt x="60" y="24"/>
                    <a:pt x="56" y="20"/>
                  </a:cubicBezTo>
                  <a:cubicBezTo>
                    <a:pt x="52" y="16"/>
                    <a:pt x="46" y="14"/>
                    <a:pt x="38" y="14"/>
                  </a:cubicBezTo>
                  <a:lnTo>
                    <a:pt x="17" y="14"/>
                  </a:lnTo>
                  <a:close/>
                  <a:moveTo>
                    <a:pt x="0" y="0"/>
                  </a:moveTo>
                  <a:lnTo>
                    <a:pt x="38" y="0"/>
                  </a:lnTo>
                  <a:cubicBezTo>
                    <a:pt x="52" y="0"/>
                    <a:pt x="62" y="4"/>
                    <a:pt x="69" y="10"/>
                  </a:cubicBezTo>
                  <a:cubicBezTo>
                    <a:pt x="76" y="16"/>
                    <a:pt x="80" y="25"/>
                    <a:pt x="80" y="37"/>
                  </a:cubicBezTo>
                  <a:cubicBezTo>
                    <a:pt x="80" y="49"/>
                    <a:pt x="76" y="58"/>
                    <a:pt x="69" y="64"/>
                  </a:cubicBezTo>
                  <a:cubicBezTo>
                    <a:pt x="62" y="70"/>
                    <a:pt x="52" y="73"/>
                    <a:pt x="38" y="73"/>
                  </a:cubicBezTo>
                  <a:lnTo>
                    <a:pt x="17" y="73"/>
                  </a:lnTo>
                  <a:lnTo>
                    <a:pt x="17" y="121"/>
                  </a:lnTo>
                  <a:lnTo>
                    <a:pt x="0" y="1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1D568FCE-0942-4127-8ED6-FE0D31C91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2" y="2013"/>
              <a:ext cx="48" cy="61"/>
            </a:xfrm>
            <a:custGeom>
              <a:avLst/>
              <a:gdLst>
                <a:gd name="T0" fmla="*/ 100 w 100"/>
                <a:gd name="T1" fmla="*/ 12 h 126"/>
                <a:gd name="T2" fmla="*/ 100 w 100"/>
                <a:gd name="T3" fmla="*/ 29 h 126"/>
                <a:gd name="T4" fmla="*/ 82 w 100"/>
                <a:gd name="T5" fmla="*/ 18 h 126"/>
                <a:gd name="T6" fmla="*/ 62 w 100"/>
                <a:gd name="T7" fmla="*/ 14 h 126"/>
                <a:gd name="T8" fmla="*/ 29 w 100"/>
                <a:gd name="T9" fmla="*/ 26 h 126"/>
                <a:gd name="T10" fmla="*/ 18 w 100"/>
                <a:gd name="T11" fmla="*/ 63 h 126"/>
                <a:gd name="T12" fmla="*/ 29 w 100"/>
                <a:gd name="T13" fmla="*/ 100 h 126"/>
                <a:gd name="T14" fmla="*/ 62 w 100"/>
                <a:gd name="T15" fmla="*/ 112 h 126"/>
                <a:gd name="T16" fmla="*/ 82 w 100"/>
                <a:gd name="T17" fmla="*/ 109 h 126"/>
                <a:gd name="T18" fmla="*/ 100 w 100"/>
                <a:gd name="T19" fmla="*/ 97 h 126"/>
                <a:gd name="T20" fmla="*/ 100 w 100"/>
                <a:gd name="T21" fmla="*/ 114 h 126"/>
                <a:gd name="T22" fmla="*/ 81 w 100"/>
                <a:gd name="T23" fmla="*/ 123 h 126"/>
                <a:gd name="T24" fmla="*/ 61 w 100"/>
                <a:gd name="T25" fmla="*/ 126 h 126"/>
                <a:gd name="T26" fmla="*/ 16 w 100"/>
                <a:gd name="T27" fmla="*/ 109 h 126"/>
                <a:gd name="T28" fmla="*/ 0 w 100"/>
                <a:gd name="T29" fmla="*/ 63 h 126"/>
                <a:gd name="T30" fmla="*/ 16 w 100"/>
                <a:gd name="T31" fmla="*/ 17 h 126"/>
                <a:gd name="T32" fmla="*/ 61 w 100"/>
                <a:gd name="T33" fmla="*/ 0 h 126"/>
                <a:gd name="T34" fmla="*/ 82 w 100"/>
                <a:gd name="T35" fmla="*/ 3 h 126"/>
                <a:gd name="T36" fmla="*/ 100 w 100"/>
                <a:gd name="T37" fmla="*/ 1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0" h="126">
                  <a:moveTo>
                    <a:pt x="100" y="12"/>
                  </a:moveTo>
                  <a:lnTo>
                    <a:pt x="100" y="29"/>
                  </a:lnTo>
                  <a:cubicBezTo>
                    <a:pt x="94" y="24"/>
                    <a:pt x="88" y="20"/>
                    <a:pt x="82" y="18"/>
                  </a:cubicBezTo>
                  <a:cubicBezTo>
                    <a:pt x="76" y="15"/>
                    <a:pt x="69" y="14"/>
                    <a:pt x="62" y="14"/>
                  </a:cubicBezTo>
                  <a:cubicBezTo>
                    <a:pt x="48" y="14"/>
                    <a:pt x="37" y="18"/>
                    <a:pt x="29" y="26"/>
                  </a:cubicBezTo>
                  <a:cubicBezTo>
                    <a:pt x="22" y="35"/>
                    <a:pt x="18" y="47"/>
                    <a:pt x="18" y="63"/>
                  </a:cubicBezTo>
                  <a:cubicBezTo>
                    <a:pt x="18" y="79"/>
                    <a:pt x="22" y="91"/>
                    <a:pt x="29" y="100"/>
                  </a:cubicBezTo>
                  <a:cubicBezTo>
                    <a:pt x="37" y="108"/>
                    <a:pt x="48" y="112"/>
                    <a:pt x="62" y="112"/>
                  </a:cubicBezTo>
                  <a:cubicBezTo>
                    <a:pt x="69" y="112"/>
                    <a:pt x="76" y="111"/>
                    <a:pt x="82" y="109"/>
                  </a:cubicBezTo>
                  <a:cubicBezTo>
                    <a:pt x="88" y="106"/>
                    <a:pt x="94" y="102"/>
                    <a:pt x="100" y="97"/>
                  </a:cubicBezTo>
                  <a:lnTo>
                    <a:pt x="100" y="114"/>
                  </a:lnTo>
                  <a:cubicBezTo>
                    <a:pt x="94" y="118"/>
                    <a:pt x="88" y="121"/>
                    <a:pt x="81" y="123"/>
                  </a:cubicBezTo>
                  <a:cubicBezTo>
                    <a:pt x="75" y="125"/>
                    <a:pt x="68" y="126"/>
                    <a:pt x="61" y="126"/>
                  </a:cubicBezTo>
                  <a:cubicBezTo>
                    <a:pt x="42" y="126"/>
                    <a:pt x="27" y="120"/>
                    <a:pt x="16" y="109"/>
                  </a:cubicBezTo>
                  <a:cubicBezTo>
                    <a:pt x="6" y="98"/>
                    <a:pt x="0" y="82"/>
                    <a:pt x="0" y="63"/>
                  </a:cubicBezTo>
                  <a:cubicBezTo>
                    <a:pt x="0" y="44"/>
                    <a:pt x="6" y="28"/>
                    <a:pt x="16" y="17"/>
                  </a:cubicBezTo>
                  <a:cubicBezTo>
                    <a:pt x="27" y="6"/>
                    <a:pt x="42" y="0"/>
                    <a:pt x="61" y="0"/>
                  </a:cubicBezTo>
                  <a:cubicBezTo>
                    <a:pt x="68" y="0"/>
                    <a:pt x="75" y="1"/>
                    <a:pt x="82" y="3"/>
                  </a:cubicBezTo>
                  <a:cubicBezTo>
                    <a:pt x="88" y="5"/>
                    <a:pt x="94" y="8"/>
                    <a:pt x="100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37">
              <a:extLst>
                <a:ext uri="{FF2B5EF4-FFF2-40B4-BE49-F238E27FC236}">
                  <a16:creationId xmlns:a16="http://schemas.microsoft.com/office/drawing/2014/main" id="{6436B635-B960-456F-895B-D4532C7A0B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2325"/>
              <a:ext cx="183" cy="156"/>
            </a:xfrm>
            <a:prstGeom prst="rect">
              <a:avLst/>
            </a:prstGeom>
            <a:solidFill>
              <a:srgbClr val="F06F17"/>
            </a:solidFill>
            <a:ln w="1587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38">
              <a:extLst>
                <a:ext uri="{FF2B5EF4-FFF2-40B4-BE49-F238E27FC236}">
                  <a16:creationId xmlns:a16="http://schemas.microsoft.com/office/drawing/2014/main" id="{41F73070-807F-4259-A279-F492B3C690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2508"/>
              <a:ext cx="183" cy="156"/>
            </a:xfrm>
            <a:prstGeom prst="rect">
              <a:avLst/>
            </a:prstGeom>
            <a:solidFill>
              <a:srgbClr val="F06F17"/>
            </a:solidFill>
            <a:ln w="1587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3F4D65AA-8045-4883-98ED-9EC878A22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6" y="2354"/>
              <a:ext cx="50" cy="78"/>
            </a:xfrm>
            <a:custGeom>
              <a:avLst/>
              <a:gdLst>
                <a:gd name="T0" fmla="*/ 95 w 104"/>
                <a:gd name="T1" fmla="*/ 8 h 164"/>
                <a:gd name="T2" fmla="*/ 95 w 104"/>
                <a:gd name="T3" fmla="*/ 29 h 164"/>
                <a:gd name="T4" fmla="*/ 73 w 104"/>
                <a:gd name="T5" fmla="*/ 20 h 164"/>
                <a:gd name="T6" fmla="*/ 54 w 104"/>
                <a:gd name="T7" fmla="*/ 17 h 164"/>
                <a:gd name="T8" fmla="*/ 29 w 104"/>
                <a:gd name="T9" fmla="*/ 24 h 164"/>
                <a:gd name="T10" fmla="*/ 20 w 104"/>
                <a:gd name="T11" fmla="*/ 43 h 164"/>
                <a:gd name="T12" fmla="*/ 26 w 104"/>
                <a:gd name="T13" fmla="*/ 59 h 164"/>
                <a:gd name="T14" fmla="*/ 48 w 104"/>
                <a:gd name="T15" fmla="*/ 68 h 164"/>
                <a:gd name="T16" fmla="*/ 60 w 104"/>
                <a:gd name="T17" fmla="*/ 70 h 164"/>
                <a:gd name="T18" fmla="*/ 93 w 104"/>
                <a:gd name="T19" fmla="*/ 87 h 164"/>
                <a:gd name="T20" fmla="*/ 104 w 104"/>
                <a:gd name="T21" fmla="*/ 117 h 164"/>
                <a:gd name="T22" fmla="*/ 89 w 104"/>
                <a:gd name="T23" fmla="*/ 152 h 164"/>
                <a:gd name="T24" fmla="*/ 47 w 104"/>
                <a:gd name="T25" fmla="*/ 164 h 164"/>
                <a:gd name="T26" fmla="*/ 25 w 104"/>
                <a:gd name="T27" fmla="*/ 161 h 164"/>
                <a:gd name="T28" fmla="*/ 0 w 104"/>
                <a:gd name="T29" fmla="*/ 154 h 164"/>
                <a:gd name="T30" fmla="*/ 0 w 104"/>
                <a:gd name="T31" fmla="*/ 132 h 164"/>
                <a:gd name="T32" fmla="*/ 24 w 104"/>
                <a:gd name="T33" fmla="*/ 143 h 164"/>
                <a:gd name="T34" fmla="*/ 47 w 104"/>
                <a:gd name="T35" fmla="*/ 146 h 164"/>
                <a:gd name="T36" fmla="*/ 73 w 104"/>
                <a:gd name="T37" fmla="*/ 139 h 164"/>
                <a:gd name="T38" fmla="*/ 83 w 104"/>
                <a:gd name="T39" fmla="*/ 119 h 164"/>
                <a:gd name="T40" fmla="*/ 76 w 104"/>
                <a:gd name="T41" fmla="*/ 101 h 164"/>
                <a:gd name="T42" fmla="*/ 54 w 104"/>
                <a:gd name="T43" fmla="*/ 91 h 164"/>
                <a:gd name="T44" fmla="*/ 42 w 104"/>
                <a:gd name="T45" fmla="*/ 88 h 164"/>
                <a:gd name="T46" fmla="*/ 10 w 104"/>
                <a:gd name="T47" fmla="*/ 73 h 164"/>
                <a:gd name="T48" fmla="*/ 0 w 104"/>
                <a:gd name="T49" fmla="*/ 45 h 164"/>
                <a:gd name="T50" fmla="*/ 13 w 104"/>
                <a:gd name="T51" fmla="*/ 12 h 164"/>
                <a:gd name="T52" fmla="*/ 51 w 104"/>
                <a:gd name="T53" fmla="*/ 0 h 164"/>
                <a:gd name="T54" fmla="*/ 73 w 104"/>
                <a:gd name="T55" fmla="*/ 2 h 164"/>
                <a:gd name="T56" fmla="*/ 95 w 104"/>
                <a:gd name="T57" fmla="*/ 8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4" h="164">
                  <a:moveTo>
                    <a:pt x="95" y="8"/>
                  </a:moveTo>
                  <a:lnTo>
                    <a:pt x="95" y="29"/>
                  </a:lnTo>
                  <a:cubicBezTo>
                    <a:pt x="87" y="25"/>
                    <a:pt x="80" y="22"/>
                    <a:pt x="73" y="20"/>
                  </a:cubicBezTo>
                  <a:cubicBezTo>
                    <a:pt x="67" y="18"/>
                    <a:pt x="60" y="17"/>
                    <a:pt x="54" y="17"/>
                  </a:cubicBezTo>
                  <a:cubicBezTo>
                    <a:pt x="43" y="17"/>
                    <a:pt x="34" y="20"/>
                    <a:pt x="29" y="24"/>
                  </a:cubicBezTo>
                  <a:cubicBezTo>
                    <a:pt x="23" y="29"/>
                    <a:pt x="20" y="35"/>
                    <a:pt x="20" y="43"/>
                  </a:cubicBezTo>
                  <a:cubicBezTo>
                    <a:pt x="20" y="50"/>
                    <a:pt x="22" y="56"/>
                    <a:pt x="26" y="59"/>
                  </a:cubicBezTo>
                  <a:cubicBezTo>
                    <a:pt x="30" y="63"/>
                    <a:pt x="37" y="66"/>
                    <a:pt x="48" y="68"/>
                  </a:cubicBezTo>
                  <a:lnTo>
                    <a:pt x="60" y="70"/>
                  </a:lnTo>
                  <a:cubicBezTo>
                    <a:pt x="75" y="74"/>
                    <a:pt x="86" y="79"/>
                    <a:pt x="93" y="87"/>
                  </a:cubicBezTo>
                  <a:cubicBezTo>
                    <a:pt x="100" y="94"/>
                    <a:pt x="104" y="104"/>
                    <a:pt x="104" y="117"/>
                  </a:cubicBezTo>
                  <a:cubicBezTo>
                    <a:pt x="104" y="132"/>
                    <a:pt x="99" y="144"/>
                    <a:pt x="89" y="152"/>
                  </a:cubicBezTo>
                  <a:cubicBezTo>
                    <a:pt x="80" y="160"/>
                    <a:pt x="66" y="164"/>
                    <a:pt x="47" y="164"/>
                  </a:cubicBezTo>
                  <a:cubicBezTo>
                    <a:pt x="40" y="164"/>
                    <a:pt x="33" y="163"/>
                    <a:pt x="25" y="161"/>
                  </a:cubicBezTo>
                  <a:cubicBezTo>
                    <a:pt x="17" y="160"/>
                    <a:pt x="9" y="157"/>
                    <a:pt x="0" y="154"/>
                  </a:cubicBezTo>
                  <a:lnTo>
                    <a:pt x="0" y="132"/>
                  </a:lnTo>
                  <a:cubicBezTo>
                    <a:pt x="8" y="137"/>
                    <a:pt x="16" y="140"/>
                    <a:pt x="24" y="143"/>
                  </a:cubicBezTo>
                  <a:cubicBezTo>
                    <a:pt x="32" y="145"/>
                    <a:pt x="40" y="146"/>
                    <a:pt x="47" y="146"/>
                  </a:cubicBezTo>
                  <a:cubicBezTo>
                    <a:pt x="58" y="146"/>
                    <a:pt x="67" y="144"/>
                    <a:pt x="73" y="139"/>
                  </a:cubicBezTo>
                  <a:cubicBezTo>
                    <a:pt x="80" y="134"/>
                    <a:pt x="83" y="128"/>
                    <a:pt x="83" y="119"/>
                  </a:cubicBezTo>
                  <a:cubicBezTo>
                    <a:pt x="83" y="111"/>
                    <a:pt x="80" y="105"/>
                    <a:pt x="76" y="101"/>
                  </a:cubicBezTo>
                  <a:cubicBezTo>
                    <a:pt x="72" y="96"/>
                    <a:pt x="64" y="93"/>
                    <a:pt x="54" y="91"/>
                  </a:cubicBezTo>
                  <a:lnTo>
                    <a:pt x="42" y="88"/>
                  </a:lnTo>
                  <a:cubicBezTo>
                    <a:pt x="27" y="85"/>
                    <a:pt x="16" y="80"/>
                    <a:pt x="10" y="73"/>
                  </a:cubicBezTo>
                  <a:cubicBezTo>
                    <a:pt x="3" y="67"/>
                    <a:pt x="0" y="57"/>
                    <a:pt x="0" y="45"/>
                  </a:cubicBezTo>
                  <a:cubicBezTo>
                    <a:pt x="0" y="31"/>
                    <a:pt x="4" y="20"/>
                    <a:pt x="13" y="12"/>
                  </a:cubicBezTo>
                  <a:cubicBezTo>
                    <a:pt x="23" y="4"/>
                    <a:pt x="35" y="0"/>
                    <a:pt x="51" y="0"/>
                  </a:cubicBezTo>
                  <a:cubicBezTo>
                    <a:pt x="58" y="0"/>
                    <a:pt x="65" y="1"/>
                    <a:pt x="73" y="2"/>
                  </a:cubicBezTo>
                  <a:cubicBezTo>
                    <a:pt x="80" y="3"/>
                    <a:pt x="87" y="5"/>
                    <a:pt x="95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0">
              <a:extLst>
                <a:ext uri="{FF2B5EF4-FFF2-40B4-BE49-F238E27FC236}">
                  <a16:creationId xmlns:a16="http://schemas.microsoft.com/office/drawing/2014/main" id="{4FB62BA9-F20E-447D-A9E7-7EE6B3956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1" y="2355"/>
              <a:ext cx="65" cy="76"/>
            </a:xfrm>
            <a:custGeom>
              <a:avLst/>
              <a:gdLst>
                <a:gd name="T0" fmla="*/ 0 w 135"/>
                <a:gd name="T1" fmla="*/ 0 h 158"/>
                <a:gd name="T2" fmla="*/ 29 w 135"/>
                <a:gd name="T3" fmla="*/ 0 h 158"/>
                <a:gd name="T4" fmla="*/ 67 w 135"/>
                <a:gd name="T5" fmla="*/ 107 h 158"/>
                <a:gd name="T6" fmla="*/ 105 w 135"/>
                <a:gd name="T7" fmla="*/ 0 h 158"/>
                <a:gd name="T8" fmla="*/ 135 w 135"/>
                <a:gd name="T9" fmla="*/ 0 h 158"/>
                <a:gd name="T10" fmla="*/ 135 w 135"/>
                <a:gd name="T11" fmla="*/ 158 h 158"/>
                <a:gd name="T12" fmla="*/ 115 w 135"/>
                <a:gd name="T13" fmla="*/ 158 h 158"/>
                <a:gd name="T14" fmla="*/ 115 w 135"/>
                <a:gd name="T15" fmla="*/ 19 h 158"/>
                <a:gd name="T16" fmla="*/ 77 w 135"/>
                <a:gd name="T17" fmla="*/ 127 h 158"/>
                <a:gd name="T18" fmla="*/ 57 w 135"/>
                <a:gd name="T19" fmla="*/ 127 h 158"/>
                <a:gd name="T20" fmla="*/ 19 w 135"/>
                <a:gd name="T21" fmla="*/ 19 h 158"/>
                <a:gd name="T22" fmla="*/ 19 w 135"/>
                <a:gd name="T23" fmla="*/ 158 h 158"/>
                <a:gd name="T24" fmla="*/ 0 w 135"/>
                <a:gd name="T25" fmla="*/ 158 h 158"/>
                <a:gd name="T26" fmla="*/ 0 w 135"/>
                <a:gd name="T2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5" h="158">
                  <a:moveTo>
                    <a:pt x="0" y="0"/>
                  </a:moveTo>
                  <a:lnTo>
                    <a:pt x="29" y="0"/>
                  </a:lnTo>
                  <a:lnTo>
                    <a:pt x="67" y="107"/>
                  </a:lnTo>
                  <a:lnTo>
                    <a:pt x="105" y="0"/>
                  </a:lnTo>
                  <a:lnTo>
                    <a:pt x="135" y="0"/>
                  </a:lnTo>
                  <a:lnTo>
                    <a:pt x="135" y="158"/>
                  </a:lnTo>
                  <a:lnTo>
                    <a:pt x="115" y="158"/>
                  </a:lnTo>
                  <a:lnTo>
                    <a:pt x="115" y="19"/>
                  </a:lnTo>
                  <a:lnTo>
                    <a:pt x="77" y="127"/>
                  </a:lnTo>
                  <a:lnTo>
                    <a:pt x="57" y="127"/>
                  </a:lnTo>
                  <a:lnTo>
                    <a:pt x="19" y="19"/>
                  </a:lnTo>
                  <a:lnTo>
                    <a:pt x="19" y="158"/>
                  </a:lnTo>
                  <a:lnTo>
                    <a:pt x="0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1">
              <a:extLst>
                <a:ext uri="{FF2B5EF4-FFF2-40B4-BE49-F238E27FC236}">
                  <a16:creationId xmlns:a16="http://schemas.microsoft.com/office/drawing/2014/main" id="{CAA0118D-E50C-4D09-B54A-EF7B2A7CAF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7" y="2533"/>
              <a:ext cx="50" cy="78"/>
            </a:xfrm>
            <a:custGeom>
              <a:avLst/>
              <a:gdLst>
                <a:gd name="T0" fmla="*/ 95 w 104"/>
                <a:gd name="T1" fmla="*/ 8 h 164"/>
                <a:gd name="T2" fmla="*/ 95 w 104"/>
                <a:gd name="T3" fmla="*/ 29 h 164"/>
                <a:gd name="T4" fmla="*/ 74 w 104"/>
                <a:gd name="T5" fmla="*/ 21 h 164"/>
                <a:gd name="T6" fmla="*/ 55 w 104"/>
                <a:gd name="T7" fmla="*/ 18 h 164"/>
                <a:gd name="T8" fmla="*/ 29 w 104"/>
                <a:gd name="T9" fmla="*/ 24 h 164"/>
                <a:gd name="T10" fmla="*/ 21 w 104"/>
                <a:gd name="T11" fmla="*/ 44 h 164"/>
                <a:gd name="T12" fmla="*/ 26 w 104"/>
                <a:gd name="T13" fmla="*/ 60 h 164"/>
                <a:gd name="T14" fmla="*/ 49 w 104"/>
                <a:gd name="T15" fmla="*/ 68 h 164"/>
                <a:gd name="T16" fmla="*/ 61 w 104"/>
                <a:gd name="T17" fmla="*/ 71 h 164"/>
                <a:gd name="T18" fmla="*/ 94 w 104"/>
                <a:gd name="T19" fmla="*/ 87 h 164"/>
                <a:gd name="T20" fmla="*/ 104 w 104"/>
                <a:gd name="T21" fmla="*/ 117 h 164"/>
                <a:gd name="T22" fmla="*/ 90 w 104"/>
                <a:gd name="T23" fmla="*/ 152 h 164"/>
                <a:gd name="T24" fmla="*/ 48 w 104"/>
                <a:gd name="T25" fmla="*/ 164 h 164"/>
                <a:gd name="T26" fmla="*/ 25 w 104"/>
                <a:gd name="T27" fmla="*/ 161 h 164"/>
                <a:gd name="T28" fmla="*/ 1 w 104"/>
                <a:gd name="T29" fmla="*/ 154 h 164"/>
                <a:gd name="T30" fmla="*/ 1 w 104"/>
                <a:gd name="T31" fmla="*/ 132 h 164"/>
                <a:gd name="T32" fmla="*/ 25 w 104"/>
                <a:gd name="T33" fmla="*/ 143 h 164"/>
                <a:gd name="T34" fmla="*/ 48 w 104"/>
                <a:gd name="T35" fmla="*/ 147 h 164"/>
                <a:gd name="T36" fmla="*/ 74 w 104"/>
                <a:gd name="T37" fmla="*/ 139 h 164"/>
                <a:gd name="T38" fmla="*/ 83 w 104"/>
                <a:gd name="T39" fmla="*/ 119 h 164"/>
                <a:gd name="T40" fmla="*/ 77 w 104"/>
                <a:gd name="T41" fmla="*/ 101 h 164"/>
                <a:gd name="T42" fmla="*/ 55 w 104"/>
                <a:gd name="T43" fmla="*/ 91 h 164"/>
                <a:gd name="T44" fmla="*/ 43 w 104"/>
                <a:gd name="T45" fmla="*/ 88 h 164"/>
                <a:gd name="T46" fmla="*/ 10 w 104"/>
                <a:gd name="T47" fmla="*/ 74 h 164"/>
                <a:gd name="T48" fmla="*/ 0 w 104"/>
                <a:gd name="T49" fmla="*/ 45 h 164"/>
                <a:gd name="T50" fmla="*/ 14 w 104"/>
                <a:gd name="T51" fmla="*/ 12 h 164"/>
                <a:gd name="T52" fmla="*/ 52 w 104"/>
                <a:gd name="T53" fmla="*/ 0 h 164"/>
                <a:gd name="T54" fmla="*/ 73 w 104"/>
                <a:gd name="T55" fmla="*/ 2 h 164"/>
                <a:gd name="T56" fmla="*/ 95 w 104"/>
                <a:gd name="T57" fmla="*/ 8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4" h="164">
                  <a:moveTo>
                    <a:pt x="95" y="8"/>
                  </a:moveTo>
                  <a:lnTo>
                    <a:pt x="95" y="29"/>
                  </a:lnTo>
                  <a:cubicBezTo>
                    <a:pt x="88" y="25"/>
                    <a:pt x="81" y="22"/>
                    <a:pt x="74" y="21"/>
                  </a:cubicBezTo>
                  <a:cubicBezTo>
                    <a:pt x="67" y="19"/>
                    <a:pt x="61" y="18"/>
                    <a:pt x="55" y="18"/>
                  </a:cubicBezTo>
                  <a:cubicBezTo>
                    <a:pt x="44" y="18"/>
                    <a:pt x="35" y="20"/>
                    <a:pt x="29" y="24"/>
                  </a:cubicBezTo>
                  <a:cubicBezTo>
                    <a:pt x="23" y="29"/>
                    <a:pt x="21" y="35"/>
                    <a:pt x="21" y="44"/>
                  </a:cubicBezTo>
                  <a:cubicBezTo>
                    <a:pt x="21" y="51"/>
                    <a:pt x="22" y="56"/>
                    <a:pt x="26" y="60"/>
                  </a:cubicBezTo>
                  <a:cubicBezTo>
                    <a:pt x="30" y="63"/>
                    <a:pt x="38" y="66"/>
                    <a:pt x="49" y="68"/>
                  </a:cubicBezTo>
                  <a:lnTo>
                    <a:pt x="61" y="71"/>
                  </a:lnTo>
                  <a:cubicBezTo>
                    <a:pt x="76" y="74"/>
                    <a:pt x="87" y="79"/>
                    <a:pt x="94" y="87"/>
                  </a:cubicBezTo>
                  <a:cubicBezTo>
                    <a:pt x="101" y="94"/>
                    <a:pt x="104" y="105"/>
                    <a:pt x="104" y="117"/>
                  </a:cubicBezTo>
                  <a:cubicBezTo>
                    <a:pt x="104" y="133"/>
                    <a:pt x="100" y="144"/>
                    <a:pt x="90" y="152"/>
                  </a:cubicBezTo>
                  <a:cubicBezTo>
                    <a:pt x="80" y="160"/>
                    <a:pt x="66" y="164"/>
                    <a:pt x="48" y="164"/>
                  </a:cubicBezTo>
                  <a:cubicBezTo>
                    <a:pt x="41" y="164"/>
                    <a:pt x="33" y="163"/>
                    <a:pt x="25" y="161"/>
                  </a:cubicBezTo>
                  <a:cubicBezTo>
                    <a:pt x="18" y="160"/>
                    <a:pt x="9" y="157"/>
                    <a:pt x="1" y="154"/>
                  </a:cubicBezTo>
                  <a:lnTo>
                    <a:pt x="1" y="132"/>
                  </a:lnTo>
                  <a:cubicBezTo>
                    <a:pt x="9" y="137"/>
                    <a:pt x="17" y="141"/>
                    <a:pt x="25" y="143"/>
                  </a:cubicBezTo>
                  <a:cubicBezTo>
                    <a:pt x="33" y="145"/>
                    <a:pt x="40" y="147"/>
                    <a:pt x="48" y="147"/>
                  </a:cubicBezTo>
                  <a:cubicBezTo>
                    <a:pt x="59" y="147"/>
                    <a:pt x="68" y="144"/>
                    <a:pt x="74" y="139"/>
                  </a:cubicBezTo>
                  <a:cubicBezTo>
                    <a:pt x="80" y="135"/>
                    <a:pt x="83" y="128"/>
                    <a:pt x="83" y="119"/>
                  </a:cubicBezTo>
                  <a:cubicBezTo>
                    <a:pt x="83" y="111"/>
                    <a:pt x="81" y="105"/>
                    <a:pt x="77" y="101"/>
                  </a:cubicBezTo>
                  <a:cubicBezTo>
                    <a:pt x="72" y="96"/>
                    <a:pt x="65" y="93"/>
                    <a:pt x="55" y="91"/>
                  </a:cubicBezTo>
                  <a:lnTo>
                    <a:pt x="43" y="88"/>
                  </a:lnTo>
                  <a:cubicBezTo>
                    <a:pt x="28" y="85"/>
                    <a:pt x="17" y="80"/>
                    <a:pt x="10" y="74"/>
                  </a:cubicBezTo>
                  <a:cubicBezTo>
                    <a:pt x="4" y="67"/>
                    <a:pt x="0" y="57"/>
                    <a:pt x="0" y="45"/>
                  </a:cubicBezTo>
                  <a:cubicBezTo>
                    <a:pt x="0" y="31"/>
                    <a:pt x="5" y="20"/>
                    <a:pt x="14" y="12"/>
                  </a:cubicBezTo>
                  <a:cubicBezTo>
                    <a:pt x="23" y="4"/>
                    <a:pt x="36" y="0"/>
                    <a:pt x="52" y="0"/>
                  </a:cubicBezTo>
                  <a:cubicBezTo>
                    <a:pt x="59" y="0"/>
                    <a:pt x="66" y="1"/>
                    <a:pt x="73" y="2"/>
                  </a:cubicBezTo>
                  <a:cubicBezTo>
                    <a:pt x="81" y="4"/>
                    <a:pt x="88" y="6"/>
                    <a:pt x="95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id="{BB39F6F1-39D4-401C-A087-E3883E882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2" y="2534"/>
              <a:ext cx="64" cy="76"/>
            </a:xfrm>
            <a:custGeom>
              <a:avLst/>
              <a:gdLst>
                <a:gd name="T0" fmla="*/ 0 w 135"/>
                <a:gd name="T1" fmla="*/ 0 h 158"/>
                <a:gd name="T2" fmla="*/ 30 w 135"/>
                <a:gd name="T3" fmla="*/ 0 h 158"/>
                <a:gd name="T4" fmla="*/ 68 w 135"/>
                <a:gd name="T5" fmla="*/ 108 h 158"/>
                <a:gd name="T6" fmla="*/ 106 w 135"/>
                <a:gd name="T7" fmla="*/ 0 h 158"/>
                <a:gd name="T8" fmla="*/ 135 w 135"/>
                <a:gd name="T9" fmla="*/ 0 h 158"/>
                <a:gd name="T10" fmla="*/ 135 w 135"/>
                <a:gd name="T11" fmla="*/ 158 h 158"/>
                <a:gd name="T12" fmla="*/ 116 w 135"/>
                <a:gd name="T13" fmla="*/ 158 h 158"/>
                <a:gd name="T14" fmla="*/ 116 w 135"/>
                <a:gd name="T15" fmla="*/ 19 h 158"/>
                <a:gd name="T16" fmla="*/ 78 w 135"/>
                <a:gd name="T17" fmla="*/ 128 h 158"/>
                <a:gd name="T18" fmla="*/ 58 w 135"/>
                <a:gd name="T19" fmla="*/ 128 h 158"/>
                <a:gd name="T20" fmla="*/ 20 w 135"/>
                <a:gd name="T21" fmla="*/ 19 h 158"/>
                <a:gd name="T22" fmla="*/ 20 w 135"/>
                <a:gd name="T23" fmla="*/ 158 h 158"/>
                <a:gd name="T24" fmla="*/ 0 w 135"/>
                <a:gd name="T25" fmla="*/ 158 h 158"/>
                <a:gd name="T26" fmla="*/ 0 w 135"/>
                <a:gd name="T2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5" h="158">
                  <a:moveTo>
                    <a:pt x="0" y="0"/>
                  </a:moveTo>
                  <a:lnTo>
                    <a:pt x="30" y="0"/>
                  </a:lnTo>
                  <a:lnTo>
                    <a:pt x="68" y="108"/>
                  </a:lnTo>
                  <a:lnTo>
                    <a:pt x="106" y="0"/>
                  </a:lnTo>
                  <a:lnTo>
                    <a:pt x="135" y="0"/>
                  </a:lnTo>
                  <a:lnTo>
                    <a:pt x="135" y="158"/>
                  </a:lnTo>
                  <a:lnTo>
                    <a:pt x="116" y="158"/>
                  </a:lnTo>
                  <a:lnTo>
                    <a:pt x="116" y="19"/>
                  </a:lnTo>
                  <a:lnTo>
                    <a:pt x="78" y="128"/>
                  </a:lnTo>
                  <a:lnTo>
                    <a:pt x="58" y="128"/>
                  </a:lnTo>
                  <a:lnTo>
                    <a:pt x="20" y="19"/>
                  </a:lnTo>
                  <a:lnTo>
                    <a:pt x="20" y="158"/>
                  </a:lnTo>
                  <a:lnTo>
                    <a:pt x="0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43">
              <a:extLst>
                <a:ext uri="{FF2B5EF4-FFF2-40B4-BE49-F238E27FC236}">
                  <a16:creationId xmlns:a16="http://schemas.microsoft.com/office/drawing/2014/main" id="{C0C90660-BE18-403B-BD5D-C5FF836C63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2" y="2115"/>
              <a:ext cx="314" cy="107"/>
            </a:xfrm>
            <a:prstGeom prst="rect">
              <a:avLst/>
            </a:prstGeom>
            <a:solidFill>
              <a:srgbClr val="D0E69E"/>
            </a:solidFill>
            <a:ln w="952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44">
              <a:extLst>
                <a:ext uri="{FF2B5EF4-FFF2-40B4-BE49-F238E27FC236}">
                  <a16:creationId xmlns:a16="http://schemas.microsoft.com/office/drawing/2014/main" id="{BA2EB451-4745-41AD-BBDF-BD46310E11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7" y="1991"/>
              <a:ext cx="315" cy="727"/>
            </a:xfrm>
            <a:prstGeom prst="rect">
              <a:avLst/>
            </a:prstGeom>
            <a:solidFill>
              <a:srgbClr val="FFE6D5"/>
            </a:solidFill>
            <a:ln w="635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45">
              <a:extLst>
                <a:ext uri="{FF2B5EF4-FFF2-40B4-BE49-F238E27FC236}">
                  <a16:creationId xmlns:a16="http://schemas.microsoft.com/office/drawing/2014/main" id="{6B837F7A-C21D-483A-AA7A-2BCC70C185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1" y="2288"/>
              <a:ext cx="224" cy="402"/>
            </a:xfrm>
            <a:prstGeom prst="rect">
              <a:avLst/>
            </a:prstGeom>
            <a:solidFill>
              <a:srgbClr val="FFE6D5"/>
            </a:solidFill>
            <a:ln w="1587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6">
              <a:extLst>
                <a:ext uri="{FF2B5EF4-FFF2-40B4-BE49-F238E27FC236}">
                  <a16:creationId xmlns:a16="http://schemas.microsoft.com/office/drawing/2014/main" id="{AD7CC629-D029-47A2-8CF9-B950450F4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3" y="2014"/>
              <a:ext cx="50" cy="58"/>
            </a:xfrm>
            <a:custGeom>
              <a:avLst/>
              <a:gdLst>
                <a:gd name="T0" fmla="*/ 0 w 104"/>
                <a:gd name="T1" fmla="*/ 0 h 121"/>
                <a:gd name="T2" fmla="*/ 104 w 104"/>
                <a:gd name="T3" fmla="*/ 0 h 121"/>
                <a:gd name="T4" fmla="*/ 104 w 104"/>
                <a:gd name="T5" fmla="*/ 14 h 121"/>
                <a:gd name="T6" fmla="*/ 60 w 104"/>
                <a:gd name="T7" fmla="*/ 14 h 121"/>
                <a:gd name="T8" fmla="*/ 60 w 104"/>
                <a:gd name="T9" fmla="*/ 121 h 121"/>
                <a:gd name="T10" fmla="*/ 44 w 104"/>
                <a:gd name="T11" fmla="*/ 121 h 121"/>
                <a:gd name="T12" fmla="*/ 44 w 104"/>
                <a:gd name="T13" fmla="*/ 14 h 121"/>
                <a:gd name="T14" fmla="*/ 0 w 104"/>
                <a:gd name="T15" fmla="*/ 14 h 121"/>
                <a:gd name="T16" fmla="*/ 0 w 104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21">
                  <a:moveTo>
                    <a:pt x="0" y="0"/>
                  </a:moveTo>
                  <a:lnTo>
                    <a:pt x="104" y="0"/>
                  </a:lnTo>
                  <a:lnTo>
                    <a:pt x="104" y="14"/>
                  </a:lnTo>
                  <a:lnTo>
                    <a:pt x="60" y="14"/>
                  </a:lnTo>
                  <a:lnTo>
                    <a:pt x="60" y="121"/>
                  </a:lnTo>
                  <a:lnTo>
                    <a:pt x="44" y="121"/>
                  </a:lnTo>
                  <a:lnTo>
                    <a:pt x="44" y="14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7">
              <a:extLst>
                <a:ext uri="{FF2B5EF4-FFF2-40B4-BE49-F238E27FC236}">
                  <a16:creationId xmlns:a16="http://schemas.microsoft.com/office/drawing/2014/main" id="{EF1B5667-3A55-41CD-85CE-C9B9D8F93C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21" y="2014"/>
              <a:ext cx="38" cy="58"/>
            </a:xfrm>
            <a:custGeom>
              <a:avLst/>
              <a:gdLst>
                <a:gd name="T0" fmla="*/ 16 w 79"/>
                <a:gd name="T1" fmla="*/ 14 h 121"/>
                <a:gd name="T2" fmla="*/ 16 w 79"/>
                <a:gd name="T3" fmla="*/ 59 h 121"/>
                <a:gd name="T4" fmla="*/ 37 w 79"/>
                <a:gd name="T5" fmla="*/ 59 h 121"/>
                <a:gd name="T6" fmla="*/ 55 w 79"/>
                <a:gd name="T7" fmla="*/ 53 h 121"/>
                <a:gd name="T8" fmla="*/ 62 w 79"/>
                <a:gd name="T9" fmla="*/ 36 h 121"/>
                <a:gd name="T10" fmla="*/ 55 w 79"/>
                <a:gd name="T11" fmla="*/ 19 h 121"/>
                <a:gd name="T12" fmla="*/ 37 w 79"/>
                <a:gd name="T13" fmla="*/ 14 h 121"/>
                <a:gd name="T14" fmla="*/ 16 w 79"/>
                <a:gd name="T15" fmla="*/ 14 h 121"/>
                <a:gd name="T16" fmla="*/ 0 w 79"/>
                <a:gd name="T17" fmla="*/ 0 h 121"/>
                <a:gd name="T18" fmla="*/ 37 w 79"/>
                <a:gd name="T19" fmla="*/ 0 h 121"/>
                <a:gd name="T20" fmla="*/ 69 w 79"/>
                <a:gd name="T21" fmla="*/ 9 h 121"/>
                <a:gd name="T22" fmla="*/ 79 w 79"/>
                <a:gd name="T23" fmla="*/ 36 h 121"/>
                <a:gd name="T24" fmla="*/ 69 w 79"/>
                <a:gd name="T25" fmla="*/ 63 h 121"/>
                <a:gd name="T26" fmla="*/ 37 w 79"/>
                <a:gd name="T27" fmla="*/ 72 h 121"/>
                <a:gd name="T28" fmla="*/ 16 w 79"/>
                <a:gd name="T29" fmla="*/ 72 h 121"/>
                <a:gd name="T30" fmla="*/ 16 w 79"/>
                <a:gd name="T31" fmla="*/ 121 h 121"/>
                <a:gd name="T32" fmla="*/ 0 w 79"/>
                <a:gd name="T33" fmla="*/ 121 h 121"/>
                <a:gd name="T34" fmla="*/ 0 w 79"/>
                <a:gd name="T3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9" h="121">
                  <a:moveTo>
                    <a:pt x="16" y="14"/>
                  </a:moveTo>
                  <a:lnTo>
                    <a:pt x="16" y="59"/>
                  </a:lnTo>
                  <a:lnTo>
                    <a:pt x="37" y="59"/>
                  </a:lnTo>
                  <a:cubicBezTo>
                    <a:pt x="45" y="59"/>
                    <a:pt x="51" y="57"/>
                    <a:pt x="55" y="53"/>
                  </a:cubicBezTo>
                  <a:cubicBezTo>
                    <a:pt x="60" y="49"/>
                    <a:pt x="62" y="44"/>
                    <a:pt x="62" y="36"/>
                  </a:cubicBezTo>
                  <a:cubicBezTo>
                    <a:pt x="62" y="29"/>
                    <a:pt x="60" y="23"/>
                    <a:pt x="55" y="19"/>
                  </a:cubicBezTo>
                  <a:cubicBezTo>
                    <a:pt x="51" y="16"/>
                    <a:pt x="45" y="14"/>
                    <a:pt x="37" y="14"/>
                  </a:cubicBezTo>
                  <a:lnTo>
                    <a:pt x="16" y="14"/>
                  </a:lnTo>
                  <a:close/>
                  <a:moveTo>
                    <a:pt x="0" y="0"/>
                  </a:moveTo>
                  <a:lnTo>
                    <a:pt x="37" y="0"/>
                  </a:lnTo>
                  <a:cubicBezTo>
                    <a:pt x="51" y="0"/>
                    <a:pt x="62" y="3"/>
                    <a:pt x="69" y="9"/>
                  </a:cubicBezTo>
                  <a:cubicBezTo>
                    <a:pt x="76" y="15"/>
                    <a:pt x="79" y="24"/>
                    <a:pt x="79" y="36"/>
                  </a:cubicBezTo>
                  <a:cubicBezTo>
                    <a:pt x="79" y="48"/>
                    <a:pt x="76" y="57"/>
                    <a:pt x="69" y="63"/>
                  </a:cubicBezTo>
                  <a:cubicBezTo>
                    <a:pt x="62" y="69"/>
                    <a:pt x="51" y="72"/>
                    <a:pt x="37" y="72"/>
                  </a:cubicBezTo>
                  <a:lnTo>
                    <a:pt x="16" y="72"/>
                  </a:lnTo>
                  <a:lnTo>
                    <a:pt x="16" y="121"/>
                  </a:lnTo>
                  <a:lnTo>
                    <a:pt x="0" y="1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8">
              <a:extLst>
                <a:ext uri="{FF2B5EF4-FFF2-40B4-BE49-F238E27FC236}">
                  <a16:creationId xmlns:a16="http://schemas.microsoft.com/office/drawing/2014/main" id="{5CF530BA-A748-42E6-8021-23618928D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2013"/>
              <a:ext cx="48" cy="60"/>
            </a:xfrm>
            <a:custGeom>
              <a:avLst/>
              <a:gdLst>
                <a:gd name="T0" fmla="*/ 99 w 99"/>
                <a:gd name="T1" fmla="*/ 11 h 125"/>
                <a:gd name="T2" fmla="*/ 99 w 99"/>
                <a:gd name="T3" fmla="*/ 29 h 125"/>
                <a:gd name="T4" fmla="*/ 81 w 99"/>
                <a:gd name="T5" fmla="*/ 17 h 125"/>
                <a:gd name="T6" fmla="*/ 61 w 99"/>
                <a:gd name="T7" fmla="*/ 13 h 125"/>
                <a:gd name="T8" fmla="*/ 29 w 99"/>
                <a:gd name="T9" fmla="*/ 26 h 125"/>
                <a:gd name="T10" fmla="*/ 17 w 99"/>
                <a:gd name="T11" fmla="*/ 63 h 125"/>
                <a:gd name="T12" fmla="*/ 29 w 99"/>
                <a:gd name="T13" fmla="*/ 99 h 125"/>
                <a:gd name="T14" fmla="*/ 61 w 99"/>
                <a:gd name="T15" fmla="*/ 112 h 125"/>
                <a:gd name="T16" fmla="*/ 81 w 99"/>
                <a:gd name="T17" fmla="*/ 108 h 125"/>
                <a:gd name="T18" fmla="*/ 99 w 99"/>
                <a:gd name="T19" fmla="*/ 97 h 125"/>
                <a:gd name="T20" fmla="*/ 99 w 99"/>
                <a:gd name="T21" fmla="*/ 114 h 125"/>
                <a:gd name="T22" fmla="*/ 81 w 99"/>
                <a:gd name="T23" fmla="*/ 122 h 125"/>
                <a:gd name="T24" fmla="*/ 60 w 99"/>
                <a:gd name="T25" fmla="*/ 125 h 125"/>
                <a:gd name="T26" fmla="*/ 16 w 99"/>
                <a:gd name="T27" fmla="*/ 109 h 125"/>
                <a:gd name="T28" fmla="*/ 0 w 99"/>
                <a:gd name="T29" fmla="*/ 63 h 125"/>
                <a:gd name="T30" fmla="*/ 16 w 99"/>
                <a:gd name="T31" fmla="*/ 17 h 125"/>
                <a:gd name="T32" fmla="*/ 60 w 99"/>
                <a:gd name="T33" fmla="*/ 0 h 125"/>
                <a:gd name="T34" fmla="*/ 81 w 99"/>
                <a:gd name="T35" fmla="*/ 3 h 125"/>
                <a:gd name="T36" fmla="*/ 99 w 99"/>
                <a:gd name="T37" fmla="*/ 1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125">
                  <a:moveTo>
                    <a:pt x="99" y="11"/>
                  </a:moveTo>
                  <a:lnTo>
                    <a:pt x="99" y="29"/>
                  </a:lnTo>
                  <a:cubicBezTo>
                    <a:pt x="94" y="24"/>
                    <a:pt x="88" y="20"/>
                    <a:pt x="81" y="17"/>
                  </a:cubicBezTo>
                  <a:cubicBezTo>
                    <a:pt x="75" y="15"/>
                    <a:pt x="68" y="13"/>
                    <a:pt x="61" y="13"/>
                  </a:cubicBezTo>
                  <a:cubicBezTo>
                    <a:pt x="47" y="13"/>
                    <a:pt x="36" y="18"/>
                    <a:pt x="29" y="26"/>
                  </a:cubicBezTo>
                  <a:cubicBezTo>
                    <a:pt x="21" y="34"/>
                    <a:pt x="17" y="47"/>
                    <a:pt x="17" y="63"/>
                  </a:cubicBezTo>
                  <a:cubicBezTo>
                    <a:pt x="17" y="79"/>
                    <a:pt x="21" y="91"/>
                    <a:pt x="29" y="99"/>
                  </a:cubicBezTo>
                  <a:cubicBezTo>
                    <a:pt x="36" y="108"/>
                    <a:pt x="47" y="112"/>
                    <a:pt x="61" y="112"/>
                  </a:cubicBezTo>
                  <a:cubicBezTo>
                    <a:pt x="68" y="112"/>
                    <a:pt x="75" y="111"/>
                    <a:pt x="81" y="108"/>
                  </a:cubicBezTo>
                  <a:cubicBezTo>
                    <a:pt x="88" y="106"/>
                    <a:pt x="94" y="102"/>
                    <a:pt x="99" y="97"/>
                  </a:cubicBezTo>
                  <a:lnTo>
                    <a:pt x="99" y="114"/>
                  </a:lnTo>
                  <a:cubicBezTo>
                    <a:pt x="93" y="118"/>
                    <a:pt x="87" y="121"/>
                    <a:pt x="81" y="122"/>
                  </a:cubicBezTo>
                  <a:cubicBezTo>
                    <a:pt x="74" y="124"/>
                    <a:pt x="67" y="125"/>
                    <a:pt x="60" y="125"/>
                  </a:cubicBezTo>
                  <a:cubicBezTo>
                    <a:pt x="41" y="125"/>
                    <a:pt x="27" y="120"/>
                    <a:pt x="16" y="109"/>
                  </a:cubicBezTo>
                  <a:cubicBezTo>
                    <a:pt x="5" y="97"/>
                    <a:pt x="0" y="82"/>
                    <a:pt x="0" y="63"/>
                  </a:cubicBezTo>
                  <a:cubicBezTo>
                    <a:pt x="0" y="43"/>
                    <a:pt x="5" y="28"/>
                    <a:pt x="16" y="17"/>
                  </a:cubicBezTo>
                  <a:cubicBezTo>
                    <a:pt x="27" y="6"/>
                    <a:pt x="41" y="0"/>
                    <a:pt x="60" y="0"/>
                  </a:cubicBezTo>
                  <a:cubicBezTo>
                    <a:pt x="67" y="0"/>
                    <a:pt x="74" y="1"/>
                    <a:pt x="81" y="3"/>
                  </a:cubicBezTo>
                  <a:cubicBezTo>
                    <a:pt x="87" y="5"/>
                    <a:pt x="94" y="8"/>
                    <a:pt x="99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49">
              <a:extLst>
                <a:ext uri="{FF2B5EF4-FFF2-40B4-BE49-F238E27FC236}">
                  <a16:creationId xmlns:a16="http://schemas.microsoft.com/office/drawing/2014/main" id="{051B18DD-339E-4E2A-8270-4DAD5B94AF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9" y="2325"/>
              <a:ext cx="183" cy="155"/>
            </a:xfrm>
            <a:prstGeom prst="rect">
              <a:avLst/>
            </a:prstGeom>
            <a:solidFill>
              <a:srgbClr val="F06F17"/>
            </a:solidFill>
            <a:ln w="1587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50">
              <a:extLst>
                <a:ext uri="{FF2B5EF4-FFF2-40B4-BE49-F238E27FC236}">
                  <a16:creationId xmlns:a16="http://schemas.microsoft.com/office/drawing/2014/main" id="{D4317E39-04CD-4E09-A7F9-9C3FA142DC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9" y="2508"/>
              <a:ext cx="183" cy="155"/>
            </a:xfrm>
            <a:prstGeom prst="rect">
              <a:avLst/>
            </a:prstGeom>
            <a:solidFill>
              <a:srgbClr val="F06F17"/>
            </a:solidFill>
            <a:ln w="1587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1">
              <a:extLst>
                <a:ext uri="{FF2B5EF4-FFF2-40B4-BE49-F238E27FC236}">
                  <a16:creationId xmlns:a16="http://schemas.microsoft.com/office/drawing/2014/main" id="{88726F28-8451-4F14-BA19-0CF32A8FB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" y="2354"/>
              <a:ext cx="49" cy="78"/>
            </a:xfrm>
            <a:custGeom>
              <a:avLst/>
              <a:gdLst>
                <a:gd name="T0" fmla="*/ 95 w 104"/>
                <a:gd name="T1" fmla="*/ 8 h 163"/>
                <a:gd name="T2" fmla="*/ 95 w 104"/>
                <a:gd name="T3" fmla="*/ 29 h 163"/>
                <a:gd name="T4" fmla="*/ 74 w 104"/>
                <a:gd name="T5" fmla="*/ 20 h 163"/>
                <a:gd name="T6" fmla="*/ 54 w 104"/>
                <a:gd name="T7" fmla="*/ 17 h 163"/>
                <a:gd name="T8" fmla="*/ 29 w 104"/>
                <a:gd name="T9" fmla="*/ 24 h 163"/>
                <a:gd name="T10" fmla="*/ 20 w 104"/>
                <a:gd name="T11" fmla="*/ 43 h 163"/>
                <a:gd name="T12" fmla="*/ 26 w 104"/>
                <a:gd name="T13" fmla="*/ 59 h 163"/>
                <a:gd name="T14" fmla="*/ 48 w 104"/>
                <a:gd name="T15" fmla="*/ 67 h 163"/>
                <a:gd name="T16" fmla="*/ 60 w 104"/>
                <a:gd name="T17" fmla="*/ 70 h 163"/>
                <a:gd name="T18" fmla="*/ 93 w 104"/>
                <a:gd name="T19" fmla="*/ 86 h 163"/>
                <a:gd name="T20" fmla="*/ 104 w 104"/>
                <a:gd name="T21" fmla="*/ 117 h 163"/>
                <a:gd name="T22" fmla="*/ 90 w 104"/>
                <a:gd name="T23" fmla="*/ 151 h 163"/>
                <a:gd name="T24" fmla="*/ 47 w 104"/>
                <a:gd name="T25" fmla="*/ 163 h 163"/>
                <a:gd name="T26" fmla="*/ 25 w 104"/>
                <a:gd name="T27" fmla="*/ 161 h 163"/>
                <a:gd name="T28" fmla="*/ 1 w 104"/>
                <a:gd name="T29" fmla="*/ 153 h 163"/>
                <a:gd name="T30" fmla="*/ 1 w 104"/>
                <a:gd name="T31" fmla="*/ 131 h 163"/>
                <a:gd name="T32" fmla="*/ 24 w 104"/>
                <a:gd name="T33" fmla="*/ 142 h 163"/>
                <a:gd name="T34" fmla="*/ 47 w 104"/>
                <a:gd name="T35" fmla="*/ 146 h 163"/>
                <a:gd name="T36" fmla="*/ 74 w 104"/>
                <a:gd name="T37" fmla="*/ 139 h 163"/>
                <a:gd name="T38" fmla="*/ 83 w 104"/>
                <a:gd name="T39" fmla="*/ 118 h 163"/>
                <a:gd name="T40" fmla="*/ 76 w 104"/>
                <a:gd name="T41" fmla="*/ 100 h 163"/>
                <a:gd name="T42" fmla="*/ 55 w 104"/>
                <a:gd name="T43" fmla="*/ 90 h 163"/>
                <a:gd name="T44" fmla="*/ 42 w 104"/>
                <a:gd name="T45" fmla="*/ 88 h 163"/>
                <a:gd name="T46" fmla="*/ 10 w 104"/>
                <a:gd name="T47" fmla="*/ 73 h 163"/>
                <a:gd name="T48" fmla="*/ 0 w 104"/>
                <a:gd name="T49" fmla="*/ 45 h 163"/>
                <a:gd name="T50" fmla="*/ 14 w 104"/>
                <a:gd name="T51" fmla="*/ 12 h 163"/>
                <a:gd name="T52" fmla="*/ 52 w 104"/>
                <a:gd name="T53" fmla="*/ 0 h 163"/>
                <a:gd name="T54" fmla="*/ 73 w 104"/>
                <a:gd name="T55" fmla="*/ 2 h 163"/>
                <a:gd name="T56" fmla="*/ 95 w 104"/>
                <a:gd name="T57" fmla="*/ 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4" h="163">
                  <a:moveTo>
                    <a:pt x="95" y="8"/>
                  </a:moveTo>
                  <a:lnTo>
                    <a:pt x="95" y="29"/>
                  </a:lnTo>
                  <a:cubicBezTo>
                    <a:pt x="87" y="25"/>
                    <a:pt x="80" y="22"/>
                    <a:pt x="74" y="20"/>
                  </a:cubicBezTo>
                  <a:cubicBezTo>
                    <a:pt x="67" y="18"/>
                    <a:pt x="60" y="17"/>
                    <a:pt x="54" y="17"/>
                  </a:cubicBezTo>
                  <a:cubicBezTo>
                    <a:pt x="43" y="17"/>
                    <a:pt x="35" y="19"/>
                    <a:pt x="29" y="24"/>
                  </a:cubicBezTo>
                  <a:cubicBezTo>
                    <a:pt x="23" y="28"/>
                    <a:pt x="20" y="35"/>
                    <a:pt x="20" y="43"/>
                  </a:cubicBezTo>
                  <a:cubicBezTo>
                    <a:pt x="20" y="50"/>
                    <a:pt x="22" y="55"/>
                    <a:pt x="26" y="59"/>
                  </a:cubicBezTo>
                  <a:cubicBezTo>
                    <a:pt x="30" y="62"/>
                    <a:pt x="37" y="65"/>
                    <a:pt x="48" y="67"/>
                  </a:cubicBezTo>
                  <a:lnTo>
                    <a:pt x="60" y="70"/>
                  </a:lnTo>
                  <a:cubicBezTo>
                    <a:pt x="75" y="73"/>
                    <a:pt x="86" y="78"/>
                    <a:pt x="93" y="86"/>
                  </a:cubicBezTo>
                  <a:cubicBezTo>
                    <a:pt x="100" y="94"/>
                    <a:pt x="104" y="104"/>
                    <a:pt x="104" y="117"/>
                  </a:cubicBezTo>
                  <a:cubicBezTo>
                    <a:pt x="104" y="132"/>
                    <a:pt x="99" y="144"/>
                    <a:pt x="90" y="151"/>
                  </a:cubicBezTo>
                  <a:cubicBezTo>
                    <a:pt x="80" y="159"/>
                    <a:pt x="66" y="163"/>
                    <a:pt x="47" y="163"/>
                  </a:cubicBezTo>
                  <a:cubicBezTo>
                    <a:pt x="40" y="163"/>
                    <a:pt x="33" y="162"/>
                    <a:pt x="25" y="161"/>
                  </a:cubicBezTo>
                  <a:cubicBezTo>
                    <a:pt x="17" y="159"/>
                    <a:pt x="9" y="157"/>
                    <a:pt x="1" y="153"/>
                  </a:cubicBezTo>
                  <a:lnTo>
                    <a:pt x="1" y="131"/>
                  </a:lnTo>
                  <a:cubicBezTo>
                    <a:pt x="9" y="136"/>
                    <a:pt x="17" y="140"/>
                    <a:pt x="24" y="142"/>
                  </a:cubicBezTo>
                  <a:cubicBezTo>
                    <a:pt x="32" y="145"/>
                    <a:pt x="40" y="146"/>
                    <a:pt x="47" y="146"/>
                  </a:cubicBezTo>
                  <a:cubicBezTo>
                    <a:pt x="59" y="146"/>
                    <a:pt x="68" y="144"/>
                    <a:pt x="74" y="139"/>
                  </a:cubicBezTo>
                  <a:cubicBezTo>
                    <a:pt x="80" y="134"/>
                    <a:pt x="83" y="127"/>
                    <a:pt x="83" y="118"/>
                  </a:cubicBezTo>
                  <a:cubicBezTo>
                    <a:pt x="83" y="111"/>
                    <a:pt x="81" y="105"/>
                    <a:pt x="76" y="100"/>
                  </a:cubicBezTo>
                  <a:cubicBezTo>
                    <a:pt x="72" y="96"/>
                    <a:pt x="65" y="93"/>
                    <a:pt x="55" y="90"/>
                  </a:cubicBezTo>
                  <a:lnTo>
                    <a:pt x="42" y="88"/>
                  </a:lnTo>
                  <a:cubicBezTo>
                    <a:pt x="27" y="85"/>
                    <a:pt x="17" y="80"/>
                    <a:pt x="10" y="73"/>
                  </a:cubicBezTo>
                  <a:cubicBezTo>
                    <a:pt x="3" y="66"/>
                    <a:pt x="0" y="57"/>
                    <a:pt x="0" y="45"/>
                  </a:cubicBezTo>
                  <a:cubicBezTo>
                    <a:pt x="0" y="31"/>
                    <a:pt x="5" y="20"/>
                    <a:pt x="14" y="12"/>
                  </a:cubicBezTo>
                  <a:cubicBezTo>
                    <a:pt x="23" y="4"/>
                    <a:pt x="36" y="0"/>
                    <a:pt x="52" y="0"/>
                  </a:cubicBezTo>
                  <a:cubicBezTo>
                    <a:pt x="59" y="0"/>
                    <a:pt x="66" y="0"/>
                    <a:pt x="73" y="2"/>
                  </a:cubicBezTo>
                  <a:cubicBezTo>
                    <a:pt x="80" y="3"/>
                    <a:pt x="88" y="5"/>
                    <a:pt x="95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2">
              <a:extLst>
                <a:ext uri="{FF2B5EF4-FFF2-40B4-BE49-F238E27FC236}">
                  <a16:creationId xmlns:a16="http://schemas.microsoft.com/office/drawing/2014/main" id="{EEA0C699-244E-4E7F-A1C4-6712A8115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" y="2355"/>
              <a:ext cx="65" cy="75"/>
            </a:xfrm>
            <a:custGeom>
              <a:avLst/>
              <a:gdLst>
                <a:gd name="T0" fmla="*/ 0 w 135"/>
                <a:gd name="T1" fmla="*/ 0 h 157"/>
                <a:gd name="T2" fmla="*/ 30 w 135"/>
                <a:gd name="T3" fmla="*/ 0 h 157"/>
                <a:gd name="T4" fmla="*/ 67 w 135"/>
                <a:gd name="T5" fmla="*/ 107 h 157"/>
                <a:gd name="T6" fmla="*/ 105 w 135"/>
                <a:gd name="T7" fmla="*/ 0 h 157"/>
                <a:gd name="T8" fmla="*/ 135 w 135"/>
                <a:gd name="T9" fmla="*/ 0 h 157"/>
                <a:gd name="T10" fmla="*/ 135 w 135"/>
                <a:gd name="T11" fmla="*/ 157 h 157"/>
                <a:gd name="T12" fmla="*/ 116 w 135"/>
                <a:gd name="T13" fmla="*/ 157 h 157"/>
                <a:gd name="T14" fmla="*/ 116 w 135"/>
                <a:gd name="T15" fmla="*/ 19 h 157"/>
                <a:gd name="T16" fmla="*/ 78 w 135"/>
                <a:gd name="T17" fmla="*/ 127 h 157"/>
                <a:gd name="T18" fmla="*/ 57 w 135"/>
                <a:gd name="T19" fmla="*/ 127 h 157"/>
                <a:gd name="T20" fmla="*/ 19 w 135"/>
                <a:gd name="T21" fmla="*/ 19 h 157"/>
                <a:gd name="T22" fmla="*/ 19 w 135"/>
                <a:gd name="T23" fmla="*/ 157 h 157"/>
                <a:gd name="T24" fmla="*/ 0 w 135"/>
                <a:gd name="T25" fmla="*/ 157 h 157"/>
                <a:gd name="T26" fmla="*/ 0 w 135"/>
                <a:gd name="T2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5" h="157">
                  <a:moveTo>
                    <a:pt x="0" y="0"/>
                  </a:moveTo>
                  <a:lnTo>
                    <a:pt x="30" y="0"/>
                  </a:lnTo>
                  <a:lnTo>
                    <a:pt x="67" y="107"/>
                  </a:lnTo>
                  <a:lnTo>
                    <a:pt x="105" y="0"/>
                  </a:lnTo>
                  <a:lnTo>
                    <a:pt x="135" y="0"/>
                  </a:lnTo>
                  <a:lnTo>
                    <a:pt x="135" y="157"/>
                  </a:lnTo>
                  <a:lnTo>
                    <a:pt x="116" y="157"/>
                  </a:lnTo>
                  <a:lnTo>
                    <a:pt x="116" y="19"/>
                  </a:lnTo>
                  <a:lnTo>
                    <a:pt x="78" y="127"/>
                  </a:lnTo>
                  <a:lnTo>
                    <a:pt x="57" y="127"/>
                  </a:lnTo>
                  <a:lnTo>
                    <a:pt x="19" y="19"/>
                  </a:lnTo>
                  <a:lnTo>
                    <a:pt x="19" y="157"/>
                  </a:lnTo>
                  <a:lnTo>
                    <a:pt x="0" y="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3">
              <a:extLst>
                <a:ext uri="{FF2B5EF4-FFF2-40B4-BE49-F238E27FC236}">
                  <a16:creationId xmlns:a16="http://schemas.microsoft.com/office/drawing/2014/main" id="{B51D0499-09A4-4B30-83B2-C2496810C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1" y="2533"/>
              <a:ext cx="50" cy="78"/>
            </a:xfrm>
            <a:custGeom>
              <a:avLst/>
              <a:gdLst>
                <a:gd name="T0" fmla="*/ 95 w 104"/>
                <a:gd name="T1" fmla="*/ 8 h 164"/>
                <a:gd name="T2" fmla="*/ 95 w 104"/>
                <a:gd name="T3" fmla="*/ 29 h 164"/>
                <a:gd name="T4" fmla="*/ 73 w 104"/>
                <a:gd name="T5" fmla="*/ 20 h 164"/>
                <a:gd name="T6" fmla="*/ 54 w 104"/>
                <a:gd name="T7" fmla="*/ 17 h 164"/>
                <a:gd name="T8" fmla="*/ 29 w 104"/>
                <a:gd name="T9" fmla="*/ 24 h 164"/>
                <a:gd name="T10" fmla="*/ 20 w 104"/>
                <a:gd name="T11" fmla="*/ 43 h 164"/>
                <a:gd name="T12" fmla="*/ 26 w 104"/>
                <a:gd name="T13" fmla="*/ 59 h 164"/>
                <a:gd name="T14" fmla="*/ 48 w 104"/>
                <a:gd name="T15" fmla="*/ 68 h 164"/>
                <a:gd name="T16" fmla="*/ 60 w 104"/>
                <a:gd name="T17" fmla="*/ 70 h 164"/>
                <a:gd name="T18" fmla="*/ 93 w 104"/>
                <a:gd name="T19" fmla="*/ 86 h 164"/>
                <a:gd name="T20" fmla="*/ 104 w 104"/>
                <a:gd name="T21" fmla="*/ 117 h 164"/>
                <a:gd name="T22" fmla="*/ 89 w 104"/>
                <a:gd name="T23" fmla="*/ 152 h 164"/>
                <a:gd name="T24" fmla="*/ 47 w 104"/>
                <a:gd name="T25" fmla="*/ 164 h 164"/>
                <a:gd name="T26" fmla="*/ 25 w 104"/>
                <a:gd name="T27" fmla="*/ 161 h 164"/>
                <a:gd name="T28" fmla="*/ 0 w 104"/>
                <a:gd name="T29" fmla="*/ 154 h 164"/>
                <a:gd name="T30" fmla="*/ 0 w 104"/>
                <a:gd name="T31" fmla="*/ 132 h 164"/>
                <a:gd name="T32" fmla="*/ 24 w 104"/>
                <a:gd name="T33" fmla="*/ 143 h 164"/>
                <a:gd name="T34" fmla="*/ 47 w 104"/>
                <a:gd name="T35" fmla="*/ 146 h 164"/>
                <a:gd name="T36" fmla="*/ 74 w 104"/>
                <a:gd name="T37" fmla="*/ 139 h 164"/>
                <a:gd name="T38" fmla="*/ 83 w 104"/>
                <a:gd name="T39" fmla="*/ 119 h 164"/>
                <a:gd name="T40" fmla="*/ 76 w 104"/>
                <a:gd name="T41" fmla="*/ 100 h 164"/>
                <a:gd name="T42" fmla="*/ 54 w 104"/>
                <a:gd name="T43" fmla="*/ 91 h 164"/>
                <a:gd name="T44" fmla="*/ 42 w 104"/>
                <a:gd name="T45" fmla="*/ 88 h 164"/>
                <a:gd name="T46" fmla="*/ 10 w 104"/>
                <a:gd name="T47" fmla="*/ 73 h 164"/>
                <a:gd name="T48" fmla="*/ 0 w 104"/>
                <a:gd name="T49" fmla="*/ 45 h 164"/>
                <a:gd name="T50" fmla="*/ 14 w 104"/>
                <a:gd name="T51" fmla="*/ 12 h 164"/>
                <a:gd name="T52" fmla="*/ 52 w 104"/>
                <a:gd name="T53" fmla="*/ 0 h 164"/>
                <a:gd name="T54" fmla="*/ 73 w 104"/>
                <a:gd name="T55" fmla="*/ 2 h 164"/>
                <a:gd name="T56" fmla="*/ 95 w 104"/>
                <a:gd name="T57" fmla="*/ 8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4" h="164">
                  <a:moveTo>
                    <a:pt x="95" y="8"/>
                  </a:moveTo>
                  <a:lnTo>
                    <a:pt x="95" y="29"/>
                  </a:lnTo>
                  <a:cubicBezTo>
                    <a:pt x="87" y="25"/>
                    <a:pt x="80" y="22"/>
                    <a:pt x="73" y="20"/>
                  </a:cubicBezTo>
                  <a:cubicBezTo>
                    <a:pt x="67" y="18"/>
                    <a:pt x="60" y="17"/>
                    <a:pt x="54" y="17"/>
                  </a:cubicBezTo>
                  <a:cubicBezTo>
                    <a:pt x="43" y="17"/>
                    <a:pt x="35" y="20"/>
                    <a:pt x="29" y="24"/>
                  </a:cubicBezTo>
                  <a:cubicBezTo>
                    <a:pt x="23" y="29"/>
                    <a:pt x="20" y="35"/>
                    <a:pt x="20" y="43"/>
                  </a:cubicBezTo>
                  <a:cubicBezTo>
                    <a:pt x="20" y="50"/>
                    <a:pt x="22" y="56"/>
                    <a:pt x="26" y="59"/>
                  </a:cubicBezTo>
                  <a:cubicBezTo>
                    <a:pt x="30" y="63"/>
                    <a:pt x="37" y="65"/>
                    <a:pt x="48" y="68"/>
                  </a:cubicBezTo>
                  <a:lnTo>
                    <a:pt x="60" y="70"/>
                  </a:lnTo>
                  <a:cubicBezTo>
                    <a:pt x="75" y="73"/>
                    <a:pt x="86" y="79"/>
                    <a:pt x="93" y="86"/>
                  </a:cubicBezTo>
                  <a:cubicBezTo>
                    <a:pt x="100" y="94"/>
                    <a:pt x="104" y="104"/>
                    <a:pt x="104" y="117"/>
                  </a:cubicBezTo>
                  <a:cubicBezTo>
                    <a:pt x="104" y="132"/>
                    <a:pt x="99" y="144"/>
                    <a:pt x="89" y="152"/>
                  </a:cubicBezTo>
                  <a:cubicBezTo>
                    <a:pt x="80" y="160"/>
                    <a:pt x="66" y="164"/>
                    <a:pt x="47" y="164"/>
                  </a:cubicBezTo>
                  <a:cubicBezTo>
                    <a:pt x="40" y="164"/>
                    <a:pt x="33" y="163"/>
                    <a:pt x="25" y="161"/>
                  </a:cubicBezTo>
                  <a:cubicBezTo>
                    <a:pt x="17" y="159"/>
                    <a:pt x="9" y="157"/>
                    <a:pt x="0" y="154"/>
                  </a:cubicBezTo>
                  <a:lnTo>
                    <a:pt x="0" y="132"/>
                  </a:lnTo>
                  <a:cubicBezTo>
                    <a:pt x="9" y="136"/>
                    <a:pt x="16" y="140"/>
                    <a:pt x="24" y="143"/>
                  </a:cubicBezTo>
                  <a:cubicBezTo>
                    <a:pt x="32" y="145"/>
                    <a:pt x="40" y="146"/>
                    <a:pt x="47" y="146"/>
                  </a:cubicBezTo>
                  <a:cubicBezTo>
                    <a:pt x="59" y="146"/>
                    <a:pt x="67" y="144"/>
                    <a:pt x="74" y="139"/>
                  </a:cubicBezTo>
                  <a:cubicBezTo>
                    <a:pt x="80" y="134"/>
                    <a:pt x="83" y="127"/>
                    <a:pt x="83" y="119"/>
                  </a:cubicBezTo>
                  <a:cubicBezTo>
                    <a:pt x="83" y="111"/>
                    <a:pt x="81" y="105"/>
                    <a:pt x="76" y="100"/>
                  </a:cubicBezTo>
                  <a:cubicBezTo>
                    <a:pt x="72" y="96"/>
                    <a:pt x="64" y="93"/>
                    <a:pt x="54" y="91"/>
                  </a:cubicBezTo>
                  <a:lnTo>
                    <a:pt x="42" y="88"/>
                  </a:lnTo>
                  <a:cubicBezTo>
                    <a:pt x="27" y="85"/>
                    <a:pt x="16" y="80"/>
                    <a:pt x="10" y="73"/>
                  </a:cubicBezTo>
                  <a:cubicBezTo>
                    <a:pt x="3" y="66"/>
                    <a:pt x="0" y="57"/>
                    <a:pt x="0" y="45"/>
                  </a:cubicBezTo>
                  <a:cubicBezTo>
                    <a:pt x="0" y="31"/>
                    <a:pt x="4" y="20"/>
                    <a:pt x="14" y="12"/>
                  </a:cubicBezTo>
                  <a:cubicBezTo>
                    <a:pt x="23" y="4"/>
                    <a:pt x="35" y="0"/>
                    <a:pt x="52" y="0"/>
                  </a:cubicBezTo>
                  <a:cubicBezTo>
                    <a:pt x="59" y="0"/>
                    <a:pt x="66" y="1"/>
                    <a:pt x="73" y="2"/>
                  </a:cubicBezTo>
                  <a:cubicBezTo>
                    <a:pt x="80" y="3"/>
                    <a:pt x="87" y="5"/>
                    <a:pt x="95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4">
              <a:extLst>
                <a:ext uri="{FF2B5EF4-FFF2-40B4-BE49-F238E27FC236}">
                  <a16:creationId xmlns:a16="http://schemas.microsoft.com/office/drawing/2014/main" id="{8144C5F9-A79B-4262-ADC2-D3EA78873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2534"/>
              <a:ext cx="65" cy="76"/>
            </a:xfrm>
            <a:custGeom>
              <a:avLst/>
              <a:gdLst>
                <a:gd name="T0" fmla="*/ 0 w 135"/>
                <a:gd name="T1" fmla="*/ 0 h 158"/>
                <a:gd name="T2" fmla="*/ 30 w 135"/>
                <a:gd name="T3" fmla="*/ 0 h 158"/>
                <a:gd name="T4" fmla="*/ 67 w 135"/>
                <a:gd name="T5" fmla="*/ 107 h 158"/>
                <a:gd name="T6" fmla="*/ 105 w 135"/>
                <a:gd name="T7" fmla="*/ 0 h 158"/>
                <a:gd name="T8" fmla="*/ 135 w 135"/>
                <a:gd name="T9" fmla="*/ 0 h 158"/>
                <a:gd name="T10" fmla="*/ 135 w 135"/>
                <a:gd name="T11" fmla="*/ 158 h 158"/>
                <a:gd name="T12" fmla="*/ 115 w 135"/>
                <a:gd name="T13" fmla="*/ 158 h 158"/>
                <a:gd name="T14" fmla="*/ 115 w 135"/>
                <a:gd name="T15" fmla="*/ 19 h 158"/>
                <a:gd name="T16" fmla="*/ 77 w 135"/>
                <a:gd name="T17" fmla="*/ 127 h 158"/>
                <a:gd name="T18" fmla="*/ 57 w 135"/>
                <a:gd name="T19" fmla="*/ 127 h 158"/>
                <a:gd name="T20" fmla="*/ 19 w 135"/>
                <a:gd name="T21" fmla="*/ 19 h 158"/>
                <a:gd name="T22" fmla="*/ 19 w 135"/>
                <a:gd name="T23" fmla="*/ 158 h 158"/>
                <a:gd name="T24" fmla="*/ 0 w 135"/>
                <a:gd name="T25" fmla="*/ 158 h 158"/>
                <a:gd name="T26" fmla="*/ 0 w 135"/>
                <a:gd name="T2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5" h="158">
                  <a:moveTo>
                    <a:pt x="0" y="0"/>
                  </a:moveTo>
                  <a:lnTo>
                    <a:pt x="30" y="0"/>
                  </a:lnTo>
                  <a:lnTo>
                    <a:pt x="67" y="107"/>
                  </a:lnTo>
                  <a:lnTo>
                    <a:pt x="105" y="0"/>
                  </a:lnTo>
                  <a:lnTo>
                    <a:pt x="135" y="0"/>
                  </a:lnTo>
                  <a:lnTo>
                    <a:pt x="135" y="158"/>
                  </a:lnTo>
                  <a:lnTo>
                    <a:pt x="115" y="158"/>
                  </a:lnTo>
                  <a:lnTo>
                    <a:pt x="115" y="19"/>
                  </a:lnTo>
                  <a:lnTo>
                    <a:pt x="77" y="127"/>
                  </a:lnTo>
                  <a:lnTo>
                    <a:pt x="57" y="127"/>
                  </a:lnTo>
                  <a:lnTo>
                    <a:pt x="19" y="19"/>
                  </a:lnTo>
                  <a:lnTo>
                    <a:pt x="19" y="158"/>
                  </a:lnTo>
                  <a:lnTo>
                    <a:pt x="0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55">
              <a:extLst>
                <a:ext uri="{FF2B5EF4-FFF2-40B4-BE49-F238E27FC236}">
                  <a16:creationId xmlns:a16="http://schemas.microsoft.com/office/drawing/2014/main" id="{5EF15EAD-0B8F-4118-A28C-705163058B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6" y="2115"/>
              <a:ext cx="314" cy="107"/>
            </a:xfrm>
            <a:prstGeom prst="rect">
              <a:avLst/>
            </a:prstGeom>
            <a:solidFill>
              <a:srgbClr val="D0E69E"/>
            </a:solidFill>
            <a:ln w="952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56">
              <a:extLst>
                <a:ext uri="{FF2B5EF4-FFF2-40B4-BE49-F238E27FC236}">
                  <a16:creationId xmlns:a16="http://schemas.microsoft.com/office/drawing/2014/main" id="{CB489D8B-4BB3-4045-8835-C1B18BAC8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1" y="1988"/>
              <a:ext cx="316" cy="734"/>
            </a:xfrm>
            <a:prstGeom prst="rect">
              <a:avLst/>
            </a:prstGeom>
            <a:solidFill>
              <a:srgbClr val="FFE6D5"/>
            </a:solidFill>
            <a:ln w="635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57">
              <a:extLst>
                <a:ext uri="{FF2B5EF4-FFF2-40B4-BE49-F238E27FC236}">
                  <a16:creationId xmlns:a16="http://schemas.microsoft.com/office/drawing/2014/main" id="{699F2062-C3A3-4028-9D50-E2480F0473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5" y="2289"/>
              <a:ext cx="225" cy="402"/>
            </a:xfrm>
            <a:prstGeom prst="rect">
              <a:avLst/>
            </a:prstGeom>
            <a:solidFill>
              <a:srgbClr val="FFE6D5"/>
            </a:solidFill>
            <a:ln w="1587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8">
              <a:extLst>
                <a:ext uri="{FF2B5EF4-FFF2-40B4-BE49-F238E27FC236}">
                  <a16:creationId xmlns:a16="http://schemas.microsoft.com/office/drawing/2014/main" id="{58182B18-3415-4248-AA2F-84726A1C9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8" y="2015"/>
              <a:ext cx="50" cy="58"/>
            </a:xfrm>
            <a:custGeom>
              <a:avLst/>
              <a:gdLst>
                <a:gd name="T0" fmla="*/ 0 w 105"/>
                <a:gd name="T1" fmla="*/ 0 h 121"/>
                <a:gd name="T2" fmla="*/ 105 w 105"/>
                <a:gd name="T3" fmla="*/ 0 h 121"/>
                <a:gd name="T4" fmla="*/ 105 w 105"/>
                <a:gd name="T5" fmla="*/ 14 h 121"/>
                <a:gd name="T6" fmla="*/ 61 w 105"/>
                <a:gd name="T7" fmla="*/ 14 h 121"/>
                <a:gd name="T8" fmla="*/ 61 w 105"/>
                <a:gd name="T9" fmla="*/ 121 h 121"/>
                <a:gd name="T10" fmla="*/ 44 w 105"/>
                <a:gd name="T11" fmla="*/ 121 h 121"/>
                <a:gd name="T12" fmla="*/ 44 w 105"/>
                <a:gd name="T13" fmla="*/ 14 h 121"/>
                <a:gd name="T14" fmla="*/ 0 w 105"/>
                <a:gd name="T15" fmla="*/ 14 h 121"/>
                <a:gd name="T16" fmla="*/ 0 w 105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21">
                  <a:moveTo>
                    <a:pt x="0" y="0"/>
                  </a:moveTo>
                  <a:lnTo>
                    <a:pt x="105" y="0"/>
                  </a:lnTo>
                  <a:lnTo>
                    <a:pt x="105" y="14"/>
                  </a:lnTo>
                  <a:lnTo>
                    <a:pt x="61" y="14"/>
                  </a:lnTo>
                  <a:lnTo>
                    <a:pt x="61" y="121"/>
                  </a:lnTo>
                  <a:lnTo>
                    <a:pt x="44" y="121"/>
                  </a:lnTo>
                  <a:lnTo>
                    <a:pt x="44" y="14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9">
              <a:extLst>
                <a:ext uri="{FF2B5EF4-FFF2-40B4-BE49-F238E27FC236}">
                  <a16:creationId xmlns:a16="http://schemas.microsoft.com/office/drawing/2014/main" id="{41BE4CDA-1678-4171-985A-2EF113B299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26" y="2015"/>
              <a:ext cx="38" cy="58"/>
            </a:xfrm>
            <a:custGeom>
              <a:avLst/>
              <a:gdLst>
                <a:gd name="T0" fmla="*/ 17 w 80"/>
                <a:gd name="T1" fmla="*/ 13 h 121"/>
                <a:gd name="T2" fmla="*/ 17 w 80"/>
                <a:gd name="T3" fmla="*/ 59 h 121"/>
                <a:gd name="T4" fmla="*/ 38 w 80"/>
                <a:gd name="T5" fmla="*/ 59 h 121"/>
                <a:gd name="T6" fmla="*/ 56 w 80"/>
                <a:gd name="T7" fmla="*/ 53 h 121"/>
                <a:gd name="T8" fmla="*/ 62 w 80"/>
                <a:gd name="T9" fmla="*/ 36 h 121"/>
                <a:gd name="T10" fmla="*/ 56 w 80"/>
                <a:gd name="T11" fmla="*/ 19 h 121"/>
                <a:gd name="T12" fmla="*/ 38 w 80"/>
                <a:gd name="T13" fmla="*/ 13 h 121"/>
                <a:gd name="T14" fmla="*/ 17 w 80"/>
                <a:gd name="T15" fmla="*/ 13 h 121"/>
                <a:gd name="T16" fmla="*/ 0 w 80"/>
                <a:gd name="T17" fmla="*/ 0 h 121"/>
                <a:gd name="T18" fmla="*/ 38 w 80"/>
                <a:gd name="T19" fmla="*/ 0 h 121"/>
                <a:gd name="T20" fmla="*/ 69 w 80"/>
                <a:gd name="T21" fmla="*/ 9 h 121"/>
                <a:gd name="T22" fmla="*/ 80 w 80"/>
                <a:gd name="T23" fmla="*/ 36 h 121"/>
                <a:gd name="T24" fmla="*/ 69 w 80"/>
                <a:gd name="T25" fmla="*/ 63 h 121"/>
                <a:gd name="T26" fmla="*/ 38 w 80"/>
                <a:gd name="T27" fmla="*/ 72 h 121"/>
                <a:gd name="T28" fmla="*/ 17 w 80"/>
                <a:gd name="T29" fmla="*/ 72 h 121"/>
                <a:gd name="T30" fmla="*/ 17 w 80"/>
                <a:gd name="T31" fmla="*/ 121 h 121"/>
                <a:gd name="T32" fmla="*/ 0 w 80"/>
                <a:gd name="T33" fmla="*/ 121 h 121"/>
                <a:gd name="T34" fmla="*/ 0 w 80"/>
                <a:gd name="T3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21">
                  <a:moveTo>
                    <a:pt x="17" y="13"/>
                  </a:moveTo>
                  <a:lnTo>
                    <a:pt x="17" y="59"/>
                  </a:lnTo>
                  <a:lnTo>
                    <a:pt x="38" y="59"/>
                  </a:lnTo>
                  <a:cubicBezTo>
                    <a:pt x="46" y="59"/>
                    <a:pt x="52" y="57"/>
                    <a:pt x="56" y="53"/>
                  </a:cubicBezTo>
                  <a:cubicBezTo>
                    <a:pt x="60" y="49"/>
                    <a:pt x="62" y="43"/>
                    <a:pt x="62" y="36"/>
                  </a:cubicBezTo>
                  <a:cubicBezTo>
                    <a:pt x="62" y="29"/>
                    <a:pt x="60" y="23"/>
                    <a:pt x="56" y="19"/>
                  </a:cubicBezTo>
                  <a:cubicBezTo>
                    <a:pt x="52" y="15"/>
                    <a:pt x="46" y="13"/>
                    <a:pt x="38" y="13"/>
                  </a:cubicBezTo>
                  <a:lnTo>
                    <a:pt x="17" y="13"/>
                  </a:lnTo>
                  <a:close/>
                  <a:moveTo>
                    <a:pt x="0" y="0"/>
                  </a:moveTo>
                  <a:lnTo>
                    <a:pt x="38" y="0"/>
                  </a:lnTo>
                  <a:cubicBezTo>
                    <a:pt x="52" y="0"/>
                    <a:pt x="62" y="3"/>
                    <a:pt x="69" y="9"/>
                  </a:cubicBezTo>
                  <a:cubicBezTo>
                    <a:pt x="76" y="15"/>
                    <a:pt x="80" y="24"/>
                    <a:pt x="80" y="36"/>
                  </a:cubicBezTo>
                  <a:cubicBezTo>
                    <a:pt x="80" y="48"/>
                    <a:pt x="76" y="57"/>
                    <a:pt x="69" y="63"/>
                  </a:cubicBezTo>
                  <a:cubicBezTo>
                    <a:pt x="62" y="69"/>
                    <a:pt x="52" y="72"/>
                    <a:pt x="38" y="72"/>
                  </a:cubicBezTo>
                  <a:lnTo>
                    <a:pt x="17" y="72"/>
                  </a:lnTo>
                  <a:lnTo>
                    <a:pt x="17" y="121"/>
                  </a:lnTo>
                  <a:lnTo>
                    <a:pt x="0" y="1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0">
              <a:extLst>
                <a:ext uri="{FF2B5EF4-FFF2-40B4-BE49-F238E27FC236}">
                  <a16:creationId xmlns:a16="http://schemas.microsoft.com/office/drawing/2014/main" id="{9E8BF76B-A6D6-432A-B5E8-57D1C61450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1" y="2014"/>
              <a:ext cx="48" cy="60"/>
            </a:xfrm>
            <a:custGeom>
              <a:avLst/>
              <a:gdLst>
                <a:gd name="T0" fmla="*/ 100 w 100"/>
                <a:gd name="T1" fmla="*/ 11 h 125"/>
                <a:gd name="T2" fmla="*/ 100 w 100"/>
                <a:gd name="T3" fmla="*/ 28 h 125"/>
                <a:gd name="T4" fmla="*/ 82 w 100"/>
                <a:gd name="T5" fmla="*/ 17 h 125"/>
                <a:gd name="T6" fmla="*/ 62 w 100"/>
                <a:gd name="T7" fmla="*/ 13 h 125"/>
                <a:gd name="T8" fmla="*/ 29 w 100"/>
                <a:gd name="T9" fmla="*/ 26 h 125"/>
                <a:gd name="T10" fmla="*/ 18 w 100"/>
                <a:gd name="T11" fmla="*/ 63 h 125"/>
                <a:gd name="T12" fmla="*/ 29 w 100"/>
                <a:gd name="T13" fmla="*/ 99 h 125"/>
                <a:gd name="T14" fmla="*/ 62 w 100"/>
                <a:gd name="T15" fmla="*/ 112 h 125"/>
                <a:gd name="T16" fmla="*/ 82 w 100"/>
                <a:gd name="T17" fmla="*/ 108 h 125"/>
                <a:gd name="T18" fmla="*/ 100 w 100"/>
                <a:gd name="T19" fmla="*/ 96 h 125"/>
                <a:gd name="T20" fmla="*/ 100 w 100"/>
                <a:gd name="T21" fmla="*/ 114 h 125"/>
                <a:gd name="T22" fmla="*/ 81 w 100"/>
                <a:gd name="T23" fmla="*/ 122 h 125"/>
                <a:gd name="T24" fmla="*/ 61 w 100"/>
                <a:gd name="T25" fmla="*/ 125 h 125"/>
                <a:gd name="T26" fmla="*/ 16 w 100"/>
                <a:gd name="T27" fmla="*/ 108 h 125"/>
                <a:gd name="T28" fmla="*/ 0 w 100"/>
                <a:gd name="T29" fmla="*/ 63 h 125"/>
                <a:gd name="T30" fmla="*/ 16 w 100"/>
                <a:gd name="T31" fmla="*/ 17 h 125"/>
                <a:gd name="T32" fmla="*/ 61 w 100"/>
                <a:gd name="T33" fmla="*/ 0 h 125"/>
                <a:gd name="T34" fmla="*/ 81 w 100"/>
                <a:gd name="T35" fmla="*/ 3 h 125"/>
                <a:gd name="T36" fmla="*/ 100 w 100"/>
                <a:gd name="T37" fmla="*/ 1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0" h="125">
                  <a:moveTo>
                    <a:pt x="100" y="11"/>
                  </a:moveTo>
                  <a:lnTo>
                    <a:pt x="100" y="28"/>
                  </a:lnTo>
                  <a:cubicBezTo>
                    <a:pt x="94" y="23"/>
                    <a:pt x="88" y="20"/>
                    <a:pt x="82" y="17"/>
                  </a:cubicBezTo>
                  <a:cubicBezTo>
                    <a:pt x="76" y="14"/>
                    <a:pt x="69" y="13"/>
                    <a:pt x="62" y="13"/>
                  </a:cubicBezTo>
                  <a:cubicBezTo>
                    <a:pt x="47" y="13"/>
                    <a:pt x="37" y="17"/>
                    <a:pt x="29" y="26"/>
                  </a:cubicBezTo>
                  <a:cubicBezTo>
                    <a:pt x="22" y="34"/>
                    <a:pt x="18" y="47"/>
                    <a:pt x="18" y="63"/>
                  </a:cubicBezTo>
                  <a:cubicBezTo>
                    <a:pt x="18" y="78"/>
                    <a:pt x="22" y="91"/>
                    <a:pt x="29" y="99"/>
                  </a:cubicBezTo>
                  <a:cubicBezTo>
                    <a:pt x="37" y="108"/>
                    <a:pt x="47" y="112"/>
                    <a:pt x="62" y="112"/>
                  </a:cubicBezTo>
                  <a:cubicBezTo>
                    <a:pt x="69" y="112"/>
                    <a:pt x="76" y="111"/>
                    <a:pt x="82" y="108"/>
                  </a:cubicBezTo>
                  <a:cubicBezTo>
                    <a:pt x="88" y="105"/>
                    <a:pt x="94" y="102"/>
                    <a:pt x="100" y="96"/>
                  </a:cubicBezTo>
                  <a:lnTo>
                    <a:pt x="100" y="114"/>
                  </a:lnTo>
                  <a:cubicBezTo>
                    <a:pt x="94" y="117"/>
                    <a:pt x="88" y="120"/>
                    <a:pt x="81" y="122"/>
                  </a:cubicBezTo>
                  <a:cubicBezTo>
                    <a:pt x="75" y="124"/>
                    <a:pt x="68" y="125"/>
                    <a:pt x="61" y="125"/>
                  </a:cubicBezTo>
                  <a:cubicBezTo>
                    <a:pt x="42" y="125"/>
                    <a:pt x="27" y="120"/>
                    <a:pt x="16" y="108"/>
                  </a:cubicBezTo>
                  <a:cubicBezTo>
                    <a:pt x="6" y="97"/>
                    <a:pt x="0" y="82"/>
                    <a:pt x="0" y="63"/>
                  </a:cubicBezTo>
                  <a:cubicBezTo>
                    <a:pt x="0" y="43"/>
                    <a:pt x="6" y="28"/>
                    <a:pt x="16" y="17"/>
                  </a:cubicBezTo>
                  <a:cubicBezTo>
                    <a:pt x="27" y="5"/>
                    <a:pt x="42" y="0"/>
                    <a:pt x="61" y="0"/>
                  </a:cubicBezTo>
                  <a:cubicBezTo>
                    <a:pt x="68" y="0"/>
                    <a:pt x="75" y="1"/>
                    <a:pt x="81" y="3"/>
                  </a:cubicBezTo>
                  <a:cubicBezTo>
                    <a:pt x="88" y="5"/>
                    <a:pt x="94" y="7"/>
                    <a:pt x="100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61">
              <a:extLst>
                <a:ext uri="{FF2B5EF4-FFF2-40B4-BE49-F238E27FC236}">
                  <a16:creationId xmlns:a16="http://schemas.microsoft.com/office/drawing/2014/main" id="{0E65FA80-533C-4091-A247-6CCA5E4E4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4" y="2325"/>
              <a:ext cx="182" cy="156"/>
            </a:xfrm>
            <a:prstGeom prst="rect">
              <a:avLst/>
            </a:prstGeom>
            <a:solidFill>
              <a:srgbClr val="F06F17"/>
            </a:solidFill>
            <a:ln w="1587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62">
              <a:extLst>
                <a:ext uri="{FF2B5EF4-FFF2-40B4-BE49-F238E27FC236}">
                  <a16:creationId xmlns:a16="http://schemas.microsoft.com/office/drawing/2014/main" id="{DAE939FD-7BD3-4E10-AE46-BF2973C660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4" y="2508"/>
              <a:ext cx="182" cy="156"/>
            </a:xfrm>
            <a:prstGeom prst="rect">
              <a:avLst/>
            </a:prstGeom>
            <a:solidFill>
              <a:srgbClr val="F06F17"/>
            </a:solidFill>
            <a:ln w="1587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3">
              <a:extLst>
                <a:ext uri="{FF2B5EF4-FFF2-40B4-BE49-F238E27FC236}">
                  <a16:creationId xmlns:a16="http://schemas.microsoft.com/office/drawing/2014/main" id="{196A9B78-9996-480B-B4B1-183A2DCCA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5" y="2354"/>
              <a:ext cx="50" cy="78"/>
            </a:xfrm>
            <a:custGeom>
              <a:avLst/>
              <a:gdLst>
                <a:gd name="T0" fmla="*/ 95 w 104"/>
                <a:gd name="T1" fmla="*/ 8 h 163"/>
                <a:gd name="T2" fmla="*/ 95 w 104"/>
                <a:gd name="T3" fmla="*/ 28 h 163"/>
                <a:gd name="T4" fmla="*/ 73 w 104"/>
                <a:gd name="T5" fmla="*/ 20 h 163"/>
                <a:gd name="T6" fmla="*/ 54 w 104"/>
                <a:gd name="T7" fmla="*/ 17 h 163"/>
                <a:gd name="T8" fmla="*/ 28 w 104"/>
                <a:gd name="T9" fmla="*/ 24 h 163"/>
                <a:gd name="T10" fmla="*/ 20 w 104"/>
                <a:gd name="T11" fmla="*/ 43 h 163"/>
                <a:gd name="T12" fmla="*/ 26 w 104"/>
                <a:gd name="T13" fmla="*/ 59 h 163"/>
                <a:gd name="T14" fmla="*/ 48 w 104"/>
                <a:gd name="T15" fmla="*/ 67 h 163"/>
                <a:gd name="T16" fmla="*/ 60 w 104"/>
                <a:gd name="T17" fmla="*/ 70 h 163"/>
                <a:gd name="T18" fmla="*/ 93 w 104"/>
                <a:gd name="T19" fmla="*/ 86 h 163"/>
                <a:gd name="T20" fmla="*/ 104 w 104"/>
                <a:gd name="T21" fmla="*/ 117 h 163"/>
                <a:gd name="T22" fmla="*/ 89 w 104"/>
                <a:gd name="T23" fmla="*/ 151 h 163"/>
                <a:gd name="T24" fmla="*/ 47 w 104"/>
                <a:gd name="T25" fmla="*/ 163 h 163"/>
                <a:gd name="T26" fmla="*/ 25 w 104"/>
                <a:gd name="T27" fmla="*/ 161 h 163"/>
                <a:gd name="T28" fmla="*/ 0 w 104"/>
                <a:gd name="T29" fmla="*/ 153 h 163"/>
                <a:gd name="T30" fmla="*/ 0 w 104"/>
                <a:gd name="T31" fmla="*/ 131 h 163"/>
                <a:gd name="T32" fmla="*/ 24 w 104"/>
                <a:gd name="T33" fmla="*/ 142 h 163"/>
                <a:gd name="T34" fmla="*/ 47 w 104"/>
                <a:gd name="T35" fmla="*/ 146 h 163"/>
                <a:gd name="T36" fmla="*/ 73 w 104"/>
                <a:gd name="T37" fmla="*/ 139 h 163"/>
                <a:gd name="T38" fmla="*/ 83 w 104"/>
                <a:gd name="T39" fmla="*/ 118 h 163"/>
                <a:gd name="T40" fmla="*/ 76 w 104"/>
                <a:gd name="T41" fmla="*/ 100 h 163"/>
                <a:gd name="T42" fmla="*/ 54 w 104"/>
                <a:gd name="T43" fmla="*/ 90 h 163"/>
                <a:gd name="T44" fmla="*/ 42 w 104"/>
                <a:gd name="T45" fmla="*/ 88 h 163"/>
                <a:gd name="T46" fmla="*/ 10 w 104"/>
                <a:gd name="T47" fmla="*/ 73 h 163"/>
                <a:gd name="T48" fmla="*/ 0 w 104"/>
                <a:gd name="T49" fmla="*/ 45 h 163"/>
                <a:gd name="T50" fmla="*/ 13 w 104"/>
                <a:gd name="T51" fmla="*/ 12 h 163"/>
                <a:gd name="T52" fmla="*/ 51 w 104"/>
                <a:gd name="T53" fmla="*/ 0 h 163"/>
                <a:gd name="T54" fmla="*/ 73 w 104"/>
                <a:gd name="T55" fmla="*/ 2 h 163"/>
                <a:gd name="T56" fmla="*/ 95 w 104"/>
                <a:gd name="T57" fmla="*/ 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4" h="163">
                  <a:moveTo>
                    <a:pt x="95" y="8"/>
                  </a:moveTo>
                  <a:lnTo>
                    <a:pt x="95" y="28"/>
                  </a:lnTo>
                  <a:cubicBezTo>
                    <a:pt x="87" y="25"/>
                    <a:pt x="80" y="22"/>
                    <a:pt x="73" y="20"/>
                  </a:cubicBezTo>
                  <a:cubicBezTo>
                    <a:pt x="66" y="18"/>
                    <a:pt x="60" y="17"/>
                    <a:pt x="54" y="17"/>
                  </a:cubicBezTo>
                  <a:cubicBezTo>
                    <a:pt x="43" y="17"/>
                    <a:pt x="34" y="19"/>
                    <a:pt x="28" y="24"/>
                  </a:cubicBezTo>
                  <a:cubicBezTo>
                    <a:pt x="23" y="28"/>
                    <a:pt x="20" y="35"/>
                    <a:pt x="20" y="43"/>
                  </a:cubicBezTo>
                  <a:cubicBezTo>
                    <a:pt x="20" y="50"/>
                    <a:pt x="22" y="55"/>
                    <a:pt x="26" y="59"/>
                  </a:cubicBezTo>
                  <a:cubicBezTo>
                    <a:pt x="29" y="62"/>
                    <a:pt x="37" y="65"/>
                    <a:pt x="48" y="67"/>
                  </a:cubicBezTo>
                  <a:lnTo>
                    <a:pt x="60" y="70"/>
                  </a:lnTo>
                  <a:cubicBezTo>
                    <a:pt x="75" y="73"/>
                    <a:pt x="86" y="78"/>
                    <a:pt x="93" y="86"/>
                  </a:cubicBezTo>
                  <a:cubicBezTo>
                    <a:pt x="100" y="94"/>
                    <a:pt x="104" y="104"/>
                    <a:pt x="104" y="117"/>
                  </a:cubicBezTo>
                  <a:cubicBezTo>
                    <a:pt x="104" y="132"/>
                    <a:pt x="99" y="143"/>
                    <a:pt x="89" y="151"/>
                  </a:cubicBezTo>
                  <a:cubicBezTo>
                    <a:pt x="80" y="159"/>
                    <a:pt x="65" y="163"/>
                    <a:pt x="47" y="163"/>
                  </a:cubicBezTo>
                  <a:cubicBezTo>
                    <a:pt x="40" y="163"/>
                    <a:pt x="33" y="162"/>
                    <a:pt x="25" y="161"/>
                  </a:cubicBezTo>
                  <a:cubicBezTo>
                    <a:pt x="17" y="159"/>
                    <a:pt x="9" y="156"/>
                    <a:pt x="0" y="153"/>
                  </a:cubicBezTo>
                  <a:lnTo>
                    <a:pt x="0" y="131"/>
                  </a:lnTo>
                  <a:cubicBezTo>
                    <a:pt x="8" y="136"/>
                    <a:pt x="16" y="140"/>
                    <a:pt x="24" y="142"/>
                  </a:cubicBezTo>
                  <a:cubicBezTo>
                    <a:pt x="32" y="145"/>
                    <a:pt x="39" y="146"/>
                    <a:pt x="47" y="146"/>
                  </a:cubicBezTo>
                  <a:cubicBezTo>
                    <a:pt x="58" y="146"/>
                    <a:pt x="67" y="143"/>
                    <a:pt x="73" y="139"/>
                  </a:cubicBezTo>
                  <a:cubicBezTo>
                    <a:pt x="80" y="134"/>
                    <a:pt x="83" y="127"/>
                    <a:pt x="83" y="118"/>
                  </a:cubicBezTo>
                  <a:cubicBezTo>
                    <a:pt x="83" y="110"/>
                    <a:pt x="80" y="104"/>
                    <a:pt x="76" y="100"/>
                  </a:cubicBezTo>
                  <a:cubicBezTo>
                    <a:pt x="72" y="96"/>
                    <a:pt x="64" y="92"/>
                    <a:pt x="54" y="90"/>
                  </a:cubicBezTo>
                  <a:lnTo>
                    <a:pt x="42" y="88"/>
                  </a:lnTo>
                  <a:cubicBezTo>
                    <a:pt x="27" y="84"/>
                    <a:pt x="16" y="80"/>
                    <a:pt x="10" y="73"/>
                  </a:cubicBezTo>
                  <a:cubicBezTo>
                    <a:pt x="3" y="66"/>
                    <a:pt x="0" y="57"/>
                    <a:pt x="0" y="45"/>
                  </a:cubicBezTo>
                  <a:cubicBezTo>
                    <a:pt x="0" y="31"/>
                    <a:pt x="4" y="20"/>
                    <a:pt x="13" y="12"/>
                  </a:cubicBezTo>
                  <a:cubicBezTo>
                    <a:pt x="23" y="4"/>
                    <a:pt x="35" y="0"/>
                    <a:pt x="51" y="0"/>
                  </a:cubicBezTo>
                  <a:cubicBezTo>
                    <a:pt x="58" y="0"/>
                    <a:pt x="65" y="0"/>
                    <a:pt x="73" y="2"/>
                  </a:cubicBezTo>
                  <a:cubicBezTo>
                    <a:pt x="80" y="3"/>
                    <a:pt x="87" y="5"/>
                    <a:pt x="95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4">
              <a:extLst>
                <a:ext uri="{FF2B5EF4-FFF2-40B4-BE49-F238E27FC236}">
                  <a16:creationId xmlns:a16="http://schemas.microsoft.com/office/drawing/2014/main" id="{B484544F-6C92-4D71-AB26-E7C48C4CC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0" y="2355"/>
              <a:ext cx="65" cy="76"/>
            </a:xfrm>
            <a:custGeom>
              <a:avLst/>
              <a:gdLst>
                <a:gd name="T0" fmla="*/ 0 w 135"/>
                <a:gd name="T1" fmla="*/ 0 h 158"/>
                <a:gd name="T2" fmla="*/ 29 w 135"/>
                <a:gd name="T3" fmla="*/ 0 h 158"/>
                <a:gd name="T4" fmla="*/ 67 w 135"/>
                <a:gd name="T5" fmla="*/ 108 h 158"/>
                <a:gd name="T6" fmla="*/ 105 w 135"/>
                <a:gd name="T7" fmla="*/ 0 h 158"/>
                <a:gd name="T8" fmla="*/ 135 w 135"/>
                <a:gd name="T9" fmla="*/ 0 h 158"/>
                <a:gd name="T10" fmla="*/ 135 w 135"/>
                <a:gd name="T11" fmla="*/ 158 h 158"/>
                <a:gd name="T12" fmla="*/ 115 w 135"/>
                <a:gd name="T13" fmla="*/ 158 h 158"/>
                <a:gd name="T14" fmla="*/ 115 w 135"/>
                <a:gd name="T15" fmla="*/ 20 h 158"/>
                <a:gd name="T16" fmla="*/ 77 w 135"/>
                <a:gd name="T17" fmla="*/ 128 h 158"/>
                <a:gd name="T18" fmla="*/ 57 w 135"/>
                <a:gd name="T19" fmla="*/ 128 h 158"/>
                <a:gd name="T20" fmla="*/ 19 w 135"/>
                <a:gd name="T21" fmla="*/ 20 h 158"/>
                <a:gd name="T22" fmla="*/ 19 w 135"/>
                <a:gd name="T23" fmla="*/ 158 h 158"/>
                <a:gd name="T24" fmla="*/ 0 w 135"/>
                <a:gd name="T25" fmla="*/ 158 h 158"/>
                <a:gd name="T26" fmla="*/ 0 w 135"/>
                <a:gd name="T2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5" h="158">
                  <a:moveTo>
                    <a:pt x="0" y="0"/>
                  </a:moveTo>
                  <a:lnTo>
                    <a:pt x="29" y="0"/>
                  </a:lnTo>
                  <a:lnTo>
                    <a:pt x="67" y="108"/>
                  </a:lnTo>
                  <a:lnTo>
                    <a:pt x="105" y="0"/>
                  </a:lnTo>
                  <a:lnTo>
                    <a:pt x="135" y="0"/>
                  </a:lnTo>
                  <a:lnTo>
                    <a:pt x="135" y="158"/>
                  </a:lnTo>
                  <a:lnTo>
                    <a:pt x="115" y="158"/>
                  </a:lnTo>
                  <a:lnTo>
                    <a:pt x="115" y="20"/>
                  </a:lnTo>
                  <a:lnTo>
                    <a:pt x="77" y="128"/>
                  </a:lnTo>
                  <a:lnTo>
                    <a:pt x="57" y="128"/>
                  </a:lnTo>
                  <a:lnTo>
                    <a:pt x="19" y="20"/>
                  </a:lnTo>
                  <a:lnTo>
                    <a:pt x="19" y="158"/>
                  </a:lnTo>
                  <a:lnTo>
                    <a:pt x="0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5">
              <a:extLst>
                <a:ext uri="{FF2B5EF4-FFF2-40B4-BE49-F238E27FC236}">
                  <a16:creationId xmlns:a16="http://schemas.microsoft.com/office/drawing/2014/main" id="{7E52DBCD-811D-40CB-9C4B-FCE163A78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6" y="2533"/>
              <a:ext cx="50" cy="78"/>
            </a:xfrm>
            <a:custGeom>
              <a:avLst/>
              <a:gdLst>
                <a:gd name="T0" fmla="*/ 95 w 104"/>
                <a:gd name="T1" fmla="*/ 8 h 163"/>
                <a:gd name="T2" fmla="*/ 95 w 104"/>
                <a:gd name="T3" fmla="*/ 29 h 163"/>
                <a:gd name="T4" fmla="*/ 74 w 104"/>
                <a:gd name="T5" fmla="*/ 20 h 163"/>
                <a:gd name="T6" fmla="*/ 54 w 104"/>
                <a:gd name="T7" fmla="*/ 17 h 163"/>
                <a:gd name="T8" fmla="*/ 29 w 104"/>
                <a:gd name="T9" fmla="*/ 24 h 163"/>
                <a:gd name="T10" fmla="*/ 20 w 104"/>
                <a:gd name="T11" fmla="*/ 43 h 163"/>
                <a:gd name="T12" fmla="*/ 26 w 104"/>
                <a:gd name="T13" fmla="*/ 59 h 163"/>
                <a:gd name="T14" fmla="*/ 49 w 104"/>
                <a:gd name="T15" fmla="*/ 68 h 163"/>
                <a:gd name="T16" fmla="*/ 61 w 104"/>
                <a:gd name="T17" fmla="*/ 70 h 163"/>
                <a:gd name="T18" fmla="*/ 94 w 104"/>
                <a:gd name="T19" fmla="*/ 86 h 163"/>
                <a:gd name="T20" fmla="*/ 104 w 104"/>
                <a:gd name="T21" fmla="*/ 117 h 163"/>
                <a:gd name="T22" fmla="*/ 90 w 104"/>
                <a:gd name="T23" fmla="*/ 152 h 163"/>
                <a:gd name="T24" fmla="*/ 48 w 104"/>
                <a:gd name="T25" fmla="*/ 163 h 163"/>
                <a:gd name="T26" fmla="*/ 25 w 104"/>
                <a:gd name="T27" fmla="*/ 161 h 163"/>
                <a:gd name="T28" fmla="*/ 1 w 104"/>
                <a:gd name="T29" fmla="*/ 153 h 163"/>
                <a:gd name="T30" fmla="*/ 1 w 104"/>
                <a:gd name="T31" fmla="*/ 131 h 163"/>
                <a:gd name="T32" fmla="*/ 25 w 104"/>
                <a:gd name="T33" fmla="*/ 142 h 163"/>
                <a:gd name="T34" fmla="*/ 48 w 104"/>
                <a:gd name="T35" fmla="*/ 146 h 163"/>
                <a:gd name="T36" fmla="*/ 74 w 104"/>
                <a:gd name="T37" fmla="*/ 139 h 163"/>
                <a:gd name="T38" fmla="*/ 83 w 104"/>
                <a:gd name="T39" fmla="*/ 118 h 163"/>
                <a:gd name="T40" fmla="*/ 77 w 104"/>
                <a:gd name="T41" fmla="*/ 100 h 163"/>
                <a:gd name="T42" fmla="*/ 55 w 104"/>
                <a:gd name="T43" fmla="*/ 90 h 163"/>
                <a:gd name="T44" fmla="*/ 43 w 104"/>
                <a:gd name="T45" fmla="*/ 88 h 163"/>
                <a:gd name="T46" fmla="*/ 10 w 104"/>
                <a:gd name="T47" fmla="*/ 73 h 163"/>
                <a:gd name="T48" fmla="*/ 0 w 104"/>
                <a:gd name="T49" fmla="*/ 45 h 163"/>
                <a:gd name="T50" fmla="*/ 14 w 104"/>
                <a:gd name="T51" fmla="*/ 12 h 163"/>
                <a:gd name="T52" fmla="*/ 52 w 104"/>
                <a:gd name="T53" fmla="*/ 0 h 163"/>
                <a:gd name="T54" fmla="*/ 73 w 104"/>
                <a:gd name="T55" fmla="*/ 2 h 163"/>
                <a:gd name="T56" fmla="*/ 95 w 104"/>
                <a:gd name="T57" fmla="*/ 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4" h="163">
                  <a:moveTo>
                    <a:pt x="95" y="8"/>
                  </a:moveTo>
                  <a:lnTo>
                    <a:pt x="95" y="29"/>
                  </a:lnTo>
                  <a:cubicBezTo>
                    <a:pt x="88" y="25"/>
                    <a:pt x="81" y="22"/>
                    <a:pt x="74" y="20"/>
                  </a:cubicBezTo>
                  <a:cubicBezTo>
                    <a:pt x="67" y="18"/>
                    <a:pt x="61" y="17"/>
                    <a:pt x="54" y="17"/>
                  </a:cubicBezTo>
                  <a:cubicBezTo>
                    <a:pt x="44" y="17"/>
                    <a:pt x="35" y="19"/>
                    <a:pt x="29" y="24"/>
                  </a:cubicBezTo>
                  <a:cubicBezTo>
                    <a:pt x="23" y="28"/>
                    <a:pt x="20" y="35"/>
                    <a:pt x="20" y="43"/>
                  </a:cubicBezTo>
                  <a:cubicBezTo>
                    <a:pt x="20" y="50"/>
                    <a:pt x="22" y="55"/>
                    <a:pt x="26" y="59"/>
                  </a:cubicBezTo>
                  <a:cubicBezTo>
                    <a:pt x="30" y="62"/>
                    <a:pt x="38" y="65"/>
                    <a:pt x="49" y="68"/>
                  </a:cubicBezTo>
                  <a:lnTo>
                    <a:pt x="61" y="70"/>
                  </a:lnTo>
                  <a:cubicBezTo>
                    <a:pt x="76" y="73"/>
                    <a:pt x="87" y="79"/>
                    <a:pt x="94" y="86"/>
                  </a:cubicBezTo>
                  <a:cubicBezTo>
                    <a:pt x="101" y="94"/>
                    <a:pt x="104" y="104"/>
                    <a:pt x="104" y="117"/>
                  </a:cubicBezTo>
                  <a:cubicBezTo>
                    <a:pt x="104" y="132"/>
                    <a:pt x="99" y="144"/>
                    <a:pt x="90" y="152"/>
                  </a:cubicBezTo>
                  <a:cubicBezTo>
                    <a:pt x="80" y="159"/>
                    <a:pt x="66" y="163"/>
                    <a:pt x="48" y="163"/>
                  </a:cubicBezTo>
                  <a:cubicBezTo>
                    <a:pt x="41" y="163"/>
                    <a:pt x="33" y="163"/>
                    <a:pt x="25" y="161"/>
                  </a:cubicBezTo>
                  <a:cubicBezTo>
                    <a:pt x="18" y="159"/>
                    <a:pt x="9" y="157"/>
                    <a:pt x="1" y="153"/>
                  </a:cubicBezTo>
                  <a:lnTo>
                    <a:pt x="1" y="131"/>
                  </a:lnTo>
                  <a:cubicBezTo>
                    <a:pt x="9" y="136"/>
                    <a:pt x="17" y="140"/>
                    <a:pt x="25" y="142"/>
                  </a:cubicBezTo>
                  <a:cubicBezTo>
                    <a:pt x="33" y="145"/>
                    <a:pt x="40" y="146"/>
                    <a:pt x="48" y="146"/>
                  </a:cubicBezTo>
                  <a:cubicBezTo>
                    <a:pt x="59" y="146"/>
                    <a:pt x="68" y="144"/>
                    <a:pt x="74" y="139"/>
                  </a:cubicBezTo>
                  <a:cubicBezTo>
                    <a:pt x="80" y="134"/>
                    <a:pt x="83" y="127"/>
                    <a:pt x="83" y="118"/>
                  </a:cubicBezTo>
                  <a:cubicBezTo>
                    <a:pt x="83" y="111"/>
                    <a:pt x="81" y="105"/>
                    <a:pt x="77" y="100"/>
                  </a:cubicBezTo>
                  <a:cubicBezTo>
                    <a:pt x="72" y="96"/>
                    <a:pt x="65" y="93"/>
                    <a:pt x="55" y="90"/>
                  </a:cubicBezTo>
                  <a:lnTo>
                    <a:pt x="43" y="88"/>
                  </a:lnTo>
                  <a:cubicBezTo>
                    <a:pt x="28" y="85"/>
                    <a:pt x="17" y="80"/>
                    <a:pt x="10" y="73"/>
                  </a:cubicBezTo>
                  <a:cubicBezTo>
                    <a:pt x="4" y="66"/>
                    <a:pt x="0" y="57"/>
                    <a:pt x="0" y="45"/>
                  </a:cubicBezTo>
                  <a:cubicBezTo>
                    <a:pt x="0" y="31"/>
                    <a:pt x="5" y="20"/>
                    <a:pt x="14" y="12"/>
                  </a:cubicBezTo>
                  <a:cubicBezTo>
                    <a:pt x="23" y="4"/>
                    <a:pt x="36" y="0"/>
                    <a:pt x="52" y="0"/>
                  </a:cubicBezTo>
                  <a:cubicBezTo>
                    <a:pt x="59" y="0"/>
                    <a:pt x="66" y="0"/>
                    <a:pt x="73" y="2"/>
                  </a:cubicBezTo>
                  <a:cubicBezTo>
                    <a:pt x="80" y="3"/>
                    <a:pt x="88" y="5"/>
                    <a:pt x="95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6">
              <a:extLst>
                <a:ext uri="{FF2B5EF4-FFF2-40B4-BE49-F238E27FC236}">
                  <a16:creationId xmlns:a16="http://schemas.microsoft.com/office/drawing/2014/main" id="{E7DDAFD0-518A-454F-8848-C5548432C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0" y="2534"/>
              <a:ext cx="65" cy="76"/>
            </a:xfrm>
            <a:custGeom>
              <a:avLst/>
              <a:gdLst>
                <a:gd name="T0" fmla="*/ 0 w 135"/>
                <a:gd name="T1" fmla="*/ 0 h 157"/>
                <a:gd name="T2" fmla="*/ 30 w 135"/>
                <a:gd name="T3" fmla="*/ 0 h 157"/>
                <a:gd name="T4" fmla="*/ 68 w 135"/>
                <a:gd name="T5" fmla="*/ 107 h 157"/>
                <a:gd name="T6" fmla="*/ 106 w 135"/>
                <a:gd name="T7" fmla="*/ 0 h 157"/>
                <a:gd name="T8" fmla="*/ 135 w 135"/>
                <a:gd name="T9" fmla="*/ 0 h 157"/>
                <a:gd name="T10" fmla="*/ 135 w 135"/>
                <a:gd name="T11" fmla="*/ 157 h 157"/>
                <a:gd name="T12" fmla="*/ 116 w 135"/>
                <a:gd name="T13" fmla="*/ 157 h 157"/>
                <a:gd name="T14" fmla="*/ 116 w 135"/>
                <a:gd name="T15" fmla="*/ 19 h 157"/>
                <a:gd name="T16" fmla="*/ 78 w 135"/>
                <a:gd name="T17" fmla="*/ 127 h 157"/>
                <a:gd name="T18" fmla="*/ 58 w 135"/>
                <a:gd name="T19" fmla="*/ 127 h 157"/>
                <a:gd name="T20" fmla="*/ 20 w 135"/>
                <a:gd name="T21" fmla="*/ 19 h 157"/>
                <a:gd name="T22" fmla="*/ 20 w 135"/>
                <a:gd name="T23" fmla="*/ 157 h 157"/>
                <a:gd name="T24" fmla="*/ 0 w 135"/>
                <a:gd name="T25" fmla="*/ 157 h 157"/>
                <a:gd name="T26" fmla="*/ 0 w 135"/>
                <a:gd name="T2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5" h="157">
                  <a:moveTo>
                    <a:pt x="0" y="0"/>
                  </a:moveTo>
                  <a:lnTo>
                    <a:pt x="30" y="0"/>
                  </a:lnTo>
                  <a:lnTo>
                    <a:pt x="68" y="107"/>
                  </a:lnTo>
                  <a:lnTo>
                    <a:pt x="106" y="0"/>
                  </a:lnTo>
                  <a:lnTo>
                    <a:pt x="135" y="0"/>
                  </a:lnTo>
                  <a:lnTo>
                    <a:pt x="135" y="157"/>
                  </a:lnTo>
                  <a:lnTo>
                    <a:pt x="116" y="157"/>
                  </a:lnTo>
                  <a:lnTo>
                    <a:pt x="116" y="19"/>
                  </a:lnTo>
                  <a:lnTo>
                    <a:pt x="78" y="127"/>
                  </a:lnTo>
                  <a:lnTo>
                    <a:pt x="58" y="127"/>
                  </a:lnTo>
                  <a:lnTo>
                    <a:pt x="20" y="19"/>
                  </a:lnTo>
                  <a:lnTo>
                    <a:pt x="20" y="157"/>
                  </a:lnTo>
                  <a:lnTo>
                    <a:pt x="0" y="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67">
              <a:extLst>
                <a:ext uri="{FF2B5EF4-FFF2-40B4-BE49-F238E27FC236}">
                  <a16:creationId xmlns:a16="http://schemas.microsoft.com/office/drawing/2014/main" id="{91098071-E34E-4307-9210-1ECDC68115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1" y="2115"/>
              <a:ext cx="314" cy="107"/>
            </a:xfrm>
            <a:prstGeom prst="rect">
              <a:avLst/>
            </a:prstGeom>
            <a:solidFill>
              <a:srgbClr val="D0E69E"/>
            </a:solidFill>
            <a:ln w="952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68">
              <a:extLst>
                <a:ext uri="{FF2B5EF4-FFF2-40B4-BE49-F238E27FC236}">
                  <a16:creationId xmlns:a16="http://schemas.microsoft.com/office/drawing/2014/main" id="{05CFA205-8E0D-4D90-921D-5EF59AA5AA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2" y="1992"/>
              <a:ext cx="315" cy="730"/>
            </a:xfrm>
            <a:prstGeom prst="rect">
              <a:avLst/>
            </a:prstGeom>
            <a:solidFill>
              <a:srgbClr val="FFE6D5"/>
            </a:solidFill>
            <a:ln w="635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69">
              <a:extLst>
                <a:ext uri="{FF2B5EF4-FFF2-40B4-BE49-F238E27FC236}">
                  <a16:creationId xmlns:a16="http://schemas.microsoft.com/office/drawing/2014/main" id="{A9A7670B-EFB9-4806-9DAC-470A355AB3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7" y="2289"/>
              <a:ext cx="223" cy="402"/>
            </a:xfrm>
            <a:prstGeom prst="rect">
              <a:avLst/>
            </a:prstGeom>
            <a:solidFill>
              <a:srgbClr val="FFE6D5"/>
            </a:solidFill>
            <a:ln w="1587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0">
              <a:extLst>
                <a:ext uri="{FF2B5EF4-FFF2-40B4-BE49-F238E27FC236}">
                  <a16:creationId xmlns:a16="http://schemas.microsoft.com/office/drawing/2014/main" id="{783948D5-D1D0-4376-ACB4-197BFEAEB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015"/>
              <a:ext cx="50" cy="58"/>
            </a:xfrm>
            <a:custGeom>
              <a:avLst/>
              <a:gdLst>
                <a:gd name="T0" fmla="*/ 0 w 104"/>
                <a:gd name="T1" fmla="*/ 0 h 121"/>
                <a:gd name="T2" fmla="*/ 104 w 104"/>
                <a:gd name="T3" fmla="*/ 0 h 121"/>
                <a:gd name="T4" fmla="*/ 104 w 104"/>
                <a:gd name="T5" fmla="*/ 14 h 121"/>
                <a:gd name="T6" fmla="*/ 60 w 104"/>
                <a:gd name="T7" fmla="*/ 14 h 121"/>
                <a:gd name="T8" fmla="*/ 60 w 104"/>
                <a:gd name="T9" fmla="*/ 121 h 121"/>
                <a:gd name="T10" fmla="*/ 44 w 104"/>
                <a:gd name="T11" fmla="*/ 121 h 121"/>
                <a:gd name="T12" fmla="*/ 44 w 104"/>
                <a:gd name="T13" fmla="*/ 14 h 121"/>
                <a:gd name="T14" fmla="*/ 0 w 104"/>
                <a:gd name="T15" fmla="*/ 14 h 121"/>
                <a:gd name="T16" fmla="*/ 0 w 104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21">
                  <a:moveTo>
                    <a:pt x="0" y="0"/>
                  </a:moveTo>
                  <a:lnTo>
                    <a:pt x="104" y="0"/>
                  </a:lnTo>
                  <a:lnTo>
                    <a:pt x="104" y="14"/>
                  </a:lnTo>
                  <a:lnTo>
                    <a:pt x="60" y="14"/>
                  </a:lnTo>
                  <a:lnTo>
                    <a:pt x="60" y="121"/>
                  </a:lnTo>
                  <a:lnTo>
                    <a:pt x="44" y="121"/>
                  </a:lnTo>
                  <a:lnTo>
                    <a:pt x="44" y="14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1">
              <a:extLst>
                <a:ext uri="{FF2B5EF4-FFF2-40B4-BE49-F238E27FC236}">
                  <a16:creationId xmlns:a16="http://schemas.microsoft.com/office/drawing/2014/main" id="{3ABD4274-2A67-4385-AE52-C3BF94E50E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7" y="2015"/>
              <a:ext cx="38" cy="58"/>
            </a:xfrm>
            <a:custGeom>
              <a:avLst/>
              <a:gdLst>
                <a:gd name="T0" fmla="*/ 16 w 79"/>
                <a:gd name="T1" fmla="*/ 13 h 121"/>
                <a:gd name="T2" fmla="*/ 16 w 79"/>
                <a:gd name="T3" fmla="*/ 59 h 121"/>
                <a:gd name="T4" fmla="*/ 37 w 79"/>
                <a:gd name="T5" fmla="*/ 59 h 121"/>
                <a:gd name="T6" fmla="*/ 55 w 79"/>
                <a:gd name="T7" fmla="*/ 53 h 121"/>
                <a:gd name="T8" fmla="*/ 62 w 79"/>
                <a:gd name="T9" fmla="*/ 36 h 121"/>
                <a:gd name="T10" fmla="*/ 55 w 79"/>
                <a:gd name="T11" fmla="*/ 19 h 121"/>
                <a:gd name="T12" fmla="*/ 37 w 79"/>
                <a:gd name="T13" fmla="*/ 13 h 121"/>
                <a:gd name="T14" fmla="*/ 16 w 79"/>
                <a:gd name="T15" fmla="*/ 13 h 121"/>
                <a:gd name="T16" fmla="*/ 0 w 79"/>
                <a:gd name="T17" fmla="*/ 0 h 121"/>
                <a:gd name="T18" fmla="*/ 37 w 79"/>
                <a:gd name="T19" fmla="*/ 0 h 121"/>
                <a:gd name="T20" fmla="*/ 69 w 79"/>
                <a:gd name="T21" fmla="*/ 9 h 121"/>
                <a:gd name="T22" fmla="*/ 79 w 79"/>
                <a:gd name="T23" fmla="*/ 36 h 121"/>
                <a:gd name="T24" fmla="*/ 69 w 79"/>
                <a:gd name="T25" fmla="*/ 63 h 121"/>
                <a:gd name="T26" fmla="*/ 37 w 79"/>
                <a:gd name="T27" fmla="*/ 72 h 121"/>
                <a:gd name="T28" fmla="*/ 16 w 79"/>
                <a:gd name="T29" fmla="*/ 72 h 121"/>
                <a:gd name="T30" fmla="*/ 16 w 79"/>
                <a:gd name="T31" fmla="*/ 121 h 121"/>
                <a:gd name="T32" fmla="*/ 0 w 79"/>
                <a:gd name="T33" fmla="*/ 121 h 121"/>
                <a:gd name="T34" fmla="*/ 0 w 79"/>
                <a:gd name="T3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9" h="121">
                  <a:moveTo>
                    <a:pt x="16" y="13"/>
                  </a:moveTo>
                  <a:lnTo>
                    <a:pt x="16" y="59"/>
                  </a:lnTo>
                  <a:lnTo>
                    <a:pt x="37" y="59"/>
                  </a:lnTo>
                  <a:cubicBezTo>
                    <a:pt x="45" y="59"/>
                    <a:pt x="51" y="57"/>
                    <a:pt x="55" y="53"/>
                  </a:cubicBezTo>
                  <a:cubicBezTo>
                    <a:pt x="60" y="49"/>
                    <a:pt x="62" y="43"/>
                    <a:pt x="62" y="36"/>
                  </a:cubicBezTo>
                  <a:cubicBezTo>
                    <a:pt x="62" y="29"/>
                    <a:pt x="60" y="23"/>
                    <a:pt x="55" y="19"/>
                  </a:cubicBezTo>
                  <a:cubicBezTo>
                    <a:pt x="51" y="15"/>
                    <a:pt x="45" y="13"/>
                    <a:pt x="37" y="13"/>
                  </a:cubicBezTo>
                  <a:lnTo>
                    <a:pt x="16" y="13"/>
                  </a:lnTo>
                  <a:close/>
                  <a:moveTo>
                    <a:pt x="0" y="0"/>
                  </a:moveTo>
                  <a:lnTo>
                    <a:pt x="37" y="0"/>
                  </a:lnTo>
                  <a:cubicBezTo>
                    <a:pt x="51" y="0"/>
                    <a:pt x="62" y="3"/>
                    <a:pt x="69" y="9"/>
                  </a:cubicBezTo>
                  <a:cubicBezTo>
                    <a:pt x="76" y="15"/>
                    <a:pt x="79" y="24"/>
                    <a:pt x="79" y="36"/>
                  </a:cubicBezTo>
                  <a:cubicBezTo>
                    <a:pt x="79" y="48"/>
                    <a:pt x="76" y="57"/>
                    <a:pt x="69" y="63"/>
                  </a:cubicBezTo>
                  <a:cubicBezTo>
                    <a:pt x="62" y="69"/>
                    <a:pt x="51" y="72"/>
                    <a:pt x="37" y="72"/>
                  </a:cubicBezTo>
                  <a:lnTo>
                    <a:pt x="16" y="72"/>
                  </a:lnTo>
                  <a:lnTo>
                    <a:pt x="16" y="121"/>
                  </a:lnTo>
                  <a:lnTo>
                    <a:pt x="0" y="1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2">
              <a:extLst>
                <a:ext uri="{FF2B5EF4-FFF2-40B4-BE49-F238E27FC236}">
                  <a16:creationId xmlns:a16="http://schemas.microsoft.com/office/drawing/2014/main" id="{CF6DBD1A-8973-49DF-B5CE-6FA4FC909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3" y="2014"/>
              <a:ext cx="47" cy="60"/>
            </a:xfrm>
            <a:custGeom>
              <a:avLst/>
              <a:gdLst>
                <a:gd name="T0" fmla="*/ 99 w 99"/>
                <a:gd name="T1" fmla="*/ 11 h 125"/>
                <a:gd name="T2" fmla="*/ 99 w 99"/>
                <a:gd name="T3" fmla="*/ 28 h 125"/>
                <a:gd name="T4" fmla="*/ 81 w 99"/>
                <a:gd name="T5" fmla="*/ 17 h 125"/>
                <a:gd name="T6" fmla="*/ 61 w 99"/>
                <a:gd name="T7" fmla="*/ 13 h 125"/>
                <a:gd name="T8" fmla="*/ 29 w 99"/>
                <a:gd name="T9" fmla="*/ 26 h 125"/>
                <a:gd name="T10" fmla="*/ 17 w 99"/>
                <a:gd name="T11" fmla="*/ 63 h 125"/>
                <a:gd name="T12" fmla="*/ 29 w 99"/>
                <a:gd name="T13" fmla="*/ 99 h 125"/>
                <a:gd name="T14" fmla="*/ 61 w 99"/>
                <a:gd name="T15" fmla="*/ 112 h 125"/>
                <a:gd name="T16" fmla="*/ 81 w 99"/>
                <a:gd name="T17" fmla="*/ 108 h 125"/>
                <a:gd name="T18" fmla="*/ 99 w 99"/>
                <a:gd name="T19" fmla="*/ 96 h 125"/>
                <a:gd name="T20" fmla="*/ 99 w 99"/>
                <a:gd name="T21" fmla="*/ 114 h 125"/>
                <a:gd name="T22" fmla="*/ 81 w 99"/>
                <a:gd name="T23" fmla="*/ 122 h 125"/>
                <a:gd name="T24" fmla="*/ 60 w 99"/>
                <a:gd name="T25" fmla="*/ 125 h 125"/>
                <a:gd name="T26" fmla="*/ 16 w 99"/>
                <a:gd name="T27" fmla="*/ 108 h 125"/>
                <a:gd name="T28" fmla="*/ 0 w 99"/>
                <a:gd name="T29" fmla="*/ 63 h 125"/>
                <a:gd name="T30" fmla="*/ 16 w 99"/>
                <a:gd name="T31" fmla="*/ 17 h 125"/>
                <a:gd name="T32" fmla="*/ 60 w 99"/>
                <a:gd name="T33" fmla="*/ 0 h 125"/>
                <a:gd name="T34" fmla="*/ 81 w 99"/>
                <a:gd name="T35" fmla="*/ 3 h 125"/>
                <a:gd name="T36" fmla="*/ 99 w 99"/>
                <a:gd name="T37" fmla="*/ 1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125">
                  <a:moveTo>
                    <a:pt x="99" y="11"/>
                  </a:moveTo>
                  <a:lnTo>
                    <a:pt x="99" y="28"/>
                  </a:lnTo>
                  <a:cubicBezTo>
                    <a:pt x="94" y="23"/>
                    <a:pt x="88" y="20"/>
                    <a:pt x="81" y="17"/>
                  </a:cubicBezTo>
                  <a:cubicBezTo>
                    <a:pt x="75" y="14"/>
                    <a:pt x="68" y="13"/>
                    <a:pt x="61" y="13"/>
                  </a:cubicBezTo>
                  <a:cubicBezTo>
                    <a:pt x="47" y="13"/>
                    <a:pt x="36" y="17"/>
                    <a:pt x="29" y="26"/>
                  </a:cubicBezTo>
                  <a:cubicBezTo>
                    <a:pt x="21" y="34"/>
                    <a:pt x="17" y="47"/>
                    <a:pt x="17" y="63"/>
                  </a:cubicBezTo>
                  <a:cubicBezTo>
                    <a:pt x="17" y="78"/>
                    <a:pt x="21" y="91"/>
                    <a:pt x="29" y="99"/>
                  </a:cubicBezTo>
                  <a:cubicBezTo>
                    <a:pt x="36" y="108"/>
                    <a:pt x="47" y="112"/>
                    <a:pt x="61" y="112"/>
                  </a:cubicBezTo>
                  <a:cubicBezTo>
                    <a:pt x="68" y="112"/>
                    <a:pt x="75" y="111"/>
                    <a:pt x="81" y="108"/>
                  </a:cubicBezTo>
                  <a:cubicBezTo>
                    <a:pt x="88" y="105"/>
                    <a:pt x="94" y="102"/>
                    <a:pt x="99" y="96"/>
                  </a:cubicBezTo>
                  <a:lnTo>
                    <a:pt x="99" y="114"/>
                  </a:lnTo>
                  <a:cubicBezTo>
                    <a:pt x="93" y="117"/>
                    <a:pt x="87" y="120"/>
                    <a:pt x="81" y="122"/>
                  </a:cubicBezTo>
                  <a:cubicBezTo>
                    <a:pt x="74" y="124"/>
                    <a:pt x="67" y="125"/>
                    <a:pt x="60" y="125"/>
                  </a:cubicBezTo>
                  <a:cubicBezTo>
                    <a:pt x="41" y="125"/>
                    <a:pt x="27" y="120"/>
                    <a:pt x="16" y="108"/>
                  </a:cubicBezTo>
                  <a:cubicBezTo>
                    <a:pt x="5" y="97"/>
                    <a:pt x="0" y="82"/>
                    <a:pt x="0" y="63"/>
                  </a:cubicBezTo>
                  <a:cubicBezTo>
                    <a:pt x="0" y="43"/>
                    <a:pt x="5" y="28"/>
                    <a:pt x="16" y="17"/>
                  </a:cubicBezTo>
                  <a:cubicBezTo>
                    <a:pt x="27" y="5"/>
                    <a:pt x="41" y="0"/>
                    <a:pt x="60" y="0"/>
                  </a:cubicBezTo>
                  <a:cubicBezTo>
                    <a:pt x="67" y="0"/>
                    <a:pt x="74" y="1"/>
                    <a:pt x="81" y="3"/>
                  </a:cubicBezTo>
                  <a:cubicBezTo>
                    <a:pt x="87" y="5"/>
                    <a:pt x="94" y="7"/>
                    <a:pt x="99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3">
              <a:extLst>
                <a:ext uri="{FF2B5EF4-FFF2-40B4-BE49-F238E27FC236}">
                  <a16:creationId xmlns:a16="http://schemas.microsoft.com/office/drawing/2014/main" id="{9F1DEB4E-4130-4FCB-A9C1-4B7FF5DFC6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5" y="2325"/>
              <a:ext cx="183" cy="156"/>
            </a:xfrm>
            <a:prstGeom prst="rect">
              <a:avLst/>
            </a:prstGeom>
            <a:solidFill>
              <a:srgbClr val="F06F17"/>
            </a:solidFill>
            <a:ln w="1587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74">
              <a:extLst>
                <a:ext uri="{FF2B5EF4-FFF2-40B4-BE49-F238E27FC236}">
                  <a16:creationId xmlns:a16="http://schemas.microsoft.com/office/drawing/2014/main" id="{2816C527-6B45-417A-BF9F-1409F1401C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5" y="2508"/>
              <a:ext cx="183" cy="156"/>
            </a:xfrm>
            <a:prstGeom prst="rect">
              <a:avLst/>
            </a:prstGeom>
            <a:solidFill>
              <a:srgbClr val="F06F17"/>
            </a:solidFill>
            <a:ln w="1587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5">
              <a:extLst>
                <a:ext uri="{FF2B5EF4-FFF2-40B4-BE49-F238E27FC236}">
                  <a16:creationId xmlns:a16="http://schemas.microsoft.com/office/drawing/2014/main" id="{7EBD9A69-C105-41B9-97A6-657308513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6" y="2354"/>
              <a:ext cx="50" cy="78"/>
            </a:xfrm>
            <a:custGeom>
              <a:avLst/>
              <a:gdLst>
                <a:gd name="T0" fmla="*/ 95 w 104"/>
                <a:gd name="T1" fmla="*/ 8 h 163"/>
                <a:gd name="T2" fmla="*/ 95 w 104"/>
                <a:gd name="T3" fmla="*/ 28 h 163"/>
                <a:gd name="T4" fmla="*/ 74 w 104"/>
                <a:gd name="T5" fmla="*/ 20 h 163"/>
                <a:gd name="T6" fmla="*/ 54 w 104"/>
                <a:gd name="T7" fmla="*/ 17 h 163"/>
                <a:gd name="T8" fmla="*/ 29 w 104"/>
                <a:gd name="T9" fmla="*/ 24 h 163"/>
                <a:gd name="T10" fmla="*/ 20 w 104"/>
                <a:gd name="T11" fmla="*/ 43 h 163"/>
                <a:gd name="T12" fmla="*/ 26 w 104"/>
                <a:gd name="T13" fmla="*/ 59 h 163"/>
                <a:gd name="T14" fmla="*/ 48 w 104"/>
                <a:gd name="T15" fmla="*/ 67 h 163"/>
                <a:gd name="T16" fmla="*/ 60 w 104"/>
                <a:gd name="T17" fmla="*/ 70 h 163"/>
                <a:gd name="T18" fmla="*/ 93 w 104"/>
                <a:gd name="T19" fmla="*/ 86 h 163"/>
                <a:gd name="T20" fmla="*/ 104 w 104"/>
                <a:gd name="T21" fmla="*/ 117 h 163"/>
                <a:gd name="T22" fmla="*/ 90 w 104"/>
                <a:gd name="T23" fmla="*/ 151 h 163"/>
                <a:gd name="T24" fmla="*/ 47 w 104"/>
                <a:gd name="T25" fmla="*/ 163 h 163"/>
                <a:gd name="T26" fmla="*/ 25 w 104"/>
                <a:gd name="T27" fmla="*/ 161 h 163"/>
                <a:gd name="T28" fmla="*/ 1 w 104"/>
                <a:gd name="T29" fmla="*/ 153 h 163"/>
                <a:gd name="T30" fmla="*/ 1 w 104"/>
                <a:gd name="T31" fmla="*/ 131 h 163"/>
                <a:gd name="T32" fmla="*/ 24 w 104"/>
                <a:gd name="T33" fmla="*/ 142 h 163"/>
                <a:gd name="T34" fmla="*/ 47 w 104"/>
                <a:gd name="T35" fmla="*/ 146 h 163"/>
                <a:gd name="T36" fmla="*/ 74 w 104"/>
                <a:gd name="T37" fmla="*/ 139 h 163"/>
                <a:gd name="T38" fmla="*/ 83 w 104"/>
                <a:gd name="T39" fmla="*/ 118 h 163"/>
                <a:gd name="T40" fmla="*/ 76 w 104"/>
                <a:gd name="T41" fmla="*/ 100 h 163"/>
                <a:gd name="T42" fmla="*/ 55 w 104"/>
                <a:gd name="T43" fmla="*/ 90 h 163"/>
                <a:gd name="T44" fmla="*/ 42 w 104"/>
                <a:gd name="T45" fmla="*/ 88 h 163"/>
                <a:gd name="T46" fmla="*/ 10 w 104"/>
                <a:gd name="T47" fmla="*/ 73 h 163"/>
                <a:gd name="T48" fmla="*/ 0 w 104"/>
                <a:gd name="T49" fmla="*/ 45 h 163"/>
                <a:gd name="T50" fmla="*/ 14 w 104"/>
                <a:gd name="T51" fmla="*/ 12 h 163"/>
                <a:gd name="T52" fmla="*/ 52 w 104"/>
                <a:gd name="T53" fmla="*/ 0 h 163"/>
                <a:gd name="T54" fmla="*/ 73 w 104"/>
                <a:gd name="T55" fmla="*/ 2 h 163"/>
                <a:gd name="T56" fmla="*/ 95 w 104"/>
                <a:gd name="T57" fmla="*/ 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4" h="163">
                  <a:moveTo>
                    <a:pt x="95" y="8"/>
                  </a:moveTo>
                  <a:lnTo>
                    <a:pt x="95" y="28"/>
                  </a:lnTo>
                  <a:cubicBezTo>
                    <a:pt x="87" y="25"/>
                    <a:pt x="80" y="22"/>
                    <a:pt x="74" y="20"/>
                  </a:cubicBezTo>
                  <a:cubicBezTo>
                    <a:pt x="67" y="18"/>
                    <a:pt x="60" y="17"/>
                    <a:pt x="54" y="17"/>
                  </a:cubicBezTo>
                  <a:cubicBezTo>
                    <a:pt x="43" y="17"/>
                    <a:pt x="35" y="19"/>
                    <a:pt x="29" y="24"/>
                  </a:cubicBezTo>
                  <a:cubicBezTo>
                    <a:pt x="23" y="28"/>
                    <a:pt x="20" y="35"/>
                    <a:pt x="20" y="43"/>
                  </a:cubicBezTo>
                  <a:cubicBezTo>
                    <a:pt x="20" y="50"/>
                    <a:pt x="22" y="55"/>
                    <a:pt x="26" y="59"/>
                  </a:cubicBezTo>
                  <a:cubicBezTo>
                    <a:pt x="30" y="62"/>
                    <a:pt x="37" y="65"/>
                    <a:pt x="48" y="67"/>
                  </a:cubicBezTo>
                  <a:lnTo>
                    <a:pt x="60" y="70"/>
                  </a:lnTo>
                  <a:cubicBezTo>
                    <a:pt x="75" y="73"/>
                    <a:pt x="86" y="78"/>
                    <a:pt x="93" y="86"/>
                  </a:cubicBezTo>
                  <a:cubicBezTo>
                    <a:pt x="100" y="94"/>
                    <a:pt x="104" y="104"/>
                    <a:pt x="104" y="117"/>
                  </a:cubicBezTo>
                  <a:cubicBezTo>
                    <a:pt x="104" y="132"/>
                    <a:pt x="99" y="143"/>
                    <a:pt x="90" y="151"/>
                  </a:cubicBezTo>
                  <a:cubicBezTo>
                    <a:pt x="80" y="159"/>
                    <a:pt x="66" y="163"/>
                    <a:pt x="47" y="163"/>
                  </a:cubicBezTo>
                  <a:cubicBezTo>
                    <a:pt x="40" y="163"/>
                    <a:pt x="33" y="162"/>
                    <a:pt x="25" y="161"/>
                  </a:cubicBezTo>
                  <a:cubicBezTo>
                    <a:pt x="17" y="159"/>
                    <a:pt x="9" y="156"/>
                    <a:pt x="1" y="153"/>
                  </a:cubicBezTo>
                  <a:lnTo>
                    <a:pt x="1" y="131"/>
                  </a:lnTo>
                  <a:cubicBezTo>
                    <a:pt x="9" y="136"/>
                    <a:pt x="17" y="140"/>
                    <a:pt x="24" y="142"/>
                  </a:cubicBezTo>
                  <a:cubicBezTo>
                    <a:pt x="32" y="145"/>
                    <a:pt x="40" y="146"/>
                    <a:pt x="47" y="146"/>
                  </a:cubicBezTo>
                  <a:cubicBezTo>
                    <a:pt x="59" y="146"/>
                    <a:pt x="68" y="143"/>
                    <a:pt x="74" y="139"/>
                  </a:cubicBezTo>
                  <a:cubicBezTo>
                    <a:pt x="80" y="134"/>
                    <a:pt x="83" y="127"/>
                    <a:pt x="83" y="118"/>
                  </a:cubicBezTo>
                  <a:cubicBezTo>
                    <a:pt x="83" y="110"/>
                    <a:pt x="81" y="104"/>
                    <a:pt x="76" y="100"/>
                  </a:cubicBezTo>
                  <a:cubicBezTo>
                    <a:pt x="72" y="96"/>
                    <a:pt x="65" y="92"/>
                    <a:pt x="55" y="90"/>
                  </a:cubicBezTo>
                  <a:lnTo>
                    <a:pt x="42" y="88"/>
                  </a:lnTo>
                  <a:cubicBezTo>
                    <a:pt x="27" y="84"/>
                    <a:pt x="17" y="80"/>
                    <a:pt x="10" y="73"/>
                  </a:cubicBezTo>
                  <a:cubicBezTo>
                    <a:pt x="3" y="66"/>
                    <a:pt x="0" y="57"/>
                    <a:pt x="0" y="45"/>
                  </a:cubicBezTo>
                  <a:cubicBezTo>
                    <a:pt x="0" y="31"/>
                    <a:pt x="5" y="20"/>
                    <a:pt x="14" y="12"/>
                  </a:cubicBezTo>
                  <a:cubicBezTo>
                    <a:pt x="23" y="4"/>
                    <a:pt x="36" y="0"/>
                    <a:pt x="52" y="0"/>
                  </a:cubicBezTo>
                  <a:cubicBezTo>
                    <a:pt x="59" y="0"/>
                    <a:pt x="66" y="0"/>
                    <a:pt x="73" y="2"/>
                  </a:cubicBezTo>
                  <a:cubicBezTo>
                    <a:pt x="80" y="3"/>
                    <a:pt x="88" y="5"/>
                    <a:pt x="95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6">
              <a:extLst>
                <a:ext uri="{FF2B5EF4-FFF2-40B4-BE49-F238E27FC236}">
                  <a16:creationId xmlns:a16="http://schemas.microsoft.com/office/drawing/2014/main" id="{09AFCEA6-8DC4-47B7-AE6C-782B8AC531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1" y="2355"/>
              <a:ext cx="65" cy="76"/>
            </a:xfrm>
            <a:custGeom>
              <a:avLst/>
              <a:gdLst>
                <a:gd name="T0" fmla="*/ 0 w 135"/>
                <a:gd name="T1" fmla="*/ 0 h 158"/>
                <a:gd name="T2" fmla="*/ 30 w 135"/>
                <a:gd name="T3" fmla="*/ 0 h 158"/>
                <a:gd name="T4" fmla="*/ 67 w 135"/>
                <a:gd name="T5" fmla="*/ 108 h 158"/>
                <a:gd name="T6" fmla="*/ 105 w 135"/>
                <a:gd name="T7" fmla="*/ 0 h 158"/>
                <a:gd name="T8" fmla="*/ 135 w 135"/>
                <a:gd name="T9" fmla="*/ 0 h 158"/>
                <a:gd name="T10" fmla="*/ 135 w 135"/>
                <a:gd name="T11" fmla="*/ 158 h 158"/>
                <a:gd name="T12" fmla="*/ 116 w 135"/>
                <a:gd name="T13" fmla="*/ 158 h 158"/>
                <a:gd name="T14" fmla="*/ 116 w 135"/>
                <a:gd name="T15" fmla="*/ 20 h 158"/>
                <a:gd name="T16" fmla="*/ 78 w 135"/>
                <a:gd name="T17" fmla="*/ 128 h 158"/>
                <a:gd name="T18" fmla="*/ 57 w 135"/>
                <a:gd name="T19" fmla="*/ 128 h 158"/>
                <a:gd name="T20" fmla="*/ 19 w 135"/>
                <a:gd name="T21" fmla="*/ 20 h 158"/>
                <a:gd name="T22" fmla="*/ 19 w 135"/>
                <a:gd name="T23" fmla="*/ 158 h 158"/>
                <a:gd name="T24" fmla="*/ 0 w 135"/>
                <a:gd name="T25" fmla="*/ 158 h 158"/>
                <a:gd name="T26" fmla="*/ 0 w 135"/>
                <a:gd name="T2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5" h="158">
                  <a:moveTo>
                    <a:pt x="0" y="0"/>
                  </a:moveTo>
                  <a:lnTo>
                    <a:pt x="30" y="0"/>
                  </a:lnTo>
                  <a:lnTo>
                    <a:pt x="67" y="108"/>
                  </a:lnTo>
                  <a:lnTo>
                    <a:pt x="105" y="0"/>
                  </a:lnTo>
                  <a:lnTo>
                    <a:pt x="135" y="0"/>
                  </a:lnTo>
                  <a:lnTo>
                    <a:pt x="135" y="158"/>
                  </a:lnTo>
                  <a:lnTo>
                    <a:pt x="116" y="158"/>
                  </a:lnTo>
                  <a:lnTo>
                    <a:pt x="116" y="20"/>
                  </a:lnTo>
                  <a:lnTo>
                    <a:pt x="78" y="128"/>
                  </a:lnTo>
                  <a:lnTo>
                    <a:pt x="57" y="128"/>
                  </a:lnTo>
                  <a:lnTo>
                    <a:pt x="19" y="20"/>
                  </a:lnTo>
                  <a:lnTo>
                    <a:pt x="19" y="158"/>
                  </a:lnTo>
                  <a:lnTo>
                    <a:pt x="0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7">
              <a:extLst>
                <a:ext uri="{FF2B5EF4-FFF2-40B4-BE49-F238E27FC236}">
                  <a16:creationId xmlns:a16="http://schemas.microsoft.com/office/drawing/2014/main" id="{52A1F771-0B3F-49F6-8E54-CEDB888AD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7" y="2533"/>
              <a:ext cx="50" cy="78"/>
            </a:xfrm>
            <a:custGeom>
              <a:avLst/>
              <a:gdLst>
                <a:gd name="T0" fmla="*/ 95 w 104"/>
                <a:gd name="T1" fmla="*/ 8 h 163"/>
                <a:gd name="T2" fmla="*/ 95 w 104"/>
                <a:gd name="T3" fmla="*/ 29 h 163"/>
                <a:gd name="T4" fmla="*/ 73 w 104"/>
                <a:gd name="T5" fmla="*/ 20 h 163"/>
                <a:gd name="T6" fmla="*/ 54 w 104"/>
                <a:gd name="T7" fmla="*/ 17 h 163"/>
                <a:gd name="T8" fmla="*/ 29 w 104"/>
                <a:gd name="T9" fmla="*/ 24 h 163"/>
                <a:gd name="T10" fmla="*/ 20 w 104"/>
                <a:gd name="T11" fmla="*/ 43 h 163"/>
                <a:gd name="T12" fmla="*/ 26 w 104"/>
                <a:gd name="T13" fmla="*/ 59 h 163"/>
                <a:gd name="T14" fmla="*/ 48 w 104"/>
                <a:gd name="T15" fmla="*/ 68 h 163"/>
                <a:gd name="T16" fmla="*/ 60 w 104"/>
                <a:gd name="T17" fmla="*/ 70 h 163"/>
                <a:gd name="T18" fmla="*/ 93 w 104"/>
                <a:gd name="T19" fmla="*/ 86 h 163"/>
                <a:gd name="T20" fmla="*/ 104 w 104"/>
                <a:gd name="T21" fmla="*/ 117 h 163"/>
                <a:gd name="T22" fmla="*/ 89 w 104"/>
                <a:gd name="T23" fmla="*/ 152 h 163"/>
                <a:gd name="T24" fmla="*/ 47 w 104"/>
                <a:gd name="T25" fmla="*/ 163 h 163"/>
                <a:gd name="T26" fmla="*/ 25 w 104"/>
                <a:gd name="T27" fmla="*/ 161 h 163"/>
                <a:gd name="T28" fmla="*/ 0 w 104"/>
                <a:gd name="T29" fmla="*/ 153 h 163"/>
                <a:gd name="T30" fmla="*/ 0 w 104"/>
                <a:gd name="T31" fmla="*/ 131 h 163"/>
                <a:gd name="T32" fmla="*/ 24 w 104"/>
                <a:gd name="T33" fmla="*/ 142 h 163"/>
                <a:gd name="T34" fmla="*/ 47 w 104"/>
                <a:gd name="T35" fmla="*/ 146 h 163"/>
                <a:gd name="T36" fmla="*/ 74 w 104"/>
                <a:gd name="T37" fmla="*/ 139 h 163"/>
                <a:gd name="T38" fmla="*/ 83 w 104"/>
                <a:gd name="T39" fmla="*/ 118 h 163"/>
                <a:gd name="T40" fmla="*/ 76 w 104"/>
                <a:gd name="T41" fmla="*/ 100 h 163"/>
                <a:gd name="T42" fmla="*/ 54 w 104"/>
                <a:gd name="T43" fmla="*/ 90 h 163"/>
                <a:gd name="T44" fmla="*/ 42 w 104"/>
                <a:gd name="T45" fmla="*/ 88 h 163"/>
                <a:gd name="T46" fmla="*/ 10 w 104"/>
                <a:gd name="T47" fmla="*/ 73 h 163"/>
                <a:gd name="T48" fmla="*/ 0 w 104"/>
                <a:gd name="T49" fmla="*/ 45 h 163"/>
                <a:gd name="T50" fmla="*/ 14 w 104"/>
                <a:gd name="T51" fmla="*/ 12 h 163"/>
                <a:gd name="T52" fmla="*/ 52 w 104"/>
                <a:gd name="T53" fmla="*/ 0 h 163"/>
                <a:gd name="T54" fmla="*/ 73 w 104"/>
                <a:gd name="T55" fmla="*/ 2 h 163"/>
                <a:gd name="T56" fmla="*/ 95 w 104"/>
                <a:gd name="T57" fmla="*/ 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4" h="163">
                  <a:moveTo>
                    <a:pt x="95" y="8"/>
                  </a:moveTo>
                  <a:lnTo>
                    <a:pt x="95" y="29"/>
                  </a:lnTo>
                  <a:cubicBezTo>
                    <a:pt x="87" y="25"/>
                    <a:pt x="80" y="22"/>
                    <a:pt x="73" y="20"/>
                  </a:cubicBezTo>
                  <a:cubicBezTo>
                    <a:pt x="67" y="18"/>
                    <a:pt x="60" y="17"/>
                    <a:pt x="54" y="17"/>
                  </a:cubicBezTo>
                  <a:cubicBezTo>
                    <a:pt x="43" y="17"/>
                    <a:pt x="35" y="19"/>
                    <a:pt x="29" y="24"/>
                  </a:cubicBezTo>
                  <a:cubicBezTo>
                    <a:pt x="23" y="28"/>
                    <a:pt x="20" y="35"/>
                    <a:pt x="20" y="43"/>
                  </a:cubicBezTo>
                  <a:cubicBezTo>
                    <a:pt x="20" y="50"/>
                    <a:pt x="22" y="55"/>
                    <a:pt x="26" y="59"/>
                  </a:cubicBezTo>
                  <a:cubicBezTo>
                    <a:pt x="30" y="62"/>
                    <a:pt x="37" y="65"/>
                    <a:pt x="48" y="68"/>
                  </a:cubicBezTo>
                  <a:lnTo>
                    <a:pt x="60" y="70"/>
                  </a:lnTo>
                  <a:cubicBezTo>
                    <a:pt x="75" y="73"/>
                    <a:pt x="86" y="79"/>
                    <a:pt x="93" y="86"/>
                  </a:cubicBezTo>
                  <a:cubicBezTo>
                    <a:pt x="100" y="94"/>
                    <a:pt x="104" y="104"/>
                    <a:pt x="104" y="117"/>
                  </a:cubicBezTo>
                  <a:cubicBezTo>
                    <a:pt x="104" y="132"/>
                    <a:pt x="99" y="144"/>
                    <a:pt x="89" y="152"/>
                  </a:cubicBezTo>
                  <a:cubicBezTo>
                    <a:pt x="80" y="159"/>
                    <a:pt x="66" y="163"/>
                    <a:pt x="47" y="163"/>
                  </a:cubicBezTo>
                  <a:cubicBezTo>
                    <a:pt x="40" y="163"/>
                    <a:pt x="33" y="163"/>
                    <a:pt x="25" y="161"/>
                  </a:cubicBezTo>
                  <a:cubicBezTo>
                    <a:pt x="17" y="159"/>
                    <a:pt x="9" y="157"/>
                    <a:pt x="0" y="153"/>
                  </a:cubicBezTo>
                  <a:lnTo>
                    <a:pt x="0" y="131"/>
                  </a:lnTo>
                  <a:cubicBezTo>
                    <a:pt x="9" y="136"/>
                    <a:pt x="16" y="140"/>
                    <a:pt x="24" y="142"/>
                  </a:cubicBezTo>
                  <a:cubicBezTo>
                    <a:pt x="32" y="145"/>
                    <a:pt x="40" y="146"/>
                    <a:pt x="47" y="146"/>
                  </a:cubicBezTo>
                  <a:cubicBezTo>
                    <a:pt x="59" y="146"/>
                    <a:pt x="67" y="144"/>
                    <a:pt x="74" y="139"/>
                  </a:cubicBezTo>
                  <a:cubicBezTo>
                    <a:pt x="80" y="134"/>
                    <a:pt x="83" y="127"/>
                    <a:pt x="83" y="118"/>
                  </a:cubicBezTo>
                  <a:cubicBezTo>
                    <a:pt x="83" y="111"/>
                    <a:pt x="81" y="105"/>
                    <a:pt x="76" y="100"/>
                  </a:cubicBezTo>
                  <a:cubicBezTo>
                    <a:pt x="72" y="96"/>
                    <a:pt x="64" y="93"/>
                    <a:pt x="54" y="90"/>
                  </a:cubicBezTo>
                  <a:lnTo>
                    <a:pt x="42" y="88"/>
                  </a:lnTo>
                  <a:cubicBezTo>
                    <a:pt x="27" y="85"/>
                    <a:pt x="16" y="80"/>
                    <a:pt x="10" y="73"/>
                  </a:cubicBezTo>
                  <a:cubicBezTo>
                    <a:pt x="3" y="66"/>
                    <a:pt x="0" y="57"/>
                    <a:pt x="0" y="45"/>
                  </a:cubicBezTo>
                  <a:cubicBezTo>
                    <a:pt x="0" y="31"/>
                    <a:pt x="4" y="20"/>
                    <a:pt x="14" y="12"/>
                  </a:cubicBezTo>
                  <a:cubicBezTo>
                    <a:pt x="23" y="4"/>
                    <a:pt x="35" y="0"/>
                    <a:pt x="52" y="0"/>
                  </a:cubicBezTo>
                  <a:cubicBezTo>
                    <a:pt x="59" y="0"/>
                    <a:pt x="66" y="0"/>
                    <a:pt x="73" y="2"/>
                  </a:cubicBezTo>
                  <a:cubicBezTo>
                    <a:pt x="80" y="3"/>
                    <a:pt x="87" y="5"/>
                    <a:pt x="95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78">
              <a:extLst>
                <a:ext uri="{FF2B5EF4-FFF2-40B4-BE49-F238E27FC236}">
                  <a16:creationId xmlns:a16="http://schemas.microsoft.com/office/drawing/2014/main" id="{817D030E-BB76-467D-AE99-E4AE8FD1F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2534"/>
              <a:ext cx="65" cy="76"/>
            </a:xfrm>
            <a:custGeom>
              <a:avLst/>
              <a:gdLst>
                <a:gd name="T0" fmla="*/ 0 w 135"/>
                <a:gd name="T1" fmla="*/ 0 h 157"/>
                <a:gd name="T2" fmla="*/ 30 w 135"/>
                <a:gd name="T3" fmla="*/ 0 h 157"/>
                <a:gd name="T4" fmla="*/ 67 w 135"/>
                <a:gd name="T5" fmla="*/ 107 h 157"/>
                <a:gd name="T6" fmla="*/ 105 w 135"/>
                <a:gd name="T7" fmla="*/ 0 h 157"/>
                <a:gd name="T8" fmla="*/ 135 w 135"/>
                <a:gd name="T9" fmla="*/ 0 h 157"/>
                <a:gd name="T10" fmla="*/ 135 w 135"/>
                <a:gd name="T11" fmla="*/ 157 h 157"/>
                <a:gd name="T12" fmla="*/ 115 w 135"/>
                <a:gd name="T13" fmla="*/ 157 h 157"/>
                <a:gd name="T14" fmla="*/ 115 w 135"/>
                <a:gd name="T15" fmla="*/ 19 h 157"/>
                <a:gd name="T16" fmla="*/ 77 w 135"/>
                <a:gd name="T17" fmla="*/ 127 h 157"/>
                <a:gd name="T18" fmla="*/ 57 w 135"/>
                <a:gd name="T19" fmla="*/ 127 h 157"/>
                <a:gd name="T20" fmla="*/ 19 w 135"/>
                <a:gd name="T21" fmla="*/ 19 h 157"/>
                <a:gd name="T22" fmla="*/ 19 w 135"/>
                <a:gd name="T23" fmla="*/ 157 h 157"/>
                <a:gd name="T24" fmla="*/ 0 w 135"/>
                <a:gd name="T25" fmla="*/ 157 h 157"/>
                <a:gd name="T26" fmla="*/ 0 w 135"/>
                <a:gd name="T2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5" h="157">
                  <a:moveTo>
                    <a:pt x="0" y="0"/>
                  </a:moveTo>
                  <a:lnTo>
                    <a:pt x="30" y="0"/>
                  </a:lnTo>
                  <a:lnTo>
                    <a:pt x="67" y="107"/>
                  </a:lnTo>
                  <a:lnTo>
                    <a:pt x="105" y="0"/>
                  </a:lnTo>
                  <a:lnTo>
                    <a:pt x="135" y="0"/>
                  </a:lnTo>
                  <a:lnTo>
                    <a:pt x="135" y="157"/>
                  </a:lnTo>
                  <a:lnTo>
                    <a:pt x="115" y="157"/>
                  </a:lnTo>
                  <a:lnTo>
                    <a:pt x="115" y="19"/>
                  </a:lnTo>
                  <a:lnTo>
                    <a:pt x="77" y="127"/>
                  </a:lnTo>
                  <a:lnTo>
                    <a:pt x="57" y="127"/>
                  </a:lnTo>
                  <a:lnTo>
                    <a:pt x="19" y="19"/>
                  </a:lnTo>
                  <a:lnTo>
                    <a:pt x="19" y="157"/>
                  </a:lnTo>
                  <a:lnTo>
                    <a:pt x="0" y="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79">
              <a:extLst>
                <a:ext uri="{FF2B5EF4-FFF2-40B4-BE49-F238E27FC236}">
                  <a16:creationId xmlns:a16="http://schemas.microsoft.com/office/drawing/2014/main" id="{B1569B40-A4C6-45B3-A2E7-61113E973E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2" y="2115"/>
              <a:ext cx="314" cy="107"/>
            </a:xfrm>
            <a:prstGeom prst="rect">
              <a:avLst/>
            </a:prstGeom>
            <a:solidFill>
              <a:srgbClr val="D0E69E"/>
            </a:solidFill>
            <a:ln w="952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80">
              <a:extLst>
                <a:ext uri="{FF2B5EF4-FFF2-40B4-BE49-F238E27FC236}">
                  <a16:creationId xmlns:a16="http://schemas.microsoft.com/office/drawing/2014/main" id="{3EC0AB83-ECD0-4AAD-8687-D55285A016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994"/>
              <a:ext cx="315" cy="731"/>
            </a:xfrm>
            <a:prstGeom prst="rect">
              <a:avLst/>
            </a:prstGeom>
            <a:solidFill>
              <a:srgbClr val="FFE6D5"/>
            </a:solidFill>
            <a:ln w="635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81">
              <a:extLst>
                <a:ext uri="{FF2B5EF4-FFF2-40B4-BE49-F238E27FC236}">
                  <a16:creationId xmlns:a16="http://schemas.microsoft.com/office/drawing/2014/main" id="{B63B9350-26CA-47C0-9C51-59B130F6CE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2" y="2282"/>
              <a:ext cx="224" cy="403"/>
            </a:xfrm>
            <a:prstGeom prst="rect">
              <a:avLst/>
            </a:prstGeom>
            <a:solidFill>
              <a:srgbClr val="FFE6D5"/>
            </a:solidFill>
            <a:ln w="1587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2">
              <a:extLst>
                <a:ext uri="{FF2B5EF4-FFF2-40B4-BE49-F238E27FC236}">
                  <a16:creationId xmlns:a16="http://schemas.microsoft.com/office/drawing/2014/main" id="{A18ACF4C-3B0E-42C1-B69C-9346EAE85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4" y="2008"/>
              <a:ext cx="51" cy="58"/>
            </a:xfrm>
            <a:custGeom>
              <a:avLst/>
              <a:gdLst>
                <a:gd name="T0" fmla="*/ 0 w 105"/>
                <a:gd name="T1" fmla="*/ 0 h 121"/>
                <a:gd name="T2" fmla="*/ 105 w 105"/>
                <a:gd name="T3" fmla="*/ 0 h 121"/>
                <a:gd name="T4" fmla="*/ 105 w 105"/>
                <a:gd name="T5" fmla="*/ 14 h 121"/>
                <a:gd name="T6" fmla="*/ 61 w 105"/>
                <a:gd name="T7" fmla="*/ 14 h 121"/>
                <a:gd name="T8" fmla="*/ 61 w 105"/>
                <a:gd name="T9" fmla="*/ 121 h 121"/>
                <a:gd name="T10" fmla="*/ 44 w 105"/>
                <a:gd name="T11" fmla="*/ 121 h 121"/>
                <a:gd name="T12" fmla="*/ 44 w 105"/>
                <a:gd name="T13" fmla="*/ 14 h 121"/>
                <a:gd name="T14" fmla="*/ 0 w 105"/>
                <a:gd name="T15" fmla="*/ 14 h 121"/>
                <a:gd name="T16" fmla="*/ 0 w 105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21">
                  <a:moveTo>
                    <a:pt x="0" y="0"/>
                  </a:moveTo>
                  <a:lnTo>
                    <a:pt x="105" y="0"/>
                  </a:lnTo>
                  <a:lnTo>
                    <a:pt x="105" y="14"/>
                  </a:lnTo>
                  <a:lnTo>
                    <a:pt x="61" y="14"/>
                  </a:lnTo>
                  <a:lnTo>
                    <a:pt x="61" y="121"/>
                  </a:lnTo>
                  <a:lnTo>
                    <a:pt x="44" y="121"/>
                  </a:lnTo>
                  <a:lnTo>
                    <a:pt x="44" y="14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3">
              <a:extLst>
                <a:ext uri="{FF2B5EF4-FFF2-40B4-BE49-F238E27FC236}">
                  <a16:creationId xmlns:a16="http://schemas.microsoft.com/office/drawing/2014/main" id="{AE227B2D-FD6A-4290-B3A1-8BBD635ED3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92" y="2008"/>
              <a:ext cx="39" cy="58"/>
            </a:xfrm>
            <a:custGeom>
              <a:avLst/>
              <a:gdLst>
                <a:gd name="T0" fmla="*/ 16 w 80"/>
                <a:gd name="T1" fmla="*/ 13 h 121"/>
                <a:gd name="T2" fmla="*/ 16 w 80"/>
                <a:gd name="T3" fmla="*/ 59 h 121"/>
                <a:gd name="T4" fmla="*/ 37 w 80"/>
                <a:gd name="T5" fmla="*/ 59 h 121"/>
                <a:gd name="T6" fmla="*/ 56 w 80"/>
                <a:gd name="T7" fmla="*/ 53 h 121"/>
                <a:gd name="T8" fmla="*/ 62 w 80"/>
                <a:gd name="T9" fmla="*/ 36 h 121"/>
                <a:gd name="T10" fmla="*/ 56 w 80"/>
                <a:gd name="T11" fmla="*/ 19 h 121"/>
                <a:gd name="T12" fmla="*/ 37 w 80"/>
                <a:gd name="T13" fmla="*/ 13 h 121"/>
                <a:gd name="T14" fmla="*/ 16 w 80"/>
                <a:gd name="T15" fmla="*/ 13 h 121"/>
                <a:gd name="T16" fmla="*/ 0 w 80"/>
                <a:gd name="T17" fmla="*/ 0 h 121"/>
                <a:gd name="T18" fmla="*/ 37 w 80"/>
                <a:gd name="T19" fmla="*/ 0 h 121"/>
                <a:gd name="T20" fmla="*/ 69 w 80"/>
                <a:gd name="T21" fmla="*/ 9 h 121"/>
                <a:gd name="T22" fmla="*/ 80 w 80"/>
                <a:gd name="T23" fmla="*/ 36 h 121"/>
                <a:gd name="T24" fmla="*/ 69 w 80"/>
                <a:gd name="T25" fmla="*/ 63 h 121"/>
                <a:gd name="T26" fmla="*/ 37 w 80"/>
                <a:gd name="T27" fmla="*/ 72 h 121"/>
                <a:gd name="T28" fmla="*/ 16 w 80"/>
                <a:gd name="T29" fmla="*/ 72 h 121"/>
                <a:gd name="T30" fmla="*/ 16 w 80"/>
                <a:gd name="T31" fmla="*/ 121 h 121"/>
                <a:gd name="T32" fmla="*/ 0 w 80"/>
                <a:gd name="T33" fmla="*/ 121 h 121"/>
                <a:gd name="T34" fmla="*/ 0 w 80"/>
                <a:gd name="T3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21">
                  <a:moveTo>
                    <a:pt x="16" y="13"/>
                  </a:moveTo>
                  <a:lnTo>
                    <a:pt x="16" y="59"/>
                  </a:lnTo>
                  <a:lnTo>
                    <a:pt x="37" y="59"/>
                  </a:lnTo>
                  <a:cubicBezTo>
                    <a:pt x="45" y="59"/>
                    <a:pt x="51" y="57"/>
                    <a:pt x="56" y="53"/>
                  </a:cubicBezTo>
                  <a:cubicBezTo>
                    <a:pt x="60" y="49"/>
                    <a:pt x="62" y="43"/>
                    <a:pt x="62" y="36"/>
                  </a:cubicBezTo>
                  <a:cubicBezTo>
                    <a:pt x="62" y="29"/>
                    <a:pt x="60" y="23"/>
                    <a:pt x="56" y="19"/>
                  </a:cubicBezTo>
                  <a:cubicBezTo>
                    <a:pt x="51" y="15"/>
                    <a:pt x="45" y="13"/>
                    <a:pt x="37" y="13"/>
                  </a:cubicBezTo>
                  <a:lnTo>
                    <a:pt x="16" y="13"/>
                  </a:lnTo>
                  <a:close/>
                  <a:moveTo>
                    <a:pt x="0" y="0"/>
                  </a:moveTo>
                  <a:lnTo>
                    <a:pt x="37" y="0"/>
                  </a:lnTo>
                  <a:cubicBezTo>
                    <a:pt x="51" y="0"/>
                    <a:pt x="62" y="3"/>
                    <a:pt x="69" y="9"/>
                  </a:cubicBezTo>
                  <a:cubicBezTo>
                    <a:pt x="76" y="15"/>
                    <a:pt x="80" y="24"/>
                    <a:pt x="80" y="36"/>
                  </a:cubicBezTo>
                  <a:cubicBezTo>
                    <a:pt x="80" y="48"/>
                    <a:pt x="76" y="57"/>
                    <a:pt x="69" y="63"/>
                  </a:cubicBezTo>
                  <a:cubicBezTo>
                    <a:pt x="62" y="69"/>
                    <a:pt x="51" y="72"/>
                    <a:pt x="37" y="72"/>
                  </a:cubicBezTo>
                  <a:lnTo>
                    <a:pt x="16" y="72"/>
                  </a:lnTo>
                  <a:lnTo>
                    <a:pt x="16" y="121"/>
                  </a:lnTo>
                  <a:lnTo>
                    <a:pt x="0" y="1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4">
              <a:extLst>
                <a:ext uri="{FF2B5EF4-FFF2-40B4-BE49-F238E27FC236}">
                  <a16:creationId xmlns:a16="http://schemas.microsoft.com/office/drawing/2014/main" id="{39899577-A075-4941-9B77-C097CFF6C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" y="2007"/>
              <a:ext cx="48" cy="60"/>
            </a:xfrm>
            <a:custGeom>
              <a:avLst/>
              <a:gdLst>
                <a:gd name="T0" fmla="*/ 100 w 100"/>
                <a:gd name="T1" fmla="*/ 11 h 125"/>
                <a:gd name="T2" fmla="*/ 100 w 100"/>
                <a:gd name="T3" fmla="*/ 28 h 125"/>
                <a:gd name="T4" fmla="*/ 81 w 100"/>
                <a:gd name="T5" fmla="*/ 17 h 125"/>
                <a:gd name="T6" fmla="*/ 61 w 100"/>
                <a:gd name="T7" fmla="*/ 13 h 125"/>
                <a:gd name="T8" fmla="*/ 29 w 100"/>
                <a:gd name="T9" fmla="*/ 26 h 125"/>
                <a:gd name="T10" fmla="*/ 18 w 100"/>
                <a:gd name="T11" fmla="*/ 62 h 125"/>
                <a:gd name="T12" fmla="*/ 29 w 100"/>
                <a:gd name="T13" fmla="*/ 99 h 125"/>
                <a:gd name="T14" fmla="*/ 61 w 100"/>
                <a:gd name="T15" fmla="*/ 112 h 125"/>
                <a:gd name="T16" fmla="*/ 81 w 100"/>
                <a:gd name="T17" fmla="*/ 108 h 125"/>
                <a:gd name="T18" fmla="*/ 100 w 100"/>
                <a:gd name="T19" fmla="*/ 96 h 125"/>
                <a:gd name="T20" fmla="*/ 100 w 100"/>
                <a:gd name="T21" fmla="*/ 114 h 125"/>
                <a:gd name="T22" fmla="*/ 81 w 100"/>
                <a:gd name="T23" fmla="*/ 122 h 125"/>
                <a:gd name="T24" fmla="*/ 60 w 100"/>
                <a:gd name="T25" fmla="*/ 125 h 125"/>
                <a:gd name="T26" fmla="*/ 16 w 100"/>
                <a:gd name="T27" fmla="*/ 108 h 125"/>
                <a:gd name="T28" fmla="*/ 0 w 100"/>
                <a:gd name="T29" fmla="*/ 62 h 125"/>
                <a:gd name="T30" fmla="*/ 16 w 100"/>
                <a:gd name="T31" fmla="*/ 17 h 125"/>
                <a:gd name="T32" fmla="*/ 60 w 100"/>
                <a:gd name="T33" fmla="*/ 0 h 125"/>
                <a:gd name="T34" fmla="*/ 81 w 100"/>
                <a:gd name="T35" fmla="*/ 3 h 125"/>
                <a:gd name="T36" fmla="*/ 100 w 100"/>
                <a:gd name="T37" fmla="*/ 1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0" h="125">
                  <a:moveTo>
                    <a:pt x="100" y="11"/>
                  </a:moveTo>
                  <a:lnTo>
                    <a:pt x="100" y="28"/>
                  </a:lnTo>
                  <a:cubicBezTo>
                    <a:pt x="94" y="23"/>
                    <a:pt x="88" y="19"/>
                    <a:pt x="81" y="17"/>
                  </a:cubicBezTo>
                  <a:cubicBezTo>
                    <a:pt x="75" y="14"/>
                    <a:pt x="68" y="13"/>
                    <a:pt x="61" y="13"/>
                  </a:cubicBezTo>
                  <a:cubicBezTo>
                    <a:pt x="47" y="13"/>
                    <a:pt x="36" y="17"/>
                    <a:pt x="29" y="26"/>
                  </a:cubicBezTo>
                  <a:cubicBezTo>
                    <a:pt x="21" y="34"/>
                    <a:pt x="18" y="46"/>
                    <a:pt x="18" y="62"/>
                  </a:cubicBezTo>
                  <a:cubicBezTo>
                    <a:pt x="18" y="78"/>
                    <a:pt x="21" y="91"/>
                    <a:pt x="29" y="99"/>
                  </a:cubicBezTo>
                  <a:cubicBezTo>
                    <a:pt x="36" y="108"/>
                    <a:pt x="47" y="112"/>
                    <a:pt x="61" y="112"/>
                  </a:cubicBezTo>
                  <a:cubicBezTo>
                    <a:pt x="68" y="112"/>
                    <a:pt x="75" y="110"/>
                    <a:pt x="81" y="108"/>
                  </a:cubicBezTo>
                  <a:cubicBezTo>
                    <a:pt x="88" y="105"/>
                    <a:pt x="94" y="102"/>
                    <a:pt x="100" y="96"/>
                  </a:cubicBezTo>
                  <a:lnTo>
                    <a:pt x="100" y="114"/>
                  </a:lnTo>
                  <a:cubicBezTo>
                    <a:pt x="94" y="117"/>
                    <a:pt x="87" y="120"/>
                    <a:pt x="81" y="122"/>
                  </a:cubicBezTo>
                  <a:cubicBezTo>
                    <a:pt x="74" y="124"/>
                    <a:pt x="68" y="125"/>
                    <a:pt x="60" y="125"/>
                  </a:cubicBezTo>
                  <a:cubicBezTo>
                    <a:pt x="42" y="125"/>
                    <a:pt x="27" y="120"/>
                    <a:pt x="16" y="108"/>
                  </a:cubicBezTo>
                  <a:cubicBezTo>
                    <a:pt x="5" y="97"/>
                    <a:pt x="0" y="82"/>
                    <a:pt x="0" y="62"/>
                  </a:cubicBezTo>
                  <a:cubicBezTo>
                    <a:pt x="0" y="43"/>
                    <a:pt x="5" y="28"/>
                    <a:pt x="16" y="17"/>
                  </a:cubicBezTo>
                  <a:cubicBezTo>
                    <a:pt x="27" y="5"/>
                    <a:pt x="42" y="0"/>
                    <a:pt x="60" y="0"/>
                  </a:cubicBezTo>
                  <a:cubicBezTo>
                    <a:pt x="68" y="0"/>
                    <a:pt x="75" y="1"/>
                    <a:pt x="81" y="3"/>
                  </a:cubicBezTo>
                  <a:cubicBezTo>
                    <a:pt x="88" y="4"/>
                    <a:pt x="94" y="7"/>
                    <a:pt x="100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85">
              <a:extLst>
                <a:ext uri="{FF2B5EF4-FFF2-40B4-BE49-F238E27FC236}">
                  <a16:creationId xmlns:a16="http://schemas.microsoft.com/office/drawing/2014/main" id="{E21FB5D6-04F0-4047-B505-8F0B796792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0" y="2319"/>
              <a:ext cx="183" cy="155"/>
            </a:xfrm>
            <a:prstGeom prst="rect">
              <a:avLst/>
            </a:prstGeom>
            <a:solidFill>
              <a:srgbClr val="F06F17"/>
            </a:solidFill>
            <a:ln w="1587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86">
              <a:extLst>
                <a:ext uri="{FF2B5EF4-FFF2-40B4-BE49-F238E27FC236}">
                  <a16:creationId xmlns:a16="http://schemas.microsoft.com/office/drawing/2014/main" id="{7EA370AB-2062-42FA-BE48-006D2AD471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0" y="2502"/>
              <a:ext cx="183" cy="155"/>
            </a:xfrm>
            <a:prstGeom prst="rect">
              <a:avLst/>
            </a:prstGeom>
            <a:solidFill>
              <a:srgbClr val="F06F17"/>
            </a:solidFill>
            <a:ln w="1587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7">
              <a:extLst>
                <a:ext uri="{FF2B5EF4-FFF2-40B4-BE49-F238E27FC236}">
                  <a16:creationId xmlns:a16="http://schemas.microsoft.com/office/drawing/2014/main" id="{BAD9CDEA-F4B2-413D-99F4-923EA80FE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1" y="2348"/>
              <a:ext cx="50" cy="78"/>
            </a:xfrm>
            <a:custGeom>
              <a:avLst/>
              <a:gdLst>
                <a:gd name="T0" fmla="*/ 95 w 104"/>
                <a:gd name="T1" fmla="*/ 8 h 163"/>
                <a:gd name="T2" fmla="*/ 95 w 104"/>
                <a:gd name="T3" fmla="*/ 28 h 163"/>
                <a:gd name="T4" fmla="*/ 74 w 104"/>
                <a:gd name="T5" fmla="*/ 20 h 163"/>
                <a:gd name="T6" fmla="*/ 54 w 104"/>
                <a:gd name="T7" fmla="*/ 17 h 163"/>
                <a:gd name="T8" fmla="*/ 29 w 104"/>
                <a:gd name="T9" fmla="*/ 24 h 163"/>
                <a:gd name="T10" fmla="*/ 20 w 104"/>
                <a:gd name="T11" fmla="*/ 43 h 163"/>
                <a:gd name="T12" fmla="*/ 26 w 104"/>
                <a:gd name="T13" fmla="*/ 59 h 163"/>
                <a:gd name="T14" fmla="*/ 48 w 104"/>
                <a:gd name="T15" fmla="*/ 67 h 163"/>
                <a:gd name="T16" fmla="*/ 61 w 104"/>
                <a:gd name="T17" fmla="*/ 70 h 163"/>
                <a:gd name="T18" fmla="*/ 93 w 104"/>
                <a:gd name="T19" fmla="*/ 86 h 163"/>
                <a:gd name="T20" fmla="*/ 104 w 104"/>
                <a:gd name="T21" fmla="*/ 117 h 163"/>
                <a:gd name="T22" fmla="*/ 90 w 104"/>
                <a:gd name="T23" fmla="*/ 151 h 163"/>
                <a:gd name="T24" fmla="*/ 48 w 104"/>
                <a:gd name="T25" fmla="*/ 163 h 163"/>
                <a:gd name="T26" fmla="*/ 25 w 104"/>
                <a:gd name="T27" fmla="*/ 161 h 163"/>
                <a:gd name="T28" fmla="*/ 1 w 104"/>
                <a:gd name="T29" fmla="*/ 153 h 163"/>
                <a:gd name="T30" fmla="*/ 1 w 104"/>
                <a:gd name="T31" fmla="*/ 131 h 163"/>
                <a:gd name="T32" fmla="*/ 25 w 104"/>
                <a:gd name="T33" fmla="*/ 142 h 163"/>
                <a:gd name="T34" fmla="*/ 48 w 104"/>
                <a:gd name="T35" fmla="*/ 146 h 163"/>
                <a:gd name="T36" fmla="*/ 74 w 104"/>
                <a:gd name="T37" fmla="*/ 139 h 163"/>
                <a:gd name="T38" fmla="*/ 83 w 104"/>
                <a:gd name="T39" fmla="*/ 118 h 163"/>
                <a:gd name="T40" fmla="*/ 77 w 104"/>
                <a:gd name="T41" fmla="*/ 100 h 163"/>
                <a:gd name="T42" fmla="*/ 55 w 104"/>
                <a:gd name="T43" fmla="*/ 90 h 163"/>
                <a:gd name="T44" fmla="*/ 43 w 104"/>
                <a:gd name="T45" fmla="*/ 88 h 163"/>
                <a:gd name="T46" fmla="*/ 10 w 104"/>
                <a:gd name="T47" fmla="*/ 73 h 163"/>
                <a:gd name="T48" fmla="*/ 0 w 104"/>
                <a:gd name="T49" fmla="*/ 44 h 163"/>
                <a:gd name="T50" fmla="*/ 14 w 104"/>
                <a:gd name="T51" fmla="*/ 12 h 163"/>
                <a:gd name="T52" fmla="*/ 52 w 104"/>
                <a:gd name="T53" fmla="*/ 0 h 163"/>
                <a:gd name="T54" fmla="*/ 73 w 104"/>
                <a:gd name="T55" fmla="*/ 2 h 163"/>
                <a:gd name="T56" fmla="*/ 95 w 104"/>
                <a:gd name="T57" fmla="*/ 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4" h="163">
                  <a:moveTo>
                    <a:pt x="95" y="8"/>
                  </a:moveTo>
                  <a:lnTo>
                    <a:pt x="95" y="28"/>
                  </a:lnTo>
                  <a:cubicBezTo>
                    <a:pt x="88" y="24"/>
                    <a:pt x="81" y="22"/>
                    <a:pt x="74" y="20"/>
                  </a:cubicBezTo>
                  <a:cubicBezTo>
                    <a:pt x="67" y="18"/>
                    <a:pt x="61" y="17"/>
                    <a:pt x="54" y="17"/>
                  </a:cubicBezTo>
                  <a:cubicBezTo>
                    <a:pt x="43" y="17"/>
                    <a:pt x="35" y="19"/>
                    <a:pt x="29" y="24"/>
                  </a:cubicBezTo>
                  <a:cubicBezTo>
                    <a:pt x="23" y="28"/>
                    <a:pt x="20" y="35"/>
                    <a:pt x="20" y="43"/>
                  </a:cubicBezTo>
                  <a:cubicBezTo>
                    <a:pt x="20" y="50"/>
                    <a:pt x="22" y="55"/>
                    <a:pt x="26" y="59"/>
                  </a:cubicBezTo>
                  <a:cubicBezTo>
                    <a:pt x="30" y="62"/>
                    <a:pt x="38" y="65"/>
                    <a:pt x="48" y="67"/>
                  </a:cubicBezTo>
                  <a:lnTo>
                    <a:pt x="61" y="70"/>
                  </a:lnTo>
                  <a:cubicBezTo>
                    <a:pt x="75" y="73"/>
                    <a:pt x="86" y="78"/>
                    <a:pt x="93" y="86"/>
                  </a:cubicBezTo>
                  <a:cubicBezTo>
                    <a:pt x="101" y="94"/>
                    <a:pt x="104" y="104"/>
                    <a:pt x="104" y="117"/>
                  </a:cubicBezTo>
                  <a:cubicBezTo>
                    <a:pt x="104" y="132"/>
                    <a:pt x="99" y="143"/>
                    <a:pt x="90" y="151"/>
                  </a:cubicBezTo>
                  <a:cubicBezTo>
                    <a:pt x="80" y="159"/>
                    <a:pt x="66" y="163"/>
                    <a:pt x="48" y="163"/>
                  </a:cubicBezTo>
                  <a:cubicBezTo>
                    <a:pt x="41" y="163"/>
                    <a:pt x="33" y="162"/>
                    <a:pt x="25" y="161"/>
                  </a:cubicBezTo>
                  <a:cubicBezTo>
                    <a:pt x="17" y="159"/>
                    <a:pt x="9" y="156"/>
                    <a:pt x="1" y="153"/>
                  </a:cubicBezTo>
                  <a:lnTo>
                    <a:pt x="1" y="131"/>
                  </a:lnTo>
                  <a:cubicBezTo>
                    <a:pt x="9" y="136"/>
                    <a:pt x="17" y="140"/>
                    <a:pt x="25" y="142"/>
                  </a:cubicBezTo>
                  <a:cubicBezTo>
                    <a:pt x="32" y="145"/>
                    <a:pt x="40" y="146"/>
                    <a:pt x="48" y="146"/>
                  </a:cubicBezTo>
                  <a:cubicBezTo>
                    <a:pt x="59" y="146"/>
                    <a:pt x="68" y="143"/>
                    <a:pt x="74" y="139"/>
                  </a:cubicBezTo>
                  <a:cubicBezTo>
                    <a:pt x="80" y="134"/>
                    <a:pt x="83" y="127"/>
                    <a:pt x="83" y="118"/>
                  </a:cubicBezTo>
                  <a:cubicBezTo>
                    <a:pt x="83" y="110"/>
                    <a:pt x="81" y="104"/>
                    <a:pt x="77" y="100"/>
                  </a:cubicBezTo>
                  <a:cubicBezTo>
                    <a:pt x="72" y="96"/>
                    <a:pt x="65" y="92"/>
                    <a:pt x="55" y="90"/>
                  </a:cubicBezTo>
                  <a:lnTo>
                    <a:pt x="43" y="88"/>
                  </a:lnTo>
                  <a:cubicBezTo>
                    <a:pt x="28" y="84"/>
                    <a:pt x="17" y="79"/>
                    <a:pt x="10" y="73"/>
                  </a:cubicBezTo>
                  <a:cubicBezTo>
                    <a:pt x="4" y="66"/>
                    <a:pt x="0" y="57"/>
                    <a:pt x="0" y="44"/>
                  </a:cubicBezTo>
                  <a:cubicBezTo>
                    <a:pt x="0" y="31"/>
                    <a:pt x="5" y="20"/>
                    <a:pt x="14" y="12"/>
                  </a:cubicBezTo>
                  <a:cubicBezTo>
                    <a:pt x="23" y="4"/>
                    <a:pt x="36" y="0"/>
                    <a:pt x="52" y="0"/>
                  </a:cubicBezTo>
                  <a:cubicBezTo>
                    <a:pt x="59" y="0"/>
                    <a:pt x="66" y="0"/>
                    <a:pt x="73" y="2"/>
                  </a:cubicBezTo>
                  <a:cubicBezTo>
                    <a:pt x="80" y="3"/>
                    <a:pt x="88" y="5"/>
                    <a:pt x="95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8">
              <a:extLst>
                <a:ext uri="{FF2B5EF4-FFF2-40B4-BE49-F238E27FC236}">
                  <a16:creationId xmlns:a16="http://schemas.microsoft.com/office/drawing/2014/main" id="{23E38B24-DB94-4D5E-BB92-C6861F9A1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6" y="2349"/>
              <a:ext cx="65" cy="76"/>
            </a:xfrm>
            <a:custGeom>
              <a:avLst/>
              <a:gdLst>
                <a:gd name="T0" fmla="*/ 0 w 135"/>
                <a:gd name="T1" fmla="*/ 0 h 158"/>
                <a:gd name="T2" fmla="*/ 30 w 135"/>
                <a:gd name="T3" fmla="*/ 0 h 158"/>
                <a:gd name="T4" fmla="*/ 68 w 135"/>
                <a:gd name="T5" fmla="*/ 108 h 158"/>
                <a:gd name="T6" fmla="*/ 106 w 135"/>
                <a:gd name="T7" fmla="*/ 0 h 158"/>
                <a:gd name="T8" fmla="*/ 135 w 135"/>
                <a:gd name="T9" fmla="*/ 0 h 158"/>
                <a:gd name="T10" fmla="*/ 135 w 135"/>
                <a:gd name="T11" fmla="*/ 158 h 158"/>
                <a:gd name="T12" fmla="*/ 116 w 135"/>
                <a:gd name="T13" fmla="*/ 158 h 158"/>
                <a:gd name="T14" fmla="*/ 116 w 135"/>
                <a:gd name="T15" fmla="*/ 20 h 158"/>
                <a:gd name="T16" fmla="*/ 78 w 135"/>
                <a:gd name="T17" fmla="*/ 128 h 158"/>
                <a:gd name="T18" fmla="*/ 58 w 135"/>
                <a:gd name="T19" fmla="*/ 128 h 158"/>
                <a:gd name="T20" fmla="*/ 20 w 135"/>
                <a:gd name="T21" fmla="*/ 20 h 158"/>
                <a:gd name="T22" fmla="*/ 20 w 135"/>
                <a:gd name="T23" fmla="*/ 158 h 158"/>
                <a:gd name="T24" fmla="*/ 0 w 135"/>
                <a:gd name="T25" fmla="*/ 158 h 158"/>
                <a:gd name="T26" fmla="*/ 0 w 135"/>
                <a:gd name="T2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5" h="158">
                  <a:moveTo>
                    <a:pt x="0" y="0"/>
                  </a:moveTo>
                  <a:lnTo>
                    <a:pt x="30" y="0"/>
                  </a:lnTo>
                  <a:lnTo>
                    <a:pt x="68" y="108"/>
                  </a:lnTo>
                  <a:lnTo>
                    <a:pt x="106" y="0"/>
                  </a:lnTo>
                  <a:lnTo>
                    <a:pt x="135" y="0"/>
                  </a:lnTo>
                  <a:lnTo>
                    <a:pt x="135" y="158"/>
                  </a:lnTo>
                  <a:lnTo>
                    <a:pt x="116" y="158"/>
                  </a:lnTo>
                  <a:lnTo>
                    <a:pt x="116" y="20"/>
                  </a:lnTo>
                  <a:lnTo>
                    <a:pt x="78" y="128"/>
                  </a:lnTo>
                  <a:lnTo>
                    <a:pt x="58" y="128"/>
                  </a:lnTo>
                  <a:lnTo>
                    <a:pt x="20" y="20"/>
                  </a:lnTo>
                  <a:lnTo>
                    <a:pt x="20" y="158"/>
                  </a:lnTo>
                  <a:lnTo>
                    <a:pt x="0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9">
              <a:extLst>
                <a:ext uri="{FF2B5EF4-FFF2-40B4-BE49-F238E27FC236}">
                  <a16:creationId xmlns:a16="http://schemas.microsoft.com/office/drawing/2014/main" id="{5E41382A-A303-4C00-BCED-AD8D7236C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2" y="2527"/>
              <a:ext cx="50" cy="78"/>
            </a:xfrm>
            <a:custGeom>
              <a:avLst/>
              <a:gdLst>
                <a:gd name="T0" fmla="*/ 95 w 104"/>
                <a:gd name="T1" fmla="*/ 8 h 163"/>
                <a:gd name="T2" fmla="*/ 95 w 104"/>
                <a:gd name="T3" fmla="*/ 29 h 163"/>
                <a:gd name="T4" fmla="*/ 74 w 104"/>
                <a:gd name="T5" fmla="*/ 20 h 163"/>
                <a:gd name="T6" fmla="*/ 54 w 104"/>
                <a:gd name="T7" fmla="*/ 17 h 163"/>
                <a:gd name="T8" fmla="*/ 29 w 104"/>
                <a:gd name="T9" fmla="*/ 24 h 163"/>
                <a:gd name="T10" fmla="*/ 20 w 104"/>
                <a:gd name="T11" fmla="*/ 43 h 163"/>
                <a:gd name="T12" fmla="*/ 26 w 104"/>
                <a:gd name="T13" fmla="*/ 59 h 163"/>
                <a:gd name="T14" fmla="*/ 48 w 104"/>
                <a:gd name="T15" fmla="*/ 67 h 163"/>
                <a:gd name="T16" fmla="*/ 60 w 104"/>
                <a:gd name="T17" fmla="*/ 70 h 163"/>
                <a:gd name="T18" fmla="*/ 93 w 104"/>
                <a:gd name="T19" fmla="*/ 86 h 163"/>
                <a:gd name="T20" fmla="*/ 104 w 104"/>
                <a:gd name="T21" fmla="*/ 117 h 163"/>
                <a:gd name="T22" fmla="*/ 89 w 104"/>
                <a:gd name="T23" fmla="*/ 152 h 163"/>
                <a:gd name="T24" fmla="*/ 47 w 104"/>
                <a:gd name="T25" fmla="*/ 163 h 163"/>
                <a:gd name="T26" fmla="*/ 25 w 104"/>
                <a:gd name="T27" fmla="*/ 161 h 163"/>
                <a:gd name="T28" fmla="*/ 1 w 104"/>
                <a:gd name="T29" fmla="*/ 153 h 163"/>
                <a:gd name="T30" fmla="*/ 1 w 104"/>
                <a:gd name="T31" fmla="*/ 131 h 163"/>
                <a:gd name="T32" fmla="*/ 24 w 104"/>
                <a:gd name="T33" fmla="*/ 142 h 163"/>
                <a:gd name="T34" fmla="*/ 47 w 104"/>
                <a:gd name="T35" fmla="*/ 146 h 163"/>
                <a:gd name="T36" fmla="*/ 74 w 104"/>
                <a:gd name="T37" fmla="*/ 139 h 163"/>
                <a:gd name="T38" fmla="*/ 83 w 104"/>
                <a:gd name="T39" fmla="*/ 118 h 163"/>
                <a:gd name="T40" fmla="*/ 76 w 104"/>
                <a:gd name="T41" fmla="*/ 100 h 163"/>
                <a:gd name="T42" fmla="*/ 54 w 104"/>
                <a:gd name="T43" fmla="*/ 90 h 163"/>
                <a:gd name="T44" fmla="*/ 42 w 104"/>
                <a:gd name="T45" fmla="*/ 88 h 163"/>
                <a:gd name="T46" fmla="*/ 10 w 104"/>
                <a:gd name="T47" fmla="*/ 73 h 163"/>
                <a:gd name="T48" fmla="*/ 0 w 104"/>
                <a:gd name="T49" fmla="*/ 45 h 163"/>
                <a:gd name="T50" fmla="*/ 14 w 104"/>
                <a:gd name="T51" fmla="*/ 12 h 163"/>
                <a:gd name="T52" fmla="*/ 52 w 104"/>
                <a:gd name="T53" fmla="*/ 0 h 163"/>
                <a:gd name="T54" fmla="*/ 73 w 104"/>
                <a:gd name="T55" fmla="*/ 2 h 163"/>
                <a:gd name="T56" fmla="*/ 95 w 104"/>
                <a:gd name="T57" fmla="*/ 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4" h="163">
                  <a:moveTo>
                    <a:pt x="95" y="8"/>
                  </a:moveTo>
                  <a:lnTo>
                    <a:pt x="95" y="29"/>
                  </a:lnTo>
                  <a:cubicBezTo>
                    <a:pt x="87" y="25"/>
                    <a:pt x="80" y="22"/>
                    <a:pt x="74" y="20"/>
                  </a:cubicBezTo>
                  <a:cubicBezTo>
                    <a:pt x="67" y="18"/>
                    <a:pt x="60" y="17"/>
                    <a:pt x="54" y="17"/>
                  </a:cubicBezTo>
                  <a:cubicBezTo>
                    <a:pt x="43" y="17"/>
                    <a:pt x="35" y="19"/>
                    <a:pt x="29" y="24"/>
                  </a:cubicBezTo>
                  <a:cubicBezTo>
                    <a:pt x="23" y="28"/>
                    <a:pt x="20" y="35"/>
                    <a:pt x="20" y="43"/>
                  </a:cubicBezTo>
                  <a:cubicBezTo>
                    <a:pt x="20" y="50"/>
                    <a:pt x="22" y="55"/>
                    <a:pt x="26" y="59"/>
                  </a:cubicBezTo>
                  <a:cubicBezTo>
                    <a:pt x="30" y="62"/>
                    <a:pt x="37" y="65"/>
                    <a:pt x="48" y="67"/>
                  </a:cubicBezTo>
                  <a:lnTo>
                    <a:pt x="60" y="70"/>
                  </a:lnTo>
                  <a:cubicBezTo>
                    <a:pt x="75" y="73"/>
                    <a:pt x="86" y="78"/>
                    <a:pt x="93" y="86"/>
                  </a:cubicBezTo>
                  <a:cubicBezTo>
                    <a:pt x="100" y="94"/>
                    <a:pt x="104" y="104"/>
                    <a:pt x="104" y="117"/>
                  </a:cubicBezTo>
                  <a:cubicBezTo>
                    <a:pt x="104" y="132"/>
                    <a:pt x="99" y="144"/>
                    <a:pt x="89" y="152"/>
                  </a:cubicBezTo>
                  <a:cubicBezTo>
                    <a:pt x="80" y="159"/>
                    <a:pt x="66" y="163"/>
                    <a:pt x="47" y="163"/>
                  </a:cubicBezTo>
                  <a:cubicBezTo>
                    <a:pt x="40" y="163"/>
                    <a:pt x="33" y="163"/>
                    <a:pt x="25" y="161"/>
                  </a:cubicBezTo>
                  <a:cubicBezTo>
                    <a:pt x="17" y="159"/>
                    <a:pt x="9" y="157"/>
                    <a:pt x="1" y="153"/>
                  </a:cubicBezTo>
                  <a:lnTo>
                    <a:pt x="1" y="131"/>
                  </a:lnTo>
                  <a:cubicBezTo>
                    <a:pt x="9" y="136"/>
                    <a:pt x="17" y="140"/>
                    <a:pt x="24" y="142"/>
                  </a:cubicBezTo>
                  <a:cubicBezTo>
                    <a:pt x="32" y="145"/>
                    <a:pt x="40" y="146"/>
                    <a:pt x="47" y="146"/>
                  </a:cubicBezTo>
                  <a:cubicBezTo>
                    <a:pt x="59" y="146"/>
                    <a:pt x="68" y="144"/>
                    <a:pt x="74" y="139"/>
                  </a:cubicBezTo>
                  <a:cubicBezTo>
                    <a:pt x="80" y="134"/>
                    <a:pt x="83" y="127"/>
                    <a:pt x="83" y="118"/>
                  </a:cubicBezTo>
                  <a:cubicBezTo>
                    <a:pt x="83" y="111"/>
                    <a:pt x="81" y="105"/>
                    <a:pt x="76" y="100"/>
                  </a:cubicBezTo>
                  <a:cubicBezTo>
                    <a:pt x="72" y="96"/>
                    <a:pt x="65" y="93"/>
                    <a:pt x="54" y="90"/>
                  </a:cubicBezTo>
                  <a:lnTo>
                    <a:pt x="42" y="88"/>
                  </a:lnTo>
                  <a:cubicBezTo>
                    <a:pt x="27" y="85"/>
                    <a:pt x="17" y="80"/>
                    <a:pt x="10" y="73"/>
                  </a:cubicBezTo>
                  <a:cubicBezTo>
                    <a:pt x="3" y="66"/>
                    <a:pt x="0" y="57"/>
                    <a:pt x="0" y="45"/>
                  </a:cubicBezTo>
                  <a:cubicBezTo>
                    <a:pt x="0" y="31"/>
                    <a:pt x="5" y="20"/>
                    <a:pt x="14" y="12"/>
                  </a:cubicBezTo>
                  <a:cubicBezTo>
                    <a:pt x="23" y="4"/>
                    <a:pt x="36" y="0"/>
                    <a:pt x="52" y="0"/>
                  </a:cubicBezTo>
                  <a:cubicBezTo>
                    <a:pt x="59" y="0"/>
                    <a:pt x="66" y="0"/>
                    <a:pt x="73" y="2"/>
                  </a:cubicBezTo>
                  <a:cubicBezTo>
                    <a:pt x="80" y="3"/>
                    <a:pt x="87" y="5"/>
                    <a:pt x="95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0">
              <a:extLst>
                <a:ext uri="{FF2B5EF4-FFF2-40B4-BE49-F238E27FC236}">
                  <a16:creationId xmlns:a16="http://schemas.microsoft.com/office/drawing/2014/main" id="{37DFDB44-8315-4666-BC4F-6BEE8A2DDC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7" y="2528"/>
              <a:ext cx="65" cy="76"/>
            </a:xfrm>
            <a:custGeom>
              <a:avLst/>
              <a:gdLst>
                <a:gd name="T0" fmla="*/ 0 w 135"/>
                <a:gd name="T1" fmla="*/ 0 h 157"/>
                <a:gd name="T2" fmla="*/ 30 w 135"/>
                <a:gd name="T3" fmla="*/ 0 h 157"/>
                <a:gd name="T4" fmla="*/ 67 w 135"/>
                <a:gd name="T5" fmla="*/ 107 h 157"/>
                <a:gd name="T6" fmla="*/ 105 w 135"/>
                <a:gd name="T7" fmla="*/ 0 h 157"/>
                <a:gd name="T8" fmla="*/ 135 w 135"/>
                <a:gd name="T9" fmla="*/ 0 h 157"/>
                <a:gd name="T10" fmla="*/ 135 w 135"/>
                <a:gd name="T11" fmla="*/ 157 h 157"/>
                <a:gd name="T12" fmla="*/ 116 w 135"/>
                <a:gd name="T13" fmla="*/ 157 h 157"/>
                <a:gd name="T14" fmla="*/ 116 w 135"/>
                <a:gd name="T15" fmla="*/ 19 h 157"/>
                <a:gd name="T16" fmla="*/ 77 w 135"/>
                <a:gd name="T17" fmla="*/ 127 h 157"/>
                <a:gd name="T18" fmla="*/ 57 w 135"/>
                <a:gd name="T19" fmla="*/ 127 h 157"/>
                <a:gd name="T20" fmla="*/ 19 w 135"/>
                <a:gd name="T21" fmla="*/ 19 h 157"/>
                <a:gd name="T22" fmla="*/ 19 w 135"/>
                <a:gd name="T23" fmla="*/ 157 h 157"/>
                <a:gd name="T24" fmla="*/ 0 w 135"/>
                <a:gd name="T25" fmla="*/ 157 h 157"/>
                <a:gd name="T26" fmla="*/ 0 w 135"/>
                <a:gd name="T2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5" h="157">
                  <a:moveTo>
                    <a:pt x="0" y="0"/>
                  </a:moveTo>
                  <a:lnTo>
                    <a:pt x="30" y="0"/>
                  </a:lnTo>
                  <a:lnTo>
                    <a:pt x="67" y="107"/>
                  </a:lnTo>
                  <a:lnTo>
                    <a:pt x="105" y="0"/>
                  </a:lnTo>
                  <a:lnTo>
                    <a:pt x="135" y="0"/>
                  </a:lnTo>
                  <a:lnTo>
                    <a:pt x="135" y="157"/>
                  </a:lnTo>
                  <a:lnTo>
                    <a:pt x="116" y="157"/>
                  </a:lnTo>
                  <a:lnTo>
                    <a:pt x="116" y="19"/>
                  </a:lnTo>
                  <a:lnTo>
                    <a:pt x="77" y="127"/>
                  </a:lnTo>
                  <a:lnTo>
                    <a:pt x="57" y="127"/>
                  </a:lnTo>
                  <a:lnTo>
                    <a:pt x="19" y="19"/>
                  </a:lnTo>
                  <a:lnTo>
                    <a:pt x="19" y="157"/>
                  </a:lnTo>
                  <a:lnTo>
                    <a:pt x="0" y="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91">
              <a:extLst>
                <a:ext uri="{FF2B5EF4-FFF2-40B4-BE49-F238E27FC236}">
                  <a16:creationId xmlns:a16="http://schemas.microsoft.com/office/drawing/2014/main" id="{FBFEC8C2-D0E2-467D-AD83-B0C78AAFBC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7" y="2109"/>
              <a:ext cx="314" cy="107"/>
            </a:xfrm>
            <a:prstGeom prst="rect">
              <a:avLst/>
            </a:prstGeom>
            <a:solidFill>
              <a:srgbClr val="D0E69E"/>
            </a:solidFill>
            <a:ln w="952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92">
              <a:extLst>
                <a:ext uri="{FF2B5EF4-FFF2-40B4-BE49-F238E27FC236}">
                  <a16:creationId xmlns:a16="http://schemas.microsoft.com/office/drawing/2014/main" id="{F2B6A1B8-F3C1-4C6D-B57F-FAC101B0CA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7" y="1790"/>
              <a:ext cx="2682" cy="103"/>
            </a:xfrm>
            <a:prstGeom prst="rect">
              <a:avLst/>
            </a:prstGeom>
            <a:solidFill>
              <a:srgbClr val="A2D0D9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3">
              <a:extLst>
                <a:ext uri="{FF2B5EF4-FFF2-40B4-BE49-F238E27FC236}">
                  <a16:creationId xmlns:a16="http://schemas.microsoft.com/office/drawing/2014/main" id="{79B8B0C1-D133-4624-9CAE-255A99D97E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7" y="1801"/>
              <a:ext cx="53" cy="63"/>
            </a:xfrm>
            <a:custGeom>
              <a:avLst/>
              <a:gdLst>
                <a:gd name="T0" fmla="*/ 68 w 112"/>
                <a:gd name="T1" fmla="*/ 70 h 131"/>
                <a:gd name="T2" fmla="*/ 80 w 112"/>
                <a:gd name="T3" fmla="*/ 78 h 131"/>
                <a:gd name="T4" fmla="*/ 92 w 112"/>
                <a:gd name="T5" fmla="*/ 96 h 131"/>
                <a:gd name="T6" fmla="*/ 112 w 112"/>
                <a:gd name="T7" fmla="*/ 131 h 131"/>
                <a:gd name="T8" fmla="*/ 91 w 112"/>
                <a:gd name="T9" fmla="*/ 131 h 131"/>
                <a:gd name="T10" fmla="*/ 73 w 112"/>
                <a:gd name="T11" fmla="*/ 98 h 131"/>
                <a:gd name="T12" fmla="*/ 59 w 112"/>
                <a:gd name="T13" fmla="*/ 80 h 131"/>
                <a:gd name="T14" fmla="*/ 41 w 112"/>
                <a:gd name="T15" fmla="*/ 76 h 131"/>
                <a:gd name="T16" fmla="*/ 20 w 112"/>
                <a:gd name="T17" fmla="*/ 76 h 131"/>
                <a:gd name="T18" fmla="*/ 20 w 112"/>
                <a:gd name="T19" fmla="*/ 131 h 131"/>
                <a:gd name="T20" fmla="*/ 0 w 112"/>
                <a:gd name="T21" fmla="*/ 131 h 131"/>
                <a:gd name="T22" fmla="*/ 0 w 112"/>
                <a:gd name="T23" fmla="*/ 0 h 131"/>
                <a:gd name="T24" fmla="*/ 44 w 112"/>
                <a:gd name="T25" fmla="*/ 0 h 131"/>
                <a:gd name="T26" fmla="*/ 81 w 112"/>
                <a:gd name="T27" fmla="*/ 10 h 131"/>
                <a:gd name="T28" fmla="*/ 93 w 112"/>
                <a:gd name="T29" fmla="*/ 38 h 131"/>
                <a:gd name="T30" fmla="*/ 86 w 112"/>
                <a:gd name="T31" fmla="*/ 59 h 131"/>
                <a:gd name="T32" fmla="*/ 68 w 112"/>
                <a:gd name="T33" fmla="*/ 70 h 131"/>
                <a:gd name="T34" fmla="*/ 20 w 112"/>
                <a:gd name="T35" fmla="*/ 15 h 131"/>
                <a:gd name="T36" fmla="*/ 20 w 112"/>
                <a:gd name="T37" fmla="*/ 61 h 131"/>
                <a:gd name="T38" fmla="*/ 44 w 112"/>
                <a:gd name="T39" fmla="*/ 61 h 131"/>
                <a:gd name="T40" fmla="*/ 65 w 112"/>
                <a:gd name="T41" fmla="*/ 56 h 131"/>
                <a:gd name="T42" fmla="*/ 72 w 112"/>
                <a:gd name="T43" fmla="*/ 38 h 131"/>
                <a:gd name="T44" fmla="*/ 65 w 112"/>
                <a:gd name="T45" fmla="*/ 21 h 131"/>
                <a:gd name="T46" fmla="*/ 44 w 112"/>
                <a:gd name="T47" fmla="*/ 15 h 131"/>
                <a:gd name="T48" fmla="*/ 20 w 112"/>
                <a:gd name="T49" fmla="*/ 1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2" h="131">
                  <a:moveTo>
                    <a:pt x="68" y="70"/>
                  </a:moveTo>
                  <a:cubicBezTo>
                    <a:pt x="72" y="71"/>
                    <a:pt x="76" y="74"/>
                    <a:pt x="80" y="78"/>
                  </a:cubicBezTo>
                  <a:cubicBezTo>
                    <a:pt x="84" y="82"/>
                    <a:pt x="88" y="88"/>
                    <a:pt x="92" y="96"/>
                  </a:cubicBezTo>
                  <a:lnTo>
                    <a:pt x="112" y="131"/>
                  </a:lnTo>
                  <a:lnTo>
                    <a:pt x="91" y="131"/>
                  </a:lnTo>
                  <a:lnTo>
                    <a:pt x="73" y="98"/>
                  </a:lnTo>
                  <a:cubicBezTo>
                    <a:pt x="68" y="89"/>
                    <a:pt x="63" y="83"/>
                    <a:pt x="59" y="80"/>
                  </a:cubicBezTo>
                  <a:cubicBezTo>
                    <a:pt x="55" y="77"/>
                    <a:pt x="49" y="76"/>
                    <a:pt x="41" y="76"/>
                  </a:cubicBezTo>
                  <a:lnTo>
                    <a:pt x="20" y="76"/>
                  </a:lnTo>
                  <a:lnTo>
                    <a:pt x="20" y="131"/>
                  </a:lnTo>
                  <a:lnTo>
                    <a:pt x="0" y="131"/>
                  </a:lnTo>
                  <a:lnTo>
                    <a:pt x="0" y="0"/>
                  </a:lnTo>
                  <a:lnTo>
                    <a:pt x="44" y="0"/>
                  </a:lnTo>
                  <a:cubicBezTo>
                    <a:pt x="60" y="0"/>
                    <a:pt x="73" y="4"/>
                    <a:pt x="81" y="10"/>
                  </a:cubicBezTo>
                  <a:cubicBezTo>
                    <a:pt x="89" y="16"/>
                    <a:pt x="93" y="26"/>
                    <a:pt x="93" y="38"/>
                  </a:cubicBezTo>
                  <a:cubicBezTo>
                    <a:pt x="93" y="46"/>
                    <a:pt x="91" y="53"/>
                    <a:pt x="86" y="59"/>
                  </a:cubicBezTo>
                  <a:cubicBezTo>
                    <a:pt x="82" y="64"/>
                    <a:pt x="76" y="68"/>
                    <a:pt x="68" y="70"/>
                  </a:cubicBezTo>
                  <a:close/>
                  <a:moveTo>
                    <a:pt x="20" y="15"/>
                  </a:moveTo>
                  <a:lnTo>
                    <a:pt x="20" y="61"/>
                  </a:lnTo>
                  <a:lnTo>
                    <a:pt x="44" y="61"/>
                  </a:lnTo>
                  <a:cubicBezTo>
                    <a:pt x="53" y="61"/>
                    <a:pt x="60" y="59"/>
                    <a:pt x="65" y="56"/>
                  </a:cubicBezTo>
                  <a:cubicBezTo>
                    <a:pt x="70" y="52"/>
                    <a:pt x="72" y="46"/>
                    <a:pt x="72" y="38"/>
                  </a:cubicBezTo>
                  <a:cubicBezTo>
                    <a:pt x="72" y="31"/>
                    <a:pt x="70" y="25"/>
                    <a:pt x="65" y="21"/>
                  </a:cubicBezTo>
                  <a:cubicBezTo>
                    <a:pt x="60" y="17"/>
                    <a:pt x="53" y="15"/>
                    <a:pt x="44" y="15"/>
                  </a:cubicBezTo>
                  <a:lnTo>
                    <a:pt x="2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4">
              <a:extLst>
                <a:ext uri="{FF2B5EF4-FFF2-40B4-BE49-F238E27FC236}">
                  <a16:creationId xmlns:a16="http://schemas.microsoft.com/office/drawing/2014/main" id="{4508D9AB-7DC5-474C-AC3F-6044DFF458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77" y="1816"/>
              <a:ext cx="43" cy="50"/>
            </a:xfrm>
            <a:custGeom>
              <a:avLst/>
              <a:gdLst>
                <a:gd name="T0" fmla="*/ 56 w 91"/>
                <a:gd name="T1" fmla="*/ 51 h 103"/>
                <a:gd name="T2" fmla="*/ 26 w 91"/>
                <a:gd name="T3" fmla="*/ 55 h 103"/>
                <a:gd name="T4" fmla="*/ 18 w 91"/>
                <a:gd name="T5" fmla="*/ 71 h 103"/>
                <a:gd name="T6" fmla="*/ 24 w 91"/>
                <a:gd name="T7" fmla="*/ 84 h 103"/>
                <a:gd name="T8" fmla="*/ 41 w 91"/>
                <a:gd name="T9" fmla="*/ 89 h 103"/>
                <a:gd name="T10" fmla="*/ 64 w 91"/>
                <a:gd name="T11" fmla="*/ 80 h 103"/>
                <a:gd name="T12" fmla="*/ 73 w 91"/>
                <a:gd name="T13" fmla="*/ 55 h 103"/>
                <a:gd name="T14" fmla="*/ 73 w 91"/>
                <a:gd name="T15" fmla="*/ 51 h 103"/>
                <a:gd name="T16" fmla="*/ 56 w 91"/>
                <a:gd name="T17" fmla="*/ 51 h 103"/>
                <a:gd name="T18" fmla="*/ 91 w 91"/>
                <a:gd name="T19" fmla="*/ 44 h 103"/>
                <a:gd name="T20" fmla="*/ 91 w 91"/>
                <a:gd name="T21" fmla="*/ 100 h 103"/>
                <a:gd name="T22" fmla="*/ 73 w 91"/>
                <a:gd name="T23" fmla="*/ 100 h 103"/>
                <a:gd name="T24" fmla="*/ 73 w 91"/>
                <a:gd name="T25" fmla="*/ 85 h 103"/>
                <a:gd name="T26" fmla="*/ 58 w 91"/>
                <a:gd name="T27" fmla="*/ 99 h 103"/>
                <a:gd name="T28" fmla="*/ 36 w 91"/>
                <a:gd name="T29" fmla="*/ 103 h 103"/>
                <a:gd name="T30" fmla="*/ 10 w 91"/>
                <a:gd name="T31" fmla="*/ 94 h 103"/>
                <a:gd name="T32" fmla="*/ 0 w 91"/>
                <a:gd name="T33" fmla="*/ 72 h 103"/>
                <a:gd name="T34" fmla="*/ 12 w 91"/>
                <a:gd name="T35" fmla="*/ 47 h 103"/>
                <a:gd name="T36" fmla="*/ 49 w 91"/>
                <a:gd name="T37" fmla="*/ 38 h 103"/>
                <a:gd name="T38" fmla="*/ 73 w 91"/>
                <a:gd name="T39" fmla="*/ 38 h 103"/>
                <a:gd name="T40" fmla="*/ 73 w 91"/>
                <a:gd name="T41" fmla="*/ 37 h 103"/>
                <a:gd name="T42" fmla="*/ 65 w 91"/>
                <a:gd name="T43" fmla="*/ 20 h 103"/>
                <a:gd name="T44" fmla="*/ 43 w 91"/>
                <a:gd name="T45" fmla="*/ 13 h 103"/>
                <a:gd name="T46" fmla="*/ 25 w 91"/>
                <a:gd name="T47" fmla="*/ 15 h 103"/>
                <a:gd name="T48" fmla="*/ 8 w 91"/>
                <a:gd name="T49" fmla="*/ 22 h 103"/>
                <a:gd name="T50" fmla="*/ 8 w 91"/>
                <a:gd name="T51" fmla="*/ 7 h 103"/>
                <a:gd name="T52" fmla="*/ 27 w 91"/>
                <a:gd name="T53" fmla="*/ 2 h 103"/>
                <a:gd name="T54" fmla="*/ 45 w 91"/>
                <a:gd name="T55" fmla="*/ 0 h 103"/>
                <a:gd name="T56" fmla="*/ 79 w 91"/>
                <a:gd name="T57" fmla="*/ 11 h 103"/>
                <a:gd name="T58" fmla="*/ 91 w 91"/>
                <a:gd name="T59" fmla="*/ 4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1" h="103">
                  <a:moveTo>
                    <a:pt x="56" y="51"/>
                  </a:moveTo>
                  <a:cubicBezTo>
                    <a:pt x="41" y="51"/>
                    <a:pt x="32" y="52"/>
                    <a:pt x="26" y="55"/>
                  </a:cubicBezTo>
                  <a:cubicBezTo>
                    <a:pt x="21" y="58"/>
                    <a:pt x="18" y="63"/>
                    <a:pt x="18" y="71"/>
                  </a:cubicBezTo>
                  <a:cubicBezTo>
                    <a:pt x="18" y="76"/>
                    <a:pt x="20" y="81"/>
                    <a:pt x="24" y="84"/>
                  </a:cubicBezTo>
                  <a:cubicBezTo>
                    <a:pt x="28" y="88"/>
                    <a:pt x="34" y="89"/>
                    <a:pt x="41" y="89"/>
                  </a:cubicBezTo>
                  <a:cubicBezTo>
                    <a:pt x="51" y="89"/>
                    <a:pt x="58" y="86"/>
                    <a:pt x="64" y="80"/>
                  </a:cubicBezTo>
                  <a:cubicBezTo>
                    <a:pt x="70" y="73"/>
                    <a:pt x="73" y="65"/>
                    <a:pt x="73" y="55"/>
                  </a:cubicBezTo>
                  <a:lnTo>
                    <a:pt x="73" y="51"/>
                  </a:lnTo>
                  <a:lnTo>
                    <a:pt x="56" y="51"/>
                  </a:lnTo>
                  <a:close/>
                  <a:moveTo>
                    <a:pt x="91" y="44"/>
                  </a:moveTo>
                  <a:lnTo>
                    <a:pt x="91" y="100"/>
                  </a:lnTo>
                  <a:lnTo>
                    <a:pt x="73" y="100"/>
                  </a:lnTo>
                  <a:lnTo>
                    <a:pt x="73" y="85"/>
                  </a:lnTo>
                  <a:cubicBezTo>
                    <a:pt x="69" y="91"/>
                    <a:pt x="64" y="96"/>
                    <a:pt x="58" y="99"/>
                  </a:cubicBezTo>
                  <a:cubicBezTo>
                    <a:pt x="52" y="101"/>
                    <a:pt x="45" y="103"/>
                    <a:pt x="36" y="103"/>
                  </a:cubicBezTo>
                  <a:cubicBezTo>
                    <a:pt x="25" y="103"/>
                    <a:pt x="16" y="100"/>
                    <a:pt x="10" y="94"/>
                  </a:cubicBezTo>
                  <a:cubicBezTo>
                    <a:pt x="3" y="89"/>
                    <a:pt x="0" y="81"/>
                    <a:pt x="0" y="72"/>
                  </a:cubicBezTo>
                  <a:cubicBezTo>
                    <a:pt x="0" y="61"/>
                    <a:pt x="4" y="52"/>
                    <a:pt x="12" y="47"/>
                  </a:cubicBezTo>
                  <a:cubicBezTo>
                    <a:pt x="20" y="41"/>
                    <a:pt x="32" y="38"/>
                    <a:pt x="49" y="38"/>
                  </a:cubicBezTo>
                  <a:lnTo>
                    <a:pt x="73" y="38"/>
                  </a:lnTo>
                  <a:lnTo>
                    <a:pt x="73" y="37"/>
                  </a:lnTo>
                  <a:cubicBezTo>
                    <a:pt x="73" y="29"/>
                    <a:pt x="71" y="24"/>
                    <a:pt x="65" y="20"/>
                  </a:cubicBezTo>
                  <a:cubicBezTo>
                    <a:pt x="60" y="15"/>
                    <a:pt x="52" y="13"/>
                    <a:pt x="43" y="13"/>
                  </a:cubicBezTo>
                  <a:cubicBezTo>
                    <a:pt x="37" y="13"/>
                    <a:pt x="31" y="14"/>
                    <a:pt x="25" y="15"/>
                  </a:cubicBezTo>
                  <a:cubicBezTo>
                    <a:pt x="19" y="17"/>
                    <a:pt x="13" y="19"/>
                    <a:pt x="8" y="22"/>
                  </a:cubicBezTo>
                  <a:lnTo>
                    <a:pt x="8" y="7"/>
                  </a:lnTo>
                  <a:cubicBezTo>
                    <a:pt x="15" y="4"/>
                    <a:pt x="21" y="3"/>
                    <a:pt x="27" y="2"/>
                  </a:cubicBezTo>
                  <a:cubicBezTo>
                    <a:pt x="33" y="0"/>
                    <a:pt x="39" y="0"/>
                    <a:pt x="45" y="0"/>
                  </a:cubicBezTo>
                  <a:cubicBezTo>
                    <a:pt x="60" y="0"/>
                    <a:pt x="72" y="3"/>
                    <a:pt x="79" y="11"/>
                  </a:cubicBezTo>
                  <a:cubicBezTo>
                    <a:pt x="87" y="18"/>
                    <a:pt x="91" y="29"/>
                    <a:pt x="91" y="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95">
              <a:extLst>
                <a:ext uri="{FF2B5EF4-FFF2-40B4-BE49-F238E27FC236}">
                  <a16:creationId xmlns:a16="http://schemas.microsoft.com/office/drawing/2014/main" id="{71A76DE4-0AC6-4AFE-A406-62A9E9FE2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4" y="1816"/>
              <a:ext cx="40" cy="50"/>
            </a:xfrm>
            <a:custGeom>
              <a:avLst/>
              <a:gdLst>
                <a:gd name="T0" fmla="*/ 77 w 83"/>
                <a:gd name="T1" fmla="*/ 5 h 103"/>
                <a:gd name="T2" fmla="*/ 77 w 83"/>
                <a:gd name="T3" fmla="*/ 20 h 103"/>
                <a:gd name="T4" fmla="*/ 61 w 83"/>
                <a:gd name="T5" fmla="*/ 15 h 103"/>
                <a:gd name="T6" fmla="*/ 45 w 83"/>
                <a:gd name="T7" fmla="*/ 13 h 103"/>
                <a:gd name="T8" fmla="*/ 25 w 83"/>
                <a:gd name="T9" fmla="*/ 17 h 103"/>
                <a:gd name="T10" fmla="*/ 18 w 83"/>
                <a:gd name="T11" fmla="*/ 28 h 103"/>
                <a:gd name="T12" fmla="*/ 23 w 83"/>
                <a:gd name="T13" fmla="*/ 37 h 103"/>
                <a:gd name="T14" fmla="*/ 42 w 83"/>
                <a:gd name="T15" fmla="*/ 43 h 103"/>
                <a:gd name="T16" fmla="*/ 48 w 83"/>
                <a:gd name="T17" fmla="*/ 44 h 103"/>
                <a:gd name="T18" fmla="*/ 75 w 83"/>
                <a:gd name="T19" fmla="*/ 55 h 103"/>
                <a:gd name="T20" fmla="*/ 83 w 83"/>
                <a:gd name="T21" fmla="*/ 73 h 103"/>
                <a:gd name="T22" fmla="*/ 71 w 83"/>
                <a:gd name="T23" fmla="*/ 95 h 103"/>
                <a:gd name="T24" fmla="*/ 38 w 83"/>
                <a:gd name="T25" fmla="*/ 103 h 103"/>
                <a:gd name="T26" fmla="*/ 20 w 83"/>
                <a:gd name="T27" fmla="*/ 101 h 103"/>
                <a:gd name="T28" fmla="*/ 0 w 83"/>
                <a:gd name="T29" fmla="*/ 97 h 103"/>
                <a:gd name="T30" fmla="*/ 0 w 83"/>
                <a:gd name="T31" fmla="*/ 80 h 103"/>
                <a:gd name="T32" fmla="*/ 20 w 83"/>
                <a:gd name="T33" fmla="*/ 87 h 103"/>
                <a:gd name="T34" fmla="*/ 39 w 83"/>
                <a:gd name="T35" fmla="*/ 89 h 103"/>
                <a:gd name="T36" fmla="*/ 58 w 83"/>
                <a:gd name="T37" fmla="*/ 85 h 103"/>
                <a:gd name="T38" fmla="*/ 64 w 83"/>
                <a:gd name="T39" fmla="*/ 74 h 103"/>
                <a:gd name="T40" fmla="*/ 60 w 83"/>
                <a:gd name="T41" fmla="*/ 64 h 103"/>
                <a:gd name="T42" fmla="*/ 38 w 83"/>
                <a:gd name="T43" fmla="*/ 58 h 103"/>
                <a:gd name="T44" fmla="*/ 32 w 83"/>
                <a:gd name="T45" fmla="*/ 56 h 103"/>
                <a:gd name="T46" fmla="*/ 9 w 83"/>
                <a:gd name="T47" fmla="*/ 47 h 103"/>
                <a:gd name="T48" fmla="*/ 1 w 83"/>
                <a:gd name="T49" fmla="*/ 29 h 103"/>
                <a:gd name="T50" fmla="*/ 12 w 83"/>
                <a:gd name="T51" fmla="*/ 7 h 103"/>
                <a:gd name="T52" fmla="*/ 42 w 83"/>
                <a:gd name="T53" fmla="*/ 0 h 103"/>
                <a:gd name="T54" fmla="*/ 61 w 83"/>
                <a:gd name="T55" fmla="*/ 1 h 103"/>
                <a:gd name="T56" fmla="*/ 77 w 83"/>
                <a:gd name="T57" fmla="*/ 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3" h="103">
                  <a:moveTo>
                    <a:pt x="77" y="5"/>
                  </a:moveTo>
                  <a:lnTo>
                    <a:pt x="77" y="20"/>
                  </a:lnTo>
                  <a:cubicBezTo>
                    <a:pt x="72" y="18"/>
                    <a:pt x="67" y="16"/>
                    <a:pt x="61" y="15"/>
                  </a:cubicBezTo>
                  <a:cubicBezTo>
                    <a:pt x="56" y="14"/>
                    <a:pt x="50" y="13"/>
                    <a:pt x="45" y="13"/>
                  </a:cubicBezTo>
                  <a:cubicBezTo>
                    <a:pt x="36" y="13"/>
                    <a:pt x="29" y="15"/>
                    <a:pt x="25" y="17"/>
                  </a:cubicBezTo>
                  <a:cubicBezTo>
                    <a:pt x="20" y="19"/>
                    <a:pt x="18" y="23"/>
                    <a:pt x="18" y="28"/>
                  </a:cubicBezTo>
                  <a:cubicBezTo>
                    <a:pt x="18" y="32"/>
                    <a:pt x="20" y="35"/>
                    <a:pt x="23" y="37"/>
                  </a:cubicBezTo>
                  <a:cubicBezTo>
                    <a:pt x="26" y="39"/>
                    <a:pt x="32" y="41"/>
                    <a:pt x="42" y="43"/>
                  </a:cubicBezTo>
                  <a:lnTo>
                    <a:pt x="48" y="44"/>
                  </a:lnTo>
                  <a:cubicBezTo>
                    <a:pt x="60" y="47"/>
                    <a:pt x="69" y="50"/>
                    <a:pt x="75" y="55"/>
                  </a:cubicBezTo>
                  <a:cubicBezTo>
                    <a:pt x="80" y="59"/>
                    <a:pt x="83" y="65"/>
                    <a:pt x="83" y="73"/>
                  </a:cubicBezTo>
                  <a:cubicBezTo>
                    <a:pt x="83" y="82"/>
                    <a:pt x="79" y="89"/>
                    <a:pt x="71" y="95"/>
                  </a:cubicBezTo>
                  <a:cubicBezTo>
                    <a:pt x="63" y="100"/>
                    <a:pt x="52" y="103"/>
                    <a:pt x="38" y="103"/>
                  </a:cubicBezTo>
                  <a:cubicBezTo>
                    <a:pt x="32" y="103"/>
                    <a:pt x="26" y="102"/>
                    <a:pt x="20" y="101"/>
                  </a:cubicBezTo>
                  <a:cubicBezTo>
                    <a:pt x="14" y="100"/>
                    <a:pt x="7" y="99"/>
                    <a:pt x="0" y="97"/>
                  </a:cubicBezTo>
                  <a:lnTo>
                    <a:pt x="0" y="80"/>
                  </a:lnTo>
                  <a:cubicBezTo>
                    <a:pt x="7" y="83"/>
                    <a:pt x="13" y="85"/>
                    <a:pt x="20" y="87"/>
                  </a:cubicBezTo>
                  <a:cubicBezTo>
                    <a:pt x="26" y="89"/>
                    <a:pt x="32" y="89"/>
                    <a:pt x="39" y="89"/>
                  </a:cubicBezTo>
                  <a:cubicBezTo>
                    <a:pt x="47" y="89"/>
                    <a:pt x="53" y="88"/>
                    <a:pt x="58" y="85"/>
                  </a:cubicBezTo>
                  <a:cubicBezTo>
                    <a:pt x="62" y="83"/>
                    <a:pt x="64" y="79"/>
                    <a:pt x="64" y="74"/>
                  </a:cubicBezTo>
                  <a:cubicBezTo>
                    <a:pt x="64" y="70"/>
                    <a:pt x="63" y="67"/>
                    <a:pt x="60" y="64"/>
                  </a:cubicBezTo>
                  <a:cubicBezTo>
                    <a:pt x="56" y="62"/>
                    <a:pt x="49" y="60"/>
                    <a:pt x="38" y="58"/>
                  </a:cubicBezTo>
                  <a:lnTo>
                    <a:pt x="32" y="56"/>
                  </a:lnTo>
                  <a:cubicBezTo>
                    <a:pt x="21" y="54"/>
                    <a:pt x="13" y="51"/>
                    <a:pt x="9" y="47"/>
                  </a:cubicBezTo>
                  <a:cubicBezTo>
                    <a:pt x="4" y="42"/>
                    <a:pt x="1" y="36"/>
                    <a:pt x="1" y="29"/>
                  </a:cubicBezTo>
                  <a:cubicBezTo>
                    <a:pt x="1" y="19"/>
                    <a:pt x="5" y="12"/>
                    <a:pt x="12" y="7"/>
                  </a:cubicBezTo>
                  <a:cubicBezTo>
                    <a:pt x="19" y="2"/>
                    <a:pt x="29" y="0"/>
                    <a:pt x="42" y="0"/>
                  </a:cubicBezTo>
                  <a:cubicBezTo>
                    <a:pt x="49" y="0"/>
                    <a:pt x="55" y="0"/>
                    <a:pt x="61" y="1"/>
                  </a:cubicBezTo>
                  <a:cubicBezTo>
                    <a:pt x="67" y="2"/>
                    <a:pt x="72" y="3"/>
                    <a:pt x="77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96">
              <a:extLst>
                <a:ext uri="{FF2B5EF4-FFF2-40B4-BE49-F238E27FC236}">
                  <a16:creationId xmlns:a16="http://schemas.microsoft.com/office/drawing/2014/main" id="{CBCA5136-C425-47D5-A6FC-67131A78B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0" y="1804"/>
              <a:ext cx="32" cy="60"/>
            </a:xfrm>
            <a:custGeom>
              <a:avLst/>
              <a:gdLst>
                <a:gd name="T0" fmla="*/ 31 w 67"/>
                <a:gd name="T1" fmla="*/ 0 h 126"/>
                <a:gd name="T2" fmla="*/ 31 w 67"/>
                <a:gd name="T3" fmla="*/ 28 h 126"/>
                <a:gd name="T4" fmla="*/ 67 w 67"/>
                <a:gd name="T5" fmla="*/ 28 h 126"/>
                <a:gd name="T6" fmla="*/ 67 w 67"/>
                <a:gd name="T7" fmla="*/ 41 h 126"/>
                <a:gd name="T8" fmla="*/ 31 w 67"/>
                <a:gd name="T9" fmla="*/ 41 h 126"/>
                <a:gd name="T10" fmla="*/ 31 w 67"/>
                <a:gd name="T11" fmla="*/ 94 h 126"/>
                <a:gd name="T12" fmla="*/ 35 w 67"/>
                <a:gd name="T13" fmla="*/ 109 h 126"/>
                <a:gd name="T14" fmla="*/ 49 w 67"/>
                <a:gd name="T15" fmla="*/ 113 h 126"/>
                <a:gd name="T16" fmla="*/ 67 w 67"/>
                <a:gd name="T17" fmla="*/ 113 h 126"/>
                <a:gd name="T18" fmla="*/ 67 w 67"/>
                <a:gd name="T19" fmla="*/ 126 h 126"/>
                <a:gd name="T20" fmla="*/ 49 w 67"/>
                <a:gd name="T21" fmla="*/ 126 h 126"/>
                <a:gd name="T22" fmla="*/ 21 w 67"/>
                <a:gd name="T23" fmla="*/ 119 h 126"/>
                <a:gd name="T24" fmla="*/ 13 w 67"/>
                <a:gd name="T25" fmla="*/ 94 h 126"/>
                <a:gd name="T26" fmla="*/ 13 w 67"/>
                <a:gd name="T27" fmla="*/ 41 h 126"/>
                <a:gd name="T28" fmla="*/ 0 w 67"/>
                <a:gd name="T29" fmla="*/ 41 h 126"/>
                <a:gd name="T30" fmla="*/ 0 w 67"/>
                <a:gd name="T31" fmla="*/ 28 h 126"/>
                <a:gd name="T32" fmla="*/ 13 w 67"/>
                <a:gd name="T33" fmla="*/ 28 h 126"/>
                <a:gd name="T34" fmla="*/ 13 w 67"/>
                <a:gd name="T35" fmla="*/ 0 h 126"/>
                <a:gd name="T36" fmla="*/ 31 w 67"/>
                <a:gd name="T3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126">
                  <a:moveTo>
                    <a:pt x="31" y="0"/>
                  </a:moveTo>
                  <a:lnTo>
                    <a:pt x="31" y="28"/>
                  </a:lnTo>
                  <a:lnTo>
                    <a:pt x="67" y="28"/>
                  </a:lnTo>
                  <a:lnTo>
                    <a:pt x="67" y="41"/>
                  </a:lnTo>
                  <a:lnTo>
                    <a:pt x="31" y="41"/>
                  </a:lnTo>
                  <a:lnTo>
                    <a:pt x="31" y="94"/>
                  </a:lnTo>
                  <a:cubicBezTo>
                    <a:pt x="31" y="102"/>
                    <a:pt x="32" y="107"/>
                    <a:pt x="35" y="109"/>
                  </a:cubicBezTo>
                  <a:cubicBezTo>
                    <a:pt x="37" y="112"/>
                    <a:pt x="42" y="113"/>
                    <a:pt x="49" y="113"/>
                  </a:cubicBezTo>
                  <a:lnTo>
                    <a:pt x="67" y="113"/>
                  </a:lnTo>
                  <a:lnTo>
                    <a:pt x="67" y="126"/>
                  </a:lnTo>
                  <a:lnTo>
                    <a:pt x="49" y="126"/>
                  </a:lnTo>
                  <a:cubicBezTo>
                    <a:pt x="36" y="126"/>
                    <a:pt x="26" y="124"/>
                    <a:pt x="21" y="119"/>
                  </a:cubicBezTo>
                  <a:cubicBezTo>
                    <a:pt x="16" y="115"/>
                    <a:pt x="13" y="106"/>
                    <a:pt x="13" y="94"/>
                  </a:cubicBezTo>
                  <a:lnTo>
                    <a:pt x="13" y="41"/>
                  </a:lnTo>
                  <a:lnTo>
                    <a:pt x="0" y="41"/>
                  </a:lnTo>
                  <a:lnTo>
                    <a:pt x="0" y="28"/>
                  </a:lnTo>
                  <a:lnTo>
                    <a:pt x="13" y="28"/>
                  </a:lnTo>
                  <a:lnTo>
                    <a:pt x="13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97">
              <a:extLst>
                <a:ext uri="{FF2B5EF4-FFF2-40B4-BE49-F238E27FC236}">
                  <a16:creationId xmlns:a16="http://schemas.microsoft.com/office/drawing/2014/main" id="{140F1824-14EE-428B-A335-2A2B67D81F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20" y="1816"/>
              <a:ext cx="48" cy="50"/>
            </a:xfrm>
            <a:custGeom>
              <a:avLst/>
              <a:gdLst>
                <a:gd name="T0" fmla="*/ 100 w 100"/>
                <a:gd name="T1" fmla="*/ 47 h 103"/>
                <a:gd name="T2" fmla="*/ 100 w 100"/>
                <a:gd name="T3" fmla="*/ 55 h 103"/>
                <a:gd name="T4" fmla="*/ 19 w 100"/>
                <a:gd name="T5" fmla="*/ 55 h 103"/>
                <a:gd name="T6" fmla="*/ 29 w 100"/>
                <a:gd name="T7" fmla="*/ 80 h 103"/>
                <a:gd name="T8" fmla="*/ 57 w 100"/>
                <a:gd name="T9" fmla="*/ 89 h 103"/>
                <a:gd name="T10" fmla="*/ 77 w 100"/>
                <a:gd name="T11" fmla="*/ 87 h 103"/>
                <a:gd name="T12" fmla="*/ 95 w 100"/>
                <a:gd name="T13" fmla="*/ 80 h 103"/>
                <a:gd name="T14" fmla="*/ 95 w 100"/>
                <a:gd name="T15" fmla="*/ 95 h 103"/>
                <a:gd name="T16" fmla="*/ 76 w 100"/>
                <a:gd name="T17" fmla="*/ 101 h 103"/>
                <a:gd name="T18" fmla="*/ 56 w 100"/>
                <a:gd name="T19" fmla="*/ 103 h 103"/>
                <a:gd name="T20" fmla="*/ 15 w 100"/>
                <a:gd name="T21" fmla="*/ 89 h 103"/>
                <a:gd name="T22" fmla="*/ 0 w 100"/>
                <a:gd name="T23" fmla="*/ 52 h 103"/>
                <a:gd name="T24" fmla="*/ 14 w 100"/>
                <a:gd name="T25" fmla="*/ 14 h 103"/>
                <a:gd name="T26" fmla="*/ 53 w 100"/>
                <a:gd name="T27" fmla="*/ 0 h 103"/>
                <a:gd name="T28" fmla="*/ 87 w 100"/>
                <a:gd name="T29" fmla="*/ 13 h 103"/>
                <a:gd name="T30" fmla="*/ 100 w 100"/>
                <a:gd name="T31" fmla="*/ 47 h 103"/>
                <a:gd name="T32" fmla="*/ 82 w 100"/>
                <a:gd name="T33" fmla="*/ 42 h 103"/>
                <a:gd name="T34" fmla="*/ 74 w 100"/>
                <a:gd name="T35" fmla="*/ 21 h 103"/>
                <a:gd name="T36" fmla="*/ 53 w 100"/>
                <a:gd name="T37" fmla="*/ 13 h 103"/>
                <a:gd name="T38" fmla="*/ 29 w 100"/>
                <a:gd name="T39" fmla="*/ 21 h 103"/>
                <a:gd name="T40" fmla="*/ 19 w 100"/>
                <a:gd name="T41" fmla="*/ 43 h 103"/>
                <a:gd name="T42" fmla="*/ 82 w 100"/>
                <a:gd name="T43" fmla="*/ 4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0" h="103">
                  <a:moveTo>
                    <a:pt x="100" y="47"/>
                  </a:moveTo>
                  <a:lnTo>
                    <a:pt x="100" y="55"/>
                  </a:lnTo>
                  <a:lnTo>
                    <a:pt x="19" y="55"/>
                  </a:lnTo>
                  <a:cubicBezTo>
                    <a:pt x="19" y="66"/>
                    <a:pt x="23" y="75"/>
                    <a:pt x="29" y="80"/>
                  </a:cubicBezTo>
                  <a:cubicBezTo>
                    <a:pt x="36" y="86"/>
                    <a:pt x="45" y="89"/>
                    <a:pt x="57" y="89"/>
                  </a:cubicBezTo>
                  <a:cubicBezTo>
                    <a:pt x="64" y="89"/>
                    <a:pt x="70" y="88"/>
                    <a:pt x="77" y="87"/>
                  </a:cubicBezTo>
                  <a:cubicBezTo>
                    <a:pt x="83" y="85"/>
                    <a:pt x="89" y="83"/>
                    <a:pt x="95" y="80"/>
                  </a:cubicBezTo>
                  <a:lnTo>
                    <a:pt x="95" y="95"/>
                  </a:lnTo>
                  <a:cubicBezTo>
                    <a:pt x="89" y="98"/>
                    <a:pt x="83" y="100"/>
                    <a:pt x="76" y="101"/>
                  </a:cubicBezTo>
                  <a:cubicBezTo>
                    <a:pt x="69" y="102"/>
                    <a:pt x="63" y="103"/>
                    <a:pt x="56" y="103"/>
                  </a:cubicBezTo>
                  <a:cubicBezTo>
                    <a:pt x="39" y="103"/>
                    <a:pt x="25" y="98"/>
                    <a:pt x="15" y="89"/>
                  </a:cubicBezTo>
                  <a:cubicBezTo>
                    <a:pt x="5" y="80"/>
                    <a:pt x="0" y="68"/>
                    <a:pt x="0" y="52"/>
                  </a:cubicBezTo>
                  <a:cubicBezTo>
                    <a:pt x="0" y="36"/>
                    <a:pt x="5" y="23"/>
                    <a:pt x="14" y="14"/>
                  </a:cubicBezTo>
                  <a:cubicBezTo>
                    <a:pt x="24" y="5"/>
                    <a:pt x="37" y="0"/>
                    <a:pt x="53" y="0"/>
                  </a:cubicBezTo>
                  <a:cubicBezTo>
                    <a:pt x="67" y="0"/>
                    <a:pt x="79" y="4"/>
                    <a:pt x="87" y="13"/>
                  </a:cubicBezTo>
                  <a:cubicBezTo>
                    <a:pt x="95" y="21"/>
                    <a:pt x="100" y="33"/>
                    <a:pt x="100" y="47"/>
                  </a:cubicBezTo>
                  <a:close/>
                  <a:moveTo>
                    <a:pt x="82" y="42"/>
                  </a:moveTo>
                  <a:cubicBezTo>
                    <a:pt x="82" y="34"/>
                    <a:pt x="79" y="27"/>
                    <a:pt x="74" y="21"/>
                  </a:cubicBezTo>
                  <a:cubicBezTo>
                    <a:pt x="69" y="16"/>
                    <a:pt x="62" y="13"/>
                    <a:pt x="53" y="13"/>
                  </a:cubicBezTo>
                  <a:cubicBezTo>
                    <a:pt x="43" y="13"/>
                    <a:pt x="35" y="16"/>
                    <a:pt x="29" y="21"/>
                  </a:cubicBezTo>
                  <a:cubicBezTo>
                    <a:pt x="23" y="26"/>
                    <a:pt x="20" y="33"/>
                    <a:pt x="19" y="43"/>
                  </a:cubicBezTo>
                  <a:lnTo>
                    <a:pt x="82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98">
              <a:extLst>
                <a:ext uri="{FF2B5EF4-FFF2-40B4-BE49-F238E27FC236}">
                  <a16:creationId xmlns:a16="http://schemas.microsoft.com/office/drawing/2014/main" id="{EF38C7A8-30E7-4430-B4A2-B008156B6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" y="1816"/>
              <a:ext cx="30" cy="48"/>
            </a:xfrm>
            <a:custGeom>
              <a:avLst/>
              <a:gdLst>
                <a:gd name="T0" fmla="*/ 63 w 63"/>
                <a:gd name="T1" fmla="*/ 17 h 100"/>
                <a:gd name="T2" fmla="*/ 56 w 63"/>
                <a:gd name="T3" fmla="*/ 15 h 100"/>
                <a:gd name="T4" fmla="*/ 49 w 63"/>
                <a:gd name="T5" fmla="*/ 14 h 100"/>
                <a:gd name="T6" fmla="*/ 26 w 63"/>
                <a:gd name="T7" fmla="*/ 23 h 100"/>
                <a:gd name="T8" fmla="*/ 18 w 63"/>
                <a:gd name="T9" fmla="*/ 49 h 100"/>
                <a:gd name="T10" fmla="*/ 18 w 63"/>
                <a:gd name="T11" fmla="*/ 100 h 100"/>
                <a:gd name="T12" fmla="*/ 0 w 63"/>
                <a:gd name="T13" fmla="*/ 100 h 100"/>
                <a:gd name="T14" fmla="*/ 0 w 63"/>
                <a:gd name="T15" fmla="*/ 2 h 100"/>
                <a:gd name="T16" fmla="*/ 18 w 63"/>
                <a:gd name="T17" fmla="*/ 2 h 100"/>
                <a:gd name="T18" fmla="*/ 18 w 63"/>
                <a:gd name="T19" fmla="*/ 17 h 100"/>
                <a:gd name="T20" fmla="*/ 32 w 63"/>
                <a:gd name="T21" fmla="*/ 4 h 100"/>
                <a:gd name="T22" fmla="*/ 54 w 63"/>
                <a:gd name="T23" fmla="*/ 0 h 100"/>
                <a:gd name="T24" fmla="*/ 58 w 63"/>
                <a:gd name="T25" fmla="*/ 0 h 100"/>
                <a:gd name="T26" fmla="*/ 63 w 63"/>
                <a:gd name="T27" fmla="*/ 1 h 100"/>
                <a:gd name="T28" fmla="*/ 63 w 63"/>
                <a:gd name="T29" fmla="*/ 1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100">
                  <a:moveTo>
                    <a:pt x="63" y="17"/>
                  </a:moveTo>
                  <a:cubicBezTo>
                    <a:pt x="61" y="16"/>
                    <a:pt x="59" y="15"/>
                    <a:pt x="56" y="15"/>
                  </a:cubicBezTo>
                  <a:cubicBezTo>
                    <a:pt x="54" y="14"/>
                    <a:pt x="51" y="14"/>
                    <a:pt x="49" y="14"/>
                  </a:cubicBezTo>
                  <a:cubicBezTo>
                    <a:pt x="39" y="14"/>
                    <a:pt x="31" y="17"/>
                    <a:pt x="26" y="23"/>
                  </a:cubicBezTo>
                  <a:cubicBezTo>
                    <a:pt x="20" y="29"/>
                    <a:pt x="18" y="37"/>
                    <a:pt x="18" y="49"/>
                  </a:cubicBezTo>
                  <a:lnTo>
                    <a:pt x="18" y="100"/>
                  </a:lnTo>
                  <a:lnTo>
                    <a:pt x="0" y="100"/>
                  </a:lnTo>
                  <a:lnTo>
                    <a:pt x="0" y="2"/>
                  </a:lnTo>
                  <a:lnTo>
                    <a:pt x="18" y="2"/>
                  </a:lnTo>
                  <a:lnTo>
                    <a:pt x="18" y="17"/>
                  </a:lnTo>
                  <a:cubicBezTo>
                    <a:pt x="21" y="11"/>
                    <a:pt x="26" y="7"/>
                    <a:pt x="32" y="4"/>
                  </a:cubicBezTo>
                  <a:cubicBezTo>
                    <a:pt x="38" y="1"/>
                    <a:pt x="45" y="0"/>
                    <a:pt x="54" y="0"/>
                  </a:cubicBezTo>
                  <a:cubicBezTo>
                    <a:pt x="55" y="0"/>
                    <a:pt x="56" y="0"/>
                    <a:pt x="58" y="0"/>
                  </a:cubicBezTo>
                  <a:cubicBezTo>
                    <a:pt x="59" y="0"/>
                    <a:pt x="61" y="0"/>
                    <a:pt x="63" y="1"/>
                  </a:cubicBezTo>
                  <a:lnTo>
                    <a:pt x="6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99">
              <a:extLst>
                <a:ext uri="{FF2B5EF4-FFF2-40B4-BE49-F238E27FC236}">
                  <a16:creationId xmlns:a16="http://schemas.microsoft.com/office/drawing/2014/main" id="{E0164620-913A-4D22-8491-6A43AB7DB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" y="1801"/>
              <a:ext cx="44" cy="63"/>
            </a:xfrm>
            <a:custGeom>
              <a:avLst/>
              <a:gdLst>
                <a:gd name="T0" fmla="*/ 0 w 92"/>
                <a:gd name="T1" fmla="*/ 0 h 131"/>
                <a:gd name="T2" fmla="*/ 90 w 92"/>
                <a:gd name="T3" fmla="*/ 0 h 131"/>
                <a:gd name="T4" fmla="*/ 90 w 92"/>
                <a:gd name="T5" fmla="*/ 15 h 131"/>
                <a:gd name="T6" fmla="*/ 19 w 92"/>
                <a:gd name="T7" fmla="*/ 15 h 131"/>
                <a:gd name="T8" fmla="*/ 19 w 92"/>
                <a:gd name="T9" fmla="*/ 54 h 131"/>
                <a:gd name="T10" fmla="*/ 87 w 92"/>
                <a:gd name="T11" fmla="*/ 54 h 131"/>
                <a:gd name="T12" fmla="*/ 87 w 92"/>
                <a:gd name="T13" fmla="*/ 69 h 131"/>
                <a:gd name="T14" fmla="*/ 19 w 92"/>
                <a:gd name="T15" fmla="*/ 69 h 131"/>
                <a:gd name="T16" fmla="*/ 19 w 92"/>
                <a:gd name="T17" fmla="*/ 116 h 131"/>
                <a:gd name="T18" fmla="*/ 92 w 92"/>
                <a:gd name="T19" fmla="*/ 116 h 131"/>
                <a:gd name="T20" fmla="*/ 92 w 92"/>
                <a:gd name="T21" fmla="*/ 131 h 131"/>
                <a:gd name="T22" fmla="*/ 0 w 92"/>
                <a:gd name="T23" fmla="*/ 131 h 131"/>
                <a:gd name="T24" fmla="*/ 0 w 92"/>
                <a:gd name="T25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2" h="131">
                  <a:moveTo>
                    <a:pt x="0" y="0"/>
                  </a:moveTo>
                  <a:lnTo>
                    <a:pt x="90" y="0"/>
                  </a:lnTo>
                  <a:lnTo>
                    <a:pt x="90" y="15"/>
                  </a:lnTo>
                  <a:lnTo>
                    <a:pt x="19" y="15"/>
                  </a:lnTo>
                  <a:lnTo>
                    <a:pt x="19" y="54"/>
                  </a:lnTo>
                  <a:lnTo>
                    <a:pt x="87" y="54"/>
                  </a:lnTo>
                  <a:lnTo>
                    <a:pt x="87" y="69"/>
                  </a:lnTo>
                  <a:lnTo>
                    <a:pt x="19" y="69"/>
                  </a:lnTo>
                  <a:lnTo>
                    <a:pt x="19" y="116"/>
                  </a:lnTo>
                  <a:lnTo>
                    <a:pt x="92" y="116"/>
                  </a:lnTo>
                  <a:lnTo>
                    <a:pt x="92" y="131"/>
                  </a:lnTo>
                  <a:lnTo>
                    <a:pt x="0" y="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00">
              <a:extLst>
                <a:ext uri="{FF2B5EF4-FFF2-40B4-BE49-F238E27FC236}">
                  <a16:creationId xmlns:a16="http://schemas.microsoft.com/office/drawing/2014/main" id="{257731AE-842E-407A-BB73-26CACEA88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" y="1816"/>
              <a:ext cx="43" cy="48"/>
            </a:xfrm>
            <a:custGeom>
              <a:avLst/>
              <a:gdLst>
                <a:gd name="T0" fmla="*/ 89 w 89"/>
                <a:gd name="T1" fmla="*/ 41 h 100"/>
                <a:gd name="T2" fmla="*/ 89 w 89"/>
                <a:gd name="T3" fmla="*/ 100 h 100"/>
                <a:gd name="T4" fmla="*/ 72 w 89"/>
                <a:gd name="T5" fmla="*/ 100 h 100"/>
                <a:gd name="T6" fmla="*/ 72 w 89"/>
                <a:gd name="T7" fmla="*/ 42 h 100"/>
                <a:gd name="T8" fmla="*/ 66 w 89"/>
                <a:gd name="T9" fmla="*/ 21 h 100"/>
                <a:gd name="T10" fmla="*/ 48 w 89"/>
                <a:gd name="T11" fmla="*/ 14 h 100"/>
                <a:gd name="T12" fmla="*/ 26 w 89"/>
                <a:gd name="T13" fmla="*/ 22 h 100"/>
                <a:gd name="T14" fmla="*/ 17 w 89"/>
                <a:gd name="T15" fmla="*/ 45 h 100"/>
                <a:gd name="T16" fmla="*/ 17 w 89"/>
                <a:gd name="T17" fmla="*/ 100 h 100"/>
                <a:gd name="T18" fmla="*/ 0 w 89"/>
                <a:gd name="T19" fmla="*/ 100 h 100"/>
                <a:gd name="T20" fmla="*/ 0 w 89"/>
                <a:gd name="T21" fmla="*/ 2 h 100"/>
                <a:gd name="T22" fmla="*/ 17 w 89"/>
                <a:gd name="T23" fmla="*/ 2 h 100"/>
                <a:gd name="T24" fmla="*/ 17 w 89"/>
                <a:gd name="T25" fmla="*/ 17 h 100"/>
                <a:gd name="T26" fmla="*/ 32 w 89"/>
                <a:gd name="T27" fmla="*/ 4 h 100"/>
                <a:gd name="T28" fmla="*/ 52 w 89"/>
                <a:gd name="T29" fmla="*/ 0 h 100"/>
                <a:gd name="T30" fmla="*/ 80 w 89"/>
                <a:gd name="T31" fmla="*/ 10 h 100"/>
                <a:gd name="T32" fmla="*/ 89 w 89"/>
                <a:gd name="T33" fmla="*/ 4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100">
                  <a:moveTo>
                    <a:pt x="89" y="41"/>
                  </a:moveTo>
                  <a:lnTo>
                    <a:pt x="89" y="100"/>
                  </a:lnTo>
                  <a:lnTo>
                    <a:pt x="72" y="100"/>
                  </a:lnTo>
                  <a:lnTo>
                    <a:pt x="72" y="42"/>
                  </a:lnTo>
                  <a:cubicBezTo>
                    <a:pt x="72" y="32"/>
                    <a:pt x="70" y="25"/>
                    <a:pt x="66" y="21"/>
                  </a:cubicBezTo>
                  <a:cubicBezTo>
                    <a:pt x="62" y="16"/>
                    <a:pt x="56" y="14"/>
                    <a:pt x="48" y="14"/>
                  </a:cubicBezTo>
                  <a:cubicBezTo>
                    <a:pt x="39" y="14"/>
                    <a:pt x="31" y="17"/>
                    <a:pt x="26" y="22"/>
                  </a:cubicBezTo>
                  <a:cubicBezTo>
                    <a:pt x="20" y="28"/>
                    <a:pt x="17" y="35"/>
                    <a:pt x="17" y="45"/>
                  </a:cubicBezTo>
                  <a:lnTo>
                    <a:pt x="17" y="100"/>
                  </a:lnTo>
                  <a:lnTo>
                    <a:pt x="0" y="100"/>
                  </a:lnTo>
                  <a:lnTo>
                    <a:pt x="0" y="2"/>
                  </a:lnTo>
                  <a:lnTo>
                    <a:pt x="17" y="2"/>
                  </a:lnTo>
                  <a:lnTo>
                    <a:pt x="17" y="17"/>
                  </a:lnTo>
                  <a:cubicBezTo>
                    <a:pt x="21" y="12"/>
                    <a:pt x="26" y="7"/>
                    <a:pt x="32" y="4"/>
                  </a:cubicBezTo>
                  <a:cubicBezTo>
                    <a:pt x="38" y="1"/>
                    <a:pt x="44" y="0"/>
                    <a:pt x="52" y="0"/>
                  </a:cubicBezTo>
                  <a:cubicBezTo>
                    <a:pt x="64" y="0"/>
                    <a:pt x="74" y="3"/>
                    <a:pt x="80" y="10"/>
                  </a:cubicBezTo>
                  <a:cubicBezTo>
                    <a:pt x="86" y="17"/>
                    <a:pt x="89" y="27"/>
                    <a:pt x="89" y="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01">
              <a:extLst>
                <a:ext uri="{FF2B5EF4-FFF2-40B4-BE49-F238E27FC236}">
                  <a16:creationId xmlns:a16="http://schemas.microsoft.com/office/drawing/2014/main" id="{AEF9F826-61A3-429B-B3E0-8C35A188A5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66" y="1816"/>
              <a:ext cx="46" cy="67"/>
            </a:xfrm>
            <a:custGeom>
              <a:avLst/>
              <a:gdLst>
                <a:gd name="T0" fmla="*/ 78 w 96"/>
                <a:gd name="T1" fmla="*/ 50 h 138"/>
                <a:gd name="T2" fmla="*/ 71 w 96"/>
                <a:gd name="T3" fmla="*/ 23 h 138"/>
                <a:gd name="T4" fmla="*/ 48 w 96"/>
                <a:gd name="T5" fmla="*/ 13 h 138"/>
                <a:gd name="T6" fmla="*/ 26 w 96"/>
                <a:gd name="T7" fmla="*/ 23 h 138"/>
                <a:gd name="T8" fmla="*/ 18 w 96"/>
                <a:gd name="T9" fmla="*/ 50 h 138"/>
                <a:gd name="T10" fmla="*/ 26 w 96"/>
                <a:gd name="T11" fmla="*/ 77 h 138"/>
                <a:gd name="T12" fmla="*/ 48 w 96"/>
                <a:gd name="T13" fmla="*/ 87 h 138"/>
                <a:gd name="T14" fmla="*/ 71 w 96"/>
                <a:gd name="T15" fmla="*/ 77 h 138"/>
                <a:gd name="T16" fmla="*/ 78 w 96"/>
                <a:gd name="T17" fmla="*/ 50 h 138"/>
                <a:gd name="T18" fmla="*/ 96 w 96"/>
                <a:gd name="T19" fmla="*/ 88 h 138"/>
                <a:gd name="T20" fmla="*/ 84 w 96"/>
                <a:gd name="T21" fmla="*/ 125 h 138"/>
                <a:gd name="T22" fmla="*/ 47 w 96"/>
                <a:gd name="T23" fmla="*/ 138 h 138"/>
                <a:gd name="T24" fmla="*/ 29 w 96"/>
                <a:gd name="T25" fmla="*/ 136 h 138"/>
                <a:gd name="T26" fmla="*/ 13 w 96"/>
                <a:gd name="T27" fmla="*/ 132 h 138"/>
                <a:gd name="T28" fmla="*/ 13 w 96"/>
                <a:gd name="T29" fmla="*/ 117 h 138"/>
                <a:gd name="T30" fmla="*/ 28 w 96"/>
                <a:gd name="T31" fmla="*/ 122 h 138"/>
                <a:gd name="T32" fmla="*/ 44 w 96"/>
                <a:gd name="T33" fmla="*/ 124 h 138"/>
                <a:gd name="T34" fmla="*/ 70 w 96"/>
                <a:gd name="T35" fmla="*/ 116 h 138"/>
                <a:gd name="T36" fmla="*/ 78 w 96"/>
                <a:gd name="T37" fmla="*/ 91 h 138"/>
                <a:gd name="T38" fmla="*/ 78 w 96"/>
                <a:gd name="T39" fmla="*/ 83 h 138"/>
                <a:gd name="T40" fmla="*/ 64 w 96"/>
                <a:gd name="T41" fmla="*/ 96 h 138"/>
                <a:gd name="T42" fmla="*/ 44 w 96"/>
                <a:gd name="T43" fmla="*/ 100 h 138"/>
                <a:gd name="T44" fmla="*/ 12 w 96"/>
                <a:gd name="T45" fmla="*/ 86 h 138"/>
                <a:gd name="T46" fmla="*/ 0 w 96"/>
                <a:gd name="T47" fmla="*/ 50 h 138"/>
                <a:gd name="T48" fmla="*/ 12 w 96"/>
                <a:gd name="T49" fmla="*/ 14 h 138"/>
                <a:gd name="T50" fmla="*/ 44 w 96"/>
                <a:gd name="T51" fmla="*/ 0 h 138"/>
                <a:gd name="T52" fmla="*/ 64 w 96"/>
                <a:gd name="T53" fmla="*/ 4 h 138"/>
                <a:gd name="T54" fmla="*/ 78 w 96"/>
                <a:gd name="T55" fmla="*/ 17 h 138"/>
                <a:gd name="T56" fmla="*/ 78 w 96"/>
                <a:gd name="T57" fmla="*/ 2 h 138"/>
                <a:gd name="T58" fmla="*/ 96 w 96"/>
                <a:gd name="T59" fmla="*/ 2 h 138"/>
                <a:gd name="T60" fmla="*/ 96 w 96"/>
                <a:gd name="T61" fmla="*/ 8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6" h="138">
                  <a:moveTo>
                    <a:pt x="78" y="50"/>
                  </a:moveTo>
                  <a:cubicBezTo>
                    <a:pt x="78" y="38"/>
                    <a:pt x="76" y="29"/>
                    <a:pt x="71" y="23"/>
                  </a:cubicBezTo>
                  <a:cubicBezTo>
                    <a:pt x="65" y="16"/>
                    <a:pt x="58" y="13"/>
                    <a:pt x="48" y="13"/>
                  </a:cubicBezTo>
                  <a:cubicBezTo>
                    <a:pt x="39" y="13"/>
                    <a:pt x="32" y="16"/>
                    <a:pt x="26" y="23"/>
                  </a:cubicBezTo>
                  <a:cubicBezTo>
                    <a:pt x="21" y="29"/>
                    <a:pt x="18" y="38"/>
                    <a:pt x="18" y="50"/>
                  </a:cubicBezTo>
                  <a:cubicBezTo>
                    <a:pt x="18" y="62"/>
                    <a:pt x="21" y="71"/>
                    <a:pt x="26" y="77"/>
                  </a:cubicBezTo>
                  <a:cubicBezTo>
                    <a:pt x="32" y="84"/>
                    <a:pt x="39" y="87"/>
                    <a:pt x="48" y="87"/>
                  </a:cubicBezTo>
                  <a:cubicBezTo>
                    <a:pt x="58" y="87"/>
                    <a:pt x="65" y="84"/>
                    <a:pt x="71" y="77"/>
                  </a:cubicBezTo>
                  <a:cubicBezTo>
                    <a:pt x="76" y="71"/>
                    <a:pt x="78" y="62"/>
                    <a:pt x="78" y="50"/>
                  </a:cubicBezTo>
                  <a:close/>
                  <a:moveTo>
                    <a:pt x="96" y="88"/>
                  </a:moveTo>
                  <a:cubicBezTo>
                    <a:pt x="96" y="105"/>
                    <a:pt x="92" y="117"/>
                    <a:pt x="84" y="125"/>
                  </a:cubicBezTo>
                  <a:cubicBezTo>
                    <a:pt x="76" y="133"/>
                    <a:pt x="63" y="138"/>
                    <a:pt x="47" y="138"/>
                  </a:cubicBezTo>
                  <a:cubicBezTo>
                    <a:pt x="40" y="138"/>
                    <a:pt x="35" y="137"/>
                    <a:pt x="29" y="136"/>
                  </a:cubicBezTo>
                  <a:cubicBezTo>
                    <a:pt x="24" y="135"/>
                    <a:pt x="18" y="134"/>
                    <a:pt x="13" y="132"/>
                  </a:cubicBezTo>
                  <a:lnTo>
                    <a:pt x="13" y="117"/>
                  </a:lnTo>
                  <a:cubicBezTo>
                    <a:pt x="18" y="119"/>
                    <a:pt x="23" y="121"/>
                    <a:pt x="28" y="122"/>
                  </a:cubicBezTo>
                  <a:cubicBezTo>
                    <a:pt x="33" y="124"/>
                    <a:pt x="39" y="124"/>
                    <a:pt x="44" y="124"/>
                  </a:cubicBezTo>
                  <a:cubicBezTo>
                    <a:pt x="55" y="124"/>
                    <a:pt x="64" y="121"/>
                    <a:pt x="70" y="116"/>
                  </a:cubicBezTo>
                  <a:cubicBezTo>
                    <a:pt x="76" y="110"/>
                    <a:pt x="78" y="102"/>
                    <a:pt x="78" y="91"/>
                  </a:cubicBezTo>
                  <a:lnTo>
                    <a:pt x="78" y="83"/>
                  </a:lnTo>
                  <a:cubicBezTo>
                    <a:pt x="75" y="89"/>
                    <a:pt x="70" y="93"/>
                    <a:pt x="64" y="96"/>
                  </a:cubicBezTo>
                  <a:cubicBezTo>
                    <a:pt x="59" y="99"/>
                    <a:pt x="52" y="100"/>
                    <a:pt x="44" y="100"/>
                  </a:cubicBezTo>
                  <a:cubicBezTo>
                    <a:pt x="31" y="100"/>
                    <a:pt x="20" y="96"/>
                    <a:pt x="12" y="86"/>
                  </a:cubicBezTo>
                  <a:cubicBezTo>
                    <a:pt x="4" y="77"/>
                    <a:pt x="0" y="65"/>
                    <a:pt x="0" y="50"/>
                  </a:cubicBezTo>
                  <a:cubicBezTo>
                    <a:pt x="0" y="35"/>
                    <a:pt x="4" y="23"/>
                    <a:pt x="12" y="14"/>
                  </a:cubicBezTo>
                  <a:cubicBezTo>
                    <a:pt x="20" y="4"/>
                    <a:pt x="31" y="0"/>
                    <a:pt x="44" y="0"/>
                  </a:cubicBezTo>
                  <a:cubicBezTo>
                    <a:pt x="52" y="0"/>
                    <a:pt x="59" y="1"/>
                    <a:pt x="64" y="4"/>
                  </a:cubicBezTo>
                  <a:cubicBezTo>
                    <a:pt x="70" y="7"/>
                    <a:pt x="75" y="11"/>
                    <a:pt x="78" y="17"/>
                  </a:cubicBezTo>
                  <a:lnTo>
                    <a:pt x="78" y="2"/>
                  </a:lnTo>
                  <a:lnTo>
                    <a:pt x="96" y="2"/>
                  </a:lnTo>
                  <a:lnTo>
                    <a:pt x="96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2">
              <a:extLst>
                <a:ext uri="{FF2B5EF4-FFF2-40B4-BE49-F238E27FC236}">
                  <a16:creationId xmlns:a16="http://schemas.microsoft.com/office/drawing/2014/main" id="{3DD47C40-26BB-4357-9C8F-5B71D53FF5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30" y="1799"/>
              <a:ext cx="8" cy="65"/>
            </a:xfrm>
            <a:custGeom>
              <a:avLst/>
              <a:gdLst>
                <a:gd name="T0" fmla="*/ 0 w 18"/>
                <a:gd name="T1" fmla="*/ 38 h 136"/>
                <a:gd name="T2" fmla="*/ 18 w 18"/>
                <a:gd name="T3" fmla="*/ 38 h 136"/>
                <a:gd name="T4" fmla="*/ 18 w 18"/>
                <a:gd name="T5" fmla="*/ 136 h 136"/>
                <a:gd name="T6" fmla="*/ 0 w 18"/>
                <a:gd name="T7" fmla="*/ 136 h 136"/>
                <a:gd name="T8" fmla="*/ 0 w 18"/>
                <a:gd name="T9" fmla="*/ 38 h 136"/>
                <a:gd name="T10" fmla="*/ 0 w 18"/>
                <a:gd name="T11" fmla="*/ 0 h 136"/>
                <a:gd name="T12" fmla="*/ 18 w 18"/>
                <a:gd name="T13" fmla="*/ 0 h 136"/>
                <a:gd name="T14" fmla="*/ 18 w 18"/>
                <a:gd name="T15" fmla="*/ 20 h 136"/>
                <a:gd name="T16" fmla="*/ 0 w 18"/>
                <a:gd name="T17" fmla="*/ 20 h 136"/>
                <a:gd name="T18" fmla="*/ 0 w 18"/>
                <a:gd name="T19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36">
                  <a:moveTo>
                    <a:pt x="0" y="38"/>
                  </a:moveTo>
                  <a:lnTo>
                    <a:pt x="18" y="38"/>
                  </a:lnTo>
                  <a:lnTo>
                    <a:pt x="18" y="136"/>
                  </a:lnTo>
                  <a:lnTo>
                    <a:pt x="0" y="136"/>
                  </a:lnTo>
                  <a:lnTo>
                    <a:pt x="0" y="38"/>
                  </a:lnTo>
                  <a:close/>
                  <a:moveTo>
                    <a:pt x="0" y="0"/>
                  </a:moveTo>
                  <a:lnTo>
                    <a:pt x="18" y="0"/>
                  </a:lnTo>
                  <a:lnTo>
                    <a:pt x="18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3">
              <a:extLst>
                <a:ext uri="{FF2B5EF4-FFF2-40B4-BE49-F238E27FC236}">
                  <a16:creationId xmlns:a16="http://schemas.microsoft.com/office/drawing/2014/main" id="{953856A3-0FE6-4352-B96A-CF5271128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6" y="1816"/>
              <a:ext cx="43" cy="48"/>
            </a:xfrm>
            <a:custGeom>
              <a:avLst/>
              <a:gdLst>
                <a:gd name="T0" fmla="*/ 90 w 90"/>
                <a:gd name="T1" fmla="*/ 41 h 100"/>
                <a:gd name="T2" fmla="*/ 90 w 90"/>
                <a:gd name="T3" fmla="*/ 100 h 100"/>
                <a:gd name="T4" fmla="*/ 73 w 90"/>
                <a:gd name="T5" fmla="*/ 100 h 100"/>
                <a:gd name="T6" fmla="*/ 73 w 90"/>
                <a:gd name="T7" fmla="*/ 42 h 100"/>
                <a:gd name="T8" fmla="*/ 67 w 90"/>
                <a:gd name="T9" fmla="*/ 21 h 100"/>
                <a:gd name="T10" fmla="*/ 49 w 90"/>
                <a:gd name="T11" fmla="*/ 14 h 100"/>
                <a:gd name="T12" fmla="*/ 26 w 90"/>
                <a:gd name="T13" fmla="*/ 22 h 100"/>
                <a:gd name="T14" fmla="*/ 18 w 90"/>
                <a:gd name="T15" fmla="*/ 45 h 100"/>
                <a:gd name="T16" fmla="*/ 18 w 90"/>
                <a:gd name="T17" fmla="*/ 100 h 100"/>
                <a:gd name="T18" fmla="*/ 0 w 90"/>
                <a:gd name="T19" fmla="*/ 100 h 100"/>
                <a:gd name="T20" fmla="*/ 0 w 90"/>
                <a:gd name="T21" fmla="*/ 2 h 100"/>
                <a:gd name="T22" fmla="*/ 18 w 90"/>
                <a:gd name="T23" fmla="*/ 2 h 100"/>
                <a:gd name="T24" fmla="*/ 18 w 90"/>
                <a:gd name="T25" fmla="*/ 17 h 100"/>
                <a:gd name="T26" fmla="*/ 33 w 90"/>
                <a:gd name="T27" fmla="*/ 4 h 100"/>
                <a:gd name="T28" fmla="*/ 53 w 90"/>
                <a:gd name="T29" fmla="*/ 0 h 100"/>
                <a:gd name="T30" fmla="*/ 81 w 90"/>
                <a:gd name="T31" fmla="*/ 10 h 100"/>
                <a:gd name="T32" fmla="*/ 90 w 90"/>
                <a:gd name="T33" fmla="*/ 4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100">
                  <a:moveTo>
                    <a:pt x="90" y="41"/>
                  </a:moveTo>
                  <a:lnTo>
                    <a:pt x="90" y="100"/>
                  </a:lnTo>
                  <a:lnTo>
                    <a:pt x="73" y="100"/>
                  </a:lnTo>
                  <a:lnTo>
                    <a:pt x="73" y="42"/>
                  </a:lnTo>
                  <a:cubicBezTo>
                    <a:pt x="73" y="32"/>
                    <a:pt x="71" y="25"/>
                    <a:pt x="67" y="21"/>
                  </a:cubicBezTo>
                  <a:cubicBezTo>
                    <a:pt x="63" y="16"/>
                    <a:pt x="57" y="14"/>
                    <a:pt x="49" y="14"/>
                  </a:cubicBezTo>
                  <a:cubicBezTo>
                    <a:pt x="39" y="14"/>
                    <a:pt x="32" y="17"/>
                    <a:pt x="26" y="22"/>
                  </a:cubicBezTo>
                  <a:cubicBezTo>
                    <a:pt x="21" y="28"/>
                    <a:pt x="18" y="35"/>
                    <a:pt x="18" y="45"/>
                  </a:cubicBezTo>
                  <a:lnTo>
                    <a:pt x="18" y="100"/>
                  </a:lnTo>
                  <a:lnTo>
                    <a:pt x="0" y="100"/>
                  </a:lnTo>
                  <a:lnTo>
                    <a:pt x="0" y="2"/>
                  </a:lnTo>
                  <a:lnTo>
                    <a:pt x="18" y="2"/>
                  </a:lnTo>
                  <a:lnTo>
                    <a:pt x="18" y="17"/>
                  </a:lnTo>
                  <a:cubicBezTo>
                    <a:pt x="22" y="12"/>
                    <a:pt x="27" y="7"/>
                    <a:pt x="33" y="4"/>
                  </a:cubicBezTo>
                  <a:cubicBezTo>
                    <a:pt x="39" y="1"/>
                    <a:pt x="45" y="0"/>
                    <a:pt x="53" y="0"/>
                  </a:cubicBezTo>
                  <a:cubicBezTo>
                    <a:pt x="65" y="0"/>
                    <a:pt x="74" y="3"/>
                    <a:pt x="81" y="10"/>
                  </a:cubicBezTo>
                  <a:cubicBezTo>
                    <a:pt x="87" y="17"/>
                    <a:pt x="90" y="27"/>
                    <a:pt x="90" y="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4">
              <a:extLst>
                <a:ext uri="{FF2B5EF4-FFF2-40B4-BE49-F238E27FC236}">
                  <a16:creationId xmlns:a16="http://schemas.microsoft.com/office/drawing/2014/main" id="{9D7CDD72-E92D-4331-9589-7EDC36F235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2" y="1816"/>
              <a:ext cx="48" cy="50"/>
            </a:xfrm>
            <a:custGeom>
              <a:avLst/>
              <a:gdLst>
                <a:gd name="T0" fmla="*/ 99 w 99"/>
                <a:gd name="T1" fmla="*/ 47 h 103"/>
                <a:gd name="T2" fmla="*/ 99 w 99"/>
                <a:gd name="T3" fmla="*/ 55 h 103"/>
                <a:gd name="T4" fmla="*/ 18 w 99"/>
                <a:gd name="T5" fmla="*/ 55 h 103"/>
                <a:gd name="T6" fmla="*/ 29 w 99"/>
                <a:gd name="T7" fmla="*/ 80 h 103"/>
                <a:gd name="T8" fmla="*/ 57 w 99"/>
                <a:gd name="T9" fmla="*/ 89 h 103"/>
                <a:gd name="T10" fmla="*/ 76 w 99"/>
                <a:gd name="T11" fmla="*/ 87 h 103"/>
                <a:gd name="T12" fmla="*/ 95 w 99"/>
                <a:gd name="T13" fmla="*/ 80 h 103"/>
                <a:gd name="T14" fmla="*/ 95 w 99"/>
                <a:gd name="T15" fmla="*/ 95 h 103"/>
                <a:gd name="T16" fmla="*/ 76 w 99"/>
                <a:gd name="T17" fmla="*/ 101 h 103"/>
                <a:gd name="T18" fmla="*/ 56 w 99"/>
                <a:gd name="T19" fmla="*/ 103 h 103"/>
                <a:gd name="T20" fmla="*/ 15 w 99"/>
                <a:gd name="T21" fmla="*/ 89 h 103"/>
                <a:gd name="T22" fmla="*/ 0 w 99"/>
                <a:gd name="T23" fmla="*/ 52 h 103"/>
                <a:gd name="T24" fmla="*/ 14 w 99"/>
                <a:gd name="T25" fmla="*/ 14 h 103"/>
                <a:gd name="T26" fmla="*/ 52 w 99"/>
                <a:gd name="T27" fmla="*/ 0 h 103"/>
                <a:gd name="T28" fmla="*/ 87 w 99"/>
                <a:gd name="T29" fmla="*/ 13 h 103"/>
                <a:gd name="T30" fmla="*/ 99 w 99"/>
                <a:gd name="T31" fmla="*/ 47 h 103"/>
                <a:gd name="T32" fmla="*/ 82 w 99"/>
                <a:gd name="T33" fmla="*/ 42 h 103"/>
                <a:gd name="T34" fmla="*/ 74 w 99"/>
                <a:gd name="T35" fmla="*/ 21 h 103"/>
                <a:gd name="T36" fmla="*/ 53 w 99"/>
                <a:gd name="T37" fmla="*/ 13 h 103"/>
                <a:gd name="T38" fmla="*/ 29 w 99"/>
                <a:gd name="T39" fmla="*/ 21 h 103"/>
                <a:gd name="T40" fmla="*/ 19 w 99"/>
                <a:gd name="T41" fmla="*/ 43 h 103"/>
                <a:gd name="T42" fmla="*/ 82 w 99"/>
                <a:gd name="T43" fmla="*/ 4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9" h="103">
                  <a:moveTo>
                    <a:pt x="99" y="47"/>
                  </a:moveTo>
                  <a:lnTo>
                    <a:pt x="99" y="55"/>
                  </a:lnTo>
                  <a:lnTo>
                    <a:pt x="18" y="55"/>
                  </a:lnTo>
                  <a:cubicBezTo>
                    <a:pt x="19" y="66"/>
                    <a:pt x="23" y="75"/>
                    <a:pt x="29" y="80"/>
                  </a:cubicBezTo>
                  <a:cubicBezTo>
                    <a:pt x="36" y="86"/>
                    <a:pt x="45" y="89"/>
                    <a:pt x="57" y="89"/>
                  </a:cubicBezTo>
                  <a:cubicBezTo>
                    <a:pt x="63" y="89"/>
                    <a:pt x="70" y="88"/>
                    <a:pt x="76" y="87"/>
                  </a:cubicBezTo>
                  <a:cubicBezTo>
                    <a:pt x="83" y="85"/>
                    <a:pt x="89" y="83"/>
                    <a:pt x="95" y="80"/>
                  </a:cubicBezTo>
                  <a:lnTo>
                    <a:pt x="95" y="95"/>
                  </a:lnTo>
                  <a:cubicBezTo>
                    <a:pt x="89" y="98"/>
                    <a:pt x="82" y="100"/>
                    <a:pt x="76" y="101"/>
                  </a:cubicBezTo>
                  <a:cubicBezTo>
                    <a:pt x="69" y="102"/>
                    <a:pt x="62" y="103"/>
                    <a:pt x="56" y="103"/>
                  </a:cubicBezTo>
                  <a:cubicBezTo>
                    <a:pt x="38" y="103"/>
                    <a:pt x="25" y="98"/>
                    <a:pt x="15" y="89"/>
                  </a:cubicBezTo>
                  <a:cubicBezTo>
                    <a:pt x="5" y="80"/>
                    <a:pt x="0" y="68"/>
                    <a:pt x="0" y="52"/>
                  </a:cubicBezTo>
                  <a:cubicBezTo>
                    <a:pt x="0" y="36"/>
                    <a:pt x="5" y="23"/>
                    <a:pt x="14" y="14"/>
                  </a:cubicBezTo>
                  <a:cubicBezTo>
                    <a:pt x="24" y="5"/>
                    <a:pt x="36" y="0"/>
                    <a:pt x="52" y="0"/>
                  </a:cubicBezTo>
                  <a:cubicBezTo>
                    <a:pt x="67" y="0"/>
                    <a:pt x="78" y="4"/>
                    <a:pt x="87" y="13"/>
                  </a:cubicBezTo>
                  <a:cubicBezTo>
                    <a:pt x="95" y="21"/>
                    <a:pt x="99" y="33"/>
                    <a:pt x="99" y="47"/>
                  </a:cubicBezTo>
                  <a:close/>
                  <a:moveTo>
                    <a:pt x="82" y="42"/>
                  </a:moveTo>
                  <a:cubicBezTo>
                    <a:pt x="82" y="34"/>
                    <a:pt x="79" y="27"/>
                    <a:pt x="74" y="21"/>
                  </a:cubicBezTo>
                  <a:cubicBezTo>
                    <a:pt x="68" y="16"/>
                    <a:pt x="61" y="13"/>
                    <a:pt x="53" y="13"/>
                  </a:cubicBezTo>
                  <a:cubicBezTo>
                    <a:pt x="43" y="13"/>
                    <a:pt x="35" y="16"/>
                    <a:pt x="29" y="21"/>
                  </a:cubicBezTo>
                  <a:cubicBezTo>
                    <a:pt x="23" y="26"/>
                    <a:pt x="20" y="33"/>
                    <a:pt x="19" y="43"/>
                  </a:cubicBezTo>
                  <a:lnTo>
                    <a:pt x="82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05">
              <a:extLst>
                <a:ext uri="{FF2B5EF4-FFF2-40B4-BE49-F238E27FC236}">
                  <a16:creationId xmlns:a16="http://schemas.microsoft.com/office/drawing/2014/main" id="{AE03B0AD-070F-4304-809C-6BDB5F2982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9" y="2014"/>
              <a:ext cx="38" cy="60"/>
            </a:xfrm>
            <a:custGeom>
              <a:avLst/>
              <a:gdLst>
                <a:gd name="T0" fmla="*/ 16 w 78"/>
                <a:gd name="T1" fmla="*/ 14 h 125"/>
                <a:gd name="T2" fmla="*/ 16 w 78"/>
                <a:gd name="T3" fmla="*/ 61 h 125"/>
                <a:gd name="T4" fmla="*/ 37 w 78"/>
                <a:gd name="T5" fmla="*/ 61 h 125"/>
                <a:gd name="T6" fmla="*/ 54 w 78"/>
                <a:gd name="T7" fmla="*/ 55 h 125"/>
                <a:gd name="T8" fmla="*/ 61 w 78"/>
                <a:gd name="T9" fmla="*/ 37 h 125"/>
                <a:gd name="T10" fmla="*/ 54 w 78"/>
                <a:gd name="T11" fmla="*/ 20 h 125"/>
                <a:gd name="T12" fmla="*/ 37 w 78"/>
                <a:gd name="T13" fmla="*/ 14 h 125"/>
                <a:gd name="T14" fmla="*/ 16 w 78"/>
                <a:gd name="T15" fmla="*/ 14 h 125"/>
                <a:gd name="T16" fmla="*/ 0 w 78"/>
                <a:gd name="T17" fmla="*/ 0 h 125"/>
                <a:gd name="T18" fmla="*/ 37 w 78"/>
                <a:gd name="T19" fmla="*/ 0 h 125"/>
                <a:gd name="T20" fmla="*/ 67 w 78"/>
                <a:gd name="T21" fmla="*/ 10 h 125"/>
                <a:gd name="T22" fmla="*/ 78 w 78"/>
                <a:gd name="T23" fmla="*/ 37 h 125"/>
                <a:gd name="T24" fmla="*/ 67 w 78"/>
                <a:gd name="T25" fmla="*/ 65 h 125"/>
                <a:gd name="T26" fmla="*/ 37 w 78"/>
                <a:gd name="T27" fmla="*/ 75 h 125"/>
                <a:gd name="T28" fmla="*/ 16 w 78"/>
                <a:gd name="T29" fmla="*/ 75 h 125"/>
                <a:gd name="T30" fmla="*/ 16 w 78"/>
                <a:gd name="T31" fmla="*/ 125 h 125"/>
                <a:gd name="T32" fmla="*/ 0 w 78"/>
                <a:gd name="T33" fmla="*/ 125 h 125"/>
                <a:gd name="T34" fmla="*/ 0 w 78"/>
                <a:gd name="T3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25">
                  <a:moveTo>
                    <a:pt x="16" y="14"/>
                  </a:moveTo>
                  <a:lnTo>
                    <a:pt x="16" y="61"/>
                  </a:lnTo>
                  <a:lnTo>
                    <a:pt x="37" y="61"/>
                  </a:lnTo>
                  <a:cubicBezTo>
                    <a:pt x="44" y="61"/>
                    <a:pt x="50" y="59"/>
                    <a:pt x="54" y="55"/>
                  </a:cubicBezTo>
                  <a:cubicBezTo>
                    <a:pt x="59" y="51"/>
                    <a:pt x="61" y="45"/>
                    <a:pt x="61" y="37"/>
                  </a:cubicBezTo>
                  <a:cubicBezTo>
                    <a:pt x="61" y="30"/>
                    <a:pt x="59" y="24"/>
                    <a:pt x="54" y="20"/>
                  </a:cubicBezTo>
                  <a:cubicBezTo>
                    <a:pt x="50" y="16"/>
                    <a:pt x="44" y="14"/>
                    <a:pt x="37" y="14"/>
                  </a:cubicBezTo>
                  <a:lnTo>
                    <a:pt x="16" y="14"/>
                  </a:lnTo>
                  <a:close/>
                  <a:moveTo>
                    <a:pt x="0" y="0"/>
                  </a:moveTo>
                  <a:lnTo>
                    <a:pt x="37" y="0"/>
                  </a:lnTo>
                  <a:cubicBezTo>
                    <a:pt x="50" y="0"/>
                    <a:pt x="61" y="3"/>
                    <a:pt x="67" y="10"/>
                  </a:cubicBezTo>
                  <a:cubicBezTo>
                    <a:pt x="74" y="16"/>
                    <a:pt x="78" y="25"/>
                    <a:pt x="78" y="37"/>
                  </a:cubicBezTo>
                  <a:cubicBezTo>
                    <a:pt x="78" y="50"/>
                    <a:pt x="74" y="59"/>
                    <a:pt x="67" y="65"/>
                  </a:cubicBezTo>
                  <a:cubicBezTo>
                    <a:pt x="61" y="72"/>
                    <a:pt x="50" y="75"/>
                    <a:pt x="37" y="75"/>
                  </a:cubicBezTo>
                  <a:lnTo>
                    <a:pt x="16" y="75"/>
                  </a:lnTo>
                  <a:lnTo>
                    <a:pt x="16" y="125"/>
                  </a:lnTo>
                  <a:lnTo>
                    <a:pt x="0" y="1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06">
              <a:extLst>
                <a:ext uri="{FF2B5EF4-FFF2-40B4-BE49-F238E27FC236}">
                  <a16:creationId xmlns:a16="http://schemas.microsoft.com/office/drawing/2014/main" id="{E9CEE745-337B-4A8D-AADE-98F6CD2DEF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1" y="2028"/>
              <a:ext cx="40" cy="47"/>
            </a:xfrm>
            <a:custGeom>
              <a:avLst/>
              <a:gdLst>
                <a:gd name="T0" fmla="*/ 41 w 83"/>
                <a:gd name="T1" fmla="*/ 13 h 98"/>
                <a:gd name="T2" fmla="*/ 22 w 83"/>
                <a:gd name="T3" fmla="*/ 23 h 98"/>
                <a:gd name="T4" fmla="*/ 16 w 83"/>
                <a:gd name="T5" fmla="*/ 49 h 98"/>
                <a:gd name="T6" fmla="*/ 22 w 83"/>
                <a:gd name="T7" fmla="*/ 76 h 98"/>
                <a:gd name="T8" fmla="*/ 41 w 83"/>
                <a:gd name="T9" fmla="*/ 85 h 98"/>
                <a:gd name="T10" fmla="*/ 60 w 83"/>
                <a:gd name="T11" fmla="*/ 75 h 98"/>
                <a:gd name="T12" fmla="*/ 67 w 83"/>
                <a:gd name="T13" fmla="*/ 49 h 98"/>
                <a:gd name="T14" fmla="*/ 60 w 83"/>
                <a:gd name="T15" fmla="*/ 23 h 98"/>
                <a:gd name="T16" fmla="*/ 41 w 83"/>
                <a:gd name="T17" fmla="*/ 13 h 98"/>
                <a:gd name="T18" fmla="*/ 41 w 83"/>
                <a:gd name="T19" fmla="*/ 0 h 98"/>
                <a:gd name="T20" fmla="*/ 72 w 83"/>
                <a:gd name="T21" fmla="*/ 13 h 98"/>
                <a:gd name="T22" fmla="*/ 83 w 83"/>
                <a:gd name="T23" fmla="*/ 49 h 98"/>
                <a:gd name="T24" fmla="*/ 72 w 83"/>
                <a:gd name="T25" fmla="*/ 85 h 98"/>
                <a:gd name="T26" fmla="*/ 41 w 83"/>
                <a:gd name="T27" fmla="*/ 98 h 98"/>
                <a:gd name="T28" fmla="*/ 11 w 83"/>
                <a:gd name="T29" fmla="*/ 85 h 98"/>
                <a:gd name="T30" fmla="*/ 0 w 83"/>
                <a:gd name="T31" fmla="*/ 49 h 98"/>
                <a:gd name="T32" fmla="*/ 11 w 83"/>
                <a:gd name="T33" fmla="*/ 13 h 98"/>
                <a:gd name="T34" fmla="*/ 41 w 83"/>
                <a:gd name="T3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3" h="98">
                  <a:moveTo>
                    <a:pt x="41" y="13"/>
                  </a:moveTo>
                  <a:cubicBezTo>
                    <a:pt x="33" y="13"/>
                    <a:pt x="27" y="16"/>
                    <a:pt x="22" y="23"/>
                  </a:cubicBezTo>
                  <a:cubicBezTo>
                    <a:pt x="18" y="29"/>
                    <a:pt x="16" y="38"/>
                    <a:pt x="16" y="49"/>
                  </a:cubicBezTo>
                  <a:cubicBezTo>
                    <a:pt x="16" y="60"/>
                    <a:pt x="18" y="69"/>
                    <a:pt x="22" y="76"/>
                  </a:cubicBezTo>
                  <a:cubicBezTo>
                    <a:pt x="27" y="82"/>
                    <a:pt x="33" y="85"/>
                    <a:pt x="41" y="85"/>
                  </a:cubicBezTo>
                  <a:cubicBezTo>
                    <a:pt x="49" y="85"/>
                    <a:pt x="56" y="82"/>
                    <a:pt x="60" y="75"/>
                  </a:cubicBezTo>
                  <a:cubicBezTo>
                    <a:pt x="65" y="69"/>
                    <a:pt x="67" y="60"/>
                    <a:pt x="67" y="49"/>
                  </a:cubicBezTo>
                  <a:cubicBezTo>
                    <a:pt x="67" y="38"/>
                    <a:pt x="65" y="29"/>
                    <a:pt x="60" y="23"/>
                  </a:cubicBezTo>
                  <a:cubicBezTo>
                    <a:pt x="56" y="16"/>
                    <a:pt x="49" y="13"/>
                    <a:pt x="41" y="13"/>
                  </a:cubicBezTo>
                  <a:close/>
                  <a:moveTo>
                    <a:pt x="41" y="0"/>
                  </a:moveTo>
                  <a:cubicBezTo>
                    <a:pt x="54" y="0"/>
                    <a:pt x="64" y="4"/>
                    <a:pt x="72" y="13"/>
                  </a:cubicBezTo>
                  <a:cubicBezTo>
                    <a:pt x="79" y="22"/>
                    <a:pt x="83" y="34"/>
                    <a:pt x="83" y="49"/>
                  </a:cubicBezTo>
                  <a:cubicBezTo>
                    <a:pt x="83" y="64"/>
                    <a:pt x="79" y="76"/>
                    <a:pt x="72" y="85"/>
                  </a:cubicBezTo>
                  <a:cubicBezTo>
                    <a:pt x="64" y="94"/>
                    <a:pt x="54" y="98"/>
                    <a:pt x="41" y="98"/>
                  </a:cubicBezTo>
                  <a:cubicBezTo>
                    <a:pt x="28" y="98"/>
                    <a:pt x="18" y="94"/>
                    <a:pt x="11" y="85"/>
                  </a:cubicBezTo>
                  <a:cubicBezTo>
                    <a:pt x="4" y="76"/>
                    <a:pt x="0" y="64"/>
                    <a:pt x="0" y="49"/>
                  </a:cubicBezTo>
                  <a:cubicBezTo>
                    <a:pt x="0" y="34"/>
                    <a:pt x="4" y="22"/>
                    <a:pt x="11" y="13"/>
                  </a:cubicBezTo>
                  <a:cubicBezTo>
                    <a:pt x="18" y="4"/>
                    <a:pt x="28" y="0"/>
                    <a:pt x="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107">
              <a:extLst>
                <a:ext uri="{FF2B5EF4-FFF2-40B4-BE49-F238E27FC236}">
                  <a16:creationId xmlns:a16="http://schemas.microsoft.com/office/drawing/2014/main" id="{7D2D9017-EF8F-47CF-A776-72888820B9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" y="2011"/>
              <a:ext cx="8" cy="6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08">
              <a:extLst>
                <a:ext uri="{FF2B5EF4-FFF2-40B4-BE49-F238E27FC236}">
                  <a16:creationId xmlns:a16="http://schemas.microsoft.com/office/drawing/2014/main" id="{F72B96C6-2014-4885-9DEE-3067A074C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" y="2029"/>
              <a:ext cx="42" cy="61"/>
            </a:xfrm>
            <a:custGeom>
              <a:avLst/>
              <a:gdLst>
                <a:gd name="T0" fmla="*/ 48 w 87"/>
                <a:gd name="T1" fmla="*/ 102 h 129"/>
                <a:gd name="T2" fmla="*/ 36 w 87"/>
                <a:gd name="T3" fmla="*/ 124 h 129"/>
                <a:gd name="T4" fmla="*/ 20 w 87"/>
                <a:gd name="T5" fmla="*/ 129 h 129"/>
                <a:gd name="T6" fmla="*/ 8 w 87"/>
                <a:gd name="T7" fmla="*/ 129 h 129"/>
                <a:gd name="T8" fmla="*/ 8 w 87"/>
                <a:gd name="T9" fmla="*/ 116 h 129"/>
                <a:gd name="T10" fmla="*/ 16 w 87"/>
                <a:gd name="T11" fmla="*/ 116 h 129"/>
                <a:gd name="T12" fmla="*/ 26 w 87"/>
                <a:gd name="T13" fmla="*/ 113 h 129"/>
                <a:gd name="T14" fmla="*/ 33 w 87"/>
                <a:gd name="T15" fmla="*/ 99 h 129"/>
                <a:gd name="T16" fmla="*/ 36 w 87"/>
                <a:gd name="T17" fmla="*/ 92 h 129"/>
                <a:gd name="T18" fmla="*/ 0 w 87"/>
                <a:gd name="T19" fmla="*/ 0 h 129"/>
                <a:gd name="T20" fmla="*/ 15 w 87"/>
                <a:gd name="T21" fmla="*/ 0 h 129"/>
                <a:gd name="T22" fmla="*/ 44 w 87"/>
                <a:gd name="T23" fmla="*/ 73 h 129"/>
                <a:gd name="T24" fmla="*/ 72 w 87"/>
                <a:gd name="T25" fmla="*/ 0 h 129"/>
                <a:gd name="T26" fmla="*/ 87 w 87"/>
                <a:gd name="T27" fmla="*/ 0 h 129"/>
                <a:gd name="T28" fmla="*/ 48 w 87"/>
                <a:gd name="T29" fmla="*/ 10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129">
                  <a:moveTo>
                    <a:pt x="48" y="102"/>
                  </a:moveTo>
                  <a:cubicBezTo>
                    <a:pt x="44" y="114"/>
                    <a:pt x="40" y="121"/>
                    <a:pt x="36" y="124"/>
                  </a:cubicBezTo>
                  <a:cubicBezTo>
                    <a:pt x="32" y="128"/>
                    <a:pt x="26" y="129"/>
                    <a:pt x="20" y="129"/>
                  </a:cubicBezTo>
                  <a:lnTo>
                    <a:pt x="8" y="129"/>
                  </a:lnTo>
                  <a:lnTo>
                    <a:pt x="8" y="116"/>
                  </a:lnTo>
                  <a:lnTo>
                    <a:pt x="16" y="116"/>
                  </a:lnTo>
                  <a:cubicBezTo>
                    <a:pt x="20" y="116"/>
                    <a:pt x="24" y="115"/>
                    <a:pt x="26" y="113"/>
                  </a:cubicBezTo>
                  <a:cubicBezTo>
                    <a:pt x="28" y="111"/>
                    <a:pt x="31" y="107"/>
                    <a:pt x="33" y="99"/>
                  </a:cubicBezTo>
                  <a:lnTo>
                    <a:pt x="36" y="9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44" y="73"/>
                  </a:lnTo>
                  <a:lnTo>
                    <a:pt x="72" y="0"/>
                  </a:lnTo>
                  <a:lnTo>
                    <a:pt x="87" y="0"/>
                  </a:lnTo>
                  <a:lnTo>
                    <a:pt x="48" y="1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09">
              <a:extLst>
                <a:ext uri="{FF2B5EF4-FFF2-40B4-BE49-F238E27FC236}">
                  <a16:creationId xmlns:a16="http://schemas.microsoft.com/office/drawing/2014/main" id="{381B8CE0-0D86-413B-88D2-AE3AEB205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" y="2028"/>
              <a:ext cx="64" cy="46"/>
            </a:xfrm>
            <a:custGeom>
              <a:avLst/>
              <a:gdLst>
                <a:gd name="T0" fmla="*/ 71 w 132"/>
                <a:gd name="T1" fmla="*/ 20 h 96"/>
                <a:gd name="T2" fmla="*/ 85 w 132"/>
                <a:gd name="T3" fmla="*/ 5 h 96"/>
                <a:gd name="T4" fmla="*/ 103 w 132"/>
                <a:gd name="T5" fmla="*/ 0 h 96"/>
                <a:gd name="T6" fmla="*/ 125 w 132"/>
                <a:gd name="T7" fmla="*/ 10 h 96"/>
                <a:gd name="T8" fmla="*/ 132 w 132"/>
                <a:gd name="T9" fmla="*/ 39 h 96"/>
                <a:gd name="T10" fmla="*/ 132 w 132"/>
                <a:gd name="T11" fmla="*/ 96 h 96"/>
                <a:gd name="T12" fmla="*/ 117 w 132"/>
                <a:gd name="T13" fmla="*/ 96 h 96"/>
                <a:gd name="T14" fmla="*/ 117 w 132"/>
                <a:gd name="T15" fmla="*/ 40 h 96"/>
                <a:gd name="T16" fmla="*/ 113 w 132"/>
                <a:gd name="T17" fmla="*/ 20 h 96"/>
                <a:gd name="T18" fmla="*/ 99 w 132"/>
                <a:gd name="T19" fmla="*/ 13 h 96"/>
                <a:gd name="T20" fmla="*/ 81 w 132"/>
                <a:gd name="T21" fmla="*/ 21 h 96"/>
                <a:gd name="T22" fmla="*/ 74 w 132"/>
                <a:gd name="T23" fmla="*/ 43 h 96"/>
                <a:gd name="T24" fmla="*/ 74 w 132"/>
                <a:gd name="T25" fmla="*/ 96 h 96"/>
                <a:gd name="T26" fmla="*/ 59 w 132"/>
                <a:gd name="T27" fmla="*/ 96 h 96"/>
                <a:gd name="T28" fmla="*/ 59 w 132"/>
                <a:gd name="T29" fmla="*/ 40 h 96"/>
                <a:gd name="T30" fmla="*/ 54 w 132"/>
                <a:gd name="T31" fmla="*/ 20 h 96"/>
                <a:gd name="T32" fmla="*/ 40 w 132"/>
                <a:gd name="T33" fmla="*/ 13 h 96"/>
                <a:gd name="T34" fmla="*/ 22 w 132"/>
                <a:gd name="T35" fmla="*/ 21 h 96"/>
                <a:gd name="T36" fmla="*/ 15 w 132"/>
                <a:gd name="T37" fmla="*/ 43 h 96"/>
                <a:gd name="T38" fmla="*/ 15 w 132"/>
                <a:gd name="T39" fmla="*/ 96 h 96"/>
                <a:gd name="T40" fmla="*/ 0 w 132"/>
                <a:gd name="T41" fmla="*/ 96 h 96"/>
                <a:gd name="T42" fmla="*/ 0 w 132"/>
                <a:gd name="T43" fmla="*/ 2 h 96"/>
                <a:gd name="T44" fmla="*/ 15 w 132"/>
                <a:gd name="T45" fmla="*/ 2 h 96"/>
                <a:gd name="T46" fmla="*/ 15 w 132"/>
                <a:gd name="T47" fmla="*/ 17 h 96"/>
                <a:gd name="T48" fmla="*/ 28 w 132"/>
                <a:gd name="T49" fmla="*/ 4 h 96"/>
                <a:gd name="T50" fmla="*/ 44 w 132"/>
                <a:gd name="T51" fmla="*/ 0 h 96"/>
                <a:gd name="T52" fmla="*/ 61 w 132"/>
                <a:gd name="T53" fmla="*/ 5 h 96"/>
                <a:gd name="T54" fmla="*/ 71 w 132"/>
                <a:gd name="T55" fmla="*/ 2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2" h="96">
                  <a:moveTo>
                    <a:pt x="71" y="20"/>
                  </a:moveTo>
                  <a:cubicBezTo>
                    <a:pt x="75" y="13"/>
                    <a:pt x="79" y="8"/>
                    <a:pt x="85" y="5"/>
                  </a:cubicBezTo>
                  <a:cubicBezTo>
                    <a:pt x="90" y="2"/>
                    <a:pt x="96" y="0"/>
                    <a:pt x="103" y="0"/>
                  </a:cubicBezTo>
                  <a:cubicBezTo>
                    <a:pt x="112" y="0"/>
                    <a:pt x="120" y="3"/>
                    <a:pt x="125" y="10"/>
                  </a:cubicBezTo>
                  <a:cubicBezTo>
                    <a:pt x="130" y="17"/>
                    <a:pt x="132" y="27"/>
                    <a:pt x="132" y="39"/>
                  </a:cubicBezTo>
                  <a:lnTo>
                    <a:pt x="132" y="96"/>
                  </a:lnTo>
                  <a:lnTo>
                    <a:pt x="117" y="96"/>
                  </a:lnTo>
                  <a:lnTo>
                    <a:pt x="117" y="40"/>
                  </a:lnTo>
                  <a:cubicBezTo>
                    <a:pt x="117" y="31"/>
                    <a:pt x="116" y="24"/>
                    <a:pt x="113" y="20"/>
                  </a:cubicBezTo>
                  <a:cubicBezTo>
                    <a:pt x="110" y="16"/>
                    <a:pt x="105" y="13"/>
                    <a:pt x="99" y="13"/>
                  </a:cubicBezTo>
                  <a:cubicBezTo>
                    <a:pt x="91" y="13"/>
                    <a:pt x="85" y="16"/>
                    <a:pt x="81" y="21"/>
                  </a:cubicBezTo>
                  <a:cubicBezTo>
                    <a:pt x="76" y="27"/>
                    <a:pt x="74" y="34"/>
                    <a:pt x="74" y="43"/>
                  </a:cubicBezTo>
                  <a:lnTo>
                    <a:pt x="74" y="96"/>
                  </a:lnTo>
                  <a:lnTo>
                    <a:pt x="59" y="96"/>
                  </a:lnTo>
                  <a:lnTo>
                    <a:pt x="59" y="40"/>
                  </a:lnTo>
                  <a:cubicBezTo>
                    <a:pt x="59" y="31"/>
                    <a:pt x="57" y="24"/>
                    <a:pt x="54" y="20"/>
                  </a:cubicBezTo>
                  <a:cubicBezTo>
                    <a:pt x="51" y="16"/>
                    <a:pt x="46" y="13"/>
                    <a:pt x="40" y="13"/>
                  </a:cubicBezTo>
                  <a:cubicBezTo>
                    <a:pt x="33" y="13"/>
                    <a:pt x="26" y="16"/>
                    <a:pt x="22" y="21"/>
                  </a:cubicBezTo>
                  <a:cubicBezTo>
                    <a:pt x="18" y="27"/>
                    <a:pt x="15" y="34"/>
                    <a:pt x="15" y="43"/>
                  </a:cubicBezTo>
                  <a:lnTo>
                    <a:pt x="15" y="96"/>
                  </a:lnTo>
                  <a:lnTo>
                    <a:pt x="0" y="96"/>
                  </a:lnTo>
                  <a:lnTo>
                    <a:pt x="0" y="2"/>
                  </a:lnTo>
                  <a:lnTo>
                    <a:pt x="15" y="2"/>
                  </a:lnTo>
                  <a:lnTo>
                    <a:pt x="15" y="17"/>
                  </a:lnTo>
                  <a:cubicBezTo>
                    <a:pt x="19" y="11"/>
                    <a:pt x="23" y="7"/>
                    <a:pt x="28" y="4"/>
                  </a:cubicBezTo>
                  <a:cubicBezTo>
                    <a:pt x="32" y="1"/>
                    <a:pt x="38" y="0"/>
                    <a:pt x="44" y="0"/>
                  </a:cubicBezTo>
                  <a:cubicBezTo>
                    <a:pt x="51" y="0"/>
                    <a:pt x="57" y="2"/>
                    <a:pt x="61" y="5"/>
                  </a:cubicBezTo>
                  <a:cubicBezTo>
                    <a:pt x="66" y="9"/>
                    <a:pt x="69" y="14"/>
                    <a:pt x="71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10">
              <a:extLst>
                <a:ext uri="{FF2B5EF4-FFF2-40B4-BE49-F238E27FC236}">
                  <a16:creationId xmlns:a16="http://schemas.microsoft.com/office/drawing/2014/main" id="{245B879B-E2DB-4435-A539-D6A2D6ABD0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6" y="2028"/>
              <a:ext cx="39" cy="47"/>
            </a:xfrm>
            <a:custGeom>
              <a:avLst/>
              <a:gdLst>
                <a:gd name="T0" fmla="*/ 41 w 82"/>
                <a:gd name="T1" fmla="*/ 13 h 98"/>
                <a:gd name="T2" fmla="*/ 22 w 82"/>
                <a:gd name="T3" fmla="*/ 23 h 98"/>
                <a:gd name="T4" fmla="*/ 15 w 82"/>
                <a:gd name="T5" fmla="*/ 49 h 98"/>
                <a:gd name="T6" fmla="*/ 22 w 82"/>
                <a:gd name="T7" fmla="*/ 76 h 98"/>
                <a:gd name="T8" fmla="*/ 41 w 82"/>
                <a:gd name="T9" fmla="*/ 85 h 98"/>
                <a:gd name="T10" fmla="*/ 60 w 82"/>
                <a:gd name="T11" fmla="*/ 75 h 98"/>
                <a:gd name="T12" fmla="*/ 67 w 82"/>
                <a:gd name="T13" fmla="*/ 49 h 98"/>
                <a:gd name="T14" fmla="*/ 60 w 82"/>
                <a:gd name="T15" fmla="*/ 23 h 98"/>
                <a:gd name="T16" fmla="*/ 41 w 82"/>
                <a:gd name="T17" fmla="*/ 13 h 98"/>
                <a:gd name="T18" fmla="*/ 41 w 82"/>
                <a:gd name="T19" fmla="*/ 0 h 98"/>
                <a:gd name="T20" fmla="*/ 71 w 82"/>
                <a:gd name="T21" fmla="*/ 13 h 98"/>
                <a:gd name="T22" fmla="*/ 82 w 82"/>
                <a:gd name="T23" fmla="*/ 49 h 98"/>
                <a:gd name="T24" fmla="*/ 71 w 82"/>
                <a:gd name="T25" fmla="*/ 85 h 98"/>
                <a:gd name="T26" fmla="*/ 41 w 82"/>
                <a:gd name="T27" fmla="*/ 98 h 98"/>
                <a:gd name="T28" fmla="*/ 11 w 82"/>
                <a:gd name="T29" fmla="*/ 85 h 98"/>
                <a:gd name="T30" fmla="*/ 0 w 82"/>
                <a:gd name="T31" fmla="*/ 49 h 98"/>
                <a:gd name="T32" fmla="*/ 11 w 82"/>
                <a:gd name="T33" fmla="*/ 13 h 98"/>
                <a:gd name="T34" fmla="*/ 41 w 82"/>
                <a:gd name="T3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" h="98">
                  <a:moveTo>
                    <a:pt x="41" y="13"/>
                  </a:moveTo>
                  <a:cubicBezTo>
                    <a:pt x="33" y="13"/>
                    <a:pt x="27" y="16"/>
                    <a:pt x="22" y="23"/>
                  </a:cubicBezTo>
                  <a:cubicBezTo>
                    <a:pt x="18" y="29"/>
                    <a:pt x="15" y="38"/>
                    <a:pt x="15" y="49"/>
                  </a:cubicBezTo>
                  <a:cubicBezTo>
                    <a:pt x="15" y="60"/>
                    <a:pt x="17" y="69"/>
                    <a:pt x="22" y="76"/>
                  </a:cubicBezTo>
                  <a:cubicBezTo>
                    <a:pt x="27" y="82"/>
                    <a:pt x="33" y="85"/>
                    <a:pt x="41" y="85"/>
                  </a:cubicBezTo>
                  <a:cubicBezTo>
                    <a:pt x="49" y="85"/>
                    <a:pt x="55" y="82"/>
                    <a:pt x="60" y="75"/>
                  </a:cubicBezTo>
                  <a:cubicBezTo>
                    <a:pt x="64" y="69"/>
                    <a:pt x="67" y="60"/>
                    <a:pt x="67" y="49"/>
                  </a:cubicBezTo>
                  <a:cubicBezTo>
                    <a:pt x="67" y="38"/>
                    <a:pt x="64" y="29"/>
                    <a:pt x="60" y="23"/>
                  </a:cubicBezTo>
                  <a:cubicBezTo>
                    <a:pt x="55" y="16"/>
                    <a:pt x="49" y="13"/>
                    <a:pt x="41" y="13"/>
                  </a:cubicBezTo>
                  <a:close/>
                  <a:moveTo>
                    <a:pt x="41" y="0"/>
                  </a:moveTo>
                  <a:cubicBezTo>
                    <a:pt x="54" y="0"/>
                    <a:pt x="64" y="4"/>
                    <a:pt x="71" y="13"/>
                  </a:cubicBezTo>
                  <a:cubicBezTo>
                    <a:pt x="79" y="22"/>
                    <a:pt x="82" y="34"/>
                    <a:pt x="82" y="49"/>
                  </a:cubicBezTo>
                  <a:cubicBezTo>
                    <a:pt x="82" y="64"/>
                    <a:pt x="79" y="76"/>
                    <a:pt x="71" y="85"/>
                  </a:cubicBezTo>
                  <a:cubicBezTo>
                    <a:pt x="64" y="94"/>
                    <a:pt x="54" y="98"/>
                    <a:pt x="41" y="98"/>
                  </a:cubicBezTo>
                  <a:cubicBezTo>
                    <a:pt x="28" y="98"/>
                    <a:pt x="18" y="94"/>
                    <a:pt x="11" y="85"/>
                  </a:cubicBezTo>
                  <a:cubicBezTo>
                    <a:pt x="3" y="76"/>
                    <a:pt x="0" y="64"/>
                    <a:pt x="0" y="49"/>
                  </a:cubicBezTo>
                  <a:cubicBezTo>
                    <a:pt x="0" y="34"/>
                    <a:pt x="3" y="22"/>
                    <a:pt x="11" y="13"/>
                  </a:cubicBezTo>
                  <a:cubicBezTo>
                    <a:pt x="18" y="4"/>
                    <a:pt x="28" y="0"/>
                    <a:pt x="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11">
              <a:extLst>
                <a:ext uri="{FF2B5EF4-FFF2-40B4-BE49-F238E27FC236}">
                  <a16:creationId xmlns:a16="http://schemas.microsoft.com/office/drawing/2014/main" id="{A8840B29-747A-4D1F-82F0-AB1BBEC91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" y="2028"/>
              <a:ext cx="25" cy="46"/>
            </a:xfrm>
            <a:custGeom>
              <a:avLst/>
              <a:gdLst>
                <a:gd name="T0" fmla="*/ 53 w 53"/>
                <a:gd name="T1" fmla="*/ 17 h 96"/>
                <a:gd name="T2" fmla="*/ 48 w 53"/>
                <a:gd name="T3" fmla="*/ 14 h 96"/>
                <a:gd name="T4" fmla="*/ 41 w 53"/>
                <a:gd name="T5" fmla="*/ 14 h 96"/>
                <a:gd name="T6" fmla="*/ 22 w 53"/>
                <a:gd name="T7" fmla="*/ 22 h 96"/>
                <a:gd name="T8" fmla="*/ 15 w 53"/>
                <a:gd name="T9" fmla="*/ 47 h 96"/>
                <a:gd name="T10" fmla="*/ 15 w 53"/>
                <a:gd name="T11" fmla="*/ 96 h 96"/>
                <a:gd name="T12" fmla="*/ 0 w 53"/>
                <a:gd name="T13" fmla="*/ 96 h 96"/>
                <a:gd name="T14" fmla="*/ 0 w 53"/>
                <a:gd name="T15" fmla="*/ 2 h 96"/>
                <a:gd name="T16" fmla="*/ 15 w 53"/>
                <a:gd name="T17" fmla="*/ 2 h 96"/>
                <a:gd name="T18" fmla="*/ 15 w 53"/>
                <a:gd name="T19" fmla="*/ 17 h 96"/>
                <a:gd name="T20" fmla="*/ 28 w 53"/>
                <a:gd name="T21" fmla="*/ 4 h 96"/>
                <a:gd name="T22" fmla="*/ 46 w 53"/>
                <a:gd name="T23" fmla="*/ 0 h 96"/>
                <a:gd name="T24" fmla="*/ 49 w 53"/>
                <a:gd name="T25" fmla="*/ 0 h 96"/>
                <a:gd name="T26" fmla="*/ 53 w 53"/>
                <a:gd name="T27" fmla="*/ 1 h 96"/>
                <a:gd name="T28" fmla="*/ 53 w 53"/>
                <a:gd name="T29" fmla="*/ 1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96">
                  <a:moveTo>
                    <a:pt x="53" y="17"/>
                  </a:moveTo>
                  <a:cubicBezTo>
                    <a:pt x="52" y="16"/>
                    <a:pt x="50" y="15"/>
                    <a:pt x="48" y="14"/>
                  </a:cubicBezTo>
                  <a:cubicBezTo>
                    <a:pt x="46" y="14"/>
                    <a:pt x="44" y="14"/>
                    <a:pt x="41" y="14"/>
                  </a:cubicBezTo>
                  <a:cubicBezTo>
                    <a:pt x="33" y="14"/>
                    <a:pt x="27" y="17"/>
                    <a:pt x="22" y="22"/>
                  </a:cubicBezTo>
                  <a:cubicBezTo>
                    <a:pt x="18" y="28"/>
                    <a:pt x="15" y="36"/>
                    <a:pt x="15" y="47"/>
                  </a:cubicBezTo>
                  <a:lnTo>
                    <a:pt x="15" y="96"/>
                  </a:lnTo>
                  <a:lnTo>
                    <a:pt x="0" y="96"/>
                  </a:lnTo>
                  <a:lnTo>
                    <a:pt x="0" y="2"/>
                  </a:lnTo>
                  <a:lnTo>
                    <a:pt x="15" y="2"/>
                  </a:lnTo>
                  <a:lnTo>
                    <a:pt x="15" y="17"/>
                  </a:lnTo>
                  <a:cubicBezTo>
                    <a:pt x="18" y="11"/>
                    <a:pt x="23" y="7"/>
                    <a:pt x="28" y="4"/>
                  </a:cubicBezTo>
                  <a:cubicBezTo>
                    <a:pt x="33" y="1"/>
                    <a:pt x="39" y="0"/>
                    <a:pt x="46" y="0"/>
                  </a:cubicBezTo>
                  <a:cubicBezTo>
                    <a:pt x="47" y="0"/>
                    <a:pt x="48" y="0"/>
                    <a:pt x="49" y="0"/>
                  </a:cubicBezTo>
                  <a:cubicBezTo>
                    <a:pt x="50" y="0"/>
                    <a:pt x="52" y="1"/>
                    <a:pt x="53" y="1"/>
                  </a:cubicBezTo>
                  <a:lnTo>
                    <a:pt x="5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12">
              <a:extLst>
                <a:ext uri="{FF2B5EF4-FFF2-40B4-BE49-F238E27FC236}">
                  <a16:creationId xmlns:a16="http://schemas.microsoft.com/office/drawing/2014/main" id="{079F424A-28E9-4FF9-A5E6-7416DA4A9E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0" y="2028"/>
              <a:ext cx="38" cy="62"/>
            </a:xfrm>
            <a:custGeom>
              <a:avLst/>
              <a:gdLst>
                <a:gd name="T0" fmla="*/ 14 w 80"/>
                <a:gd name="T1" fmla="*/ 82 h 131"/>
                <a:gd name="T2" fmla="*/ 14 w 80"/>
                <a:gd name="T3" fmla="*/ 131 h 131"/>
                <a:gd name="T4" fmla="*/ 0 w 80"/>
                <a:gd name="T5" fmla="*/ 131 h 131"/>
                <a:gd name="T6" fmla="*/ 0 w 80"/>
                <a:gd name="T7" fmla="*/ 2 h 131"/>
                <a:gd name="T8" fmla="*/ 14 w 80"/>
                <a:gd name="T9" fmla="*/ 2 h 131"/>
                <a:gd name="T10" fmla="*/ 14 w 80"/>
                <a:gd name="T11" fmla="*/ 16 h 131"/>
                <a:gd name="T12" fmla="*/ 26 w 80"/>
                <a:gd name="T13" fmla="*/ 4 h 131"/>
                <a:gd name="T14" fmla="*/ 43 w 80"/>
                <a:gd name="T15" fmla="*/ 0 h 131"/>
                <a:gd name="T16" fmla="*/ 70 w 80"/>
                <a:gd name="T17" fmla="*/ 14 h 131"/>
                <a:gd name="T18" fmla="*/ 80 w 80"/>
                <a:gd name="T19" fmla="*/ 49 h 131"/>
                <a:gd name="T20" fmla="*/ 70 w 80"/>
                <a:gd name="T21" fmla="*/ 85 h 131"/>
                <a:gd name="T22" fmla="*/ 43 w 80"/>
                <a:gd name="T23" fmla="*/ 98 h 131"/>
                <a:gd name="T24" fmla="*/ 26 w 80"/>
                <a:gd name="T25" fmla="*/ 94 h 131"/>
                <a:gd name="T26" fmla="*/ 14 w 80"/>
                <a:gd name="T27" fmla="*/ 82 h 131"/>
                <a:gd name="T28" fmla="*/ 65 w 80"/>
                <a:gd name="T29" fmla="*/ 49 h 131"/>
                <a:gd name="T30" fmla="*/ 58 w 80"/>
                <a:gd name="T31" fmla="*/ 23 h 131"/>
                <a:gd name="T32" fmla="*/ 40 w 80"/>
                <a:gd name="T33" fmla="*/ 13 h 131"/>
                <a:gd name="T34" fmla="*/ 21 w 80"/>
                <a:gd name="T35" fmla="*/ 23 h 131"/>
                <a:gd name="T36" fmla="*/ 14 w 80"/>
                <a:gd name="T37" fmla="*/ 49 h 131"/>
                <a:gd name="T38" fmla="*/ 21 w 80"/>
                <a:gd name="T39" fmla="*/ 76 h 131"/>
                <a:gd name="T40" fmla="*/ 40 w 80"/>
                <a:gd name="T41" fmla="*/ 85 h 131"/>
                <a:gd name="T42" fmla="*/ 58 w 80"/>
                <a:gd name="T43" fmla="*/ 76 h 131"/>
                <a:gd name="T44" fmla="*/ 65 w 80"/>
                <a:gd name="T45" fmla="*/ 4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131">
                  <a:moveTo>
                    <a:pt x="14" y="82"/>
                  </a:moveTo>
                  <a:lnTo>
                    <a:pt x="14" y="131"/>
                  </a:lnTo>
                  <a:lnTo>
                    <a:pt x="0" y="131"/>
                  </a:lnTo>
                  <a:lnTo>
                    <a:pt x="0" y="2"/>
                  </a:lnTo>
                  <a:lnTo>
                    <a:pt x="14" y="2"/>
                  </a:lnTo>
                  <a:lnTo>
                    <a:pt x="14" y="16"/>
                  </a:lnTo>
                  <a:cubicBezTo>
                    <a:pt x="18" y="11"/>
                    <a:pt x="22" y="7"/>
                    <a:pt x="26" y="4"/>
                  </a:cubicBezTo>
                  <a:cubicBezTo>
                    <a:pt x="31" y="1"/>
                    <a:pt x="37" y="0"/>
                    <a:pt x="43" y="0"/>
                  </a:cubicBezTo>
                  <a:cubicBezTo>
                    <a:pt x="54" y="0"/>
                    <a:pt x="63" y="5"/>
                    <a:pt x="70" y="14"/>
                  </a:cubicBezTo>
                  <a:cubicBezTo>
                    <a:pt x="77" y="23"/>
                    <a:pt x="80" y="34"/>
                    <a:pt x="80" y="49"/>
                  </a:cubicBezTo>
                  <a:cubicBezTo>
                    <a:pt x="80" y="64"/>
                    <a:pt x="77" y="76"/>
                    <a:pt x="70" y="85"/>
                  </a:cubicBezTo>
                  <a:cubicBezTo>
                    <a:pt x="63" y="94"/>
                    <a:pt x="54" y="98"/>
                    <a:pt x="43" y="98"/>
                  </a:cubicBezTo>
                  <a:cubicBezTo>
                    <a:pt x="37" y="98"/>
                    <a:pt x="31" y="97"/>
                    <a:pt x="26" y="94"/>
                  </a:cubicBezTo>
                  <a:cubicBezTo>
                    <a:pt x="22" y="91"/>
                    <a:pt x="18" y="87"/>
                    <a:pt x="14" y="82"/>
                  </a:cubicBezTo>
                  <a:close/>
                  <a:moveTo>
                    <a:pt x="65" y="49"/>
                  </a:moveTo>
                  <a:cubicBezTo>
                    <a:pt x="65" y="38"/>
                    <a:pt x="63" y="29"/>
                    <a:pt x="58" y="23"/>
                  </a:cubicBezTo>
                  <a:cubicBezTo>
                    <a:pt x="54" y="16"/>
                    <a:pt x="48" y="13"/>
                    <a:pt x="40" y="13"/>
                  </a:cubicBezTo>
                  <a:cubicBezTo>
                    <a:pt x="32" y="13"/>
                    <a:pt x="26" y="16"/>
                    <a:pt x="21" y="23"/>
                  </a:cubicBezTo>
                  <a:cubicBezTo>
                    <a:pt x="17" y="29"/>
                    <a:pt x="14" y="38"/>
                    <a:pt x="14" y="49"/>
                  </a:cubicBezTo>
                  <a:cubicBezTo>
                    <a:pt x="14" y="60"/>
                    <a:pt x="17" y="69"/>
                    <a:pt x="21" y="76"/>
                  </a:cubicBezTo>
                  <a:cubicBezTo>
                    <a:pt x="26" y="82"/>
                    <a:pt x="32" y="85"/>
                    <a:pt x="40" y="85"/>
                  </a:cubicBezTo>
                  <a:cubicBezTo>
                    <a:pt x="48" y="85"/>
                    <a:pt x="54" y="82"/>
                    <a:pt x="58" y="76"/>
                  </a:cubicBezTo>
                  <a:cubicBezTo>
                    <a:pt x="63" y="69"/>
                    <a:pt x="65" y="60"/>
                    <a:pt x="65" y="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13">
              <a:extLst>
                <a:ext uri="{FF2B5EF4-FFF2-40B4-BE49-F238E27FC236}">
                  <a16:creationId xmlns:a16="http://schemas.microsoft.com/office/drawing/2014/main" id="{81765EF8-5862-41B9-94BA-A3512CB599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0" y="2011"/>
              <a:ext cx="36" cy="63"/>
            </a:xfrm>
            <a:custGeom>
              <a:avLst/>
              <a:gdLst>
                <a:gd name="T0" fmla="*/ 76 w 76"/>
                <a:gd name="T1" fmla="*/ 73 h 130"/>
                <a:gd name="T2" fmla="*/ 76 w 76"/>
                <a:gd name="T3" fmla="*/ 130 h 130"/>
                <a:gd name="T4" fmla="*/ 61 w 76"/>
                <a:gd name="T5" fmla="*/ 130 h 130"/>
                <a:gd name="T6" fmla="*/ 61 w 76"/>
                <a:gd name="T7" fmla="*/ 74 h 130"/>
                <a:gd name="T8" fmla="*/ 56 w 76"/>
                <a:gd name="T9" fmla="*/ 54 h 130"/>
                <a:gd name="T10" fmla="*/ 41 w 76"/>
                <a:gd name="T11" fmla="*/ 47 h 130"/>
                <a:gd name="T12" fmla="*/ 22 w 76"/>
                <a:gd name="T13" fmla="*/ 55 h 130"/>
                <a:gd name="T14" fmla="*/ 15 w 76"/>
                <a:gd name="T15" fmla="*/ 77 h 130"/>
                <a:gd name="T16" fmla="*/ 15 w 76"/>
                <a:gd name="T17" fmla="*/ 130 h 130"/>
                <a:gd name="T18" fmla="*/ 0 w 76"/>
                <a:gd name="T19" fmla="*/ 130 h 130"/>
                <a:gd name="T20" fmla="*/ 0 w 76"/>
                <a:gd name="T21" fmla="*/ 0 h 130"/>
                <a:gd name="T22" fmla="*/ 15 w 76"/>
                <a:gd name="T23" fmla="*/ 0 h 130"/>
                <a:gd name="T24" fmla="*/ 15 w 76"/>
                <a:gd name="T25" fmla="*/ 51 h 130"/>
                <a:gd name="T26" fmla="*/ 28 w 76"/>
                <a:gd name="T27" fmla="*/ 38 h 130"/>
                <a:gd name="T28" fmla="*/ 45 w 76"/>
                <a:gd name="T29" fmla="*/ 34 h 130"/>
                <a:gd name="T30" fmla="*/ 68 w 76"/>
                <a:gd name="T31" fmla="*/ 44 h 130"/>
                <a:gd name="T32" fmla="*/ 76 w 76"/>
                <a:gd name="T33" fmla="*/ 7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130">
                  <a:moveTo>
                    <a:pt x="76" y="73"/>
                  </a:moveTo>
                  <a:lnTo>
                    <a:pt x="76" y="130"/>
                  </a:lnTo>
                  <a:lnTo>
                    <a:pt x="61" y="130"/>
                  </a:lnTo>
                  <a:lnTo>
                    <a:pt x="61" y="74"/>
                  </a:lnTo>
                  <a:cubicBezTo>
                    <a:pt x="61" y="65"/>
                    <a:pt x="60" y="58"/>
                    <a:pt x="56" y="54"/>
                  </a:cubicBezTo>
                  <a:cubicBezTo>
                    <a:pt x="53" y="50"/>
                    <a:pt x="48" y="47"/>
                    <a:pt x="41" y="47"/>
                  </a:cubicBezTo>
                  <a:cubicBezTo>
                    <a:pt x="33" y="47"/>
                    <a:pt x="27" y="50"/>
                    <a:pt x="22" y="55"/>
                  </a:cubicBezTo>
                  <a:cubicBezTo>
                    <a:pt x="18" y="61"/>
                    <a:pt x="15" y="68"/>
                    <a:pt x="15" y="77"/>
                  </a:cubicBezTo>
                  <a:lnTo>
                    <a:pt x="15" y="130"/>
                  </a:lnTo>
                  <a:lnTo>
                    <a:pt x="0" y="13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51"/>
                  </a:lnTo>
                  <a:cubicBezTo>
                    <a:pt x="19" y="45"/>
                    <a:pt x="23" y="41"/>
                    <a:pt x="28" y="38"/>
                  </a:cubicBezTo>
                  <a:cubicBezTo>
                    <a:pt x="33" y="35"/>
                    <a:pt x="38" y="34"/>
                    <a:pt x="45" y="34"/>
                  </a:cubicBezTo>
                  <a:cubicBezTo>
                    <a:pt x="55" y="34"/>
                    <a:pt x="63" y="37"/>
                    <a:pt x="68" y="44"/>
                  </a:cubicBezTo>
                  <a:cubicBezTo>
                    <a:pt x="73" y="51"/>
                    <a:pt x="76" y="60"/>
                    <a:pt x="76" y="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14">
              <a:extLst>
                <a:ext uri="{FF2B5EF4-FFF2-40B4-BE49-F238E27FC236}">
                  <a16:creationId xmlns:a16="http://schemas.microsoft.com/office/drawing/2014/main" id="{49F3881B-C47B-4F95-8EE0-611514FB19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6" y="2130"/>
              <a:ext cx="40" cy="47"/>
            </a:xfrm>
            <a:custGeom>
              <a:avLst/>
              <a:gdLst>
                <a:gd name="T0" fmla="*/ 84 w 84"/>
                <a:gd name="T1" fmla="*/ 45 h 98"/>
                <a:gd name="T2" fmla="*/ 84 w 84"/>
                <a:gd name="T3" fmla="*/ 52 h 98"/>
                <a:gd name="T4" fmla="*/ 15 w 84"/>
                <a:gd name="T5" fmla="*/ 52 h 98"/>
                <a:gd name="T6" fmla="*/ 25 w 84"/>
                <a:gd name="T7" fmla="*/ 77 h 98"/>
                <a:gd name="T8" fmla="*/ 48 w 84"/>
                <a:gd name="T9" fmla="*/ 85 h 98"/>
                <a:gd name="T10" fmla="*/ 64 w 84"/>
                <a:gd name="T11" fmla="*/ 83 h 98"/>
                <a:gd name="T12" fmla="*/ 80 w 84"/>
                <a:gd name="T13" fmla="*/ 76 h 98"/>
                <a:gd name="T14" fmla="*/ 80 w 84"/>
                <a:gd name="T15" fmla="*/ 91 h 98"/>
                <a:gd name="T16" fmla="*/ 64 w 84"/>
                <a:gd name="T17" fmla="*/ 96 h 98"/>
                <a:gd name="T18" fmla="*/ 47 w 84"/>
                <a:gd name="T19" fmla="*/ 98 h 98"/>
                <a:gd name="T20" fmla="*/ 13 w 84"/>
                <a:gd name="T21" fmla="*/ 85 h 98"/>
                <a:gd name="T22" fmla="*/ 0 w 84"/>
                <a:gd name="T23" fmla="*/ 50 h 98"/>
                <a:gd name="T24" fmla="*/ 12 w 84"/>
                <a:gd name="T25" fmla="*/ 13 h 98"/>
                <a:gd name="T26" fmla="*/ 44 w 84"/>
                <a:gd name="T27" fmla="*/ 0 h 98"/>
                <a:gd name="T28" fmla="*/ 73 w 84"/>
                <a:gd name="T29" fmla="*/ 12 h 98"/>
                <a:gd name="T30" fmla="*/ 84 w 84"/>
                <a:gd name="T31" fmla="*/ 45 h 98"/>
                <a:gd name="T32" fmla="*/ 69 w 84"/>
                <a:gd name="T33" fmla="*/ 40 h 98"/>
                <a:gd name="T34" fmla="*/ 62 w 84"/>
                <a:gd name="T35" fmla="*/ 20 h 98"/>
                <a:gd name="T36" fmla="*/ 44 w 84"/>
                <a:gd name="T37" fmla="*/ 13 h 98"/>
                <a:gd name="T38" fmla="*/ 25 w 84"/>
                <a:gd name="T39" fmla="*/ 20 h 98"/>
                <a:gd name="T40" fmla="*/ 16 w 84"/>
                <a:gd name="T41" fmla="*/ 40 h 98"/>
                <a:gd name="T42" fmla="*/ 69 w 84"/>
                <a:gd name="T43" fmla="*/ 4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4" h="98">
                  <a:moveTo>
                    <a:pt x="84" y="45"/>
                  </a:moveTo>
                  <a:lnTo>
                    <a:pt x="84" y="52"/>
                  </a:lnTo>
                  <a:lnTo>
                    <a:pt x="15" y="52"/>
                  </a:lnTo>
                  <a:cubicBezTo>
                    <a:pt x="16" y="63"/>
                    <a:pt x="19" y="71"/>
                    <a:pt x="25" y="77"/>
                  </a:cubicBezTo>
                  <a:cubicBezTo>
                    <a:pt x="30" y="82"/>
                    <a:pt x="38" y="85"/>
                    <a:pt x="48" y="85"/>
                  </a:cubicBezTo>
                  <a:cubicBezTo>
                    <a:pt x="53" y="85"/>
                    <a:pt x="59" y="84"/>
                    <a:pt x="64" y="83"/>
                  </a:cubicBezTo>
                  <a:cubicBezTo>
                    <a:pt x="70" y="81"/>
                    <a:pt x="75" y="79"/>
                    <a:pt x="80" y="76"/>
                  </a:cubicBezTo>
                  <a:lnTo>
                    <a:pt x="80" y="91"/>
                  </a:lnTo>
                  <a:cubicBezTo>
                    <a:pt x="75" y="93"/>
                    <a:pt x="69" y="95"/>
                    <a:pt x="64" y="96"/>
                  </a:cubicBezTo>
                  <a:cubicBezTo>
                    <a:pt x="58" y="97"/>
                    <a:pt x="53" y="98"/>
                    <a:pt x="47" y="98"/>
                  </a:cubicBezTo>
                  <a:cubicBezTo>
                    <a:pt x="32" y="98"/>
                    <a:pt x="21" y="93"/>
                    <a:pt x="13" y="85"/>
                  </a:cubicBezTo>
                  <a:cubicBezTo>
                    <a:pt x="4" y="76"/>
                    <a:pt x="0" y="64"/>
                    <a:pt x="0" y="50"/>
                  </a:cubicBezTo>
                  <a:cubicBezTo>
                    <a:pt x="0" y="34"/>
                    <a:pt x="4" y="22"/>
                    <a:pt x="12" y="13"/>
                  </a:cubicBezTo>
                  <a:cubicBezTo>
                    <a:pt x="20" y="4"/>
                    <a:pt x="31" y="0"/>
                    <a:pt x="44" y="0"/>
                  </a:cubicBezTo>
                  <a:cubicBezTo>
                    <a:pt x="56" y="0"/>
                    <a:pt x="66" y="4"/>
                    <a:pt x="73" y="12"/>
                  </a:cubicBezTo>
                  <a:cubicBezTo>
                    <a:pt x="80" y="20"/>
                    <a:pt x="84" y="31"/>
                    <a:pt x="84" y="45"/>
                  </a:cubicBezTo>
                  <a:close/>
                  <a:moveTo>
                    <a:pt x="69" y="40"/>
                  </a:moveTo>
                  <a:cubicBezTo>
                    <a:pt x="69" y="32"/>
                    <a:pt x="67" y="25"/>
                    <a:pt x="62" y="20"/>
                  </a:cubicBezTo>
                  <a:cubicBezTo>
                    <a:pt x="58" y="15"/>
                    <a:pt x="52" y="13"/>
                    <a:pt x="44" y="13"/>
                  </a:cubicBezTo>
                  <a:cubicBezTo>
                    <a:pt x="36" y="13"/>
                    <a:pt x="30" y="15"/>
                    <a:pt x="25" y="20"/>
                  </a:cubicBezTo>
                  <a:cubicBezTo>
                    <a:pt x="20" y="25"/>
                    <a:pt x="17" y="32"/>
                    <a:pt x="16" y="40"/>
                  </a:cubicBezTo>
                  <a:lnTo>
                    <a:pt x="69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15">
              <a:extLst>
                <a:ext uri="{FF2B5EF4-FFF2-40B4-BE49-F238E27FC236}">
                  <a16:creationId xmlns:a16="http://schemas.microsoft.com/office/drawing/2014/main" id="{D4DEC7D6-9438-407A-BE9E-7E3F07A92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" y="2130"/>
              <a:ext cx="36" cy="46"/>
            </a:xfrm>
            <a:custGeom>
              <a:avLst/>
              <a:gdLst>
                <a:gd name="T0" fmla="*/ 75 w 75"/>
                <a:gd name="T1" fmla="*/ 39 h 95"/>
                <a:gd name="T2" fmla="*/ 75 w 75"/>
                <a:gd name="T3" fmla="*/ 95 h 95"/>
                <a:gd name="T4" fmla="*/ 60 w 75"/>
                <a:gd name="T5" fmla="*/ 95 h 95"/>
                <a:gd name="T6" fmla="*/ 60 w 75"/>
                <a:gd name="T7" fmla="*/ 40 h 95"/>
                <a:gd name="T8" fmla="*/ 55 w 75"/>
                <a:gd name="T9" fmla="*/ 20 h 95"/>
                <a:gd name="T10" fmla="*/ 40 w 75"/>
                <a:gd name="T11" fmla="*/ 13 h 95"/>
                <a:gd name="T12" fmla="*/ 21 w 75"/>
                <a:gd name="T13" fmla="*/ 21 h 95"/>
                <a:gd name="T14" fmla="*/ 14 w 75"/>
                <a:gd name="T15" fmla="*/ 43 h 95"/>
                <a:gd name="T16" fmla="*/ 14 w 75"/>
                <a:gd name="T17" fmla="*/ 95 h 95"/>
                <a:gd name="T18" fmla="*/ 0 w 75"/>
                <a:gd name="T19" fmla="*/ 95 h 95"/>
                <a:gd name="T20" fmla="*/ 0 w 75"/>
                <a:gd name="T21" fmla="*/ 2 h 95"/>
                <a:gd name="T22" fmla="*/ 14 w 75"/>
                <a:gd name="T23" fmla="*/ 2 h 95"/>
                <a:gd name="T24" fmla="*/ 14 w 75"/>
                <a:gd name="T25" fmla="*/ 16 h 95"/>
                <a:gd name="T26" fmla="*/ 27 w 75"/>
                <a:gd name="T27" fmla="*/ 4 h 95"/>
                <a:gd name="T28" fmla="*/ 44 w 75"/>
                <a:gd name="T29" fmla="*/ 0 h 95"/>
                <a:gd name="T30" fmla="*/ 67 w 75"/>
                <a:gd name="T31" fmla="*/ 10 h 95"/>
                <a:gd name="T32" fmla="*/ 75 w 75"/>
                <a:gd name="T33" fmla="*/ 3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" h="95">
                  <a:moveTo>
                    <a:pt x="75" y="39"/>
                  </a:moveTo>
                  <a:lnTo>
                    <a:pt x="75" y="95"/>
                  </a:lnTo>
                  <a:lnTo>
                    <a:pt x="60" y="95"/>
                  </a:lnTo>
                  <a:lnTo>
                    <a:pt x="60" y="40"/>
                  </a:lnTo>
                  <a:cubicBezTo>
                    <a:pt x="60" y="31"/>
                    <a:pt x="59" y="24"/>
                    <a:pt x="55" y="20"/>
                  </a:cubicBezTo>
                  <a:cubicBezTo>
                    <a:pt x="52" y="15"/>
                    <a:pt x="47" y="13"/>
                    <a:pt x="40" y="13"/>
                  </a:cubicBezTo>
                  <a:cubicBezTo>
                    <a:pt x="32" y="13"/>
                    <a:pt x="26" y="16"/>
                    <a:pt x="21" y="21"/>
                  </a:cubicBezTo>
                  <a:cubicBezTo>
                    <a:pt x="17" y="26"/>
                    <a:pt x="14" y="33"/>
                    <a:pt x="14" y="43"/>
                  </a:cubicBezTo>
                  <a:lnTo>
                    <a:pt x="14" y="95"/>
                  </a:lnTo>
                  <a:lnTo>
                    <a:pt x="0" y="95"/>
                  </a:lnTo>
                  <a:lnTo>
                    <a:pt x="0" y="2"/>
                  </a:lnTo>
                  <a:lnTo>
                    <a:pt x="14" y="2"/>
                  </a:lnTo>
                  <a:lnTo>
                    <a:pt x="14" y="16"/>
                  </a:lnTo>
                  <a:cubicBezTo>
                    <a:pt x="18" y="11"/>
                    <a:pt x="22" y="7"/>
                    <a:pt x="27" y="4"/>
                  </a:cubicBezTo>
                  <a:cubicBezTo>
                    <a:pt x="32" y="1"/>
                    <a:pt x="37" y="0"/>
                    <a:pt x="44" y="0"/>
                  </a:cubicBezTo>
                  <a:cubicBezTo>
                    <a:pt x="54" y="0"/>
                    <a:pt x="62" y="3"/>
                    <a:pt x="67" y="10"/>
                  </a:cubicBezTo>
                  <a:cubicBezTo>
                    <a:pt x="73" y="16"/>
                    <a:pt x="75" y="26"/>
                    <a:pt x="75" y="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16">
              <a:extLst>
                <a:ext uri="{FF2B5EF4-FFF2-40B4-BE49-F238E27FC236}">
                  <a16:creationId xmlns:a16="http://schemas.microsoft.com/office/drawing/2014/main" id="{DC65A8B2-2D22-4BE7-B19E-DE5EA2C9E8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5" y="2130"/>
              <a:ext cx="39" cy="63"/>
            </a:xfrm>
            <a:custGeom>
              <a:avLst/>
              <a:gdLst>
                <a:gd name="T0" fmla="*/ 65 w 80"/>
                <a:gd name="T1" fmla="*/ 48 h 131"/>
                <a:gd name="T2" fmla="*/ 59 w 80"/>
                <a:gd name="T3" fmla="*/ 22 h 131"/>
                <a:gd name="T4" fmla="*/ 40 w 80"/>
                <a:gd name="T5" fmla="*/ 13 h 131"/>
                <a:gd name="T6" fmla="*/ 21 w 80"/>
                <a:gd name="T7" fmla="*/ 22 h 131"/>
                <a:gd name="T8" fmla="*/ 15 w 80"/>
                <a:gd name="T9" fmla="*/ 48 h 131"/>
                <a:gd name="T10" fmla="*/ 21 w 80"/>
                <a:gd name="T11" fmla="*/ 73 h 131"/>
                <a:gd name="T12" fmla="*/ 40 w 80"/>
                <a:gd name="T13" fmla="*/ 83 h 131"/>
                <a:gd name="T14" fmla="*/ 59 w 80"/>
                <a:gd name="T15" fmla="*/ 73 h 131"/>
                <a:gd name="T16" fmla="*/ 65 w 80"/>
                <a:gd name="T17" fmla="*/ 48 h 131"/>
                <a:gd name="T18" fmla="*/ 80 w 80"/>
                <a:gd name="T19" fmla="*/ 84 h 131"/>
                <a:gd name="T20" fmla="*/ 70 w 80"/>
                <a:gd name="T21" fmla="*/ 119 h 131"/>
                <a:gd name="T22" fmla="*/ 39 w 80"/>
                <a:gd name="T23" fmla="*/ 131 h 131"/>
                <a:gd name="T24" fmla="*/ 24 w 80"/>
                <a:gd name="T25" fmla="*/ 130 h 131"/>
                <a:gd name="T26" fmla="*/ 10 w 80"/>
                <a:gd name="T27" fmla="*/ 126 h 131"/>
                <a:gd name="T28" fmla="*/ 10 w 80"/>
                <a:gd name="T29" fmla="*/ 111 h 131"/>
                <a:gd name="T30" fmla="*/ 23 w 80"/>
                <a:gd name="T31" fmla="*/ 117 h 131"/>
                <a:gd name="T32" fmla="*/ 36 w 80"/>
                <a:gd name="T33" fmla="*/ 118 h 131"/>
                <a:gd name="T34" fmla="*/ 58 w 80"/>
                <a:gd name="T35" fmla="*/ 110 h 131"/>
                <a:gd name="T36" fmla="*/ 65 w 80"/>
                <a:gd name="T37" fmla="*/ 87 h 131"/>
                <a:gd name="T38" fmla="*/ 65 w 80"/>
                <a:gd name="T39" fmla="*/ 79 h 131"/>
                <a:gd name="T40" fmla="*/ 54 w 80"/>
                <a:gd name="T41" fmla="*/ 91 h 131"/>
                <a:gd name="T42" fmla="*/ 36 w 80"/>
                <a:gd name="T43" fmla="*/ 95 h 131"/>
                <a:gd name="T44" fmla="*/ 10 w 80"/>
                <a:gd name="T45" fmla="*/ 82 h 131"/>
                <a:gd name="T46" fmla="*/ 0 w 80"/>
                <a:gd name="T47" fmla="*/ 48 h 131"/>
                <a:gd name="T48" fmla="*/ 10 w 80"/>
                <a:gd name="T49" fmla="*/ 13 h 131"/>
                <a:gd name="T50" fmla="*/ 36 w 80"/>
                <a:gd name="T51" fmla="*/ 0 h 131"/>
                <a:gd name="T52" fmla="*/ 54 w 80"/>
                <a:gd name="T53" fmla="*/ 4 h 131"/>
                <a:gd name="T54" fmla="*/ 65 w 80"/>
                <a:gd name="T55" fmla="*/ 16 h 131"/>
                <a:gd name="T56" fmla="*/ 65 w 80"/>
                <a:gd name="T57" fmla="*/ 2 h 131"/>
                <a:gd name="T58" fmla="*/ 80 w 80"/>
                <a:gd name="T59" fmla="*/ 2 h 131"/>
                <a:gd name="T60" fmla="*/ 80 w 80"/>
                <a:gd name="T61" fmla="*/ 8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0" h="131">
                  <a:moveTo>
                    <a:pt x="65" y="48"/>
                  </a:moveTo>
                  <a:cubicBezTo>
                    <a:pt x="65" y="36"/>
                    <a:pt x="63" y="28"/>
                    <a:pt x="59" y="22"/>
                  </a:cubicBezTo>
                  <a:cubicBezTo>
                    <a:pt x="54" y="16"/>
                    <a:pt x="48" y="13"/>
                    <a:pt x="40" y="13"/>
                  </a:cubicBezTo>
                  <a:cubicBezTo>
                    <a:pt x="32" y="13"/>
                    <a:pt x="26" y="16"/>
                    <a:pt x="21" y="22"/>
                  </a:cubicBezTo>
                  <a:cubicBezTo>
                    <a:pt x="17" y="28"/>
                    <a:pt x="15" y="36"/>
                    <a:pt x="15" y="48"/>
                  </a:cubicBezTo>
                  <a:cubicBezTo>
                    <a:pt x="15" y="59"/>
                    <a:pt x="17" y="67"/>
                    <a:pt x="21" y="73"/>
                  </a:cubicBezTo>
                  <a:cubicBezTo>
                    <a:pt x="26" y="80"/>
                    <a:pt x="32" y="83"/>
                    <a:pt x="40" y="83"/>
                  </a:cubicBezTo>
                  <a:cubicBezTo>
                    <a:pt x="48" y="83"/>
                    <a:pt x="54" y="80"/>
                    <a:pt x="59" y="73"/>
                  </a:cubicBezTo>
                  <a:cubicBezTo>
                    <a:pt x="63" y="67"/>
                    <a:pt x="65" y="59"/>
                    <a:pt x="65" y="48"/>
                  </a:cubicBezTo>
                  <a:close/>
                  <a:moveTo>
                    <a:pt x="80" y="84"/>
                  </a:moveTo>
                  <a:cubicBezTo>
                    <a:pt x="80" y="100"/>
                    <a:pt x="77" y="112"/>
                    <a:pt x="70" y="119"/>
                  </a:cubicBezTo>
                  <a:cubicBezTo>
                    <a:pt x="63" y="127"/>
                    <a:pt x="53" y="131"/>
                    <a:pt x="39" y="131"/>
                  </a:cubicBezTo>
                  <a:cubicBezTo>
                    <a:pt x="33" y="131"/>
                    <a:pt x="29" y="131"/>
                    <a:pt x="24" y="130"/>
                  </a:cubicBezTo>
                  <a:cubicBezTo>
                    <a:pt x="19" y="129"/>
                    <a:pt x="15" y="128"/>
                    <a:pt x="10" y="126"/>
                  </a:cubicBezTo>
                  <a:lnTo>
                    <a:pt x="10" y="111"/>
                  </a:lnTo>
                  <a:cubicBezTo>
                    <a:pt x="15" y="114"/>
                    <a:pt x="19" y="115"/>
                    <a:pt x="23" y="117"/>
                  </a:cubicBezTo>
                  <a:cubicBezTo>
                    <a:pt x="28" y="118"/>
                    <a:pt x="32" y="118"/>
                    <a:pt x="36" y="118"/>
                  </a:cubicBezTo>
                  <a:cubicBezTo>
                    <a:pt x="46" y="118"/>
                    <a:pt x="53" y="116"/>
                    <a:pt x="58" y="110"/>
                  </a:cubicBezTo>
                  <a:cubicBezTo>
                    <a:pt x="63" y="105"/>
                    <a:pt x="65" y="97"/>
                    <a:pt x="65" y="87"/>
                  </a:cubicBezTo>
                  <a:lnTo>
                    <a:pt x="65" y="79"/>
                  </a:lnTo>
                  <a:cubicBezTo>
                    <a:pt x="62" y="84"/>
                    <a:pt x="58" y="89"/>
                    <a:pt x="54" y="91"/>
                  </a:cubicBezTo>
                  <a:cubicBezTo>
                    <a:pt x="49" y="94"/>
                    <a:pt x="43" y="95"/>
                    <a:pt x="36" y="95"/>
                  </a:cubicBezTo>
                  <a:cubicBezTo>
                    <a:pt x="25" y="95"/>
                    <a:pt x="16" y="91"/>
                    <a:pt x="10" y="82"/>
                  </a:cubicBezTo>
                  <a:cubicBezTo>
                    <a:pt x="3" y="74"/>
                    <a:pt x="0" y="62"/>
                    <a:pt x="0" y="48"/>
                  </a:cubicBezTo>
                  <a:cubicBezTo>
                    <a:pt x="0" y="33"/>
                    <a:pt x="3" y="22"/>
                    <a:pt x="10" y="13"/>
                  </a:cubicBezTo>
                  <a:cubicBezTo>
                    <a:pt x="16" y="4"/>
                    <a:pt x="25" y="0"/>
                    <a:pt x="36" y="0"/>
                  </a:cubicBezTo>
                  <a:cubicBezTo>
                    <a:pt x="43" y="0"/>
                    <a:pt x="49" y="1"/>
                    <a:pt x="54" y="4"/>
                  </a:cubicBezTo>
                  <a:cubicBezTo>
                    <a:pt x="58" y="7"/>
                    <a:pt x="62" y="11"/>
                    <a:pt x="65" y="16"/>
                  </a:cubicBezTo>
                  <a:lnTo>
                    <a:pt x="65" y="2"/>
                  </a:lnTo>
                  <a:lnTo>
                    <a:pt x="80" y="2"/>
                  </a:lnTo>
                  <a:lnTo>
                    <a:pt x="80" y="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17">
              <a:extLst>
                <a:ext uri="{FF2B5EF4-FFF2-40B4-BE49-F238E27FC236}">
                  <a16:creationId xmlns:a16="http://schemas.microsoft.com/office/drawing/2014/main" id="{FF44F083-8026-450C-9EF6-D99FC88605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9" y="2114"/>
              <a:ext cx="7" cy="62"/>
            </a:xfrm>
            <a:custGeom>
              <a:avLst/>
              <a:gdLst>
                <a:gd name="T0" fmla="*/ 0 w 15"/>
                <a:gd name="T1" fmla="*/ 36 h 129"/>
                <a:gd name="T2" fmla="*/ 15 w 15"/>
                <a:gd name="T3" fmla="*/ 36 h 129"/>
                <a:gd name="T4" fmla="*/ 15 w 15"/>
                <a:gd name="T5" fmla="*/ 129 h 129"/>
                <a:gd name="T6" fmla="*/ 0 w 15"/>
                <a:gd name="T7" fmla="*/ 129 h 129"/>
                <a:gd name="T8" fmla="*/ 0 w 15"/>
                <a:gd name="T9" fmla="*/ 36 h 129"/>
                <a:gd name="T10" fmla="*/ 0 w 15"/>
                <a:gd name="T11" fmla="*/ 0 h 129"/>
                <a:gd name="T12" fmla="*/ 15 w 15"/>
                <a:gd name="T13" fmla="*/ 0 h 129"/>
                <a:gd name="T14" fmla="*/ 15 w 15"/>
                <a:gd name="T15" fmla="*/ 19 h 129"/>
                <a:gd name="T16" fmla="*/ 0 w 15"/>
                <a:gd name="T17" fmla="*/ 19 h 129"/>
                <a:gd name="T18" fmla="*/ 0 w 15"/>
                <a:gd name="T1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29">
                  <a:moveTo>
                    <a:pt x="0" y="36"/>
                  </a:moveTo>
                  <a:lnTo>
                    <a:pt x="15" y="36"/>
                  </a:lnTo>
                  <a:lnTo>
                    <a:pt x="15" y="129"/>
                  </a:lnTo>
                  <a:lnTo>
                    <a:pt x="0" y="129"/>
                  </a:lnTo>
                  <a:lnTo>
                    <a:pt x="0" y="36"/>
                  </a:lnTo>
                  <a:close/>
                  <a:moveTo>
                    <a:pt x="0" y="0"/>
                  </a:moveTo>
                  <a:lnTo>
                    <a:pt x="15" y="0"/>
                  </a:lnTo>
                  <a:lnTo>
                    <a:pt x="15" y="19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18">
              <a:extLst>
                <a:ext uri="{FF2B5EF4-FFF2-40B4-BE49-F238E27FC236}">
                  <a16:creationId xmlns:a16="http://schemas.microsoft.com/office/drawing/2014/main" id="{00158997-FC7D-4661-BE5C-20B35AE1D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130"/>
              <a:ext cx="37" cy="46"/>
            </a:xfrm>
            <a:custGeom>
              <a:avLst/>
              <a:gdLst>
                <a:gd name="T0" fmla="*/ 76 w 76"/>
                <a:gd name="T1" fmla="*/ 39 h 95"/>
                <a:gd name="T2" fmla="*/ 76 w 76"/>
                <a:gd name="T3" fmla="*/ 95 h 95"/>
                <a:gd name="T4" fmla="*/ 61 w 76"/>
                <a:gd name="T5" fmla="*/ 95 h 95"/>
                <a:gd name="T6" fmla="*/ 61 w 76"/>
                <a:gd name="T7" fmla="*/ 40 h 95"/>
                <a:gd name="T8" fmla="*/ 56 w 76"/>
                <a:gd name="T9" fmla="*/ 20 h 95"/>
                <a:gd name="T10" fmla="*/ 41 w 76"/>
                <a:gd name="T11" fmla="*/ 13 h 95"/>
                <a:gd name="T12" fmla="*/ 22 w 76"/>
                <a:gd name="T13" fmla="*/ 21 h 95"/>
                <a:gd name="T14" fmla="*/ 15 w 76"/>
                <a:gd name="T15" fmla="*/ 43 h 95"/>
                <a:gd name="T16" fmla="*/ 15 w 76"/>
                <a:gd name="T17" fmla="*/ 95 h 95"/>
                <a:gd name="T18" fmla="*/ 0 w 76"/>
                <a:gd name="T19" fmla="*/ 95 h 95"/>
                <a:gd name="T20" fmla="*/ 0 w 76"/>
                <a:gd name="T21" fmla="*/ 2 h 95"/>
                <a:gd name="T22" fmla="*/ 15 w 76"/>
                <a:gd name="T23" fmla="*/ 2 h 95"/>
                <a:gd name="T24" fmla="*/ 15 w 76"/>
                <a:gd name="T25" fmla="*/ 16 h 95"/>
                <a:gd name="T26" fmla="*/ 28 w 76"/>
                <a:gd name="T27" fmla="*/ 4 h 95"/>
                <a:gd name="T28" fmla="*/ 44 w 76"/>
                <a:gd name="T29" fmla="*/ 0 h 95"/>
                <a:gd name="T30" fmla="*/ 68 w 76"/>
                <a:gd name="T31" fmla="*/ 10 h 95"/>
                <a:gd name="T32" fmla="*/ 76 w 76"/>
                <a:gd name="T33" fmla="*/ 3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95">
                  <a:moveTo>
                    <a:pt x="76" y="39"/>
                  </a:moveTo>
                  <a:lnTo>
                    <a:pt x="76" y="95"/>
                  </a:lnTo>
                  <a:lnTo>
                    <a:pt x="61" y="95"/>
                  </a:lnTo>
                  <a:lnTo>
                    <a:pt x="61" y="40"/>
                  </a:lnTo>
                  <a:cubicBezTo>
                    <a:pt x="61" y="31"/>
                    <a:pt x="59" y="24"/>
                    <a:pt x="56" y="20"/>
                  </a:cubicBezTo>
                  <a:cubicBezTo>
                    <a:pt x="53" y="15"/>
                    <a:pt x="48" y="13"/>
                    <a:pt x="41" y="13"/>
                  </a:cubicBezTo>
                  <a:cubicBezTo>
                    <a:pt x="33" y="13"/>
                    <a:pt x="27" y="16"/>
                    <a:pt x="22" y="21"/>
                  </a:cubicBezTo>
                  <a:cubicBezTo>
                    <a:pt x="17" y="26"/>
                    <a:pt x="15" y="33"/>
                    <a:pt x="15" y="43"/>
                  </a:cubicBezTo>
                  <a:lnTo>
                    <a:pt x="15" y="95"/>
                  </a:lnTo>
                  <a:lnTo>
                    <a:pt x="0" y="95"/>
                  </a:lnTo>
                  <a:lnTo>
                    <a:pt x="0" y="2"/>
                  </a:lnTo>
                  <a:lnTo>
                    <a:pt x="15" y="2"/>
                  </a:lnTo>
                  <a:lnTo>
                    <a:pt x="15" y="16"/>
                  </a:lnTo>
                  <a:cubicBezTo>
                    <a:pt x="19" y="11"/>
                    <a:pt x="23" y="7"/>
                    <a:pt x="28" y="4"/>
                  </a:cubicBezTo>
                  <a:cubicBezTo>
                    <a:pt x="32" y="1"/>
                    <a:pt x="38" y="0"/>
                    <a:pt x="44" y="0"/>
                  </a:cubicBezTo>
                  <a:cubicBezTo>
                    <a:pt x="55" y="0"/>
                    <a:pt x="62" y="3"/>
                    <a:pt x="68" y="10"/>
                  </a:cubicBezTo>
                  <a:cubicBezTo>
                    <a:pt x="73" y="16"/>
                    <a:pt x="76" y="26"/>
                    <a:pt x="76" y="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19">
              <a:extLst>
                <a:ext uri="{FF2B5EF4-FFF2-40B4-BE49-F238E27FC236}">
                  <a16:creationId xmlns:a16="http://schemas.microsoft.com/office/drawing/2014/main" id="{55D95534-5318-47E7-8636-29DB5CE7A5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8" y="2130"/>
              <a:ext cx="40" cy="47"/>
            </a:xfrm>
            <a:custGeom>
              <a:avLst/>
              <a:gdLst>
                <a:gd name="T0" fmla="*/ 84 w 84"/>
                <a:gd name="T1" fmla="*/ 45 h 98"/>
                <a:gd name="T2" fmla="*/ 84 w 84"/>
                <a:gd name="T3" fmla="*/ 52 h 98"/>
                <a:gd name="T4" fmla="*/ 16 w 84"/>
                <a:gd name="T5" fmla="*/ 52 h 98"/>
                <a:gd name="T6" fmla="*/ 25 w 84"/>
                <a:gd name="T7" fmla="*/ 77 h 98"/>
                <a:gd name="T8" fmla="*/ 48 w 84"/>
                <a:gd name="T9" fmla="*/ 85 h 98"/>
                <a:gd name="T10" fmla="*/ 64 w 84"/>
                <a:gd name="T11" fmla="*/ 83 h 98"/>
                <a:gd name="T12" fmla="*/ 80 w 84"/>
                <a:gd name="T13" fmla="*/ 76 h 98"/>
                <a:gd name="T14" fmla="*/ 80 w 84"/>
                <a:gd name="T15" fmla="*/ 91 h 98"/>
                <a:gd name="T16" fmla="*/ 64 w 84"/>
                <a:gd name="T17" fmla="*/ 96 h 98"/>
                <a:gd name="T18" fmla="*/ 47 w 84"/>
                <a:gd name="T19" fmla="*/ 98 h 98"/>
                <a:gd name="T20" fmla="*/ 13 w 84"/>
                <a:gd name="T21" fmla="*/ 85 h 98"/>
                <a:gd name="T22" fmla="*/ 0 w 84"/>
                <a:gd name="T23" fmla="*/ 50 h 98"/>
                <a:gd name="T24" fmla="*/ 12 w 84"/>
                <a:gd name="T25" fmla="*/ 13 h 98"/>
                <a:gd name="T26" fmla="*/ 44 w 84"/>
                <a:gd name="T27" fmla="*/ 0 h 98"/>
                <a:gd name="T28" fmla="*/ 73 w 84"/>
                <a:gd name="T29" fmla="*/ 12 h 98"/>
                <a:gd name="T30" fmla="*/ 84 w 84"/>
                <a:gd name="T31" fmla="*/ 45 h 98"/>
                <a:gd name="T32" fmla="*/ 69 w 84"/>
                <a:gd name="T33" fmla="*/ 40 h 98"/>
                <a:gd name="T34" fmla="*/ 62 w 84"/>
                <a:gd name="T35" fmla="*/ 20 h 98"/>
                <a:gd name="T36" fmla="*/ 45 w 84"/>
                <a:gd name="T37" fmla="*/ 13 h 98"/>
                <a:gd name="T38" fmla="*/ 25 w 84"/>
                <a:gd name="T39" fmla="*/ 20 h 98"/>
                <a:gd name="T40" fmla="*/ 16 w 84"/>
                <a:gd name="T41" fmla="*/ 40 h 98"/>
                <a:gd name="T42" fmla="*/ 69 w 84"/>
                <a:gd name="T43" fmla="*/ 4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4" h="98">
                  <a:moveTo>
                    <a:pt x="84" y="45"/>
                  </a:moveTo>
                  <a:lnTo>
                    <a:pt x="84" y="52"/>
                  </a:lnTo>
                  <a:lnTo>
                    <a:pt x="16" y="52"/>
                  </a:lnTo>
                  <a:cubicBezTo>
                    <a:pt x="16" y="63"/>
                    <a:pt x="19" y="71"/>
                    <a:pt x="25" y="77"/>
                  </a:cubicBezTo>
                  <a:cubicBezTo>
                    <a:pt x="30" y="82"/>
                    <a:pt x="38" y="85"/>
                    <a:pt x="48" y="85"/>
                  </a:cubicBezTo>
                  <a:cubicBezTo>
                    <a:pt x="54" y="85"/>
                    <a:pt x="59" y="84"/>
                    <a:pt x="64" y="83"/>
                  </a:cubicBezTo>
                  <a:cubicBezTo>
                    <a:pt x="70" y="81"/>
                    <a:pt x="75" y="79"/>
                    <a:pt x="80" y="76"/>
                  </a:cubicBezTo>
                  <a:lnTo>
                    <a:pt x="80" y="91"/>
                  </a:lnTo>
                  <a:cubicBezTo>
                    <a:pt x="75" y="93"/>
                    <a:pt x="70" y="95"/>
                    <a:pt x="64" y="96"/>
                  </a:cubicBezTo>
                  <a:cubicBezTo>
                    <a:pt x="58" y="97"/>
                    <a:pt x="53" y="98"/>
                    <a:pt x="47" y="98"/>
                  </a:cubicBezTo>
                  <a:cubicBezTo>
                    <a:pt x="33" y="98"/>
                    <a:pt x="21" y="93"/>
                    <a:pt x="13" y="85"/>
                  </a:cubicBezTo>
                  <a:cubicBezTo>
                    <a:pt x="4" y="76"/>
                    <a:pt x="0" y="64"/>
                    <a:pt x="0" y="50"/>
                  </a:cubicBezTo>
                  <a:cubicBezTo>
                    <a:pt x="0" y="34"/>
                    <a:pt x="4" y="22"/>
                    <a:pt x="12" y="13"/>
                  </a:cubicBezTo>
                  <a:cubicBezTo>
                    <a:pt x="20" y="4"/>
                    <a:pt x="31" y="0"/>
                    <a:pt x="44" y="0"/>
                  </a:cubicBezTo>
                  <a:cubicBezTo>
                    <a:pt x="57" y="0"/>
                    <a:pt x="66" y="4"/>
                    <a:pt x="73" y="12"/>
                  </a:cubicBezTo>
                  <a:cubicBezTo>
                    <a:pt x="80" y="20"/>
                    <a:pt x="84" y="31"/>
                    <a:pt x="84" y="45"/>
                  </a:cubicBezTo>
                  <a:close/>
                  <a:moveTo>
                    <a:pt x="69" y="40"/>
                  </a:moveTo>
                  <a:cubicBezTo>
                    <a:pt x="69" y="32"/>
                    <a:pt x="67" y="25"/>
                    <a:pt x="62" y="20"/>
                  </a:cubicBezTo>
                  <a:cubicBezTo>
                    <a:pt x="58" y="15"/>
                    <a:pt x="52" y="13"/>
                    <a:pt x="45" y="13"/>
                  </a:cubicBezTo>
                  <a:cubicBezTo>
                    <a:pt x="36" y="13"/>
                    <a:pt x="30" y="15"/>
                    <a:pt x="25" y="20"/>
                  </a:cubicBezTo>
                  <a:cubicBezTo>
                    <a:pt x="20" y="25"/>
                    <a:pt x="17" y="32"/>
                    <a:pt x="16" y="40"/>
                  </a:cubicBezTo>
                  <a:lnTo>
                    <a:pt x="69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Line 120">
              <a:extLst>
                <a:ext uri="{FF2B5EF4-FFF2-40B4-BE49-F238E27FC236}">
                  <a16:creationId xmlns:a16="http://schemas.microsoft.com/office/drawing/2014/main" id="{63CBFC3B-9A89-45A0-88ED-FBC4A5BD48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1" y="2151"/>
              <a:ext cx="230" cy="0"/>
            </a:xfrm>
            <a:prstGeom prst="line">
              <a:avLst/>
            </a:prstGeom>
            <a:noFill/>
            <a:ln w="635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21">
              <a:extLst>
                <a:ext uri="{FF2B5EF4-FFF2-40B4-BE49-F238E27FC236}">
                  <a16:creationId xmlns:a16="http://schemas.microsoft.com/office/drawing/2014/main" id="{83784589-AA9D-47FD-98A0-4FE081F16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8" y="2133"/>
              <a:ext cx="63" cy="36"/>
            </a:xfrm>
            <a:custGeom>
              <a:avLst/>
              <a:gdLst>
                <a:gd name="T0" fmla="*/ 38 w 132"/>
                <a:gd name="T1" fmla="*/ 38 h 75"/>
                <a:gd name="T2" fmla="*/ 0 w 132"/>
                <a:gd name="T3" fmla="*/ 75 h 75"/>
                <a:gd name="T4" fmla="*/ 132 w 132"/>
                <a:gd name="T5" fmla="*/ 38 h 75"/>
                <a:gd name="T6" fmla="*/ 0 w 132"/>
                <a:gd name="T7" fmla="*/ 0 h 75"/>
                <a:gd name="T8" fmla="*/ 38 w 132"/>
                <a:gd name="T9" fmla="*/ 3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75">
                  <a:moveTo>
                    <a:pt x="38" y="38"/>
                  </a:moveTo>
                  <a:lnTo>
                    <a:pt x="0" y="75"/>
                  </a:lnTo>
                  <a:lnTo>
                    <a:pt x="132" y="38"/>
                  </a:lnTo>
                  <a:lnTo>
                    <a:pt x="0" y="0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Rectangle 122">
              <a:extLst>
                <a:ext uri="{FF2B5EF4-FFF2-40B4-BE49-F238E27FC236}">
                  <a16:creationId xmlns:a16="http://schemas.microsoft.com/office/drawing/2014/main" id="{6C22F780-0012-441C-8228-C2ECE06135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7" y="1920"/>
              <a:ext cx="45" cy="46"/>
            </a:xfrm>
            <a:prstGeom prst="rect">
              <a:avLst/>
            </a:prstGeom>
            <a:solidFill>
              <a:srgbClr val="232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23">
              <a:extLst>
                <a:ext uri="{FF2B5EF4-FFF2-40B4-BE49-F238E27FC236}">
                  <a16:creationId xmlns:a16="http://schemas.microsoft.com/office/drawing/2014/main" id="{6735D603-D2BB-4522-BEBD-8D38B2F6A4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1" y="1894"/>
              <a:ext cx="77" cy="35"/>
            </a:xfrm>
            <a:custGeom>
              <a:avLst/>
              <a:gdLst>
                <a:gd name="T0" fmla="*/ 82 w 161"/>
                <a:gd name="T1" fmla="*/ 0 h 73"/>
                <a:gd name="T2" fmla="*/ 0 w 161"/>
                <a:gd name="T3" fmla="*/ 73 h 73"/>
                <a:gd name="T4" fmla="*/ 161 w 161"/>
                <a:gd name="T5" fmla="*/ 73 h 73"/>
                <a:gd name="T6" fmla="*/ 82 w 161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73">
                  <a:moveTo>
                    <a:pt x="82" y="0"/>
                  </a:moveTo>
                  <a:lnTo>
                    <a:pt x="0" y="73"/>
                  </a:lnTo>
                  <a:lnTo>
                    <a:pt x="161" y="7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232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24">
              <a:extLst>
                <a:ext uri="{FF2B5EF4-FFF2-40B4-BE49-F238E27FC236}">
                  <a16:creationId xmlns:a16="http://schemas.microsoft.com/office/drawing/2014/main" id="{1711B2EE-F42E-437D-A643-251551DBE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2" y="1957"/>
              <a:ext cx="77" cy="35"/>
            </a:xfrm>
            <a:custGeom>
              <a:avLst/>
              <a:gdLst>
                <a:gd name="T0" fmla="*/ 82 w 161"/>
                <a:gd name="T1" fmla="*/ 73 h 73"/>
                <a:gd name="T2" fmla="*/ 0 w 161"/>
                <a:gd name="T3" fmla="*/ 0 h 73"/>
                <a:gd name="T4" fmla="*/ 161 w 161"/>
                <a:gd name="T5" fmla="*/ 0 h 73"/>
                <a:gd name="T6" fmla="*/ 82 w 161"/>
                <a:gd name="T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73">
                  <a:moveTo>
                    <a:pt x="82" y="73"/>
                  </a:moveTo>
                  <a:lnTo>
                    <a:pt x="0" y="0"/>
                  </a:lnTo>
                  <a:lnTo>
                    <a:pt x="161" y="0"/>
                  </a:lnTo>
                  <a:lnTo>
                    <a:pt x="82" y="73"/>
                  </a:lnTo>
                  <a:close/>
                </a:path>
              </a:pathLst>
            </a:custGeom>
            <a:solidFill>
              <a:srgbClr val="232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Rectangle 125">
              <a:extLst>
                <a:ext uri="{FF2B5EF4-FFF2-40B4-BE49-F238E27FC236}">
                  <a16:creationId xmlns:a16="http://schemas.microsoft.com/office/drawing/2014/main" id="{7D86DCFF-265C-4DBC-BCAA-A6D8A804A0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1920"/>
              <a:ext cx="44" cy="46"/>
            </a:xfrm>
            <a:prstGeom prst="rect">
              <a:avLst/>
            </a:prstGeom>
            <a:solidFill>
              <a:srgbClr val="232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26">
              <a:extLst>
                <a:ext uri="{FF2B5EF4-FFF2-40B4-BE49-F238E27FC236}">
                  <a16:creationId xmlns:a16="http://schemas.microsoft.com/office/drawing/2014/main" id="{32397779-53E1-4540-94C0-06CC972544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3" y="1894"/>
              <a:ext cx="77" cy="35"/>
            </a:xfrm>
            <a:custGeom>
              <a:avLst/>
              <a:gdLst>
                <a:gd name="T0" fmla="*/ 82 w 161"/>
                <a:gd name="T1" fmla="*/ 0 h 73"/>
                <a:gd name="T2" fmla="*/ 0 w 161"/>
                <a:gd name="T3" fmla="*/ 73 h 73"/>
                <a:gd name="T4" fmla="*/ 161 w 161"/>
                <a:gd name="T5" fmla="*/ 73 h 73"/>
                <a:gd name="T6" fmla="*/ 82 w 161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73">
                  <a:moveTo>
                    <a:pt x="82" y="0"/>
                  </a:moveTo>
                  <a:lnTo>
                    <a:pt x="0" y="73"/>
                  </a:lnTo>
                  <a:lnTo>
                    <a:pt x="161" y="7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232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27">
              <a:extLst>
                <a:ext uri="{FF2B5EF4-FFF2-40B4-BE49-F238E27FC236}">
                  <a16:creationId xmlns:a16="http://schemas.microsoft.com/office/drawing/2014/main" id="{4B53CB01-DE46-4E0F-93DA-F9198BD9F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" y="1957"/>
              <a:ext cx="77" cy="35"/>
            </a:xfrm>
            <a:custGeom>
              <a:avLst/>
              <a:gdLst>
                <a:gd name="T0" fmla="*/ 82 w 161"/>
                <a:gd name="T1" fmla="*/ 73 h 73"/>
                <a:gd name="T2" fmla="*/ 0 w 161"/>
                <a:gd name="T3" fmla="*/ 0 h 73"/>
                <a:gd name="T4" fmla="*/ 161 w 161"/>
                <a:gd name="T5" fmla="*/ 0 h 73"/>
                <a:gd name="T6" fmla="*/ 82 w 161"/>
                <a:gd name="T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73">
                  <a:moveTo>
                    <a:pt x="82" y="73"/>
                  </a:moveTo>
                  <a:lnTo>
                    <a:pt x="0" y="0"/>
                  </a:lnTo>
                  <a:lnTo>
                    <a:pt x="161" y="0"/>
                  </a:lnTo>
                  <a:lnTo>
                    <a:pt x="82" y="73"/>
                  </a:lnTo>
                  <a:close/>
                </a:path>
              </a:pathLst>
            </a:custGeom>
            <a:solidFill>
              <a:srgbClr val="232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Rectangle 128">
              <a:extLst>
                <a:ext uri="{FF2B5EF4-FFF2-40B4-BE49-F238E27FC236}">
                  <a16:creationId xmlns:a16="http://schemas.microsoft.com/office/drawing/2014/main" id="{A8AABD14-2BE7-4F1E-8DFE-EE298900D2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6" y="1919"/>
              <a:ext cx="45" cy="45"/>
            </a:xfrm>
            <a:prstGeom prst="rect">
              <a:avLst/>
            </a:prstGeom>
            <a:solidFill>
              <a:srgbClr val="232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29">
              <a:extLst>
                <a:ext uri="{FF2B5EF4-FFF2-40B4-BE49-F238E27FC236}">
                  <a16:creationId xmlns:a16="http://schemas.microsoft.com/office/drawing/2014/main" id="{B4A4447E-D3AB-43F3-97ED-36760A23C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9" y="1893"/>
              <a:ext cx="78" cy="35"/>
            </a:xfrm>
            <a:custGeom>
              <a:avLst/>
              <a:gdLst>
                <a:gd name="T0" fmla="*/ 82 w 161"/>
                <a:gd name="T1" fmla="*/ 0 h 73"/>
                <a:gd name="T2" fmla="*/ 0 w 161"/>
                <a:gd name="T3" fmla="*/ 73 h 73"/>
                <a:gd name="T4" fmla="*/ 161 w 161"/>
                <a:gd name="T5" fmla="*/ 73 h 73"/>
                <a:gd name="T6" fmla="*/ 82 w 161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73">
                  <a:moveTo>
                    <a:pt x="82" y="0"/>
                  </a:moveTo>
                  <a:lnTo>
                    <a:pt x="0" y="73"/>
                  </a:lnTo>
                  <a:lnTo>
                    <a:pt x="161" y="7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232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30">
              <a:extLst>
                <a:ext uri="{FF2B5EF4-FFF2-40B4-BE49-F238E27FC236}">
                  <a16:creationId xmlns:a16="http://schemas.microsoft.com/office/drawing/2014/main" id="{053181B6-6F11-4C48-8D4A-EF932E661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0" y="1955"/>
              <a:ext cx="78" cy="36"/>
            </a:xfrm>
            <a:custGeom>
              <a:avLst/>
              <a:gdLst>
                <a:gd name="T0" fmla="*/ 82 w 161"/>
                <a:gd name="T1" fmla="*/ 74 h 74"/>
                <a:gd name="T2" fmla="*/ 0 w 161"/>
                <a:gd name="T3" fmla="*/ 0 h 74"/>
                <a:gd name="T4" fmla="*/ 161 w 161"/>
                <a:gd name="T5" fmla="*/ 0 h 74"/>
                <a:gd name="T6" fmla="*/ 82 w 161"/>
                <a:gd name="T7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74">
                  <a:moveTo>
                    <a:pt x="82" y="74"/>
                  </a:moveTo>
                  <a:lnTo>
                    <a:pt x="0" y="0"/>
                  </a:lnTo>
                  <a:lnTo>
                    <a:pt x="161" y="0"/>
                  </a:lnTo>
                  <a:lnTo>
                    <a:pt x="82" y="74"/>
                  </a:lnTo>
                  <a:close/>
                </a:path>
              </a:pathLst>
            </a:custGeom>
            <a:solidFill>
              <a:srgbClr val="232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Rectangle 131">
              <a:extLst>
                <a:ext uri="{FF2B5EF4-FFF2-40B4-BE49-F238E27FC236}">
                  <a16:creationId xmlns:a16="http://schemas.microsoft.com/office/drawing/2014/main" id="{0C9C8E47-967F-48D1-8EE6-EB6C672413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0" y="1916"/>
              <a:ext cx="44" cy="45"/>
            </a:xfrm>
            <a:prstGeom prst="rect">
              <a:avLst/>
            </a:prstGeom>
            <a:solidFill>
              <a:srgbClr val="232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32">
              <a:extLst>
                <a:ext uri="{FF2B5EF4-FFF2-40B4-BE49-F238E27FC236}">
                  <a16:creationId xmlns:a16="http://schemas.microsoft.com/office/drawing/2014/main" id="{98C1CDDC-AC24-4AC5-9432-A0C489E92E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3" y="1889"/>
              <a:ext cx="77" cy="36"/>
            </a:xfrm>
            <a:custGeom>
              <a:avLst/>
              <a:gdLst>
                <a:gd name="T0" fmla="*/ 82 w 161"/>
                <a:gd name="T1" fmla="*/ 0 h 74"/>
                <a:gd name="T2" fmla="*/ 0 w 161"/>
                <a:gd name="T3" fmla="*/ 74 h 74"/>
                <a:gd name="T4" fmla="*/ 161 w 161"/>
                <a:gd name="T5" fmla="*/ 74 h 74"/>
                <a:gd name="T6" fmla="*/ 82 w 161"/>
                <a:gd name="T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74">
                  <a:moveTo>
                    <a:pt x="82" y="0"/>
                  </a:moveTo>
                  <a:lnTo>
                    <a:pt x="0" y="74"/>
                  </a:lnTo>
                  <a:lnTo>
                    <a:pt x="161" y="74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232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33">
              <a:extLst>
                <a:ext uri="{FF2B5EF4-FFF2-40B4-BE49-F238E27FC236}">
                  <a16:creationId xmlns:a16="http://schemas.microsoft.com/office/drawing/2014/main" id="{0FA4AF6A-EE47-4E49-9D9B-18A00B383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" y="1952"/>
              <a:ext cx="77" cy="36"/>
            </a:xfrm>
            <a:custGeom>
              <a:avLst/>
              <a:gdLst>
                <a:gd name="T0" fmla="*/ 82 w 161"/>
                <a:gd name="T1" fmla="*/ 74 h 74"/>
                <a:gd name="T2" fmla="*/ 0 w 161"/>
                <a:gd name="T3" fmla="*/ 0 h 74"/>
                <a:gd name="T4" fmla="*/ 161 w 161"/>
                <a:gd name="T5" fmla="*/ 0 h 74"/>
                <a:gd name="T6" fmla="*/ 82 w 161"/>
                <a:gd name="T7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74">
                  <a:moveTo>
                    <a:pt x="82" y="74"/>
                  </a:moveTo>
                  <a:lnTo>
                    <a:pt x="0" y="0"/>
                  </a:lnTo>
                  <a:lnTo>
                    <a:pt x="161" y="0"/>
                  </a:lnTo>
                  <a:lnTo>
                    <a:pt x="82" y="74"/>
                  </a:lnTo>
                  <a:close/>
                </a:path>
              </a:pathLst>
            </a:custGeom>
            <a:solidFill>
              <a:srgbClr val="232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Rectangle 134">
              <a:extLst>
                <a:ext uri="{FF2B5EF4-FFF2-40B4-BE49-F238E27FC236}">
                  <a16:creationId xmlns:a16="http://schemas.microsoft.com/office/drawing/2014/main" id="{7EF6901F-E1AE-4255-B220-934815225D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0" y="1919"/>
              <a:ext cx="44" cy="45"/>
            </a:xfrm>
            <a:prstGeom prst="rect">
              <a:avLst/>
            </a:prstGeom>
            <a:solidFill>
              <a:srgbClr val="232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35">
              <a:extLst>
                <a:ext uri="{FF2B5EF4-FFF2-40B4-BE49-F238E27FC236}">
                  <a16:creationId xmlns:a16="http://schemas.microsoft.com/office/drawing/2014/main" id="{ED7F2DD1-8BA4-4813-AA34-43ACCF0BF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1893"/>
              <a:ext cx="77" cy="35"/>
            </a:xfrm>
            <a:custGeom>
              <a:avLst/>
              <a:gdLst>
                <a:gd name="T0" fmla="*/ 82 w 160"/>
                <a:gd name="T1" fmla="*/ 0 h 73"/>
                <a:gd name="T2" fmla="*/ 0 w 160"/>
                <a:gd name="T3" fmla="*/ 73 h 73"/>
                <a:gd name="T4" fmla="*/ 160 w 160"/>
                <a:gd name="T5" fmla="*/ 73 h 73"/>
                <a:gd name="T6" fmla="*/ 82 w 160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0" h="73">
                  <a:moveTo>
                    <a:pt x="82" y="0"/>
                  </a:moveTo>
                  <a:lnTo>
                    <a:pt x="0" y="73"/>
                  </a:lnTo>
                  <a:lnTo>
                    <a:pt x="160" y="7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232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36">
              <a:extLst>
                <a:ext uri="{FF2B5EF4-FFF2-40B4-BE49-F238E27FC236}">
                  <a16:creationId xmlns:a16="http://schemas.microsoft.com/office/drawing/2014/main" id="{61196539-8505-43B3-A7EC-6E21C7880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4" y="1955"/>
              <a:ext cx="77" cy="36"/>
            </a:xfrm>
            <a:custGeom>
              <a:avLst/>
              <a:gdLst>
                <a:gd name="T0" fmla="*/ 83 w 161"/>
                <a:gd name="T1" fmla="*/ 74 h 74"/>
                <a:gd name="T2" fmla="*/ 0 w 161"/>
                <a:gd name="T3" fmla="*/ 0 h 74"/>
                <a:gd name="T4" fmla="*/ 161 w 161"/>
                <a:gd name="T5" fmla="*/ 0 h 74"/>
                <a:gd name="T6" fmla="*/ 83 w 161"/>
                <a:gd name="T7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74">
                  <a:moveTo>
                    <a:pt x="83" y="74"/>
                  </a:moveTo>
                  <a:lnTo>
                    <a:pt x="0" y="0"/>
                  </a:lnTo>
                  <a:lnTo>
                    <a:pt x="161" y="0"/>
                  </a:lnTo>
                  <a:lnTo>
                    <a:pt x="83" y="74"/>
                  </a:lnTo>
                  <a:close/>
                </a:path>
              </a:pathLst>
            </a:custGeom>
            <a:solidFill>
              <a:srgbClr val="232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Rectangle 137">
              <a:extLst>
                <a:ext uri="{FF2B5EF4-FFF2-40B4-BE49-F238E27FC236}">
                  <a16:creationId xmlns:a16="http://schemas.microsoft.com/office/drawing/2014/main" id="{954D6F2B-34DB-4CB0-A37C-6D27F31E5D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7" y="1919"/>
              <a:ext cx="45" cy="45"/>
            </a:xfrm>
            <a:prstGeom prst="rect">
              <a:avLst/>
            </a:prstGeom>
            <a:solidFill>
              <a:srgbClr val="232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38">
              <a:extLst>
                <a:ext uri="{FF2B5EF4-FFF2-40B4-BE49-F238E27FC236}">
                  <a16:creationId xmlns:a16="http://schemas.microsoft.com/office/drawing/2014/main" id="{8866824A-04DF-48B9-875D-AF39F5941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1" y="1893"/>
              <a:ext cx="77" cy="35"/>
            </a:xfrm>
            <a:custGeom>
              <a:avLst/>
              <a:gdLst>
                <a:gd name="T0" fmla="*/ 83 w 161"/>
                <a:gd name="T1" fmla="*/ 0 h 73"/>
                <a:gd name="T2" fmla="*/ 0 w 161"/>
                <a:gd name="T3" fmla="*/ 73 h 73"/>
                <a:gd name="T4" fmla="*/ 161 w 161"/>
                <a:gd name="T5" fmla="*/ 73 h 73"/>
                <a:gd name="T6" fmla="*/ 83 w 161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73">
                  <a:moveTo>
                    <a:pt x="83" y="0"/>
                  </a:moveTo>
                  <a:lnTo>
                    <a:pt x="0" y="73"/>
                  </a:lnTo>
                  <a:lnTo>
                    <a:pt x="161" y="73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232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39">
              <a:extLst>
                <a:ext uri="{FF2B5EF4-FFF2-40B4-BE49-F238E27FC236}">
                  <a16:creationId xmlns:a16="http://schemas.microsoft.com/office/drawing/2014/main" id="{D23B42E7-198B-4D7F-A3CC-A624715C2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2" y="1955"/>
              <a:ext cx="77" cy="36"/>
            </a:xfrm>
            <a:custGeom>
              <a:avLst/>
              <a:gdLst>
                <a:gd name="T0" fmla="*/ 82 w 161"/>
                <a:gd name="T1" fmla="*/ 74 h 74"/>
                <a:gd name="T2" fmla="*/ 0 w 161"/>
                <a:gd name="T3" fmla="*/ 0 h 74"/>
                <a:gd name="T4" fmla="*/ 161 w 161"/>
                <a:gd name="T5" fmla="*/ 0 h 74"/>
                <a:gd name="T6" fmla="*/ 82 w 161"/>
                <a:gd name="T7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74">
                  <a:moveTo>
                    <a:pt x="82" y="74"/>
                  </a:moveTo>
                  <a:lnTo>
                    <a:pt x="0" y="0"/>
                  </a:lnTo>
                  <a:lnTo>
                    <a:pt x="161" y="0"/>
                  </a:lnTo>
                  <a:lnTo>
                    <a:pt x="82" y="74"/>
                  </a:lnTo>
                  <a:close/>
                </a:path>
              </a:pathLst>
            </a:custGeom>
            <a:solidFill>
              <a:srgbClr val="232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Rectangle 140">
              <a:extLst>
                <a:ext uri="{FF2B5EF4-FFF2-40B4-BE49-F238E27FC236}">
                  <a16:creationId xmlns:a16="http://schemas.microsoft.com/office/drawing/2014/main" id="{3847F0E3-EC55-483B-B6BF-0C22AF5584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4" y="1920"/>
              <a:ext cx="45" cy="46"/>
            </a:xfrm>
            <a:prstGeom prst="rect">
              <a:avLst/>
            </a:prstGeom>
            <a:solidFill>
              <a:srgbClr val="232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41">
              <a:extLst>
                <a:ext uri="{FF2B5EF4-FFF2-40B4-BE49-F238E27FC236}">
                  <a16:creationId xmlns:a16="http://schemas.microsoft.com/office/drawing/2014/main" id="{A038F303-4284-4B9D-AE95-536DA0AC7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7" y="1894"/>
              <a:ext cx="78" cy="35"/>
            </a:xfrm>
            <a:custGeom>
              <a:avLst/>
              <a:gdLst>
                <a:gd name="T0" fmla="*/ 83 w 161"/>
                <a:gd name="T1" fmla="*/ 0 h 73"/>
                <a:gd name="T2" fmla="*/ 0 w 161"/>
                <a:gd name="T3" fmla="*/ 73 h 73"/>
                <a:gd name="T4" fmla="*/ 161 w 161"/>
                <a:gd name="T5" fmla="*/ 73 h 73"/>
                <a:gd name="T6" fmla="*/ 83 w 161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73">
                  <a:moveTo>
                    <a:pt x="83" y="0"/>
                  </a:moveTo>
                  <a:lnTo>
                    <a:pt x="0" y="73"/>
                  </a:lnTo>
                  <a:lnTo>
                    <a:pt x="161" y="73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232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42">
              <a:extLst>
                <a:ext uri="{FF2B5EF4-FFF2-40B4-BE49-F238E27FC236}">
                  <a16:creationId xmlns:a16="http://schemas.microsoft.com/office/drawing/2014/main" id="{C526638C-5883-412F-AA32-C6B69EE854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8" y="1957"/>
              <a:ext cx="78" cy="35"/>
            </a:xfrm>
            <a:custGeom>
              <a:avLst/>
              <a:gdLst>
                <a:gd name="T0" fmla="*/ 82 w 161"/>
                <a:gd name="T1" fmla="*/ 73 h 73"/>
                <a:gd name="T2" fmla="*/ 0 w 161"/>
                <a:gd name="T3" fmla="*/ 0 h 73"/>
                <a:gd name="T4" fmla="*/ 161 w 161"/>
                <a:gd name="T5" fmla="*/ 0 h 73"/>
                <a:gd name="T6" fmla="*/ 82 w 161"/>
                <a:gd name="T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73">
                  <a:moveTo>
                    <a:pt x="82" y="73"/>
                  </a:moveTo>
                  <a:lnTo>
                    <a:pt x="0" y="0"/>
                  </a:lnTo>
                  <a:lnTo>
                    <a:pt x="161" y="0"/>
                  </a:lnTo>
                  <a:lnTo>
                    <a:pt x="82" y="73"/>
                  </a:lnTo>
                  <a:close/>
                </a:path>
              </a:pathLst>
            </a:custGeom>
            <a:solidFill>
              <a:srgbClr val="232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BE781BF-7CB2-4E0D-9DD4-6A62031BBDA8}"/>
              </a:ext>
            </a:extLst>
          </p:cNvPr>
          <p:cNvSpPr txBox="1"/>
          <p:nvPr/>
        </p:nvSpPr>
        <p:spPr>
          <a:xfrm>
            <a:off x="2255148" y="4051218"/>
            <a:ext cx="78986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Raster Engine still </a:t>
            </a:r>
            <a:r>
              <a:rPr lang="en-US" dirty="0">
                <a:solidFill>
                  <a:srgbClr val="00B050"/>
                </a:solidFill>
              </a:rPr>
              <a:t>continues</a:t>
            </a:r>
            <a:r>
              <a:rPr lang="en-US" dirty="0"/>
              <a:t> to have a separate existence.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Polymorph engine is </a:t>
            </a:r>
            <a:r>
              <a:rPr lang="en-US" dirty="0">
                <a:solidFill>
                  <a:srgbClr val="0070C0"/>
                </a:solidFill>
              </a:rPr>
              <a:t>folded</a:t>
            </a:r>
            <a:r>
              <a:rPr lang="en-US" dirty="0"/>
              <a:t> into the TPC.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Each TPC (Texture Processing Cluster) has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multiple</a:t>
            </a:r>
            <a:r>
              <a:rPr lang="en-US" dirty="0"/>
              <a:t> SMs (streaming multiprocessors)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SMs are mostly </a:t>
            </a:r>
            <a:r>
              <a:rPr lang="en-US" dirty="0">
                <a:solidFill>
                  <a:srgbClr val="E21A23"/>
                </a:solidFill>
              </a:rPr>
              <a:t>generic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computation</a:t>
            </a:r>
            <a:r>
              <a:rPr lang="en-US" dirty="0"/>
              <a:t> blocks.</a:t>
            </a:r>
          </a:p>
        </p:txBody>
      </p:sp>
    </p:spTree>
    <p:extLst>
      <p:ext uri="{BB962C8B-B14F-4D97-AF65-F5344CB8AC3E}">
        <p14:creationId xmlns:p14="http://schemas.microsoft.com/office/powerpoint/2010/main" val="37926140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AE602-6022-4013-BD27-84A52DB19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an SM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1DC478-927E-408D-9FEF-5DD98B17A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A60C51-3AB0-4E94-8040-9C70C4914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52</a:t>
            </a:fld>
            <a:endParaRPr lang="en-US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7E5DB33E-BAEC-4ABD-BA42-96DDBCB01FD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859383" y="792482"/>
            <a:ext cx="2615384" cy="4245103"/>
            <a:chOff x="1784" y="1201"/>
            <a:chExt cx="1202" cy="1951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EADE7EDF-6FF6-4941-8B3A-253178238A2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784" y="1201"/>
              <a:ext cx="1202" cy="1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B70FD6A4-C608-4F42-A8C0-9C0B0E3D84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7" y="1553"/>
              <a:ext cx="557" cy="561"/>
            </a:xfrm>
            <a:prstGeom prst="rect">
              <a:avLst/>
            </a:prstGeom>
            <a:solidFill>
              <a:srgbClr val="FFE6D5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A1EC9347-D6B3-479F-8608-5DD2DE7EF3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0" y="1723"/>
              <a:ext cx="43" cy="78"/>
            </a:xfrm>
            <a:custGeom>
              <a:avLst/>
              <a:gdLst>
                <a:gd name="T0" fmla="*/ 19 w 91"/>
                <a:gd name="T1" fmla="*/ 18 h 163"/>
                <a:gd name="T2" fmla="*/ 19 w 91"/>
                <a:gd name="T3" fmla="*/ 79 h 163"/>
                <a:gd name="T4" fmla="*/ 43 w 91"/>
                <a:gd name="T5" fmla="*/ 79 h 163"/>
                <a:gd name="T6" fmla="*/ 64 w 91"/>
                <a:gd name="T7" fmla="*/ 71 h 163"/>
                <a:gd name="T8" fmla="*/ 71 w 91"/>
                <a:gd name="T9" fmla="*/ 49 h 163"/>
                <a:gd name="T10" fmla="*/ 64 w 91"/>
                <a:gd name="T11" fmla="*/ 26 h 163"/>
                <a:gd name="T12" fmla="*/ 43 w 91"/>
                <a:gd name="T13" fmla="*/ 18 h 163"/>
                <a:gd name="T14" fmla="*/ 19 w 91"/>
                <a:gd name="T15" fmla="*/ 18 h 163"/>
                <a:gd name="T16" fmla="*/ 0 w 91"/>
                <a:gd name="T17" fmla="*/ 0 h 163"/>
                <a:gd name="T18" fmla="*/ 43 w 91"/>
                <a:gd name="T19" fmla="*/ 0 h 163"/>
                <a:gd name="T20" fmla="*/ 79 w 91"/>
                <a:gd name="T21" fmla="*/ 12 h 163"/>
                <a:gd name="T22" fmla="*/ 91 w 91"/>
                <a:gd name="T23" fmla="*/ 49 h 163"/>
                <a:gd name="T24" fmla="*/ 79 w 91"/>
                <a:gd name="T25" fmla="*/ 85 h 163"/>
                <a:gd name="T26" fmla="*/ 43 w 91"/>
                <a:gd name="T27" fmla="*/ 97 h 163"/>
                <a:gd name="T28" fmla="*/ 19 w 91"/>
                <a:gd name="T29" fmla="*/ 97 h 163"/>
                <a:gd name="T30" fmla="*/ 19 w 91"/>
                <a:gd name="T31" fmla="*/ 163 h 163"/>
                <a:gd name="T32" fmla="*/ 0 w 91"/>
                <a:gd name="T33" fmla="*/ 163 h 163"/>
                <a:gd name="T34" fmla="*/ 0 w 91"/>
                <a:gd name="T3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163">
                  <a:moveTo>
                    <a:pt x="19" y="18"/>
                  </a:moveTo>
                  <a:lnTo>
                    <a:pt x="19" y="79"/>
                  </a:lnTo>
                  <a:lnTo>
                    <a:pt x="43" y="79"/>
                  </a:lnTo>
                  <a:cubicBezTo>
                    <a:pt x="52" y="79"/>
                    <a:pt x="59" y="77"/>
                    <a:pt x="64" y="71"/>
                  </a:cubicBezTo>
                  <a:cubicBezTo>
                    <a:pt x="68" y="66"/>
                    <a:pt x="71" y="58"/>
                    <a:pt x="71" y="49"/>
                  </a:cubicBezTo>
                  <a:cubicBezTo>
                    <a:pt x="71" y="39"/>
                    <a:pt x="68" y="31"/>
                    <a:pt x="64" y="26"/>
                  </a:cubicBezTo>
                  <a:cubicBezTo>
                    <a:pt x="59" y="21"/>
                    <a:pt x="52" y="18"/>
                    <a:pt x="43" y="18"/>
                  </a:cubicBezTo>
                  <a:lnTo>
                    <a:pt x="19" y="18"/>
                  </a:lnTo>
                  <a:close/>
                  <a:moveTo>
                    <a:pt x="0" y="0"/>
                  </a:moveTo>
                  <a:lnTo>
                    <a:pt x="43" y="0"/>
                  </a:lnTo>
                  <a:cubicBezTo>
                    <a:pt x="59" y="0"/>
                    <a:pt x="71" y="4"/>
                    <a:pt x="79" y="12"/>
                  </a:cubicBezTo>
                  <a:cubicBezTo>
                    <a:pt x="87" y="20"/>
                    <a:pt x="91" y="33"/>
                    <a:pt x="91" y="49"/>
                  </a:cubicBezTo>
                  <a:cubicBezTo>
                    <a:pt x="91" y="65"/>
                    <a:pt x="87" y="77"/>
                    <a:pt x="79" y="85"/>
                  </a:cubicBezTo>
                  <a:cubicBezTo>
                    <a:pt x="71" y="93"/>
                    <a:pt x="59" y="97"/>
                    <a:pt x="43" y="97"/>
                  </a:cubicBezTo>
                  <a:lnTo>
                    <a:pt x="19" y="97"/>
                  </a:lnTo>
                  <a:lnTo>
                    <a:pt x="19" y="163"/>
                  </a:lnTo>
                  <a:lnTo>
                    <a:pt x="0" y="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11DB08B4-5E89-4D84-AC15-F337525A9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" y="1741"/>
              <a:ext cx="29" cy="60"/>
            </a:xfrm>
            <a:custGeom>
              <a:avLst/>
              <a:gdLst>
                <a:gd name="T0" fmla="*/ 61 w 61"/>
                <a:gd name="T1" fmla="*/ 21 h 125"/>
                <a:gd name="T2" fmla="*/ 55 w 61"/>
                <a:gd name="T3" fmla="*/ 18 h 125"/>
                <a:gd name="T4" fmla="*/ 47 w 61"/>
                <a:gd name="T5" fmla="*/ 18 h 125"/>
                <a:gd name="T6" fmla="*/ 25 w 61"/>
                <a:gd name="T7" fmla="*/ 29 h 125"/>
                <a:gd name="T8" fmla="*/ 17 w 61"/>
                <a:gd name="T9" fmla="*/ 60 h 125"/>
                <a:gd name="T10" fmla="*/ 17 w 61"/>
                <a:gd name="T11" fmla="*/ 125 h 125"/>
                <a:gd name="T12" fmla="*/ 0 w 61"/>
                <a:gd name="T13" fmla="*/ 125 h 125"/>
                <a:gd name="T14" fmla="*/ 0 w 61"/>
                <a:gd name="T15" fmla="*/ 3 h 125"/>
                <a:gd name="T16" fmla="*/ 17 w 61"/>
                <a:gd name="T17" fmla="*/ 3 h 125"/>
                <a:gd name="T18" fmla="*/ 17 w 61"/>
                <a:gd name="T19" fmla="*/ 22 h 125"/>
                <a:gd name="T20" fmla="*/ 31 w 61"/>
                <a:gd name="T21" fmla="*/ 5 h 125"/>
                <a:gd name="T22" fmla="*/ 52 w 61"/>
                <a:gd name="T23" fmla="*/ 0 h 125"/>
                <a:gd name="T24" fmla="*/ 56 w 61"/>
                <a:gd name="T25" fmla="*/ 0 h 125"/>
                <a:gd name="T26" fmla="*/ 61 w 61"/>
                <a:gd name="T27" fmla="*/ 1 h 125"/>
                <a:gd name="T28" fmla="*/ 61 w 61"/>
                <a:gd name="T29" fmla="*/ 2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25">
                  <a:moveTo>
                    <a:pt x="61" y="21"/>
                  </a:moveTo>
                  <a:cubicBezTo>
                    <a:pt x="59" y="20"/>
                    <a:pt x="57" y="19"/>
                    <a:pt x="55" y="18"/>
                  </a:cubicBezTo>
                  <a:cubicBezTo>
                    <a:pt x="53" y="18"/>
                    <a:pt x="50" y="18"/>
                    <a:pt x="47" y="18"/>
                  </a:cubicBezTo>
                  <a:cubicBezTo>
                    <a:pt x="37" y="18"/>
                    <a:pt x="30" y="21"/>
                    <a:pt x="25" y="29"/>
                  </a:cubicBezTo>
                  <a:cubicBezTo>
                    <a:pt x="20" y="36"/>
                    <a:pt x="17" y="47"/>
                    <a:pt x="17" y="60"/>
                  </a:cubicBezTo>
                  <a:lnTo>
                    <a:pt x="17" y="125"/>
                  </a:lnTo>
                  <a:lnTo>
                    <a:pt x="0" y="125"/>
                  </a:lnTo>
                  <a:lnTo>
                    <a:pt x="0" y="3"/>
                  </a:lnTo>
                  <a:lnTo>
                    <a:pt x="17" y="3"/>
                  </a:lnTo>
                  <a:lnTo>
                    <a:pt x="17" y="22"/>
                  </a:lnTo>
                  <a:cubicBezTo>
                    <a:pt x="21" y="14"/>
                    <a:pt x="25" y="9"/>
                    <a:pt x="31" y="5"/>
                  </a:cubicBezTo>
                  <a:cubicBezTo>
                    <a:pt x="37" y="1"/>
                    <a:pt x="44" y="0"/>
                    <a:pt x="52" y="0"/>
                  </a:cubicBezTo>
                  <a:cubicBezTo>
                    <a:pt x="54" y="0"/>
                    <a:pt x="55" y="0"/>
                    <a:pt x="56" y="0"/>
                  </a:cubicBezTo>
                  <a:cubicBezTo>
                    <a:pt x="58" y="0"/>
                    <a:pt x="59" y="0"/>
                    <a:pt x="61" y="1"/>
                  </a:cubicBezTo>
                  <a:lnTo>
                    <a:pt x="6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6DE9878D-C424-4F91-AAF3-9A00483278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36" y="1741"/>
              <a:ext cx="46" cy="62"/>
            </a:xfrm>
            <a:custGeom>
              <a:avLst/>
              <a:gdLst>
                <a:gd name="T0" fmla="*/ 48 w 96"/>
                <a:gd name="T1" fmla="*/ 17 h 128"/>
                <a:gd name="T2" fmla="*/ 26 w 96"/>
                <a:gd name="T3" fmla="*/ 29 h 128"/>
                <a:gd name="T4" fmla="*/ 18 w 96"/>
                <a:gd name="T5" fmla="*/ 64 h 128"/>
                <a:gd name="T6" fmla="*/ 26 w 96"/>
                <a:gd name="T7" fmla="*/ 99 h 128"/>
                <a:gd name="T8" fmla="*/ 48 w 96"/>
                <a:gd name="T9" fmla="*/ 111 h 128"/>
                <a:gd name="T10" fmla="*/ 70 w 96"/>
                <a:gd name="T11" fmla="*/ 98 h 128"/>
                <a:gd name="T12" fmla="*/ 78 w 96"/>
                <a:gd name="T13" fmla="*/ 64 h 128"/>
                <a:gd name="T14" fmla="*/ 70 w 96"/>
                <a:gd name="T15" fmla="*/ 29 h 128"/>
                <a:gd name="T16" fmla="*/ 48 w 96"/>
                <a:gd name="T17" fmla="*/ 17 h 128"/>
                <a:gd name="T18" fmla="*/ 48 w 96"/>
                <a:gd name="T19" fmla="*/ 0 h 128"/>
                <a:gd name="T20" fmla="*/ 84 w 96"/>
                <a:gd name="T21" fmla="*/ 17 h 128"/>
                <a:gd name="T22" fmla="*/ 96 w 96"/>
                <a:gd name="T23" fmla="*/ 64 h 128"/>
                <a:gd name="T24" fmla="*/ 84 w 96"/>
                <a:gd name="T25" fmla="*/ 111 h 128"/>
                <a:gd name="T26" fmla="*/ 48 w 96"/>
                <a:gd name="T27" fmla="*/ 128 h 128"/>
                <a:gd name="T28" fmla="*/ 13 w 96"/>
                <a:gd name="T29" fmla="*/ 111 h 128"/>
                <a:gd name="T30" fmla="*/ 0 w 96"/>
                <a:gd name="T31" fmla="*/ 64 h 128"/>
                <a:gd name="T32" fmla="*/ 13 w 96"/>
                <a:gd name="T33" fmla="*/ 17 h 128"/>
                <a:gd name="T34" fmla="*/ 48 w 96"/>
                <a:gd name="T3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128">
                  <a:moveTo>
                    <a:pt x="48" y="17"/>
                  </a:moveTo>
                  <a:cubicBezTo>
                    <a:pt x="39" y="17"/>
                    <a:pt x="32" y="21"/>
                    <a:pt x="26" y="29"/>
                  </a:cubicBezTo>
                  <a:cubicBezTo>
                    <a:pt x="21" y="38"/>
                    <a:pt x="18" y="49"/>
                    <a:pt x="18" y="64"/>
                  </a:cubicBezTo>
                  <a:cubicBezTo>
                    <a:pt x="18" y="79"/>
                    <a:pt x="21" y="90"/>
                    <a:pt x="26" y="99"/>
                  </a:cubicBezTo>
                  <a:cubicBezTo>
                    <a:pt x="31" y="107"/>
                    <a:pt x="39" y="111"/>
                    <a:pt x="48" y="111"/>
                  </a:cubicBezTo>
                  <a:cubicBezTo>
                    <a:pt x="57" y="111"/>
                    <a:pt x="65" y="107"/>
                    <a:pt x="70" y="98"/>
                  </a:cubicBezTo>
                  <a:cubicBezTo>
                    <a:pt x="75" y="90"/>
                    <a:pt x="78" y="78"/>
                    <a:pt x="78" y="64"/>
                  </a:cubicBezTo>
                  <a:cubicBezTo>
                    <a:pt x="78" y="49"/>
                    <a:pt x="75" y="38"/>
                    <a:pt x="70" y="29"/>
                  </a:cubicBezTo>
                  <a:cubicBezTo>
                    <a:pt x="65" y="21"/>
                    <a:pt x="57" y="17"/>
                    <a:pt x="48" y="17"/>
                  </a:cubicBezTo>
                  <a:close/>
                  <a:moveTo>
                    <a:pt x="48" y="0"/>
                  </a:moveTo>
                  <a:cubicBezTo>
                    <a:pt x="63" y="0"/>
                    <a:pt x="75" y="5"/>
                    <a:pt x="84" y="17"/>
                  </a:cubicBezTo>
                  <a:cubicBezTo>
                    <a:pt x="92" y="28"/>
                    <a:pt x="96" y="44"/>
                    <a:pt x="96" y="64"/>
                  </a:cubicBezTo>
                  <a:cubicBezTo>
                    <a:pt x="96" y="84"/>
                    <a:pt x="92" y="100"/>
                    <a:pt x="84" y="111"/>
                  </a:cubicBezTo>
                  <a:cubicBezTo>
                    <a:pt x="75" y="122"/>
                    <a:pt x="63" y="128"/>
                    <a:pt x="48" y="128"/>
                  </a:cubicBezTo>
                  <a:cubicBezTo>
                    <a:pt x="33" y="128"/>
                    <a:pt x="21" y="122"/>
                    <a:pt x="13" y="111"/>
                  </a:cubicBezTo>
                  <a:cubicBezTo>
                    <a:pt x="4" y="100"/>
                    <a:pt x="0" y="84"/>
                    <a:pt x="0" y="64"/>
                  </a:cubicBezTo>
                  <a:cubicBezTo>
                    <a:pt x="0" y="44"/>
                    <a:pt x="4" y="28"/>
                    <a:pt x="13" y="17"/>
                  </a:cubicBezTo>
                  <a:cubicBezTo>
                    <a:pt x="21" y="5"/>
                    <a:pt x="33" y="0"/>
                    <a:pt x="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C1692C9E-14A9-47E3-B441-E683A7FAE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2" y="1741"/>
              <a:ext cx="41" cy="62"/>
            </a:xfrm>
            <a:custGeom>
              <a:avLst/>
              <a:gdLst>
                <a:gd name="T0" fmla="*/ 84 w 84"/>
                <a:gd name="T1" fmla="*/ 7 h 128"/>
                <a:gd name="T2" fmla="*/ 84 w 84"/>
                <a:gd name="T3" fmla="*/ 26 h 128"/>
                <a:gd name="T4" fmla="*/ 69 w 84"/>
                <a:gd name="T5" fmla="*/ 19 h 128"/>
                <a:gd name="T6" fmla="*/ 54 w 84"/>
                <a:gd name="T7" fmla="*/ 17 h 128"/>
                <a:gd name="T8" fmla="*/ 28 w 84"/>
                <a:gd name="T9" fmla="*/ 29 h 128"/>
                <a:gd name="T10" fmla="*/ 19 w 84"/>
                <a:gd name="T11" fmla="*/ 64 h 128"/>
                <a:gd name="T12" fmla="*/ 28 w 84"/>
                <a:gd name="T13" fmla="*/ 99 h 128"/>
                <a:gd name="T14" fmla="*/ 54 w 84"/>
                <a:gd name="T15" fmla="*/ 111 h 128"/>
                <a:gd name="T16" fmla="*/ 69 w 84"/>
                <a:gd name="T17" fmla="*/ 109 h 128"/>
                <a:gd name="T18" fmla="*/ 84 w 84"/>
                <a:gd name="T19" fmla="*/ 102 h 128"/>
                <a:gd name="T20" fmla="*/ 84 w 84"/>
                <a:gd name="T21" fmla="*/ 120 h 128"/>
                <a:gd name="T22" fmla="*/ 69 w 84"/>
                <a:gd name="T23" fmla="*/ 126 h 128"/>
                <a:gd name="T24" fmla="*/ 52 w 84"/>
                <a:gd name="T25" fmla="*/ 128 h 128"/>
                <a:gd name="T26" fmla="*/ 14 w 84"/>
                <a:gd name="T27" fmla="*/ 111 h 128"/>
                <a:gd name="T28" fmla="*/ 0 w 84"/>
                <a:gd name="T29" fmla="*/ 64 h 128"/>
                <a:gd name="T30" fmla="*/ 15 w 84"/>
                <a:gd name="T31" fmla="*/ 17 h 128"/>
                <a:gd name="T32" fmla="*/ 53 w 84"/>
                <a:gd name="T33" fmla="*/ 0 h 128"/>
                <a:gd name="T34" fmla="*/ 69 w 84"/>
                <a:gd name="T35" fmla="*/ 2 h 128"/>
                <a:gd name="T36" fmla="*/ 84 w 84"/>
                <a:gd name="T37" fmla="*/ 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4" h="128">
                  <a:moveTo>
                    <a:pt x="84" y="7"/>
                  </a:moveTo>
                  <a:lnTo>
                    <a:pt x="84" y="26"/>
                  </a:lnTo>
                  <a:cubicBezTo>
                    <a:pt x="79" y="23"/>
                    <a:pt x="74" y="21"/>
                    <a:pt x="69" y="19"/>
                  </a:cubicBezTo>
                  <a:cubicBezTo>
                    <a:pt x="64" y="17"/>
                    <a:pt x="59" y="17"/>
                    <a:pt x="54" y="17"/>
                  </a:cubicBezTo>
                  <a:cubicBezTo>
                    <a:pt x="43" y="17"/>
                    <a:pt x="34" y="21"/>
                    <a:pt x="28" y="29"/>
                  </a:cubicBezTo>
                  <a:cubicBezTo>
                    <a:pt x="22" y="37"/>
                    <a:pt x="19" y="49"/>
                    <a:pt x="19" y="64"/>
                  </a:cubicBezTo>
                  <a:cubicBezTo>
                    <a:pt x="19" y="79"/>
                    <a:pt x="22" y="90"/>
                    <a:pt x="28" y="99"/>
                  </a:cubicBezTo>
                  <a:cubicBezTo>
                    <a:pt x="34" y="107"/>
                    <a:pt x="43" y="111"/>
                    <a:pt x="54" y="111"/>
                  </a:cubicBezTo>
                  <a:cubicBezTo>
                    <a:pt x="59" y="111"/>
                    <a:pt x="64" y="110"/>
                    <a:pt x="69" y="109"/>
                  </a:cubicBezTo>
                  <a:cubicBezTo>
                    <a:pt x="74" y="107"/>
                    <a:pt x="79" y="105"/>
                    <a:pt x="84" y="102"/>
                  </a:cubicBezTo>
                  <a:lnTo>
                    <a:pt x="84" y="120"/>
                  </a:lnTo>
                  <a:cubicBezTo>
                    <a:pt x="79" y="123"/>
                    <a:pt x="74" y="125"/>
                    <a:pt x="69" y="126"/>
                  </a:cubicBezTo>
                  <a:cubicBezTo>
                    <a:pt x="64" y="127"/>
                    <a:pt x="58" y="128"/>
                    <a:pt x="52" y="128"/>
                  </a:cubicBezTo>
                  <a:cubicBezTo>
                    <a:pt x="36" y="128"/>
                    <a:pt x="24" y="122"/>
                    <a:pt x="14" y="111"/>
                  </a:cubicBezTo>
                  <a:cubicBezTo>
                    <a:pt x="5" y="99"/>
                    <a:pt x="0" y="84"/>
                    <a:pt x="0" y="64"/>
                  </a:cubicBezTo>
                  <a:cubicBezTo>
                    <a:pt x="0" y="44"/>
                    <a:pt x="5" y="28"/>
                    <a:pt x="15" y="17"/>
                  </a:cubicBezTo>
                  <a:cubicBezTo>
                    <a:pt x="24" y="5"/>
                    <a:pt x="37" y="0"/>
                    <a:pt x="53" y="0"/>
                  </a:cubicBezTo>
                  <a:cubicBezTo>
                    <a:pt x="59" y="0"/>
                    <a:pt x="64" y="0"/>
                    <a:pt x="69" y="2"/>
                  </a:cubicBezTo>
                  <a:cubicBezTo>
                    <a:pt x="74" y="3"/>
                    <a:pt x="79" y="5"/>
                    <a:pt x="84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AE67A4C7-E7FD-4CB2-A92B-348CE53B4D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43" y="1741"/>
              <a:ext cx="47" cy="62"/>
            </a:xfrm>
            <a:custGeom>
              <a:avLst/>
              <a:gdLst>
                <a:gd name="T0" fmla="*/ 98 w 98"/>
                <a:gd name="T1" fmla="*/ 59 h 128"/>
                <a:gd name="T2" fmla="*/ 98 w 98"/>
                <a:gd name="T3" fmla="*/ 69 h 128"/>
                <a:gd name="T4" fmla="*/ 19 w 98"/>
                <a:gd name="T5" fmla="*/ 69 h 128"/>
                <a:gd name="T6" fmla="*/ 29 w 98"/>
                <a:gd name="T7" fmla="*/ 100 h 128"/>
                <a:gd name="T8" fmla="*/ 56 w 98"/>
                <a:gd name="T9" fmla="*/ 111 h 128"/>
                <a:gd name="T10" fmla="*/ 75 w 98"/>
                <a:gd name="T11" fmla="*/ 108 h 128"/>
                <a:gd name="T12" fmla="*/ 94 w 98"/>
                <a:gd name="T13" fmla="*/ 100 h 128"/>
                <a:gd name="T14" fmla="*/ 94 w 98"/>
                <a:gd name="T15" fmla="*/ 119 h 128"/>
                <a:gd name="T16" fmla="*/ 75 w 98"/>
                <a:gd name="T17" fmla="*/ 126 h 128"/>
                <a:gd name="T18" fmla="*/ 55 w 98"/>
                <a:gd name="T19" fmla="*/ 128 h 128"/>
                <a:gd name="T20" fmla="*/ 15 w 98"/>
                <a:gd name="T21" fmla="*/ 111 h 128"/>
                <a:gd name="T22" fmla="*/ 0 w 98"/>
                <a:gd name="T23" fmla="*/ 65 h 128"/>
                <a:gd name="T24" fmla="*/ 14 w 98"/>
                <a:gd name="T25" fmla="*/ 17 h 128"/>
                <a:gd name="T26" fmla="*/ 52 w 98"/>
                <a:gd name="T27" fmla="*/ 0 h 128"/>
                <a:gd name="T28" fmla="*/ 86 w 98"/>
                <a:gd name="T29" fmla="*/ 16 h 128"/>
                <a:gd name="T30" fmla="*/ 98 w 98"/>
                <a:gd name="T31" fmla="*/ 59 h 128"/>
                <a:gd name="T32" fmla="*/ 81 w 98"/>
                <a:gd name="T33" fmla="*/ 53 h 128"/>
                <a:gd name="T34" fmla="*/ 73 w 98"/>
                <a:gd name="T35" fmla="*/ 26 h 128"/>
                <a:gd name="T36" fmla="*/ 52 w 98"/>
                <a:gd name="T37" fmla="*/ 17 h 128"/>
                <a:gd name="T38" fmla="*/ 29 w 98"/>
                <a:gd name="T39" fmla="*/ 26 h 128"/>
                <a:gd name="T40" fmla="*/ 19 w 98"/>
                <a:gd name="T41" fmla="*/ 53 h 128"/>
                <a:gd name="T42" fmla="*/ 81 w 98"/>
                <a:gd name="T43" fmla="*/ 5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8" h="128">
                  <a:moveTo>
                    <a:pt x="98" y="59"/>
                  </a:moveTo>
                  <a:lnTo>
                    <a:pt x="98" y="69"/>
                  </a:lnTo>
                  <a:lnTo>
                    <a:pt x="19" y="69"/>
                  </a:lnTo>
                  <a:cubicBezTo>
                    <a:pt x="19" y="82"/>
                    <a:pt x="23" y="93"/>
                    <a:pt x="29" y="100"/>
                  </a:cubicBezTo>
                  <a:cubicBezTo>
                    <a:pt x="36" y="107"/>
                    <a:pt x="45" y="111"/>
                    <a:pt x="56" y="111"/>
                  </a:cubicBezTo>
                  <a:cubicBezTo>
                    <a:pt x="63" y="111"/>
                    <a:pt x="69" y="110"/>
                    <a:pt x="75" y="108"/>
                  </a:cubicBezTo>
                  <a:cubicBezTo>
                    <a:pt x="82" y="106"/>
                    <a:pt x="88" y="104"/>
                    <a:pt x="94" y="100"/>
                  </a:cubicBezTo>
                  <a:lnTo>
                    <a:pt x="94" y="119"/>
                  </a:lnTo>
                  <a:cubicBezTo>
                    <a:pt x="88" y="122"/>
                    <a:pt x="81" y="124"/>
                    <a:pt x="75" y="126"/>
                  </a:cubicBezTo>
                  <a:cubicBezTo>
                    <a:pt x="68" y="127"/>
                    <a:pt x="62" y="128"/>
                    <a:pt x="55" y="128"/>
                  </a:cubicBezTo>
                  <a:cubicBezTo>
                    <a:pt x="38" y="128"/>
                    <a:pt x="25" y="122"/>
                    <a:pt x="15" y="111"/>
                  </a:cubicBezTo>
                  <a:cubicBezTo>
                    <a:pt x="5" y="100"/>
                    <a:pt x="0" y="84"/>
                    <a:pt x="0" y="65"/>
                  </a:cubicBezTo>
                  <a:cubicBezTo>
                    <a:pt x="0" y="45"/>
                    <a:pt x="5" y="29"/>
                    <a:pt x="14" y="17"/>
                  </a:cubicBezTo>
                  <a:cubicBezTo>
                    <a:pt x="24" y="5"/>
                    <a:pt x="36" y="0"/>
                    <a:pt x="52" y="0"/>
                  </a:cubicBezTo>
                  <a:cubicBezTo>
                    <a:pt x="66" y="0"/>
                    <a:pt x="77" y="5"/>
                    <a:pt x="86" y="16"/>
                  </a:cubicBezTo>
                  <a:cubicBezTo>
                    <a:pt x="94" y="26"/>
                    <a:pt x="98" y="40"/>
                    <a:pt x="98" y="59"/>
                  </a:cubicBezTo>
                  <a:close/>
                  <a:moveTo>
                    <a:pt x="81" y="53"/>
                  </a:moveTo>
                  <a:cubicBezTo>
                    <a:pt x="81" y="42"/>
                    <a:pt x="78" y="33"/>
                    <a:pt x="73" y="26"/>
                  </a:cubicBezTo>
                  <a:cubicBezTo>
                    <a:pt x="68" y="20"/>
                    <a:pt x="61" y="17"/>
                    <a:pt x="52" y="17"/>
                  </a:cubicBezTo>
                  <a:cubicBezTo>
                    <a:pt x="43" y="17"/>
                    <a:pt x="35" y="20"/>
                    <a:pt x="29" y="26"/>
                  </a:cubicBezTo>
                  <a:cubicBezTo>
                    <a:pt x="23" y="32"/>
                    <a:pt x="20" y="41"/>
                    <a:pt x="19" y="53"/>
                  </a:cubicBezTo>
                  <a:lnTo>
                    <a:pt x="81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88FB3135-A54C-428B-A839-D4615D9C4E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0" y="1741"/>
              <a:ext cx="39" cy="62"/>
            </a:xfrm>
            <a:custGeom>
              <a:avLst/>
              <a:gdLst>
                <a:gd name="T0" fmla="*/ 74 w 80"/>
                <a:gd name="T1" fmla="*/ 6 h 128"/>
                <a:gd name="T2" fmla="*/ 74 w 80"/>
                <a:gd name="T3" fmla="*/ 25 h 128"/>
                <a:gd name="T4" fmla="*/ 59 w 80"/>
                <a:gd name="T5" fmla="*/ 19 h 128"/>
                <a:gd name="T6" fmla="*/ 43 w 80"/>
                <a:gd name="T7" fmla="*/ 16 h 128"/>
                <a:gd name="T8" fmla="*/ 24 w 80"/>
                <a:gd name="T9" fmla="*/ 21 h 128"/>
                <a:gd name="T10" fmla="*/ 17 w 80"/>
                <a:gd name="T11" fmla="*/ 35 h 128"/>
                <a:gd name="T12" fmla="*/ 22 w 80"/>
                <a:gd name="T13" fmla="*/ 46 h 128"/>
                <a:gd name="T14" fmla="*/ 40 w 80"/>
                <a:gd name="T15" fmla="*/ 53 h 128"/>
                <a:gd name="T16" fmla="*/ 46 w 80"/>
                <a:gd name="T17" fmla="*/ 55 h 128"/>
                <a:gd name="T18" fmla="*/ 72 w 80"/>
                <a:gd name="T19" fmla="*/ 68 h 128"/>
                <a:gd name="T20" fmla="*/ 80 w 80"/>
                <a:gd name="T21" fmla="*/ 91 h 128"/>
                <a:gd name="T22" fmla="*/ 68 w 80"/>
                <a:gd name="T23" fmla="*/ 118 h 128"/>
                <a:gd name="T24" fmla="*/ 37 w 80"/>
                <a:gd name="T25" fmla="*/ 128 h 128"/>
                <a:gd name="T26" fmla="*/ 19 w 80"/>
                <a:gd name="T27" fmla="*/ 126 h 128"/>
                <a:gd name="T28" fmla="*/ 0 w 80"/>
                <a:gd name="T29" fmla="*/ 120 h 128"/>
                <a:gd name="T30" fmla="*/ 0 w 80"/>
                <a:gd name="T31" fmla="*/ 100 h 128"/>
                <a:gd name="T32" fmla="*/ 19 w 80"/>
                <a:gd name="T33" fmla="*/ 108 h 128"/>
                <a:gd name="T34" fmla="*/ 37 w 80"/>
                <a:gd name="T35" fmla="*/ 111 h 128"/>
                <a:gd name="T36" fmla="*/ 56 w 80"/>
                <a:gd name="T37" fmla="*/ 106 h 128"/>
                <a:gd name="T38" fmla="*/ 62 w 80"/>
                <a:gd name="T39" fmla="*/ 93 h 128"/>
                <a:gd name="T40" fmla="*/ 58 w 80"/>
                <a:gd name="T41" fmla="*/ 80 h 128"/>
                <a:gd name="T42" fmla="*/ 37 w 80"/>
                <a:gd name="T43" fmla="*/ 72 h 128"/>
                <a:gd name="T44" fmla="*/ 31 w 80"/>
                <a:gd name="T45" fmla="*/ 70 h 128"/>
                <a:gd name="T46" fmla="*/ 8 w 80"/>
                <a:gd name="T47" fmla="*/ 58 h 128"/>
                <a:gd name="T48" fmla="*/ 0 w 80"/>
                <a:gd name="T49" fmla="*/ 36 h 128"/>
                <a:gd name="T50" fmla="*/ 11 w 80"/>
                <a:gd name="T51" fmla="*/ 9 h 128"/>
                <a:gd name="T52" fmla="*/ 41 w 80"/>
                <a:gd name="T53" fmla="*/ 0 h 128"/>
                <a:gd name="T54" fmla="*/ 59 w 80"/>
                <a:gd name="T55" fmla="*/ 1 h 128"/>
                <a:gd name="T56" fmla="*/ 74 w 80"/>
                <a:gd name="T57" fmla="*/ 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0" h="128">
                  <a:moveTo>
                    <a:pt x="74" y="6"/>
                  </a:moveTo>
                  <a:lnTo>
                    <a:pt x="74" y="25"/>
                  </a:lnTo>
                  <a:cubicBezTo>
                    <a:pt x="70" y="22"/>
                    <a:pt x="65" y="20"/>
                    <a:pt x="59" y="19"/>
                  </a:cubicBezTo>
                  <a:cubicBezTo>
                    <a:pt x="54" y="17"/>
                    <a:pt x="49" y="16"/>
                    <a:pt x="43" y="16"/>
                  </a:cubicBezTo>
                  <a:cubicBezTo>
                    <a:pt x="34" y="16"/>
                    <a:pt x="28" y="18"/>
                    <a:pt x="24" y="21"/>
                  </a:cubicBezTo>
                  <a:cubicBezTo>
                    <a:pt x="19" y="24"/>
                    <a:pt x="17" y="29"/>
                    <a:pt x="17" y="35"/>
                  </a:cubicBezTo>
                  <a:cubicBezTo>
                    <a:pt x="17" y="39"/>
                    <a:pt x="19" y="43"/>
                    <a:pt x="22" y="46"/>
                  </a:cubicBezTo>
                  <a:cubicBezTo>
                    <a:pt x="25" y="48"/>
                    <a:pt x="31" y="51"/>
                    <a:pt x="40" y="53"/>
                  </a:cubicBezTo>
                  <a:lnTo>
                    <a:pt x="46" y="55"/>
                  </a:lnTo>
                  <a:cubicBezTo>
                    <a:pt x="58" y="58"/>
                    <a:pt x="67" y="62"/>
                    <a:pt x="72" y="68"/>
                  </a:cubicBezTo>
                  <a:cubicBezTo>
                    <a:pt x="78" y="73"/>
                    <a:pt x="80" y="81"/>
                    <a:pt x="80" y="91"/>
                  </a:cubicBezTo>
                  <a:cubicBezTo>
                    <a:pt x="80" y="103"/>
                    <a:pt x="76" y="112"/>
                    <a:pt x="68" y="118"/>
                  </a:cubicBezTo>
                  <a:cubicBezTo>
                    <a:pt x="61" y="125"/>
                    <a:pt x="50" y="128"/>
                    <a:pt x="37" y="128"/>
                  </a:cubicBezTo>
                  <a:cubicBezTo>
                    <a:pt x="31" y="128"/>
                    <a:pt x="25" y="127"/>
                    <a:pt x="19" y="126"/>
                  </a:cubicBezTo>
                  <a:cubicBezTo>
                    <a:pt x="13" y="125"/>
                    <a:pt x="6" y="123"/>
                    <a:pt x="0" y="120"/>
                  </a:cubicBezTo>
                  <a:lnTo>
                    <a:pt x="0" y="100"/>
                  </a:lnTo>
                  <a:cubicBezTo>
                    <a:pt x="6" y="104"/>
                    <a:pt x="12" y="106"/>
                    <a:pt x="19" y="108"/>
                  </a:cubicBezTo>
                  <a:cubicBezTo>
                    <a:pt x="25" y="110"/>
                    <a:pt x="31" y="111"/>
                    <a:pt x="37" y="111"/>
                  </a:cubicBezTo>
                  <a:cubicBezTo>
                    <a:pt x="45" y="111"/>
                    <a:pt x="51" y="110"/>
                    <a:pt x="56" y="106"/>
                  </a:cubicBezTo>
                  <a:cubicBezTo>
                    <a:pt x="60" y="103"/>
                    <a:pt x="62" y="99"/>
                    <a:pt x="62" y="93"/>
                  </a:cubicBezTo>
                  <a:cubicBezTo>
                    <a:pt x="62" y="87"/>
                    <a:pt x="61" y="83"/>
                    <a:pt x="58" y="80"/>
                  </a:cubicBezTo>
                  <a:cubicBezTo>
                    <a:pt x="54" y="77"/>
                    <a:pt x="47" y="74"/>
                    <a:pt x="37" y="72"/>
                  </a:cubicBezTo>
                  <a:lnTo>
                    <a:pt x="31" y="70"/>
                  </a:lnTo>
                  <a:cubicBezTo>
                    <a:pt x="20" y="67"/>
                    <a:pt x="12" y="63"/>
                    <a:pt x="8" y="58"/>
                  </a:cubicBezTo>
                  <a:cubicBezTo>
                    <a:pt x="3" y="53"/>
                    <a:pt x="0" y="45"/>
                    <a:pt x="0" y="36"/>
                  </a:cubicBezTo>
                  <a:cubicBezTo>
                    <a:pt x="0" y="24"/>
                    <a:pt x="4" y="15"/>
                    <a:pt x="11" y="9"/>
                  </a:cubicBezTo>
                  <a:cubicBezTo>
                    <a:pt x="18" y="3"/>
                    <a:pt x="28" y="0"/>
                    <a:pt x="41" y="0"/>
                  </a:cubicBezTo>
                  <a:cubicBezTo>
                    <a:pt x="47" y="0"/>
                    <a:pt x="53" y="0"/>
                    <a:pt x="59" y="1"/>
                  </a:cubicBezTo>
                  <a:cubicBezTo>
                    <a:pt x="65" y="2"/>
                    <a:pt x="70" y="4"/>
                    <a:pt x="74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D54A1F2F-386E-40D1-9C42-12C5FE1093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8" y="1741"/>
              <a:ext cx="39" cy="62"/>
            </a:xfrm>
            <a:custGeom>
              <a:avLst/>
              <a:gdLst>
                <a:gd name="T0" fmla="*/ 75 w 80"/>
                <a:gd name="T1" fmla="*/ 6 h 128"/>
                <a:gd name="T2" fmla="*/ 75 w 80"/>
                <a:gd name="T3" fmla="*/ 25 h 128"/>
                <a:gd name="T4" fmla="*/ 60 w 80"/>
                <a:gd name="T5" fmla="*/ 19 h 128"/>
                <a:gd name="T6" fmla="*/ 43 w 80"/>
                <a:gd name="T7" fmla="*/ 16 h 128"/>
                <a:gd name="T8" fmla="*/ 24 w 80"/>
                <a:gd name="T9" fmla="*/ 21 h 128"/>
                <a:gd name="T10" fmla="*/ 18 w 80"/>
                <a:gd name="T11" fmla="*/ 35 h 128"/>
                <a:gd name="T12" fmla="*/ 22 w 80"/>
                <a:gd name="T13" fmla="*/ 46 h 128"/>
                <a:gd name="T14" fmla="*/ 41 w 80"/>
                <a:gd name="T15" fmla="*/ 53 h 128"/>
                <a:gd name="T16" fmla="*/ 47 w 80"/>
                <a:gd name="T17" fmla="*/ 55 h 128"/>
                <a:gd name="T18" fmla="*/ 73 w 80"/>
                <a:gd name="T19" fmla="*/ 68 h 128"/>
                <a:gd name="T20" fmla="*/ 80 w 80"/>
                <a:gd name="T21" fmla="*/ 91 h 128"/>
                <a:gd name="T22" fmla="*/ 69 w 80"/>
                <a:gd name="T23" fmla="*/ 118 h 128"/>
                <a:gd name="T24" fmla="*/ 37 w 80"/>
                <a:gd name="T25" fmla="*/ 128 h 128"/>
                <a:gd name="T26" fmla="*/ 19 w 80"/>
                <a:gd name="T27" fmla="*/ 126 h 128"/>
                <a:gd name="T28" fmla="*/ 0 w 80"/>
                <a:gd name="T29" fmla="*/ 120 h 128"/>
                <a:gd name="T30" fmla="*/ 0 w 80"/>
                <a:gd name="T31" fmla="*/ 100 h 128"/>
                <a:gd name="T32" fmla="*/ 19 w 80"/>
                <a:gd name="T33" fmla="*/ 108 h 128"/>
                <a:gd name="T34" fmla="*/ 37 w 80"/>
                <a:gd name="T35" fmla="*/ 111 h 128"/>
                <a:gd name="T36" fmla="*/ 56 w 80"/>
                <a:gd name="T37" fmla="*/ 106 h 128"/>
                <a:gd name="T38" fmla="*/ 63 w 80"/>
                <a:gd name="T39" fmla="*/ 93 h 128"/>
                <a:gd name="T40" fmla="*/ 58 w 80"/>
                <a:gd name="T41" fmla="*/ 80 h 128"/>
                <a:gd name="T42" fmla="*/ 37 w 80"/>
                <a:gd name="T43" fmla="*/ 72 h 128"/>
                <a:gd name="T44" fmla="*/ 31 w 80"/>
                <a:gd name="T45" fmla="*/ 70 h 128"/>
                <a:gd name="T46" fmla="*/ 8 w 80"/>
                <a:gd name="T47" fmla="*/ 58 h 128"/>
                <a:gd name="T48" fmla="*/ 1 w 80"/>
                <a:gd name="T49" fmla="*/ 36 h 128"/>
                <a:gd name="T50" fmla="*/ 11 w 80"/>
                <a:gd name="T51" fmla="*/ 9 h 128"/>
                <a:gd name="T52" fmla="*/ 41 w 80"/>
                <a:gd name="T53" fmla="*/ 0 h 128"/>
                <a:gd name="T54" fmla="*/ 59 w 80"/>
                <a:gd name="T55" fmla="*/ 1 h 128"/>
                <a:gd name="T56" fmla="*/ 75 w 80"/>
                <a:gd name="T57" fmla="*/ 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0" h="128">
                  <a:moveTo>
                    <a:pt x="75" y="6"/>
                  </a:moveTo>
                  <a:lnTo>
                    <a:pt x="75" y="25"/>
                  </a:lnTo>
                  <a:cubicBezTo>
                    <a:pt x="70" y="22"/>
                    <a:pt x="65" y="20"/>
                    <a:pt x="60" y="19"/>
                  </a:cubicBezTo>
                  <a:cubicBezTo>
                    <a:pt x="54" y="17"/>
                    <a:pt x="49" y="16"/>
                    <a:pt x="43" y="16"/>
                  </a:cubicBezTo>
                  <a:cubicBezTo>
                    <a:pt x="35" y="16"/>
                    <a:pt x="28" y="18"/>
                    <a:pt x="24" y="21"/>
                  </a:cubicBezTo>
                  <a:cubicBezTo>
                    <a:pt x="20" y="24"/>
                    <a:pt x="18" y="29"/>
                    <a:pt x="18" y="35"/>
                  </a:cubicBezTo>
                  <a:cubicBezTo>
                    <a:pt x="18" y="39"/>
                    <a:pt x="19" y="43"/>
                    <a:pt x="22" y="46"/>
                  </a:cubicBezTo>
                  <a:cubicBezTo>
                    <a:pt x="25" y="48"/>
                    <a:pt x="31" y="51"/>
                    <a:pt x="41" y="53"/>
                  </a:cubicBezTo>
                  <a:lnTo>
                    <a:pt x="47" y="55"/>
                  </a:lnTo>
                  <a:cubicBezTo>
                    <a:pt x="59" y="58"/>
                    <a:pt x="68" y="62"/>
                    <a:pt x="73" y="68"/>
                  </a:cubicBezTo>
                  <a:cubicBezTo>
                    <a:pt x="78" y="73"/>
                    <a:pt x="80" y="81"/>
                    <a:pt x="80" y="91"/>
                  </a:cubicBezTo>
                  <a:cubicBezTo>
                    <a:pt x="80" y="103"/>
                    <a:pt x="77" y="112"/>
                    <a:pt x="69" y="118"/>
                  </a:cubicBezTo>
                  <a:cubicBezTo>
                    <a:pt x="61" y="125"/>
                    <a:pt x="50" y="128"/>
                    <a:pt x="37" y="128"/>
                  </a:cubicBezTo>
                  <a:cubicBezTo>
                    <a:pt x="31" y="128"/>
                    <a:pt x="25" y="127"/>
                    <a:pt x="19" y="126"/>
                  </a:cubicBezTo>
                  <a:cubicBezTo>
                    <a:pt x="13" y="125"/>
                    <a:pt x="7" y="123"/>
                    <a:pt x="0" y="120"/>
                  </a:cubicBezTo>
                  <a:lnTo>
                    <a:pt x="0" y="100"/>
                  </a:lnTo>
                  <a:cubicBezTo>
                    <a:pt x="6" y="104"/>
                    <a:pt x="13" y="106"/>
                    <a:pt x="19" y="108"/>
                  </a:cubicBezTo>
                  <a:cubicBezTo>
                    <a:pt x="25" y="110"/>
                    <a:pt x="31" y="111"/>
                    <a:pt x="37" y="111"/>
                  </a:cubicBezTo>
                  <a:cubicBezTo>
                    <a:pt x="45" y="111"/>
                    <a:pt x="52" y="110"/>
                    <a:pt x="56" y="106"/>
                  </a:cubicBezTo>
                  <a:cubicBezTo>
                    <a:pt x="61" y="103"/>
                    <a:pt x="63" y="99"/>
                    <a:pt x="63" y="93"/>
                  </a:cubicBezTo>
                  <a:cubicBezTo>
                    <a:pt x="63" y="87"/>
                    <a:pt x="61" y="83"/>
                    <a:pt x="58" y="80"/>
                  </a:cubicBezTo>
                  <a:cubicBezTo>
                    <a:pt x="55" y="77"/>
                    <a:pt x="48" y="74"/>
                    <a:pt x="37" y="72"/>
                  </a:cubicBezTo>
                  <a:lnTo>
                    <a:pt x="31" y="70"/>
                  </a:lnTo>
                  <a:cubicBezTo>
                    <a:pt x="20" y="67"/>
                    <a:pt x="13" y="63"/>
                    <a:pt x="8" y="58"/>
                  </a:cubicBezTo>
                  <a:cubicBezTo>
                    <a:pt x="3" y="53"/>
                    <a:pt x="1" y="45"/>
                    <a:pt x="1" y="36"/>
                  </a:cubicBezTo>
                  <a:cubicBezTo>
                    <a:pt x="1" y="24"/>
                    <a:pt x="4" y="15"/>
                    <a:pt x="11" y="9"/>
                  </a:cubicBezTo>
                  <a:cubicBezTo>
                    <a:pt x="18" y="3"/>
                    <a:pt x="28" y="0"/>
                    <a:pt x="41" y="0"/>
                  </a:cubicBezTo>
                  <a:cubicBezTo>
                    <a:pt x="48" y="0"/>
                    <a:pt x="54" y="0"/>
                    <a:pt x="59" y="1"/>
                  </a:cubicBezTo>
                  <a:cubicBezTo>
                    <a:pt x="65" y="2"/>
                    <a:pt x="70" y="4"/>
                    <a:pt x="75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25BBD6C6-1980-4705-8D09-67A930EDC2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00" y="1720"/>
              <a:ext cx="8" cy="81"/>
            </a:xfrm>
            <a:custGeom>
              <a:avLst/>
              <a:gdLst>
                <a:gd name="T0" fmla="*/ 0 w 17"/>
                <a:gd name="T1" fmla="*/ 48 h 170"/>
                <a:gd name="T2" fmla="*/ 17 w 17"/>
                <a:gd name="T3" fmla="*/ 48 h 170"/>
                <a:gd name="T4" fmla="*/ 17 w 17"/>
                <a:gd name="T5" fmla="*/ 170 h 170"/>
                <a:gd name="T6" fmla="*/ 0 w 17"/>
                <a:gd name="T7" fmla="*/ 170 h 170"/>
                <a:gd name="T8" fmla="*/ 0 w 17"/>
                <a:gd name="T9" fmla="*/ 48 h 170"/>
                <a:gd name="T10" fmla="*/ 0 w 17"/>
                <a:gd name="T11" fmla="*/ 0 h 170"/>
                <a:gd name="T12" fmla="*/ 17 w 17"/>
                <a:gd name="T13" fmla="*/ 0 h 170"/>
                <a:gd name="T14" fmla="*/ 17 w 17"/>
                <a:gd name="T15" fmla="*/ 25 h 170"/>
                <a:gd name="T16" fmla="*/ 0 w 17"/>
                <a:gd name="T17" fmla="*/ 25 h 170"/>
                <a:gd name="T18" fmla="*/ 0 w 17"/>
                <a:gd name="T19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0">
                  <a:moveTo>
                    <a:pt x="0" y="48"/>
                  </a:moveTo>
                  <a:lnTo>
                    <a:pt x="17" y="48"/>
                  </a:lnTo>
                  <a:lnTo>
                    <a:pt x="17" y="170"/>
                  </a:lnTo>
                  <a:lnTo>
                    <a:pt x="0" y="170"/>
                  </a:lnTo>
                  <a:lnTo>
                    <a:pt x="0" y="48"/>
                  </a:lnTo>
                  <a:close/>
                  <a:moveTo>
                    <a:pt x="0" y="0"/>
                  </a:moveTo>
                  <a:lnTo>
                    <a:pt x="17" y="0"/>
                  </a:lnTo>
                  <a:lnTo>
                    <a:pt x="17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A47AD4FE-AA0B-4C24-AB34-85FC74AD0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6" y="1741"/>
              <a:ext cx="42" cy="60"/>
            </a:xfrm>
            <a:custGeom>
              <a:avLst/>
              <a:gdLst>
                <a:gd name="T0" fmla="*/ 88 w 88"/>
                <a:gd name="T1" fmla="*/ 51 h 125"/>
                <a:gd name="T2" fmla="*/ 88 w 88"/>
                <a:gd name="T3" fmla="*/ 125 h 125"/>
                <a:gd name="T4" fmla="*/ 71 w 88"/>
                <a:gd name="T5" fmla="*/ 125 h 125"/>
                <a:gd name="T6" fmla="*/ 71 w 88"/>
                <a:gd name="T7" fmla="*/ 52 h 125"/>
                <a:gd name="T8" fmla="*/ 65 w 88"/>
                <a:gd name="T9" fmla="*/ 26 h 125"/>
                <a:gd name="T10" fmla="*/ 47 w 88"/>
                <a:gd name="T11" fmla="*/ 17 h 125"/>
                <a:gd name="T12" fmla="*/ 25 w 88"/>
                <a:gd name="T13" fmla="*/ 27 h 125"/>
                <a:gd name="T14" fmla="*/ 17 w 88"/>
                <a:gd name="T15" fmla="*/ 56 h 125"/>
                <a:gd name="T16" fmla="*/ 17 w 88"/>
                <a:gd name="T17" fmla="*/ 125 h 125"/>
                <a:gd name="T18" fmla="*/ 0 w 88"/>
                <a:gd name="T19" fmla="*/ 125 h 125"/>
                <a:gd name="T20" fmla="*/ 0 w 88"/>
                <a:gd name="T21" fmla="*/ 3 h 125"/>
                <a:gd name="T22" fmla="*/ 17 w 88"/>
                <a:gd name="T23" fmla="*/ 3 h 125"/>
                <a:gd name="T24" fmla="*/ 17 w 88"/>
                <a:gd name="T25" fmla="*/ 22 h 125"/>
                <a:gd name="T26" fmla="*/ 32 w 88"/>
                <a:gd name="T27" fmla="*/ 5 h 125"/>
                <a:gd name="T28" fmla="*/ 51 w 88"/>
                <a:gd name="T29" fmla="*/ 0 h 125"/>
                <a:gd name="T30" fmla="*/ 79 w 88"/>
                <a:gd name="T31" fmla="*/ 13 h 125"/>
                <a:gd name="T32" fmla="*/ 88 w 88"/>
                <a:gd name="T33" fmla="*/ 5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125">
                  <a:moveTo>
                    <a:pt x="88" y="51"/>
                  </a:moveTo>
                  <a:lnTo>
                    <a:pt x="88" y="125"/>
                  </a:lnTo>
                  <a:lnTo>
                    <a:pt x="71" y="125"/>
                  </a:lnTo>
                  <a:lnTo>
                    <a:pt x="71" y="52"/>
                  </a:lnTo>
                  <a:cubicBezTo>
                    <a:pt x="71" y="40"/>
                    <a:pt x="69" y="31"/>
                    <a:pt x="65" y="26"/>
                  </a:cubicBezTo>
                  <a:cubicBezTo>
                    <a:pt x="61" y="20"/>
                    <a:pt x="55" y="17"/>
                    <a:pt x="47" y="17"/>
                  </a:cubicBezTo>
                  <a:cubicBezTo>
                    <a:pt x="38" y="17"/>
                    <a:pt x="31" y="21"/>
                    <a:pt x="25" y="27"/>
                  </a:cubicBezTo>
                  <a:cubicBezTo>
                    <a:pt x="20" y="34"/>
                    <a:pt x="17" y="44"/>
                    <a:pt x="17" y="56"/>
                  </a:cubicBezTo>
                  <a:lnTo>
                    <a:pt x="17" y="125"/>
                  </a:lnTo>
                  <a:lnTo>
                    <a:pt x="0" y="125"/>
                  </a:lnTo>
                  <a:lnTo>
                    <a:pt x="0" y="3"/>
                  </a:lnTo>
                  <a:lnTo>
                    <a:pt x="17" y="3"/>
                  </a:lnTo>
                  <a:lnTo>
                    <a:pt x="17" y="22"/>
                  </a:lnTo>
                  <a:cubicBezTo>
                    <a:pt x="21" y="14"/>
                    <a:pt x="26" y="9"/>
                    <a:pt x="32" y="5"/>
                  </a:cubicBezTo>
                  <a:cubicBezTo>
                    <a:pt x="37" y="1"/>
                    <a:pt x="44" y="0"/>
                    <a:pt x="51" y="0"/>
                  </a:cubicBezTo>
                  <a:cubicBezTo>
                    <a:pt x="63" y="0"/>
                    <a:pt x="72" y="4"/>
                    <a:pt x="79" y="13"/>
                  </a:cubicBezTo>
                  <a:cubicBezTo>
                    <a:pt x="85" y="21"/>
                    <a:pt x="88" y="34"/>
                    <a:pt x="88" y="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47D1B97D-0B41-4D8A-8AC8-25A97063D3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81" y="1741"/>
              <a:ext cx="45" cy="83"/>
            </a:xfrm>
            <a:custGeom>
              <a:avLst/>
              <a:gdLst>
                <a:gd name="T0" fmla="*/ 77 w 94"/>
                <a:gd name="T1" fmla="*/ 62 h 172"/>
                <a:gd name="T2" fmla="*/ 69 w 94"/>
                <a:gd name="T3" fmla="*/ 28 h 172"/>
                <a:gd name="T4" fmla="*/ 47 w 94"/>
                <a:gd name="T5" fmla="*/ 16 h 172"/>
                <a:gd name="T6" fmla="*/ 26 w 94"/>
                <a:gd name="T7" fmla="*/ 28 h 172"/>
                <a:gd name="T8" fmla="*/ 18 w 94"/>
                <a:gd name="T9" fmla="*/ 62 h 172"/>
                <a:gd name="T10" fmla="*/ 26 w 94"/>
                <a:gd name="T11" fmla="*/ 96 h 172"/>
                <a:gd name="T12" fmla="*/ 47 w 94"/>
                <a:gd name="T13" fmla="*/ 108 h 172"/>
                <a:gd name="T14" fmla="*/ 69 w 94"/>
                <a:gd name="T15" fmla="*/ 96 h 172"/>
                <a:gd name="T16" fmla="*/ 77 w 94"/>
                <a:gd name="T17" fmla="*/ 62 h 172"/>
                <a:gd name="T18" fmla="*/ 94 w 94"/>
                <a:gd name="T19" fmla="*/ 110 h 172"/>
                <a:gd name="T20" fmla="*/ 82 w 94"/>
                <a:gd name="T21" fmla="*/ 156 h 172"/>
                <a:gd name="T22" fmla="*/ 46 w 94"/>
                <a:gd name="T23" fmla="*/ 172 h 172"/>
                <a:gd name="T24" fmla="*/ 28 w 94"/>
                <a:gd name="T25" fmla="*/ 170 h 172"/>
                <a:gd name="T26" fmla="*/ 13 w 94"/>
                <a:gd name="T27" fmla="*/ 165 h 172"/>
                <a:gd name="T28" fmla="*/ 13 w 94"/>
                <a:gd name="T29" fmla="*/ 146 h 172"/>
                <a:gd name="T30" fmla="*/ 28 w 94"/>
                <a:gd name="T31" fmla="*/ 153 h 172"/>
                <a:gd name="T32" fmla="*/ 43 w 94"/>
                <a:gd name="T33" fmla="*/ 155 h 172"/>
                <a:gd name="T34" fmla="*/ 68 w 94"/>
                <a:gd name="T35" fmla="*/ 145 h 172"/>
                <a:gd name="T36" fmla="*/ 77 w 94"/>
                <a:gd name="T37" fmla="*/ 113 h 172"/>
                <a:gd name="T38" fmla="*/ 77 w 94"/>
                <a:gd name="T39" fmla="*/ 103 h 172"/>
                <a:gd name="T40" fmla="*/ 63 w 94"/>
                <a:gd name="T41" fmla="*/ 120 h 172"/>
                <a:gd name="T42" fmla="*/ 43 w 94"/>
                <a:gd name="T43" fmla="*/ 125 h 172"/>
                <a:gd name="T44" fmla="*/ 12 w 94"/>
                <a:gd name="T45" fmla="*/ 108 h 172"/>
                <a:gd name="T46" fmla="*/ 0 w 94"/>
                <a:gd name="T47" fmla="*/ 62 h 172"/>
                <a:gd name="T48" fmla="*/ 12 w 94"/>
                <a:gd name="T49" fmla="*/ 17 h 172"/>
                <a:gd name="T50" fmla="*/ 43 w 94"/>
                <a:gd name="T51" fmla="*/ 0 h 172"/>
                <a:gd name="T52" fmla="*/ 63 w 94"/>
                <a:gd name="T53" fmla="*/ 5 h 172"/>
                <a:gd name="T54" fmla="*/ 77 w 94"/>
                <a:gd name="T55" fmla="*/ 21 h 172"/>
                <a:gd name="T56" fmla="*/ 77 w 94"/>
                <a:gd name="T57" fmla="*/ 3 h 172"/>
                <a:gd name="T58" fmla="*/ 94 w 94"/>
                <a:gd name="T59" fmla="*/ 3 h 172"/>
                <a:gd name="T60" fmla="*/ 94 w 94"/>
                <a:gd name="T61" fmla="*/ 11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172">
                  <a:moveTo>
                    <a:pt x="77" y="62"/>
                  </a:moveTo>
                  <a:cubicBezTo>
                    <a:pt x="77" y="48"/>
                    <a:pt x="74" y="36"/>
                    <a:pt x="69" y="28"/>
                  </a:cubicBezTo>
                  <a:cubicBezTo>
                    <a:pt x="64" y="20"/>
                    <a:pt x="57" y="16"/>
                    <a:pt x="47" y="16"/>
                  </a:cubicBezTo>
                  <a:cubicBezTo>
                    <a:pt x="38" y="16"/>
                    <a:pt x="31" y="20"/>
                    <a:pt x="26" y="28"/>
                  </a:cubicBezTo>
                  <a:cubicBezTo>
                    <a:pt x="21" y="36"/>
                    <a:pt x="18" y="48"/>
                    <a:pt x="18" y="62"/>
                  </a:cubicBezTo>
                  <a:cubicBezTo>
                    <a:pt x="18" y="77"/>
                    <a:pt x="21" y="88"/>
                    <a:pt x="26" y="96"/>
                  </a:cubicBezTo>
                  <a:cubicBezTo>
                    <a:pt x="31" y="104"/>
                    <a:pt x="38" y="108"/>
                    <a:pt x="47" y="108"/>
                  </a:cubicBezTo>
                  <a:cubicBezTo>
                    <a:pt x="57" y="108"/>
                    <a:pt x="64" y="104"/>
                    <a:pt x="69" y="96"/>
                  </a:cubicBezTo>
                  <a:cubicBezTo>
                    <a:pt x="74" y="88"/>
                    <a:pt x="77" y="77"/>
                    <a:pt x="77" y="62"/>
                  </a:cubicBezTo>
                  <a:close/>
                  <a:moveTo>
                    <a:pt x="94" y="110"/>
                  </a:moveTo>
                  <a:cubicBezTo>
                    <a:pt x="94" y="131"/>
                    <a:pt x="90" y="146"/>
                    <a:pt x="82" y="156"/>
                  </a:cubicBezTo>
                  <a:cubicBezTo>
                    <a:pt x="74" y="166"/>
                    <a:pt x="62" y="172"/>
                    <a:pt x="46" y="172"/>
                  </a:cubicBezTo>
                  <a:cubicBezTo>
                    <a:pt x="40" y="172"/>
                    <a:pt x="34" y="171"/>
                    <a:pt x="28" y="170"/>
                  </a:cubicBezTo>
                  <a:cubicBezTo>
                    <a:pt x="23" y="169"/>
                    <a:pt x="18" y="167"/>
                    <a:pt x="13" y="165"/>
                  </a:cubicBezTo>
                  <a:lnTo>
                    <a:pt x="13" y="146"/>
                  </a:lnTo>
                  <a:cubicBezTo>
                    <a:pt x="18" y="149"/>
                    <a:pt x="23" y="151"/>
                    <a:pt x="28" y="153"/>
                  </a:cubicBezTo>
                  <a:cubicBezTo>
                    <a:pt x="33" y="154"/>
                    <a:pt x="38" y="155"/>
                    <a:pt x="43" y="155"/>
                  </a:cubicBezTo>
                  <a:cubicBezTo>
                    <a:pt x="54" y="155"/>
                    <a:pt x="63" y="151"/>
                    <a:pt x="68" y="145"/>
                  </a:cubicBezTo>
                  <a:cubicBezTo>
                    <a:pt x="74" y="138"/>
                    <a:pt x="77" y="127"/>
                    <a:pt x="77" y="113"/>
                  </a:cubicBezTo>
                  <a:lnTo>
                    <a:pt x="77" y="103"/>
                  </a:lnTo>
                  <a:cubicBezTo>
                    <a:pt x="73" y="111"/>
                    <a:pt x="69" y="116"/>
                    <a:pt x="63" y="120"/>
                  </a:cubicBezTo>
                  <a:cubicBezTo>
                    <a:pt x="58" y="123"/>
                    <a:pt x="51" y="125"/>
                    <a:pt x="43" y="125"/>
                  </a:cubicBezTo>
                  <a:cubicBezTo>
                    <a:pt x="30" y="125"/>
                    <a:pt x="20" y="119"/>
                    <a:pt x="12" y="108"/>
                  </a:cubicBezTo>
                  <a:cubicBezTo>
                    <a:pt x="4" y="96"/>
                    <a:pt x="0" y="81"/>
                    <a:pt x="0" y="62"/>
                  </a:cubicBezTo>
                  <a:cubicBezTo>
                    <a:pt x="0" y="43"/>
                    <a:pt x="4" y="28"/>
                    <a:pt x="12" y="17"/>
                  </a:cubicBezTo>
                  <a:cubicBezTo>
                    <a:pt x="20" y="5"/>
                    <a:pt x="30" y="0"/>
                    <a:pt x="43" y="0"/>
                  </a:cubicBezTo>
                  <a:cubicBezTo>
                    <a:pt x="51" y="0"/>
                    <a:pt x="58" y="1"/>
                    <a:pt x="63" y="5"/>
                  </a:cubicBezTo>
                  <a:cubicBezTo>
                    <a:pt x="69" y="8"/>
                    <a:pt x="73" y="14"/>
                    <a:pt x="77" y="21"/>
                  </a:cubicBezTo>
                  <a:lnTo>
                    <a:pt x="77" y="3"/>
                  </a:lnTo>
                  <a:lnTo>
                    <a:pt x="94" y="3"/>
                  </a:lnTo>
                  <a:lnTo>
                    <a:pt x="94" y="1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79B54601-A3C4-4BC9-9246-C5B0D25E49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9" y="1854"/>
              <a:ext cx="45" cy="83"/>
            </a:xfrm>
            <a:custGeom>
              <a:avLst/>
              <a:gdLst>
                <a:gd name="T0" fmla="*/ 76 w 94"/>
                <a:gd name="T1" fmla="*/ 109 h 173"/>
                <a:gd name="T2" fmla="*/ 68 w 94"/>
                <a:gd name="T3" fmla="*/ 74 h 173"/>
                <a:gd name="T4" fmla="*/ 47 w 94"/>
                <a:gd name="T5" fmla="*/ 61 h 173"/>
                <a:gd name="T6" fmla="*/ 25 w 94"/>
                <a:gd name="T7" fmla="*/ 74 h 173"/>
                <a:gd name="T8" fmla="*/ 17 w 94"/>
                <a:gd name="T9" fmla="*/ 109 h 173"/>
                <a:gd name="T10" fmla="*/ 25 w 94"/>
                <a:gd name="T11" fmla="*/ 144 h 173"/>
                <a:gd name="T12" fmla="*/ 47 w 94"/>
                <a:gd name="T13" fmla="*/ 156 h 173"/>
                <a:gd name="T14" fmla="*/ 68 w 94"/>
                <a:gd name="T15" fmla="*/ 144 h 173"/>
                <a:gd name="T16" fmla="*/ 76 w 94"/>
                <a:gd name="T17" fmla="*/ 109 h 173"/>
                <a:gd name="T18" fmla="*/ 17 w 94"/>
                <a:gd name="T19" fmla="*/ 66 h 173"/>
                <a:gd name="T20" fmla="*/ 31 w 94"/>
                <a:gd name="T21" fmla="*/ 50 h 173"/>
                <a:gd name="T22" fmla="*/ 51 w 94"/>
                <a:gd name="T23" fmla="*/ 44 h 173"/>
                <a:gd name="T24" fmla="*/ 82 w 94"/>
                <a:gd name="T25" fmla="*/ 62 h 173"/>
                <a:gd name="T26" fmla="*/ 94 w 94"/>
                <a:gd name="T27" fmla="*/ 109 h 173"/>
                <a:gd name="T28" fmla="*/ 82 w 94"/>
                <a:gd name="T29" fmla="*/ 155 h 173"/>
                <a:gd name="T30" fmla="*/ 51 w 94"/>
                <a:gd name="T31" fmla="*/ 173 h 173"/>
                <a:gd name="T32" fmla="*/ 31 w 94"/>
                <a:gd name="T33" fmla="*/ 168 h 173"/>
                <a:gd name="T34" fmla="*/ 17 w 94"/>
                <a:gd name="T35" fmla="*/ 151 h 173"/>
                <a:gd name="T36" fmla="*/ 17 w 94"/>
                <a:gd name="T37" fmla="*/ 170 h 173"/>
                <a:gd name="T38" fmla="*/ 0 w 94"/>
                <a:gd name="T39" fmla="*/ 170 h 173"/>
                <a:gd name="T40" fmla="*/ 0 w 94"/>
                <a:gd name="T41" fmla="*/ 0 h 173"/>
                <a:gd name="T42" fmla="*/ 17 w 94"/>
                <a:gd name="T43" fmla="*/ 0 h 173"/>
                <a:gd name="T44" fmla="*/ 17 w 94"/>
                <a:gd name="T45" fmla="*/ 6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4" h="173">
                  <a:moveTo>
                    <a:pt x="76" y="109"/>
                  </a:moveTo>
                  <a:cubicBezTo>
                    <a:pt x="76" y="94"/>
                    <a:pt x="73" y="82"/>
                    <a:pt x="68" y="74"/>
                  </a:cubicBezTo>
                  <a:cubicBezTo>
                    <a:pt x="63" y="66"/>
                    <a:pt x="56" y="61"/>
                    <a:pt x="47" y="61"/>
                  </a:cubicBezTo>
                  <a:cubicBezTo>
                    <a:pt x="37" y="61"/>
                    <a:pt x="30" y="66"/>
                    <a:pt x="25" y="74"/>
                  </a:cubicBezTo>
                  <a:cubicBezTo>
                    <a:pt x="20" y="82"/>
                    <a:pt x="17" y="94"/>
                    <a:pt x="17" y="109"/>
                  </a:cubicBezTo>
                  <a:cubicBezTo>
                    <a:pt x="17" y="124"/>
                    <a:pt x="20" y="135"/>
                    <a:pt x="25" y="144"/>
                  </a:cubicBezTo>
                  <a:cubicBezTo>
                    <a:pt x="30" y="152"/>
                    <a:pt x="37" y="156"/>
                    <a:pt x="47" y="156"/>
                  </a:cubicBezTo>
                  <a:cubicBezTo>
                    <a:pt x="56" y="156"/>
                    <a:pt x="63" y="152"/>
                    <a:pt x="68" y="144"/>
                  </a:cubicBezTo>
                  <a:cubicBezTo>
                    <a:pt x="73" y="135"/>
                    <a:pt x="76" y="124"/>
                    <a:pt x="76" y="109"/>
                  </a:cubicBezTo>
                  <a:close/>
                  <a:moveTo>
                    <a:pt x="17" y="66"/>
                  </a:moveTo>
                  <a:cubicBezTo>
                    <a:pt x="21" y="59"/>
                    <a:pt x="25" y="53"/>
                    <a:pt x="31" y="50"/>
                  </a:cubicBezTo>
                  <a:cubicBezTo>
                    <a:pt x="36" y="46"/>
                    <a:pt x="43" y="44"/>
                    <a:pt x="51" y="44"/>
                  </a:cubicBezTo>
                  <a:cubicBezTo>
                    <a:pt x="64" y="44"/>
                    <a:pt x="74" y="50"/>
                    <a:pt x="82" y="62"/>
                  </a:cubicBezTo>
                  <a:cubicBezTo>
                    <a:pt x="90" y="74"/>
                    <a:pt x="94" y="89"/>
                    <a:pt x="94" y="109"/>
                  </a:cubicBezTo>
                  <a:cubicBezTo>
                    <a:pt x="94" y="128"/>
                    <a:pt x="90" y="144"/>
                    <a:pt x="82" y="155"/>
                  </a:cubicBezTo>
                  <a:cubicBezTo>
                    <a:pt x="74" y="167"/>
                    <a:pt x="64" y="173"/>
                    <a:pt x="51" y="173"/>
                  </a:cubicBezTo>
                  <a:cubicBezTo>
                    <a:pt x="43" y="173"/>
                    <a:pt x="36" y="171"/>
                    <a:pt x="31" y="168"/>
                  </a:cubicBezTo>
                  <a:cubicBezTo>
                    <a:pt x="25" y="164"/>
                    <a:pt x="21" y="159"/>
                    <a:pt x="17" y="151"/>
                  </a:cubicBezTo>
                  <a:lnTo>
                    <a:pt x="17" y="170"/>
                  </a:lnTo>
                  <a:lnTo>
                    <a:pt x="0" y="170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17">
              <a:extLst>
                <a:ext uri="{FF2B5EF4-FFF2-40B4-BE49-F238E27FC236}">
                  <a16:creationId xmlns:a16="http://schemas.microsoft.com/office/drawing/2014/main" id="{C409D750-28CF-4B27-AC4C-C0FBCD5A66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8" y="1854"/>
              <a:ext cx="9" cy="8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32D8193D-7298-4EAE-B199-629ACF8FA4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30" y="1875"/>
              <a:ext cx="47" cy="62"/>
            </a:xfrm>
            <a:custGeom>
              <a:avLst/>
              <a:gdLst>
                <a:gd name="T0" fmla="*/ 49 w 97"/>
                <a:gd name="T1" fmla="*/ 18 h 129"/>
                <a:gd name="T2" fmla="*/ 27 w 97"/>
                <a:gd name="T3" fmla="*/ 30 h 129"/>
                <a:gd name="T4" fmla="*/ 19 w 97"/>
                <a:gd name="T5" fmla="*/ 65 h 129"/>
                <a:gd name="T6" fmla="*/ 27 w 97"/>
                <a:gd name="T7" fmla="*/ 99 h 129"/>
                <a:gd name="T8" fmla="*/ 49 w 97"/>
                <a:gd name="T9" fmla="*/ 112 h 129"/>
                <a:gd name="T10" fmla="*/ 71 w 97"/>
                <a:gd name="T11" fmla="*/ 99 h 129"/>
                <a:gd name="T12" fmla="*/ 79 w 97"/>
                <a:gd name="T13" fmla="*/ 65 h 129"/>
                <a:gd name="T14" fmla="*/ 71 w 97"/>
                <a:gd name="T15" fmla="*/ 30 h 129"/>
                <a:gd name="T16" fmla="*/ 49 w 97"/>
                <a:gd name="T17" fmla="*/ 18 h 129"/>
                <a:gd name="T18" fmla="*/ 49 w 97"/>
                <a:gd name="T19" fmla="*/ 0 h 129"/>
                <a:gd name="T20" fmla="*/ 84 w 97"/>
                <a:gd name="T21" fmla="*/ 18 h 129"/>
                <a:gd name="T22" fmla="*/ 97 w 97"/>
                <a:gd name="T23" fmla="*/ 65 h 129"/>
                <a:gd name="T24" fmla="*/ 84 w 97"/>
                <a:gd name="T25" fmla="*/ 112 h 129"/>
                <a:gd name="T26" fmla="*/ 49 w 97"/>
                <a:gd name="T27" fmla="*/ 129 h 129"/>
                <a:gd name="T28" fmla="*/ 13 w 97"/>
                <a:gd name="T29" fmla="*/ 112 h 129"/>
                <a:gd name="T30" fmla="*/ 0 w 97"/>
                <a:gd name="T31" fmla="*/ 65 h 129"/>
                <a:gd name="T32" fmla="*/ 13 w 97"/>
                <a:gd name="T33" fmla="*/ 18 h 129"/>
                <a:gd name="T34" fmla="*/ 49 w 97"/>
                <a:gd name="T35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7" h="129">
                  <a:moveTo>
                    <a:pt x="49" y="18"/>
                  </a:moveTo>
                  <a:cubicBezTo>
                    <a:pt x="39" y="18"/>
                    <a:pt x="32" y="22"/>
                    <a:pt x="27" y="30"/>
                  </a:cubicBezTo>
                  <a:cubicBezTo>
                    <a:pt x="21" y="39"/>
                    <a:pt x="19" y="50"/>
                    <a:pt x="19" y="65"/>
                  </a:cubicBezTo>
                  <a:cubicBezTo>
                    <a:pt x="19" y="79"/>
                    <a:pt x="21" y="91"/>
                    <a:pt x="27" y="99"/>
                  </a:cubicBezTo>
                  <a:cubicBezTo>
                    <a:pt x="32" y="108"/>
                    <a:pt x="39" y="112"/>
                    <a:pt x="49" y="112"/>
                  </a:cubicBezTo>
                  <a:cubicBezTo>
                    <a:pt x="58" y="112"/>
                    <a:pt x="65" y="108"/>
                    <a:pt x="71" y="99"/>
                  </a:cubicBezTo>
                  <a:cubicBezTo>
                    <a:pt x="76" y="91"/>
                    <a:pt x="79" y="79"/>
                    <a:pt x="79" y="65"/>
                  </a:cubicBezTo>
                  <a:cubicBezTo>
                    <a:pt x="79" y="50"/>
                    <a:pt x="76" y="39"/>
                    <a:pt x="71" y="30"/>
                  </a:cubicBezTo>
                  <a:cubicBezTo>
                    <a:pt x="65" y="22"/>
                    <a:pt x="58" y="18"/>
                    <a:pt x="49" y="18"/>
                  </a:cubicBezTo>
                  <a:close/>
                  <a:moveTo>
                    <a:pt x="49" y="0"/>
                  </a:moveTo>
                  <a:cubicBezTo>
                    <a:pt x="64" y="0"/>
                    <a:pt x="76" y="6"/>
                    <a:pt x="84" y="18"/>
                  </a:cubicBezTo>
                  <a:cubicBezTo>
                    <a:pt x="93" y="29"/>
                    <a:pt x="97" y="45"/>
                    <a:pt x="97" y="65"/>
                  </a:cubicBezTo>
                  <a:cubicBezTo>
                    <a:pt x="97" y="85"/>
                    <a:pt x="93" y="101"/>
                    <a:pt x="84" y="112"/>
                  </a:cubicBezTo>
                  <a:cubicBezTo>
                    <a:pt x="76" y="123"/>
                    <a:pt x="64" y="129"/>
                    <a:pt x="49" y="129"/>
                  </a:cubicBezTo>
                  <a:cubicBezTo>
                    <a:pt x="34" y="129"/>
                    <a:pt x="22" y="123"/>
                    <a:pt x="13" y="112"/>
                  </a:cubicBezTo>
                  <a:cubicBezTo>
                    <a:pt x="5" y="101"/>
                    <a:pt x="0" y="85"/>
                    <a:pt x="0" y="65"/>
                  </a:cubicBezTo>
                  <a:cubicBezTo>
                    <a:pt x="0" y="45"/>
                    <a:pt x="5" y="29"/>
                    <a:pt x="13" y="18"/>
                  </a:cubicBezTo>
                  <a:cubicBezTo>
                    <a:pt x="22" y="6"/>
                    <a:pt x="34" y="0"/>
                    <a:pt x="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7FABCB5F-2E93-46D4-95F9-001B69AC7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7" y="1875"/>
              <a:ext cx="39" cy="62"/>
            </a:xfrm>
            <a:custGeom>
              <a:avLst/>
              <a:gdLst>
                <a:gd name="T0" fmla="*/ 83 w 83"/>
                <a:gd name="T1" fmla="*/ 8 h 129"/>
                <a:gd name="T2" fmla="*/ 83 w 83"/>
                <a:gd name="T3" fmla="*/ 27 h 129"/>
                <a:gd name="T4" fmla="*/ 69 w 83"/>
                <a:gd name="T5" fmla="*/ 20 h 129"/>
                <a:gd name="T6" fmla="*/ 54 w 83"/>
                <a:gd name="T7" fmla="*/ 18 h 129"/>
                <a:gd name="T8" fmla="*/ 28 w 83"/>
                <a:gd name="T9" fmla="*/ 30 h 129"/>
                <a:gd name="T10" fmla="*/ 18 w 83"/>
                <a:gd name="T11" fmla="*/ 65 h 129"/>
                <a:gd name="T12" fmla="*/ 28 w 83"/>
                <a:gd name="T13" fmla="*/ 100 h 129"/>
                <a:gd name="T14" fmla="*/ 54 w 83"/>
                <a:gd name="T15" fmla="*/ 112 h 129"/>
                <a:gd name="T16" fmla="*/ 69 w 83"/>
                <a:gd name="T17" fmla="*/ 110 h 129"/>
                <a:gd name="T18" fmla="*/ 83 w 83"/>
                <a:gd name="T19" fmla="*/ 103 h 129"/>
                <a:gd name="T20" fmla="*/ 83 w 83"/>
                <a:gd name="T21" fmla="*/ 121 h 129"/>
                <a:gd name="T22" fmla="*/ 68 w 83"/>
                <a:gd name="T23" fmla="*/ 127 h 129"/>
                <a:gd name="T24" fmla="*/ 52 w 83"/>
                <a:gd name="T25" fmla="*/ 129 h 129"/>
                <a:gd name="T26" fmla="*/ 14 w 83"/>
                <a:gd name="T27" fmla="*/ 112 h 129"/>
                <a:gd name="T28" fmla="*/ 0 w 83"/>
                <a:gd name="T29" fmla="*/ 65 h 129"/>
                <a:gd name="T30" fmla="*/ 14 w 83"/>
                <a:gd name="T31" fmla="*/ 18 h 129"/>
                <a:gd name="T32" fmla="*/ 53 w 83"/>
                <a:gd name="T33" fmla="*/ 0 h 129"/>
                <a:gd name="T34" fmla="*/ 69 w 83"/>
                <a:gd name="T35" fmla="*/ 2 h 129"/>
                <a:gd name="T36" fmla="*/ 83 w 83"/>
                <a:gd name="T37" fmla="*/ 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" h="129">
                  <a:moveTo>
                    <a:pt x="83" y="8"/>
                  </a:moveTo>
                  <a:lnTo>
                    <a:pt x="83" y="27"/>
                  </a:lnTo>
                  <a:cubicBezTo>
                    <a:pt x="78" y="24"/>
                    <a:pt x="74" y="21"/>
                    <a:pt x="69" y="20"/>
                  </a:cubicBezTo>
                  <a:cubicBezTo>
                    <a:pt x="64" y="18"/>
                    <a:pt x="59" y="18"/>
                    <a:pt x="54" y="18"/>
                  </a:cubicBezTo>
                  <a:cubicBezTo>
                    <a:pt x="43" y="18"/>
                    <a:pt x="34" y="22"/>
                    <a:pt x="28" y="30"/>
                  </a:cubicBezTo>
                  <a:cubicBezTo>
                    <a:pt x="21" y="38"/>
                    <a:pt x="18" y="50"/>
                    <a:pt x="18" y="65"/>
                  </a:cubicBezTo>
                  <a:cubicBezTo>
                    <a:pt x="18" y="80"/>
                    <a:pt x="21" y="91"/>
                    <a:pt x="28" y="100"/>
                  </a:cubicBezTo>
                  <a:cubicBezTo>
                    <a:pt x="34" y="108"/>
                    <a:pt x="43" y="112"/>
                    <a:pt x="54" y="112"/>
                  </a:cubicBezTo>
                  <a:cubicBezTo>
                    <a:pt x="59" y="112"/>
                    <a:pt x="64" y="111"/>
                    <a:pt x="69" y="110"/>
                  </a:cubicBezTo>
                  <a:cubicBezTo>
                    <a:pt x="74" y="108"/>
                    <a:pt x="78" y="106"/>
                    <a:pt x="83" y="103"/>
                  </a:cubicBezTo>
                  <a:lnTo>
                    <a:pt x="83" y="121"/>
                  </a:lnTo>
                  <a:cubicBezTo>
                    <a:pt x="79" y="124"/>
                    <a:pt x="73" y="126"/>
                    <a:pt x="68" y="127"/>
                  </a:cubicBezTo>
                  <a:cubicBezTo>
                    <a:pt x="63" y="128"/>
                    <a:pt x="58" y="129"/>
                    <a:pt x="52" y="129"/>
                  </a:cubicBezTo>
                  <a:cubicBezTo>
                    <a:pt x="36" y="129"/>
                    <a:pt x="23" y="123"/>
                    <a:pt x="14" y="112"/>
                  </a:cubicBezTo>
                  <a:cubicBezTo>
                    <a:pt x="5" y="100"/>
                    <a:pt x="0" y="84"/>
                    <a:pt x="0" y="65"/>
                  </a:cubicBezTo>
                  <a:cubicBezTo>
                    <a:pt x="0" y="45"/>
                    <a:pt x="5" y="29"/>
                    <a:pt x="14" y="18"/>
                  </a:cubicBezTo>
                  <a:cubicBezTo>
                    <a:pt x="24" y="6"/>
                    <a:pt x="37" y="0"/>
                    <a:pt x="53" y="0"/>
                  </a:cubicBezTo>
                  <a:cubicBezTo>
                    <a:pt x="58" y="0"/>
                    <a:pt x="63" y="1"/>
                    <a:pt x="69" y="2"/>
                  </a:cubicBezTo>
                  <a:cubicBezTo>
                    <a:pt x="74" y="4"/>
                    <a:pt x="79" y="6"/>
                    <a:pt x="83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E9E981BB-442E-4C44-8760-B65F3A0CC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1" y="1854"/>
              <a:ext cx="45" cy="82"/>
            </a:xfrm>
            <a:custGeom>
              <a:avLst/>
              <a:gdLst>
                <a:gd name="T0" fmla="*/ 0 w 93"/>
                <a:gd name="T1" fmla="*/ 0 h 170"/>
                <a:gd name="T2" fmla="*/ 17 w 93"/>
                <a:gd name="T3" fmla="*/ 0 h 170"/>
                <a:gd name="T4" fmla="*/ 17 w 93"/>
                <a:gd name="T5" fmla="*/ 100 h 170"/>
                <a:gd name="T6" fmla="*/ 69 w 93"/>
                <a:gd name="T7" fmla="*/ 47 h 170"/>
                <a:gd name="T8" fmla="*/ 91 w 93"/>
                <a:gd name="T9" fmla="*/ 47 h 170"/>
                <a:gd name="T10" fmla="*/ 35 w 93"/>
                <a:gd name="T11" fmla="*/ 105 h 170"/>
                <a:gd name="T12" fmla="*/ 93 w 93"/>
                <a:gd name="T13" fmla="*/ 170 h 170"/>
                <a:gd name="T14" fmla="*/ 71 w 93"/>
                <a:gd name="T15" fmla="*/ 170 h 170"/>
                <a:gd name="T16" fmla="*/ 17 w 93"/>
                <a:gd name="T17" fmla="*/ 110 h 170"/>
                <a:gd name="T18" fmla="*/ 17 w 93"/>
                <a:gd name="T19" fmla="*/ 170 h 170"/>
                <a:gd name="T20" fmla="*/ 0 w 93"/>
                <a:gd name="T21" fmla="*/ 170 h 170"/>
                <a:gd name="T22" fmla="*/ 0 w 93"/>
                <a:gd name="T23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" h="170">
                  <a:moveTo>
                    <a:pt x="0" y="0"/>
                  </a:moveTo>
                  <a:lnTo>
                    <a:pt x="17" y="0"/>
                  </a:lnTo>
                  <a:lnTo>
                    <a:pt x="17" y="100"/>
                  </a:lnTo>
                  <a:lnTo>
                    <a:pt x="69" y="47"/>
                  </a:lnTo>
                  <a:lnTo>
                    <a:pt x="91" y="47"/>
                  </a:lnTo>
                  <a:lnTo>
                    <a:pt x="35" y="105"/>
                  </a:lnTo>
                  <a:lnTo>
                    <a:pt x="93" y="170"/>
                  </a:lnTo>
                  <a:lnTo>
                    <a:pt x="71" y="170"/>
                  </a:lnTo>
                  <a:lnTo>
                    <a:pt x="17" y="110"/>
                  </a:lnTo>
                  <a:lnTo>
                    <a:pt x="17" y="170"/>
                  </a:lnTo>
                  <a:lnTo>
                    <a:pt x="0" y="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5B628A0B-BD4B-472D-8833-4F28C887F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3" y="1854"/>
              <a:ext cx="21" cy="96"/>
            </a:xfrm>
            <a:custGeom>
              <a:avLst/>
              <a:gdLst>
                <a:gd name="T0" fmla="*/ 43 w 43"/>
                <a:gd name="T1" fmla="*/ 0 h 199"/>
                <a:gd name="T2" fmla="*/ 24 w 43"/>
                <a:gd name="T3" fmla="*/ 50 h 199"/>
                <a:gd name="T4" fmla="*/ 18 w 43"/>
                <a:gd name="T5" fmla="*/ 100 h 199"/>
                <a:gd name="T6" fmla="*/ 24 w 43"/>
                <a:gd name="T7" fmla="*/ 150 h 199"/>
                <a:gd name="T8" fmla="*/ 43 w 43"/>
                <a:gd name="T9" fmla="*/ 199 h 199"/>
                <a:gd name="T10" fmla="*/ 28 w 43"/>
                <a:gd name="T11" fmla="*/ 199 h 199"/>
                <a:gd name="T12" fmla="*/ 7 w 43"/>
                <a:gd name="T13" fmla="*/ 149 h 199"/>
                <a:gd name="T14" fmla="*/ 0 w 43"/>
                <a:gd name="T15" fmla="*/ 100 h 199"/>
                <a:gd name="T16" fmla="*/ 7 w 43"/>
                <a:gd name="T17" fmla="*/ 50 h 199"/>
                <a:gd name="T18" fmla="*/ 28 w 43"/>
                <a:gd name="T19" fmla="*/ 0 h 199"/>
                <a:gd name="T20" fmla="*/ 43 w 43"/>
                <a:gd name="T2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99">
                  <a:moveTo>
                    <a:pt x="43" y="0"/>
                  </a:moveTo>
                  <a:cubicBezTo>
                    <a:pt x="35" y="17"/>
                    <a:pt x="28" y="33"/>
                    <a:pt x="24" y="50"/>
                  </a:cubicBezTo>
                  <a:cubicBezTo>
                    <a:pt x="20" y="66"/>
                    <a:pt x="18" y="83"/>
                    <a:pt x="18" y="100"/>
                  </a:cubicBezTo>
                  <a:cubicBezTo>
                    <a:pt x="18" y="116"/>
                    <a:pt x="20" y="133"/>
                    <a:pt x="24" y="150"/>
                  </a:cubicBezTo>
                  <a:cubicBezTo>
                    <a:pt x="28" y="166"/>
                    <a:pt x="35" y="183"/>
                    <a:pt x="43" y="199"/>
                  </a:cubicBezTo>
                  <a:lnTo>
                    <a:pt x="28" y="199"/>
                  </a:lnTo>
                  <a:cubicBezTo>
                    <a:pt x="19" y="182"/>
                    <a:pt x="12" y="165"/>
                    <a:pt x="7" y="149"/>
                  </a:cubicBezTo>
                  <a:cubicBezTo>
                    <a:pt x="2" y="132"/>
                    <a:pt x="0" y="116"/>
                    <a:pt x="0" y="100"/>
                  </a:cubicBezTo>
                  <a:cubicBezTo>
                    <a:pt x="0" y="83"/>
                    <a:pt x="2" y="67"/>
                    <a:pt x="7" y="50"/>
                  </a:cubicBezTo>
                  <a:cubicBezTo>
                    <a:pt x="11" y="34"/>
                    <a:pt x="19" y="17"/>
                    <a:pt x="28" y="0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01F8A8D9-216D-4A73-9591-4BE4AD126A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60" y="1857"/>
              <a:ext cx="44" cy="79"/>
            </a:xfrm>
            <a:custGeom>
              <a:avLst/>
              <a:gdLst>
                <a:gd name="T0" fmla="*/ 19 w 91"/>
                <a:gd name="T1" fmla="*/ 18 h 163"/>
                <a:gd name="T2" fmla="*/ 19 w 91"/>
                <a:gd name="T3" fmla="*/ 79 h 163"/>
                <a:gd name="T4" fmla="*/ 43 w 91"/>
                <a:gd name="T5" fmla="*/ 79 h 163"/>
                <a:gd name="T6" fmla="*/ 64 w 91"/>
                <a:gd name="T7" fmla="*/ 71 h 163"/>
                <a:gd name="T8" fmla="*/ 71 w 91"/>
                <a:gd name="T9" fmla="*/ 48 h 163"/>
                <a:gd name="T10" fmla="*/ 64 w 91"/>
                <a:gd name="T11" fmla="*/ 26 h 163"/>
                <a:gd name="T12" fmla="*/ 43 w 91"/>
                <a:gd name="T13" fmla="*/ 18 h 163"/>
                <a:gd name="T14" fmla="*/ 19 w 91"/>
                <a:gd name="T15" fmla="*/ 18 h 163"/>
                <a:gd name="T16" fmla="*/ 0 w 91"/>
                <a:gd name="T17" fmla="*/ 0 h 163"/>
                <a:gd name="T18" fmla="*/ 43 w 91"/>
                <a:gd name="T19" fmla="*/ 0 h 163"/>
                <a:gd name="T20" fmla="*/ 79 w 91"/>
                <a:gd name="T21" fmla="*/ 12 h 163"/>
                <a:gd name="T22" fmla="*/ 91 w 91"/>
                <a:gd name="T23" fmla="*/ 48 h 163"/>
                <a:gd name="T24" fmla="*/ 79 w 91"/>
                <a:gd name="T25" fmla="*/ 85 h 163"/>
                <a:gd name="T26" fmla="*/ 43 w 91"/>
                <a:gd name="T27" fmla="*/ 97 h 163"/>
                <a:gd name="T28" fmla="*/ 19 w 91"/>
                <a:gd name="T29" fmla="*/ 97 h 163"/>
                <a:gd name="T30" fmla="*/ 19 w 91"/>
                <a:gd name="T31" fmla="*/ 163 h 163"/>
                <a:gd name="T32" fmla="*/ 0 w 91"/>
                <a:gd name="T33" fmla="*/ 163 h 163"/>
                <a:gd name="T34" fmla="*/ 0 w 91"/>
                <a:gd name="T3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163">
                  <a:moveTo>
                    <a:pt x="19" y="18"/>
                  </a:moveTo>
                  <a:lnTo>
                    <a:pt x="19" y="79"/>
                  </a:lnTo>
                  <a:lnTo>
                    <a:pt x="43" y="79"/>
                  </a:lnTo>
                  <a:cubicBezTo>
                    <a:pt x="52" y="79"/>
                    <a:pt x="59" y="76"/>
                    <a:pt x="64" y="71"/>
                  </a:cubicBezTo>
                  <a:cubicBezTo>
                    <a:pt x="69" y="66"/>
                    <a:pt x="71" y="58"/>
                    <a:pt x="71" y="48"/>
                  </a:cubicBezTo>
                  <a:cubicBezTo>
                    <a:pt x="71" y="39"/>
                    <a:pt x="69" y="31"/>
                    <a:pt x="64" y="26"/>
                  </a:cubicBezTo>
                  <a:cubicBezTo>
                    <a:pt x="59" y="20"/>
                    <a:pt x="52" y="18"/>
                    <a:pt x="43" y="18"/>
                  </a:cubicBezTo>
                  <a:lnTo>
                    <a:pt x="19" y="18"/>
                  </a:lnTo>
                  <a:close/>
                  <a:moveTo>
                    <a:pt x="0" y="0"/>
                  </a:moveTo>
                  <a:lnTo>
                    <a:pt x="43" y="0"/>
                  </a:lnTo>
                  <a:cubicBezTo>
                    <a:pt x="59" y="0"/>
                    <a:pt x="71" y="4"/>
                    <a:pt x="79" y="12"/>
                  </a:cubicBezTo>
                  <a:cubicBezTo>
                    <a:pt x="87" y="20"/>
                    <a:pt x="91" y="32"/>
                    <a:pt x="91" y="48"/>
                  </a:cubicBezTo>
                  <a:cubicBezTo>
                    <a:pt x="91" y="64"/>
                    <a:pt x="87" y="77"/>
                    <a:pt x="79" y="85"/>
                  </a:cubicBezTo>
                  <a:cubicBezTo>
                    <a:pt x="71" y="93"/>
                    <a:pt x="59" y="97"/>
                    <a:pt x="43" y="97"/>
                  </a:cubicBezTo>
                  <a:lnTo>
                    <a:pt x="19" y="97"/>
                  </a:lnTo>
                  <a:lnTo>
                    <a:pt x="19" y="163"/>
                  </a:lnTo>
                  <a:lnTo>
                    <a:pt x="0" y="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14ACE870-8173-487A-AF4C-B645B9705E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17" y="1857"/>
              <a:ext cx="47" cy="79"/>
            </a:xfrm>
            <a:custGeom>
              <a:avLst/>
              <a:gdLst>
                <a:gd name="T0" fmla="*/ 19 w 99"/>
                <a:gd name="T1" fmla="*/ 85 h 163"/>
                <a:gd name="T2" fmla="*/ 19 w 99"/>
                <a:gd name="T3" fmla="*/ 145 h 163"/>
                <a:gd name="T4" fmla="*/ 49 w 99"/>
                <a:gd name="T5" fmla="*/ 145 h 163"/>
                <a:gd name="T6" fmla="*/ 72 w 99"/>
                <a:gd name="T7" fmla="*/ 137 h 163"/>
                <a:gd name="T8" fmla="*/ 79 w 99"/>
                <a:gd name="T9" fmla="*/ 115 h 163"/>
                <a:gd name="T10" fmla="*/ 72 w 99"/>
                <a:gd name="T11" fmla="*/ 92 h 163"/>
                <a:gd name="T12" fmla="*/ 49 w 99"/>
                <a:gd name="T13" fmla="*/ 85 h 163"/>
                <a:gd name="T14" fmla="*/ 19 w 99"/>
                <a:gd name="T15" fmla="*/ 85 h 163"/>
                <a:gd name="T16" fmla="*/ 19 w 99"/>
                <a:gd name="T17" fmla="*/ 18 h 163"/>
                <a:gd name="T18" fmla="*/ 19 w 99"/>
                <a:gd name="T19" fmla="*/ 67 h 163"/>
                <a:gd name="T20" fmla="*/ 47 w 99"/>
                <a:gd name="T21" fmla="*/ 67 h 163"/>
                <a:gd name="T22" fmla="*/ 67 w 99"/>
                <a:gd name="T23" fmla="*/ 61 h 163"/>
                <a:gd name="T24" fmla="*/ 74 w 99"/>
                <a:gd name="T25" fmla="*/ 42 h 163"/>
                <a:gd name="T26" fmla="*/ 67 w 99"/>
                <a:gd name="T27" fmla="*/ 24 h 163"/>
                <a:gd name="T28" fmla="*/ 47 w 99"/>
                <a:gd name="T29" fmla="*/ 18 h 163"/>
                <a:gd name="T30" fmla="*/ 19 w 99"/>
                <a:gd name="T31" fmla="*/ 18 h 163"/>
                <a:gd name="T32" fmla="*/ 0 w 99"/>
                <a:gd name="T33" fmla="*/ 0 h 163"/>
                <a:gd name="T34" fmla="*/ 48 w 99"/>
                <a:gd name="T35" fmla="*/ 0 h 163"/>
                <a:gd name="T36" fmla="*/ 81 w 99"/>
                <a:gd name="T37" fmla="*/ 10 h 163"/>
                <a:gd name="T38" fmla="*/ 93 w 99"/>
                <a:gd name="T39" fmla="*/ 40 h 163"/>
                <a:gd name="T40" fmla="*/ 87 w 99"/>
                <a:gd name="T41" fmla="*/ 64 h 163"/>
                <a:gd name="T42" fmla="*/ 70 w 99"/>
                <a:gd name="T43" fmla="*/ 75 h 163"/>
                <a:gd name="T44" fmla="*/ 91 w 99"/>
                <a:gd name="T45" fmla="*/ 89 h 163"/>
                <a:gd name="T46" fmla="*/ 99 w 99"/>
                <a:gd name="T47" fmla="*/ 117 h 163"/>
                <a:gd name="T48" fmla="*/ 86 w 99"/>
                <a:gd name="T49" fmla="*/ 151 h 163"/>
                <a:gd name="T50" fmla="*/ 50 w 99"/>
                <a:gd name="T51" fmla="*/ 163 h 163"/>
                <a:gd name="T52" fmla="*/ 0 w 99"/>
                <a:gd name="T53" fmla="*/ 163 h 163"/>
                <a:gd name="T54" fmla="*/ 0 w 99"/>
                <a:gd name="T5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9" h="163">
                  <a:moveTo>
                    <a:pt x="19" y="85"/>
                  </a:moveTo>
                  <a:lnTo>
                    <a:pt x="19" y="145"/>
                  </a:lnTo>
                  <a:lnTo>
                    <a:pt x="49" y="145"/>
                  </a:lnTo>
                  <a:cubicBezTo>
                    <a:pt x="59" y="145"/>
                    <a:pt x="67" y="142"/>
                    <a:pt x="72" y="137"/>
                  </a:cubicBezTo>
                  <a:cubicBezTo>
                    <a:pt x="77" y="132"/>
                    <a:pt x="79" y="125"/>
                    <a:pt x="79" y="115"/>
                  </a:cubicBezTo>
                  <a:cubicBezTo>
                    <a:pt x="79" y="105"/>
                    <a:pt x="77" y="97"/>
                    <a:pt x="72" y="92"/>
                  </a:cubicBezTo>
                  <a:cubicBezTo>
                    <a:pt x="67" y="87"/>
                    <a:pt x="59" y="85"/>
                    <a:pt x="49" y="85"/>
                  </a:cubicBezTo>
                  <a:lnTo>
                    <a:pt x="19" y="85"/>
                  </a:lnTo>
                  <a:close/>
                  <a:moveTo>
                    <a:pt x="19" y="18"/>
                  </a:moveTo>
                  <a:lnTo>
                    <a:pt x="19" y="67"/>
                  </a:lnTo>
                  <a:lnTo>
                    <a:pt x="47" y="67"/>
                  </a:lnTo>
                  <a:cubicBezTo>
                    <a:pt x="56" y="67"/>
                    <a:pt x="63" y="65"/>
                    <a:pt x="67" y="61"/>
                  </a:cubicBezTo>
                  <a:cubicBezTo>
                    <a:pt x="72" y="57"/>
                    <a:pt x="74" y="51"/>
                    <a:pt x="74" y="42"/>
                  </a:cubicBezTo>
                  <a:cubicBezTo>
                    <a:pt x="74" y="34"/>
                    <a:pt x="72" y="28"/>
                    <a:pt x="67" y="24"/>
                  </a:cubicBezTo>
                  <a:cubicBezTo>
                    <a:pt x="63" y="20"/>
                    <a:pt x="56" y="18"/>
                    <a:pt x="47" y="18"/>
                  </a:cubicBezTo>
                  <a:lnTo>
                    <a:pt x="19" y="18"/>
                  </a:lnTo>
                  <a:close/>
                  <a:moveTo>
                    <a:pt x="0" y="0"/>
                  </a:moveTo>
                  <a:lnTo>
                    <a:pt x="48" y="0"/>
                  </a:lnTo>
                  <a:cubicBezTo>
                    <a:pt x="62" y="0"/>
                    <a:pt x="74" y="3"/>
                    <a:pt x="81" y="10"/>
                  </a:cubicBezTo>
                  <a:cubicBezTo>
                    <a:pt x="89" y="17"/>
                    <a:pt x="93" y="27"/>
                    <a:pt x="93" y="40"/>
                  </a:cubicBezTo>
                  <a:cubicBezTo>
                    <a:pt x="93" y="50"/>
                    <a:pt x="91" y="58"/>
                    <a:pt x="87" y="64"/>
                  </a:cubicBezTo>
                  <a:cubicBezTo>
                    <a:pt x="83" y="70"/>
                    <a:pt x="77" y="73"/>
                    <a:pt x="70" y="75"/>
                  </a:cubicBezTo>
                  <a:cubicBezTo>
                    <a:pt x="79" y="77"/>
                    <a:pt x="86" y="82"/>
                    <a:pt x="91" y="89"/>
                  </a:cubicBezTo>
                  <a:cubicBezTo>
                    <a:pt x="96" y="97"/>
                    <a:pt x="99" y="106"/>
                    <a:pt x="99" y="117"/>
                  </a:cubicBezTo>
                  <a:cubicBezTo>
                    <a:pt x="99" y="132"/>
                    <a:pt x="95" y="143"/>
                    <a:pt x="86" y="151"/>
                  </a:cubicBezTo>
                  <a:cubicBezTo>
                    <a:pt x="78" y="159"/>
                    <a:pt x="66" y="163"/>
                    <a:pt x="50" y="163"/>
                  </a:cubicBezTo>
                  <a:lnTo>
                    <a:pt x="0" y="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A86260B5-05A4-48A7-97FF-33A228713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8" y="1854"/>
              <a:ext cx="21" cy="96"/>
            </a:xfrm>
            <a:custGeom>
              <a:avLst/>
              <a:gdLst>
                <a:gd name="T0" fmla="*/ 0 w 43"/>
                <a:gd name="T1" fmla="*/ 0 h 199"/>
                <a:gd name="T2" fmla="*/ 15 w 43"/>
                <a:gd name="T3" fmla="*/ 0 h 199"/>
                <a:gd name="T4" fmla="*/ 36 w 43"/>
                <a:gd name="T5" fmla="*/ 50 h 199"/>
                <a:gd name="T6" fmla="*/ 43 w 43"/>
                <a:gd name="T7" fmla="*/ 100 h 199"/>
                <a:gd name="T8" fmla="*/ 36 w 43"/>
                <a:gd name="T9" fmla="*/ 149 h 199"/>
                <a:gd name="T10" fmla="*/ 15 w 43"/>
                <a:gd name="T11" fmla="*/ 199 h 199"/>
                <a:gd name="T12" fmla="*/ 0 w 43"/>
                <a:gd name="T13" fmla="*/ 199 h 199"/>
                <a:gd name="T14" fmla="*/ 19 w 43"/>
                <a:gd name="T15" fmla="*/ 150 h 199"/>
                <a:gd name="T16" fmla="*/ 25 w 43"/>
                <a:gd name="T17" fmla="*/ 100 h 199"/>
                <a:gd name="T18" fmla="*/ 19 w 43"/>
                <a:gd name="T19" fmla="*/ 50 h 199"/>
                <a:gd name="T20" fmla="*/ 0 w 43"/>
                <a:gd name="T2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99">
                  <a:moveTo>
                    <a:pt x="0" y="0"/>
                  </a:moveTo>
                  <a:lnTo>
                    <a:pt x="15" y="0"/>
                  </a:lnTo>
                  <a:cubicBezTo>
                    <a:pt x="24" y="17"/>
                    <a:pt x="31" y="34"/>
                    <a:pt x="36" y="50"/>
                  </a:cubicBezTo>
                  <a:cubicBezTo>
                    <a:pt x="41" y="67"/>
                    <a:pt x="43" y="83"/>
                    <a:pt x="43" y="100"/>
                  </a:cubicBezTo>
                  <a:cubicBezTo>
                    <a:pt x="43" y="116"/>
                    <a:pt x="41" y="132"/>
                    <a:pt x="36" y="149"/>
                  </a:cubicBezTo>
                  <a:cubicBezTo>
                    <a:pt x="31" y="165"/>
                    <a:pt x="24" y="182"/>
                    <a:pt x="15" y="199"/>
                  </a:cubicBezTo>
                  <a:lnTo>
                    <a:pt x="0" y="199"/>
                  </a:lnTo>
                  <a:cubicBezTo>
                    <a:pt x="8" y="183"/>
                    <a:pt x="15" y="166"/>
                    <a:pt x="19" y="150"/>
                  </a:cubicBezTo>
                  <a:cubicBezTo>
                    <a:pt x="23" y="133"/>
                    <a:pt x="25" y="116"/>
                    <a:pt x="25" y="100"/>
                  </a:cubicBezTo>
                  <a:cubicBezTo>
                    <a:pt x="25" y="83"/>
                    <a:pt x="23" y="66"/>
                    <a:pt x="19" y="50"/>
                  </a:cubicBezTo>
                  <a:cubicBezTo>
                    <a:pt x="15" y="33"/>
                    <a:pt x="8" y="1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5">
              <a:extLst>
                <a:ext uri="{FF2B5EF4-FFF2-40B4-BE49-F238E27FC236}">
                  <a16:creationId xmlns:a16="http://schemas.microsoft.com/office/drawing/2014/main" id="{9C04C866-8F08-4B1B-A107-AAF3AACC07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7" y="1554"/>
              <a:ext cx="558" cy="562"/>
            </a:xfrm>
            <a:prstGeom prst="rect">
              <a:avLst/>
            </a:prstGeom>
            <a:solidFill>
              <a:srgbClr val="FFE6D5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26">
              <a:extLst>
                <a:ext uri="{FF2B5EF4-FFF2-40B4-BE49-F238E27FC236}">
                  <a16:creationId xmlns:a16="http://schemas.microsoft.com/office/drawing/2014/main" id="{9184448A-95FF-41EE-8A60-856C8803AD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" y="2158"/>
              <a:ext cx="557" cy="562"/>
            </a:xfrm>
            <a:prstGeom prst="rect">
              <a:avLst/>
            </a:prstGeom>
            <a:solidFill>
              <a:srgbClr val="FFE6D5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27">
              <a:extLst>
                <a:ext uri="{FF2B5EF4-FFF2-40B4-BE49-F238E27FC236}">
                  <a16:creationId xmlns:a16="http://schemas.microsoft.com/office/drawing/2014/main" id="{8342A78F-6A95-4215-817C-7AA182D137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3" y="2160"/>
              <a:ext cx="557" cy="562"/>
            </a:xfrm>
            <a:prstGeom prst="rect">
              <a:avLst/>
            </a:prstGeom>
            <a:solidFill>
              <a:srgbClr val="FFE6D5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28">
              <a:extLst>
                <a:ext uri="{FF2B5EF4-FFF2-40B4-BE49-F238E27FC236}">
                  <a16:creationId xmlns:a16="http://schemas.microsoft.com/office/drawing/2014/main" id="{AC02AA42-C0DE-4099-93A1-45B02538A5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8" y="2760"/>
              <a:ext cx="1162" cy="150"/>
            </a:xfrm>
            <a:prstGeom prst="rect">
              <a:avLst/>
            </a:prstGeom>
            <a:solidFill>
              <a:srgbClr val="D5F6FF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E7667E86-BB98-4CF9-AE4B-9E0E0D567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7" y="2792"/>
              <a:ext cx="49" cy="70"/>
            </a:xfrm>
            <a:custGeom>
              <a:avLst/>
              <a:gdLst>
                <a:gd name="T0" fmla="*/ 4 w 101"/>
                <a:gd name="T1" fmla="*/ 129 h 146"/>
                <a:gd name="T2" fmla="*/ 41 w 101"/>
                <a:gd name="T3" fmla="*/ 129 h 146"/>
                <a:gd name="T4" fmla="*/ 41 w 101"/>
                <a:gd name="T5" fmla="*/ 18 h 146"/>
                <a:gd name="T6" fmla="*/ 0 w 101"/>
                <a:gd name="T7" fmla="*/ 25 h 146"/>
                <a:gd name="T8" fmla="*/ 0 w 101"/>
                <a:gd name="T9" fmla="*/ 7 h 146"/>
                <a:gd name="T10" fmla="*/ 41 w 101"/>
                <a:gd name="T11" fmla="*/ 0 h 146"/>
                <a:gd name="T12" fmla="*/ 63 w 101"/>
                <a:gd name="T13" fmla="*/ 0 h 146"/>
                <a:gd name="T14" fmla="*/ 63 w 101"/>
                <a:gd name="T15" fmla="*/ 129 h 146"/>
                <a:gd name="T16" fmla="*/ 101 w 101"/>
                <a:gd name="T17" fmla="*/ 129 h 146"/>
                <a:gd name="T18" fmla="*/ 101 w 101"/>
                <a:gd name="T19" fmla="*/ 146 h 146"/>
                <a:gd name="T20" fmla="*/ 4 w 101"/>
                <a:gd name="T21" fmla="*/ 146 h 146"/>
                <a:gd name="T22" fmla="*/ 4 w 101"/>
                <a:gd name="T23" fmla="*/ 12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46">
                  <a:moveTo>
                    <a:pt x="4" y="129"/>
                  </a:moveTo>
                  <a:lnTo>
                    <a:pt x="41" y="129"/>
                  </a:lnTo>
                  <a:lnTo>
                    <a:pt x="41" y="18"/>
                  </a:lnTo>
                  <a:lnTo>
                    <a:pt x="0" y="25"/>
                  </a:lnTo>
                  <a:lnTo>
                    <a:pt x="0" y="7"/>
                  </a:lnTo>
                  <a:lnTo>
                    <a:pt x="41" y="0"/>
                  </a:lnTo>
                  <a:lnTo>
                    <a:pt x="63" y="0"/>
                  </a:lnTo>
                  <a:lnTo>
                    <a:pt x="63" y="129"/>
                  </a:lnTo>
                  <a:lnTo>
                    <a:pt x="101" y="129"/>
                  </a:lnTo>
                  <a:lnTo>
                    <a:pt x="101" y="146"/>
                  </a:lnTo>
                  <a:lnTo>
                    <a:pt x="4" y="146"/>
                  </a:lnTo>
                  <a:lnTo>
                    <a:pt x="4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83578B7E-CB25-4F28-8B81-DE629FE6A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4" y="2791"/>
              <a:ext cx="51" cy="71"/>
            </a:xfrm>
            <a:custGeom>
              <a:avLst/>
              <a:gdLst>
                <a:gd name="T0" fmla="*/ 27 w 107"/>
                <a:gd name="T1" fmla="*/ 131 h 148"/>
                <a:gd name="T2" fmla="*/ 107 w 107"/>
                <a:gd name="T3" fmla="*/ 131 h 148"/>
                <a:gd name="T4" fmla="*/ 107 w 107"/>
                <a:gd name="T5" fmla="*/ 148 h 148"/>
                <a:gd name="T6" fmla="*/ 0 w 107"/>
                <a:gd name="T7" fmla="*/ 148 h 148"/>
                <a:gd name="T8" fmla="*/ 0 w 107"/>
                <a:gd name="T9" fmla="*/ 131 h 148"/>
                <a:gd name="T10" fmla="*/ 35 w 107"/>
                <a:gd name="T11" fmla="*/ 100 h 148"/>
                <a:gd name="T12" fmla="*/ 64 w 107"/>
                <a:gd name="T13" fmla="*/ 75 h 148"/>
                <a:gd name="T14" fmla="*/ 79 w 107"/>
                <a:gd name="T15" fmla="*/ 57 h 148"/>
                <a:gd name="T16" fmla="*/ 83 w 107"/>
                <a:gd name="T17" fmla="*/ 42 h 148"/>
                <a:gd name="T18" fmla="*/ 74 w 107"/>
                <a:gd name="T19" fmla="*/ 23 h 148"/>
                <a:gd name="T20" fmla="*/ 49 w 107"/>
                <a:gd name="T21" fmla="*/ 16 h 148"/>
                <a:gd name="T22" fmla="*/ 27 w 107"/>
                <a:gd name="T23" fmla="*/ 19 h 148"/>
                <a:gd name="T24" fmla="*/ 1 w 107"/>
                <a:gd name="T25" fmla="*/ 29 h 148"/>
                <a:gd name="T26" fmla="*/ 1 w 107"/>
                <a:gd name="T27" fmla="*/ 9 h 148"/>
                <a:gd name="T28" fmla="*/ 27 w 107"/>
                <a:gd name="T29" fmla="*/ 2 h 148"/>
                <a:gd name="T30" fmla="*/ 49 w 107"/>
                <a:gd name="T31" fmla="*/ 0 h 148"/>
                <a:gd name="T32" fmla="*/ 90 w 107"/>
                <a:gd name="T33" fmla="*/ 11 h 148"/>
                <a:gd name="T34" fmla="*/ 106 w 107"/>
                <a:gd name="T35" fmla="*/ 41 h 148"/>
                <a:gd name="T36" fmla="*/ 102 w 107"/>
                <a:gd name="T37" fmla="*/ 58 h 148"/>
                <a:gd name="T38" fmla="*/ 88 w 107"/>
                <a:gd name="T39" fmla="*/ 77 h 148"/>
                <a:gd name="T40" fmla="*/ 70 w 107"/>
                <a:gd name="T41" fmla="*/ 94 h 148"/>
                <a:gd name="T42" fmla="*/ 27 w 107"/>
                <a:gd name="T43" fmla="*/ 13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7" h="148">
                  <a:moveTo>
                    <a:pt x="27" y="131"/>
                  </a:moveTo>
                  <a:lnTo>
                    <a:pt x="107" y="131"/>
                  </a:lnTo>
                  <a:lnTo>
                    <a:pt x="107" y="148"/>
                  </a:lnTo>
                  <a:lnTo>
                    <a:pt x="0" y="148"/>
                  </a:lnTo>
                  <a:lnTo>
                    <a:pt x="0" y="131"/>
                  </a:lnTo>
                  <a:cubicBezTo>
                    <a:pt x="9" y="124"/>
                    <a:pt x="20" y="113"/>
                    <a:pt x="35" y="100"/>
                  </a:cubicBezTo>
                  <a:cubicBezTo>
                    <a:pt x="50" y="87"/>
                    <a:pt x="60" y="79"/>
                    <a:pt x="64" y="75"/>
                  </a:cubicBezTo>
                  <a:cubicBezTo>
                    <a:pt x="71" y="68"/>
                    <a:pt x="76" y="62"/>
                    <a:pt x="79" y="57"/>
                  </a:cubicBezTo>
                  <a:cubicBezTo>
                    <a:pt x="82" y="52"/>
                    <a:pt x="83" y="47"/>
                    <a:pt x="83" y="42"/>
                  </a:cubicBezTo>
                  <a:cubicBezTo>
                    <a:pt x="83" y="35"/>
                    <a:pt x="80" y="28"/>
                    <a:pt x="74" y="23"/>
                  </a:cubicBezTo>
                  <a:cubicBezTo>
                    <a:pt x="67" y="19"/>
                    <a:pt x="59" y="16"/>
                    <a:pt x="49" y="16"/>
                  </a:cubicBezTo>
                  <a:cubicBezTo>
                    <a:pt x="42" y="16"/>
                    <a:pt x="35" y="17"/>
                    <a:pt x="27" y="19"/>
                  </a:cubicBezTo>
                  <a:cubicBezTo>
                    <a:pt x="19" y="21"/>
                    <a:pt x="10" y="25"/>
                    <a:pt x="1" y="29"/>
                  </a:cubicBezTo>
                  <a:lnTo>
                    <a:pt x="1" y="9"/>
                  </a:lnTo>
                  <a:cubicBezTo>
                    <a:pt x="10" y="6"/>
                    <a:pt x="19" y="4"/>
                    <a:pt x="27" y="2"/>
                  </a:cubicBezTo>
                  <a:cubicBezTo>
                    <a:pt x="35" y="0"/>
                    <a:pt x="42" y="0"/>
                    <a:pt x="49" y="0"/>
                  </a:cubicBezTo>
                  <a:cubicBezTo>
                    <a:pt x="66" y="0"/>
                    <a:pt x="80" y="3"/>
                    <a:pt x="90" y="11"/>
                  </a:cubicBezTo>
                  <a:cubicBezTo>
                    <a:pt x="101" y="18"/>
                    <a:pt x="106" y="28"/>
                    <a:pt x="106" y="41"/>
                  </a:cubicBezTo>
                  <a:cubicBezTo>
                    <a:pt x="106" y="47"/>
                    <a:pt x="105" y="53"/>
                    <a:pt x="102" y="58"/>
                  </a:cubicBezTo>
                  <a:cubicBezTo>
                    <a:pt x="100" y="64"/>
                    <a:pt x="95" y="70"/>
                    <a:pt x="88" y="77"/>
                  </a:cubicBezTo>
                  <a:cubicBezTo>
                    <a:pt x="86" y="79"/>
                    <a:pt x="80" y="84"/>
                    <a:pt x="70" y="94"/>
                  </a:cubicBezTo>
                  <a:cubicBezTo>
                    <a:pt x="60" y="103"/>
                    <a:pt x="46" y="115"/>
                    <a:pt x="27" y="1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A6E8635D-A02C-49C9-987F-27216BF8FA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64" y="2791"/>
              <a:ext cx="55" cy="72"/>
            </a:xfrm>
            <a:custGeom>
              <a:avLst/>
              <a:gdLst>
                <a:gd name="T0" fmla="*/ 58 w 115"/>
                <a:gd name="T1" fmla="*/ 79 h 151"/>
                <a:gd name="T2" fmla="*/ 32 w 115"/>
                <a:gd name="T3" fmla="*/ 86 h 151"/>
                <a:gd name="T4" fmla="*/ 23 w 115"/>
                <a:gd name="T5" fmla="*/ 107 h 151"/>
                <a:gd name="T6" fmla="*/ 32 w 115"/>
                <a:gd name="T7" fmla="*/ 128 h 151"/>
                <a:gd name="T8" fmla="*/ 58 w 115"/>
                <a:gd name="T9" fmla="*/ 135 h 151"/>
                <a:gd name="T10" fmla="*/ 83 w 115"/>
                <a:gd name="T11" fmla="*/ 128 h 151"/>
                <a:gd name="T12" fmla="*/ 93 w 115"/>
                <a:gd name="T13" fmla="*/ 107 h 151"/>
                <a:gd name="T14" fmla="*/ 83 w 115"/>
                <a:gd name="T15" fmla="*/ 86 h 151"/>
                <a:gd name="T16" fmla="*/ 58 w 115"/>
                <a:gd name="T17" fmla="*/ 79 h 151"/>
                <a:gd name="T18" fmla="*/ 35 w 115"/>
                <a:gd name="T19" fmla="*/ 70 h 151"/>
                <a:gd name="T20" fmla="*/ 12 w 115"/>
                <a:gd name="T21" fmla="*/ 58 h 151"/>
                <a:gd name="T22" fmla="*/ 4 w 115"/>
                <a:gd name="T23" fmla="*/ 37 h 151"/>
                <a:gd name="T24" fmla="*/ 18 w 115"/>
                <a:gd name="T25" fmla="*/ 10 h 151"/>
                <a:gd name="T26" fmla="*/ 58 w 115"/>
                <a:gd name="T27" fmla="*/ 0 h 151"/>
                <a:gd name="T28" fmla="*/ 97 w 115"/>
                <a:gd name="T29" fmla="*/ 10 h 151"/>
                <a:gd name="T30" fmla="*/ 111 w 115"/>
                <a:gd name="T31" fmla="*/ 37 h 151"/>
                <a:gd name="T32" fmla="*/ 103 w 115"/>
                <a:gd name="T33" fmla="*/ 58 h 151"/>
                <a:gd name="T34" fmla="*/ 81 w 115"/>
                <a:gd name="T35" fmla="*/ 70 h 151"/>
                <a:gd name="T36" fmla="*/ 106 w 115"/>
                <a:gd name="T37" fmla="*/ 83 h 151"/>
                <a:gd name="T38" fmla="*/ 115 w 115"/>
                <a:gd name="T39" fmla="*/ 107 h 151"/>
                <a:gd name="T40" fmla="*/ 100 w 115"/>
                <a:gd name="T41" fmla="*/ 139 h 151"/>
                <a:gd name="T42" fmla="*/ 58 w 115"/>
                <a:gd name="T43" fmla="*/ 151 h 151"/>
                <a:gd name="T44" fmla="*/ 15 w 115"/>
                <a:gd name="T45" fmla="*/ 139 h 151"/>
                <a:gd name="T46" fmla="*/ 0 w 115"/>
                <a:gd name="T47" fmla="*/ 107 h 151"/>
                <a:gd name="T48" fmla="*/ 9 w 115"/>
                <a:gd name="T49" fmla="*/ 83 h 151"/>
                <a:gd name="T50" fmla="*/ 35 w 115"/>
                <a:gd name="T51" fmla="*/ 70 h 151"/>
                <a:gd name="T52" fmla="*/ 26 w 115"/>
                <a:gd name="T53" fmla="*/ 39 h 151"/>
                <a:gd name="T54" fmla="*/ 35 w 115"/>
                <a:gd name="T55" fmla="*/ 57 h 151"/>
                <a:gd name="T56" fmla="*/ 58 w 115"/>
                <a:gd name="T57" fmla="*/ 63 h 151"/>
                <a:gd name="T58" fmla="*/ 81 w 115"/>
                <a:gd name="T59" fmla="*/ 57 h 151"/>
                <a:gd name="T60" fmla="*/ 89 w 115"/>
                <a:gd name="T61" fmla="*/ 39 h 151"/>
                <a:gd name="T62" fmla="*/ 81 w 115"/>
                <a:gd name="T63" fmla="*/ 21 h 151"/>
                <a:gd name="T64" fmla="*/ 58 w 115"/>
                <a:gd name="T65" fmla="*/ 15 h 151"/>
                <a:gd name="T66" fmla="*/ 35 w 115"/>
                <a:gd name="T67" fmla="*/ 21 h 151"/>
                <a:gd name="T68" fmla="*/ 26 w 115"/>
                <a:gd name="T69" fmla="*/ 3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5" h="151">
                  <a:moveTo>
                    <a:pt x="58" y="79"/>
                  </a:moveTo>
                  <a:cubicBezTo>
                    <a:pt x="47" y="79"/>
                    <a:pt x="38" y="81"/>
                    <a:pt x="32" y="86"/>
                  </a:cubicBezTo>
                  <a:cubicBezTo>
                    <a:pt x="26" y="91"/>
                    <a:pt x="23" y="98"/>
                    <a:pt x="23" y="107"/>
                  </a:cubicBezTo>
                  <a:cubicBezTo>
                    <a:pt x="23" y="116"/>
                    <a:pt x="26" y="123"/>
                    <a:pt x="32" y="128"/>
                  </a:cubicBezTo>
                  <a:cubicBezTo>
                    <a:pt x="38" y="133"/>
                    <a:pt x="47" y="135"/>
                    <a:pt x="58" y="135"/>
                  </a:cubicBezTo>
                  <a:cubicBezTo>
                    <a:pt x="68" y="135"/>
                    <a:pt x="77" y="133"/>
                    <a:pt x="83" y="128"/>
                  </a:cubicBezTo>
                  <a:cubicBezTo>
                    <a:pt x="89" y="123"/>
                    <a:pt x="93" y="116"/>
                    <a:pt x="93" y="107"/>
                  </a:cubicBezTo>
                  <a:cubicBezTo>
                    <a:pt x="93" y="98"/>
                    <a:pt x="89" y="91"/>
                    <a:pt x="83" y="86"/>
                  </a:cubicBezTo>
                  <a:cubicBezTo>
                    <a:pt x="77" y="81"/>
                    <a:pt x="69" y="79"/>
                    <a:pt x="58" y="79"/>
                  </a:cubicBezTo>
                  <a:close/>
                  <a:moveTo>
                    <a:pt x="35" y="70"/>
                  </a:moveTo>
                  <a:cubicBezTo>
                    <a:pt x="25" y="68"/>
                    <a:pt x="17" y="64"/>
                    <a:pt x="12" y="58"/>
                  </a:cubicBezTo>
                  <a:cubicBezTo>
                    <a:pt x="7" y="53"/>
                    <a:pt x="4" y="46"/>
                    <a:pt x="4" y="37"/>
                  </a:cubicBezTo>
                  <a:cubicBezTo>
                    <a:pt x="4" y="26"/>
                    <a:pt x="9" y="16"/>
                    <a:pt x="18" y="10"/>
                  </a:cubicBezTo>
                  <a:cubicBezTo>
                    <a:pt x="28" y="3"/>
                    <a:pt x="41" y="0"/>
                    <a:pt x="58" y="0"/>
                  </a:cubicBezTo>
                  <a:cubicBezTo>
                    <a:pt x="74" y="0"/>
                    <a:pt x="88" y="3"/>
                    <a:pt x="97" y="10"/>
                  </a:cubicBezTo>
                  <a:cubicBezTo>
                    <a:pt x="107" y="16"/>
                    <a:pt x="111" y="26"/>
                    <a:pt x="111" y="37"/>
                  </a:cubicBezTo>
                  <a:cubicBezTo>
                    <a:pt x="111" y="46"/>
                    <a:pt x="109" y="53"/>
                    <a:pt x="103" y="58"/>
                  </a:cubicBezTo>
                  <a:cubicBezTo>
                    <a:pt x="98" y="64"/>
                    <a:pt x="90" y="68"/>
                    <a:pt x="81" y="70"/>
                  </a:cubicBezTo>
                  <a:cubicBezTo>
                    <a:pt x="91" y="73"/>
                    <a:pt x="100" y="77"/>
                    <a:pt x="106" y="83"/>
                  </a:cubicBezTo>
                  <a:cubicBezTo>
                    <a:pt x="112" y="90"/>
                    <a:pt x="115" y="98"/>
                    <a:pt x="115" y="107"/>
                  </a:cubicBezTo>
                  <a:cubicBezTo>
                    <a:pt x="115" y="121"/>
                    <a:pt x="110" y="132"/>
                    <a:pt x="100" y="139"/>
                  </a:cubicBezTo>
                  <a:cubicBezTo>
                    <a:pt x="90" y="147"/>
                    <a:pt x="76" y="151"/>
                    <a:pt x="58" y="151"/>
                  </a:cubicBezTo>
                  <a:cubicBezTo>
                    <a:pt x="39" y="151"/>
                    <a:pt x="25" y="147"/>
                    <a:pt x="15" y="139"/>
                  </a:cubicBezTo>
                  <a:cubicBezTo>
                    <a:pt x="5" y="132"/>
                    <a:pt x="0" y="121"/>
                    <a:pt x="0" y="107"/>
                  </a:cubicBezTo>
                  <a:cubicBezTo>
                    <a:pt x="0" y="98"/>
                    <a:pt x="3" y="90"/>
                    <a:pt x="9" y="83"/>
                  </a:cubicBezTo>
                  <a:cubicBezTo>
                    <a:pt x="15" y="77"/>
                    <a:pt x="24" y="73"/>
                    <a:pt x="35" y="70"/>
                  </a:cubicBezTo>
                  <a:close/>
                  <a:moveTo>
                    <a:pt x="26" y="39"/>
                  </a:moveTo>
                  <a:cubicBezTo>
                    <a:pt x="26" y="47"/>
                    <a:pt x="29" y="53"/>
                    <a:pt x="35" y="57"/>
                  </a:cubicBezTo>
                  <a:cubicBezTo>
                    <a:pt x="40" y="61"/>
                    <a:pt x="48" y="63"/>
                    <a:pt x="58" y="63"/>
                  </a:cubicBezTo>
                  <a:cubicBezTo>
                    <a:pt x="67" y="63"/>
                    <a:pt x="75" y="61"/>
                    <a:pt x="81" y="57"/>
                  </a:cubicBezTo>
                  <a:cubicBezTo>
                    <a:pt x="86" y="53"/>
                    <a:pt x="89" y="47"/>
                    <a:pt x="89" y="39"/>
                  </a:cubicBezTo>
                  <a:cubicBezTo>
                    <a:pt x="89" y="32"/>
                    <a:pt x="86" y="26"/>
                    <a:pt x="81" y="21"/>
                  </a:cubicBezTo>
                  <a:cubicBezTo>
                    <a:pt x="75" y="17"/>
                    <a:pt x="67" y="15"/>
                    <a:pt x="58" y="15"/>
                  </a:cubicBezTo>
                  <a:cubicBezTo>
                    <a:pt x="48" y="15"/>
                    <a:pt x="40" y="17"/>
                    <a:pt x="35" y="21"/>
                  </a:cubicBezTo>
                  <a:cubicBezTo>
                    <a:pt x="29" y="26"/>
                    <a:pt x="26" y="32"/>
                    <a:pt x="26" y="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839E02D9-1D87-4B02-BB34-167BAD03C5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3" y="2792"/>
              <a:ext cx="64" cy="70"/>
            </a:xfrm>
            <a:custGeom>
              <a:avLst/>
              <a:gdLst>
                <a:gd name="T0" fmla="*/ 0 w 134"/>
                <a:gd name="T1" fmla="*/ 0 h 146"/>
                <a:gd name="T2" fmla="*/ 23 w 134"/>
                <a:gd name="T3" fmla="*/ 0 h 146"/>
                <a:gd name="T4" fmla="*/ 23 w 134"/>
                <a:gd name="T5" fmla="*/ 62 h 146"/>
                <a:gd name="T6" fmla="*/ 99 w 134"/>
                <a:gd name="T7" fmla="*/ 0 h 146"/>
                <a:gd name="T8" fmla="*/ 128 w 134"/>
                <a:gd name="T9" fmla="*/ 0 h 146"/>
                <a:gd name="T10" fmla="*/ 45 w 134"/>
                <a:gd name="T11" fmla="*/ 68 h 146"/>
                <a:gd name="T12" fmla="*/ 134 w 134"/>
                <a:gd name="T13" fmla="*/ 146 h 146"/>
                <a:gd name="T14" fmla="*/ 104 w 134"/>
                <a:gd name="T15" fmla="*/ 146 h 146"/>
                <a:gd name="T16" fmla="*/ 23 w 134"/>
                <a:gd name="T17" fmla="*/ 76 h 146"/>
                <a:gd name="T18" fmla="*/ 23 w 134"/>
                <a:gd name="T19" fmla="*/ 146 h 146"/>
                <a:gd name="T20" fmla="*/ 0 w 134"/>
                <a:gd name="T21" fmla="*/ 146 h 146"/>
                <a:gd name="T22" fmla="*/ 0 w 134"/>
                <a:gd name="T2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4" h="146">
                  <a:moveTo>
                    <a:pt x="0" y="0"/>
                  </a:moveTo>
                  <a:lnTo>
                    <a:pt x="23" y="0"/>
                  </a:lnTo>
                  <a:lnTo>
                    <a:pt x="23" y="62"/>
                  </a:lnTo>
                  <a:lnTo>
                    <a:pt x="99" y="0"/>
                  </a:lnTo>
                  <a:lnTo>
                    <a:pt x="128" y="0"/>
                  </a:lnTo>
                  <a:lnTo>
                    <a:pt x="45" y="68"/>
                  </a:lnTo>
                  <a:lnTo>
                    <a:pt x="134" y="146"/>
                  </a:lnTo>
                  <a:lnTo>
                    <a:pt x="104" y="146"/>
                  </a:lnTo>
                  <a:lnTo>
                    <a:pt x="23" y="76"/>
                  </a:lnTo>
                  <a:lnTo>
                    <a:pt x="23" y="146"/>
                  </a:lnTo>
                  <a:lnTo>
                    <a:pt x="0" y="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18BBB020-04B5-434D-9EDA-9482D179C2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46" y="2792"/>
              <a:ext cx="58" cy="70"/>
            </a:xfrm>
            <a:custGeom>
              <a:avLst/>
              <a:gdLst>
                <a:gd name="T0" fmla="*/ 23 w 120"/>
                <a:gd name="T1" fmla="*/ 76 h 146"/>
                <a:gd name="T2" fmla="*/ 23 w 120"/>
                <a:gd name="T3" fmla="*/ 130 h 146"/>
                <a:gd name="T4" fmla="*/ 59 w 120"/>
                <a:gd name="T5" fmla="*/ 130 h 146"/>
                <a:gd name="T6" fmla="*/ 87 w 120"/>
                <a:gd name="T7" fmla="*/ 123 h 146"/>
                <a:gd name="T8" fmla="*/ 95 w 120"/>
                <a:gd name="T9" fmla="*/ 103 h 146"/>
                <a:gd name="T10" fmla="*/ 87 w 120"/>
                <a:gd name="T11" fmla="*/ 83 h 146"/>
                <a:gd name="T12" fmla="*/ 59 w 120"/>
                <a:gd name="T13" fmla="*/ 76 h 146"/>
                <a:gd name="T14" fmla="*/ 23 w 120"/>
                <a:gd name="T15" fmla="*/ 76 h 146"/>
                <a:gd name="T16" fmla="*/ 23 w 120"/>
                <a:gd name="T17" fmla="*/ 16 h 146"/>
                <a:gd name="T18" fmla="*/ 23 w 120"/>
                <a:gd name="T19" fmla="*/ 60 h 146"/>
                <a:gd name="T20" fmla="*/ 57 w 120"/>
                <a:gd name="T21" fmla="*/ 60 h 146"/>
                <a:gd name="T22" fmla="*/ 81 w 120"/>
                <a:gd name="T23" fmla="*/ 55 h 146"/>
                <a:gd name="T24" fmla="*/ 90 w 120"/>
                <a:gd name="T25" fmla="*/ 38 h 146"/>
                <a:gd name="T26" fmla="*/ 81 w 120"/>
                <a:gd name="T27" fmla="*/ 22 h 146"/>
                <a:gd name="T28" fmla="*/ 57 w 120"/>
                <a:gd name="T29" fmla="*/ 16 h 146"/>
                <a:gd name="T30" fmla="*/ 23 w 120"/>
                <a:gd name="T31" fmla="*/ 16 h 146"/>
                <a:gd name="T32" fmla="*/ 0 w 120"/>
                <a:gd name="T33" fmla="*/ 0 h 146"/>
                <a:gd name="T34" fmla="*/ 58 w 120"/>
                <a:gd name="T35" fmla="*/ 0 h 146"/>
                <a:gd name="T36" fmla="*/ 98 w 120"/>
                <a:gd name="T37" fmla="*/ 10 h 146"/>
                <a:gd name="T38" fmla="*/ 113 w 120"/>
                <a:gd name="T39" fmla="*/ 36 h 146"/>
                <a:gd name="T40" fmla="*/ 105 w 120"/>
                <a:gd name="T41" fmla="*/ 57 h 146"/>
                <a:gd name="T42" fmla="*/ 84 w 120"/>
                <a:gd name="T43" fmla="*/ 67 h 146"/>
                <a:gd name="T44" fmla="*/ 110 w 120"/>
                <a:gd name="T45" fmla="*/ 80 h 146"/>
                <a:gd name="T46" fmla="*/ 120 w 120"/>
                <a:gd name="T47" fmla="*/ 105 h 146"/>
                <a:gd name="T48" fmla="*/ 104 w 120"/>
                <a:gd name="T49" fmla="*/ 135 h 146"/>
                <a:gd name="T50" fmla="*/ 61 w 120"/>
                <a:gd name="T51" fmla="*/ 146 h 146"/>
                <a:gd name="T52" fmla="*/ 0 w 120"/>
                <a:gd name="T53" fmla="*/ 146 h 146"/>
                <a:gd name="T54" fmla="*/ 0 w 120"/>
                <a:gd name="T55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0" h="146">
                  <a:moveTo>
                    <a:pt x="23" y="76"/>
                  </a:moveTo>
                  <a:lnTo>
                    <a:pt x="23" y="130"/>
                  </a:lnTo>
                  <a:lnTo>
                    <a:pt x="59" y="130"/>
                  </a:lnTo>
                  <a:cubicBezTo>
                    <a:pt x="72" y="130"/>
                    <a:pt x="81" y="128"/>
                    <a:pt x="87" y="123"/>
                  </a:cubicBezTo>
                  <a:cubicBezTo>
                    <a:pt x="93" y="119"/>
                    <a:pt x="95" y="112"/>
                    <a:pt x="95" y="103"/>
                  </a:cubicBezTo>
                  <a:cubicBezTo>
                    <a:pt x="95" y="94"/>
                    <a:pt x="93" y="87"/>
                    <a:pt x="87" y="83"/>
                  </a:cubicBezTo>
                  <a:cubicBezTo>
                    <a:pt x="81" y="78"/>
                    <a:pt x="72" y="76"/>
                    <a:pt x="59" y="76"/>
                  </a:cubicBezTo>
                  <a:lnTo>
                    <a:pt x="23" y="76"/>
                  </a:lnTo>
                  <a:close/>
                  <a:moveTo>
                    <a:pt x="23" y="16"/>
                  </a:moveTo>
                  <a:lnTo>
                    <a:pt x="23" y="60"/>
                  </a:lnTo>
                  <a:lnTo>
                    <a:pt x="57" y="60"/>
                  </a:lnTo>
                  <a:cubicBezTo>
                    <a:pt x="68" y="60"/>
                    <a:pt x="76" y="58"/>
                    <a:pt x="81" y="55"/>
                  </a:cubicBezTo>
                  <a:cubicBezTo>
                    <a:pt x="87" y="51"/>
                    <a:pt x="90" y="46"/>
                    <a:pt x="90" y="38"/>
                  </a:cubicBezTo>
                  <a:cubicBezTo>
                    <a:pt x="90" y="31"/>
                    <a:pt x="87" y="25"/>
                    <a:pt x="81" y="22"/>
                  </a:cubicBezTo>
                  <a:cubicBezTo>
                    <a:pt x="76" y="18"/>
                    <a:pt x="68" y="16"/>
                    <a:pt x="57" y="16"/>
                  </a:cubicBezTo>
                  <a:lnTo>
                    <a:pt x="23" y="16"/>
                  </a:lnTo>
                  <a:close/>
                  <a:moveTo>
                    <a:pt x="0" y="0"/>
                  </a:moveTo>
                  <a:lnTo>
                    <a:pt x="58" y="0"/>
                  </a:lnTo>
                  <a:cubicBezTo>
                    <a:pt x="76" y="0"/>
                    <a:pt x="89" y="3"/>
                    <a:pt x="98" y="10"/>
                  </a:cubicBezTo>
                  <a:cubicBezTo>
                    <a:pt x="108" y="16"/>
                    <a:pt x="113" y="25"/>
                    <a:pt x="113" y="36"/>
                  </a:cubicBezTo>
                  <a:cubicBezTo>
                    <a:pt x="113" y="45"/>
                    <a:pt x="110" y="52"/>
                    <a:pt x="105" y="57"/>
                  </a:cubicBezTo>
                  <a:cubicBezTo>
                    <a:pt x="100" y="63"/>
                    <a:pt x="93" y="66"/>
                    <a:pt x="84" y="67"/>
                  </a:cubicBezTo>
                  <a:cubicBezTo>
                    <a:pt x="95" y="69"/>
                    <a:pt x="104" y="74"/>
                    <a:pt x="110" y="80"/>
                  </a:cubicBezTo>
                  <a:cubicBezTo>
                    <a:pt x="116" y="87"/>
                    <a:pt x="120" y="95"/>
                    <a:pt x="120" y="105"/>
                  </a:cubicBezTo>
                  <a:cubicBezTo>
                    <a:pt x="120" y="118"/>
                    <a:pt x="114" y="128"/>
                    <a:pt x="104" y="135"/>
                  </a:cubicBezTo>
                  <a:cubicBezTo>
                    <a:pt x="94" y="142"/>
                    <a:pt x="79" y="146"/>
                    <a:pt x="61" y="146"/>
                  </a:cubicBezTo>
                  <a:lnTo>
                    <a:pt x="0" y="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56D3A6BD-1DC9-4952-A3D3-01EEB1721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7" y="2792"/>
              <a:ext cx="51" cy="70"/>
            </a:xfrm>
            <a:custGeom>
              <a:avLst/>
              <a:gdLst>
                <a:gd name="T0" fmla="*/ 0 w 105"/>
                <a:gd name="T1" fmla="*/ 0 h 146"/>
                <a:gd name="T2" fmla="*/ 23 w 105"/>
                <a:gd name="T3" fmla="*/ 0 h 146"/>
                <a:gd name="T4" fmla="*/ 23 w 105"/>
                <a:gd name="T5" fmla="*/ 129 h 146"/>
                <a:gd name="T6" fmla="*/ 105 w 105"/>
                <a:gd name="T7" fmla="*/ 129 h 146"/>
                <a:gd name="T8" fmla="*/ 105 w 105"/>
                <a:gd name="T9" fmla="*/ 146 h 146"/>
                <a:gd name="T10" fmla="*/ 0 w 105"/>
                <a:gd name="T11" fmla="*/ 146 h 146"/>
                <a:gd name="T12" fmla="*/ 0 w 105"/>
                <a:gd name="T1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46">
                  <a:moveTo>
                    <a:pt x="0" y="0"/>
                  </a:moveTo>
                  <a:lnTo>
                    <a:pt x="23" y="0"/>
                  </a:lnTo>
                  <a:lnTo>
                    <a:pt x="23" y="129"/>
                  </a:lnTo>
                  <a:lnTo>
                    <a:pt x="105" y="129"/>
                  </a:lnTo>
                  <a:lnTo>
                    <a:pt x="105" y="146"/>
                  </a:lnTo>
                  <a:lnTo>
                    <a:pt x="0" y="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87217428-B610-43F3-B87E-8A1399AD0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0" y="2792"/>
              <a:ext cx="49" cy="70"/>
            </a:xfrm>
            <a:custGeom>
              <a:avLst/>
              <a:gdLst>
                <a:gd name="T0" fmla="*/ 4 w 101"/>
                <a:gd name="T1" fmla="*/ 129 h 146"/>
                <a:gd name="T2" fmla="*/ 41 w 101"/>
                <a:gd name="T3" fmla="*/ 129 h 146"/>
                <a:gd name="T4" fmla="*/ 41 w 101"/>
                <a:gd name="T5" fmla="*/ 18 h 146"/>
                <a:gd name="T6" fmla="*/ 0 w 101"/>
                <a:gd name="T7" fmla="*/ 25 h 146"/>
                <a:gd name="T8" fmla="*/ 0 w 101"/>
                <a:gd name="T9" fmla="*/ 7 h 146"/>
                <a:gd name="T10" fmla="*/ 41 w 101"/>
                <a:gd name="T11" fmla="*/ 0 h 146"/>
                <a:gd name="T12" fmla="*/ 63 w 101"/>
                <a:gd name="T13" fmla="*/ 0 h 146"/>
                <a:gd name="T14" fmla="*/ 63 w 101"/>
                <a:gd name="T15" fmla="*/ 129 h 146"/>
                <a:gd name="T16" fmla="*/ 101 w 101"/>
                <a:gd name="T17" fmla="*/ 129 h 146"/>
                <a:gd name="T18" fmla="*/ 101 w 101"/>
                <a:gd name="T19" fmla="*/ 146 h 146"/>
                <a:gd name="T20" fmla="*/ 4 w 101"/>
                <a:gd name="T21" fmla="*/ 146 h 146"/>
                <a:gd name="T22" fmla="*/ 4 w 101"/>
                <a:gd name="T23" fmla="*/ 12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46">
                  <a:moveTo>
                    <a:pt x="4" y="129"/>
                  </a:moveTo>
                  <a:lnTo>
                    <a:pt x="41" y="129"/>
                  </a:lnTo>
                  <a:lnTo>
                    <a:pt x="41" y="18"/>
                  </a:lnTo>
                  <a:lnTo>
                    <a:pt x="0" y="25"/>
                  </a:lnTo>
                  <a:lnTo>
                    <a:pt x="0" y="7"/>
                  </a:lnTo>
                  <a:lnTo>
                    <a:pt x="41" y="0"/>
                  </a:lnTo>
                  <a:lnTo>
                    <a:pt x="63" y="0"/>
                  </a:lnTo>
                  <a:lnTo>
                    <a:pt x="63" y="129"/>
                  </a:lnTo>
                  <a:lnTo>
                    <a:pt x="101" y="129"/>
                  </a:lnTo>
                  <a:lnTo>
                    <a:pt x="101" y="146"/>
                  </a:lnTo>
                  <a:lnTo>
                    <a:pt x="4" y="146"/>
                  </a:lnTo>
                  <a:lnTo>
                    <a:pt x="4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580DC510-D592-498D-822B-770B62966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4" y="2789"/>
              <a:ext cx="24" cy="85"/>
            </a:xfrm>
            <a:custGeom>
              <a:avLst/>
              <a:gdLst>
                <a:gd name="T0" fmla="*/ 52 w 52"/>
                <a:gd name="T1" fmla="*/ 0 h 178"/>
                <a:gd name="T2" fmla="*/ 30 w 52"/>
                <a:gd name="T3" fmla="*/ 45 h 178"/>
                <a:gd name="T4" fmla="*/ 22 w 52"/>
                <a:gd name="T5" fmla="*/ 89 h 178"/>
                <a:gd name="T6" fmla="*/ 30 w 52"/>
                <a:gd name="T7" fmla="*/ 134 h 178"/>
                <a:gd name="T8" fmla="*/ 52 w 52"/>
                <a:gd name="T9" fmla="*/ 178 h 178"/>
                <a:gd name="T10" fmla="*/ 34 w 52"/>
                <a:gd name="T11" fmla="*/ 178 h 178"/>
                <a:gd name="T12" fmla="*/ 9 w 52"/>
                <a:gd name="T13" fmla="*/ 133 h 178"/>
                <a:gd name="T14" fmla="*/ 0 w 52"/>
                <a:gd name="T15" fmla="*/ 89 h 178"/>
                <a:gd name="T16" fmla="*/ 9 w 52"/>
                <a:gd name="T17" fmla="*/ 45 h 178"/>
                <a:gd name="T18" fmla="*/ 34 w 52"/>
                <a:gd name="T19" fmla="*/ 0 h 178"/>
                <a:gd name="T20" fmla="*/ 52 w 52"/>
                <a:gd name="T21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178">
                  <a:moveTo>
                    <a:pt x="52" y="0"/>
                  </a:moveTo>
                  <a:cubicBezTo>
                    <a:pt x="42" y="15"/>
                    <a:pt x="35" y="30"/>
                    <a:pt x="30" y="45"/>
                  </a:cubicBezTo>
                  <a:cubicBezTo>
                    <a:pt x="25" y="59"/>
                    <a:pt x="22" y="74"/>
                    <a:pt x="22" y="89"/>
                  </a:cubicBezTo>
                  <a:cubicBezTo>
                    <a:pt x="22" y="104"/>
                    <a:pt x="25" y="119"/>
                    <a:pt x="30" y="134"/>
                  </a:cubicBezTo>
                  <a:cubicBezTo>
                    <a:pt x="35" y="149"/>
                    <a:pt x="42" y="163"/>
                    <a:pt x="52" y="178"/>
                  </a:cubicBezTo>
                  <a:lnTo>
                    <a:pt x="34" y="178"/>
                  </a:lnTo>
                  <a:cubicBezTo>
                    <a:pt x="23" y="163"/>
                    <a:pt x="14" y="148"/>
                    <a:pt x="9" y="133"/>
                  </a:cubicBezTo>
                  <a:cubicBezTo>
                    <a:pt x="3" y="118"/>
                    <a:pt x="0" y="104"/>
                    <a:pt x="0" y="89"/>
                  </a:cubicBezTo>
                  <a:cubicBezTo>
                    <a:pt x="0" y="75"/>
                    <a:pt x="3" y="60"/>
                    <a:pt x="9" y="45"/>
                  </a:cubicBezTo>
                  <a:cubicBezTo>
                    <a:pt x="14" y="31"/>
                    <a:pt x="23" y="16"/>
                    <a:pt x="34" y="0"/>
                  </a:cubicBez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1034AA43-0CF0-48D1-AD34-5E4817F703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3" y="2808"/>
              <a:ext cx="47" cy="55"/>
            </a:xfrm>
            <a:custGeom>
              <a:avLst/>
              <a:gdLst>
                <a:gd name="T0" fmla="*/ 90 w 97"/>
                <a:gd name="T1" fmla="*/ 6 h 115"/>
                <a:gd name="T2" fmla="*/ 90 w 97"/>
                <a:gd name="T3" fmla="*/ 23 h 115"/>
                <a:gd name="T4" fmla="*/ 72 w 97"/>
                <a:gd name="T5" fmla="*/ 17 h 115"/>
                <a:gd name="T6" fmla="*/ 52 w 97"/>
                <a:gd name="T7" fmla="*/ 15 h 115"/>
                <a:gd name="T8" fmla="*/ 29 w 97"/>
                <a:gd name="T9" fmla="*/ 19 h 115"/>
                <a:gd name="T10" fmla="*/ 21 w 97"/>
                <a:gd name="T11" fmla="*/ 31 h 115"/>
                <a:gd name="T12" fmla="*/ 27 w 97"/>
                <a:gd name="T13" fmla="*/ 41 h 115"/>
                <a:gd name="T14" fmla="*/ 49 w 97"/>
                <a:gd name="T15" fmla="*/ 48 h 115"/>
                <a:gd name="T16" fmla="*/ 56 w 97"/>
                <a:gd name="T17" fmla="*/ 49 h 115"/>
                <a:gd name="T18" fmla="*/ 87 w 97"/>
                <a:gd name="T19" fmla="*/ 61 h 115"/>
                <a:gd name="T20" fmla="*/ 97 w 97"/>
                <a:gd name="T21" fmla="*/ 82 h 115"/>
                <a:gd name="T22" fmla="*/ 83 w 97"/>
                <a:gd name="T23" fmla="*/ 106 h 115"/>
                <a:gd name="T24" fmla="*/ 45 w 97"/>
                <a:gd name="T25" fmla="*/ 115 h 115"/>
                <a:gd name="T26" fmla="*/ 23 w 97"/>
                <a:gd name="T27" fmla="*/ 113 h 115"/>
                <a:gd name="T28" fmla="*/ 0 w 97"/>
                <a:gd name="T29" fmla="*/ 108 h 115"/>
                <a:gd name="T30" fmla="*/ 0 w 97"/>
                <a:gd name="T31" fmla="*/ 89 h 115"/>
                <a:gd name="T32" fmla="*/ 23 w 97"/>
                <a:gd name="T33" fmla="*/ 97 h 115"/>
                <a:gd name="T34" fmla="*/ 45 w 97"/>
                <a:gd name="T35" fmla="*/ 100 h 115"/>
                <a:gd name="T36" fmla="*/ 68 w 97"/>
                <a:gd name="T37" fmla="*/ 95 h 115"/>
                <a:gd name="T38" fmla="*/ 75 w 97"/>
                <a:gd name="T39" fmla="*/ 83 h 115"/>
                <a:gd name="T40" fmla="*/ 70 w 97"/>
                <a:gd name="T41" fmla="*/ 72 h 115"/>
                <a:gd name="T42" fmla="*/ 45 w 97"/>
                <a:gd name="T43" fmla="*/ 64 h 115"/>
                <a:gd name="T44" fmla="*/ 38 w 97"/>
                <a:gd name="T45" fmla="*/ 63 h 115"/>
                <a:gd name="T46" fmla="*/ 10 w 97"/>
                <a:gd name="T47" fmla="*/ 52 h 115"/>
                <a:gd name="T48" fmla="*/ 1 w 97"/>
                <a:gd name="T49" fmla="*/ 32 h 115"/>
                <a:gd name="T50" fmla="*/ 14 w 97"/>
                <a:gd name="T51" fmla="*/ 8 h 115"/>
                <a:gd name="T52" fmla="*/ 50 w 97"/>
                <a:gd name="T53" fmla="*/ 0 h 115"/>
                <a:gd name="T54" fmla="*/ 71 w 97"/>
                <a:gd name="T55" fmla="*/ 1 h 115"/>
                <a:gd name="T56" fmla="*/ 90 w 97"/>
                <a:gd name="T57" fmla="*/ 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7" h="115">
                  <a:moveTo>
                    <a:pt x="90" y="6"/>
                  </a:moveTo>
                  <a:lnTo>
                    <a:pt x="90" y="23"/>
                  </a:lnTo>
                  <a:cubicBezTo>
                    <a:pt x="84" y="20"/>
                    <a:pt x="78" y="18"/>
                    <a:pt x="72" y="17"/>
                  </a:cubicBezTo>
                  <a:cubicBezTo>
                    <a:pt x="65" y="16"/>
                    <a:pt x="59" y="15"/>
                    <a:pt x="52" y="15"/>
                  </a:cubicBezTo>
                  <a:cubicBezTo>
                    <a:pt x="42" y="15"/>
                    <a:pt x="34" y="16"/>
                    <a:pt x="29" y="19"/>
                  </a:cubicBezTo>
                  <a:cubicBezTo>
                    <a:pt x="24" y="22"/>
                    <a:pt x="21" y="26"/>
                    <a:pt x="21" y="31"/>
                  </a:cubicBezTo>
                  <a:cubicBezTo>
                    <a:pt x="21" y="36"/>
                    <a:pt x="23" y="39"/>
                    <a:pt x="27" y="41"/>
                  </a:cubicBezTo>
                  <a:cubicBezTo>
                    <a:pt x="30" y="44"/>
                    <a:pt x="38" y="46"/>
                    <a:pt x="49" y="48"/>
                  </a:cubicBezTo>
                  <a:lnTo>
                    <a:pt x="56" y="49"/>
                  </a:lnTo>
                  <a:cubicBezTo>
                    <a:pt x="71" y="52"/>
                    <a:pt x="81" y="56"/>
                    <a:pt x="87" y="61"/>
                  </a:cubicBezTo>
                  <a:cubicBezTo>
                    <a:pt x="94" y="66"/>
                    <a:pt x="97" y="73"/>
                    <a:pt x="97" y="82"/>
                  </a:cubicBezTo>
                  <a:cubicBezTo>
                    <a:pt x="97" y="92"/>
                    <a:pt x="92" y="100"/>
                    <a:pt x="83" y="106"/>
                  </a:cubicBezTo>
                  <a:cubicBezTo>
                    <a:pt x="74" y="112"/>
                    <a:pt x="61" y="115"/>
                    <a:pt x="45" y="115"/>
                  </a:cubicBezTo>
                  <a:cubicBezTo>
                    <a:pt x="38" y="115"/>
                    <a:pt x="31" y="114"/>
                    <a:pt x="23" y="113"/>
                  </a:cubicBezTo>
                  <a:cubicBezTo>
                    <a:pt x="16" y="112"/>
                    <a:pt x="8" y="110"/>
                    <a:pt x="0" y="108"/>
                  </a:cubicBezTo>
                  <a:lnTo>
                    <a:pt x="0" y="89"/>
                  </a:lnTo>
                  <a:cubicBezTo>
                    <a:pt x="8" y="93"/>
                    <a:pt x="15" y="95"/>
                    <a:pt x="23" y="97"/>
                  </a:cubicBezTo>
                  <a:cubicBezTo>
                    <a:pt x="30" y="99"/>
                    <a:pt x="38" y="100"/>
                    <a:pt x="45" y="100"/>
                  </a:cubicBezTo>
                  <a:cubicBezTo>
                    <a:pt x="55" y="100"/>
                    <a:pt x="62" y="98"/>
                    <a:pt x="68" y="95"/>
                  </a:cubicBezTo>
                  <a:cubicBezTo>
                    <a:pt x="73" y="92"/>
                    <a:pt x="75" y="88"/>
                    <a:pt x="75" y="83"/>
                  </a:cubicBezTo>
                  <a:cubicBezTo>
                    <a:pt x="75" y="78"/>
                    <a:pt x="74" y="74"/>
                    <a:pt x="70" y="72"/>
                  </a:cubicBezTo>
                  <a:cubicBezTo>
                    <a:pt x="66" y="69"/>
                    <a:pt x="58" y="67"/>
                    <a:pt x="45" y="64"/>
                  </a:cubicBezTo>
                  <a:lnTo>
                    <a:pt x="38" y="63"/>
                  </a:lnTo>
                  <a:cubicBezTo>
                    <a:pt x="25" y="61"/>
                    <a:pt x="15" y="57"/>
                    <a:pt x="10" y="52"/>
                  </a:cubicBezTo>
                  <a:cubicBezTo>
                    <a:pt x="4" y="47"/>
                    <a:pt x="1" y="41"/>
                    <a:pt x="1" y="32"/>
                  </a:cubicBezTo>
                  <a:cubicBezTo>
                    <a:pt x="1" y="22"/>
                    <a:pt x="5" y="14"/>
                    <a:pt x="14" y="8"/>
                  </a:cubicBezTo>
                  <a:cubicBezTo>
                    <a:pt x="22" y="3"/>
                    <a:pt x="34" y="0"/>
                    <a:pt x="50" y="0"/>
                  </a:cubicBezTo>
                  <a:cubicBezTo>
                    <a:pt x="57" y="0"/>
                    <a:pt x="65" y="0"/>
                    <a:pt x="71" y="1"/>
                  </a:cubicBezTo>
                  <a:cubicBezTo>
                    <a:pt x="78" y="2"/>
                    <a:pt x="84" y="4"/>
                    <a:pt x="90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309A27C6-D68A-46CC-BC57-6CE4D9038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5" y="2789"/>
              <a:ext cx="51" cy="73"/>
            </a:xfrm>
            <a:custGeom>
              <a:avLst/>
              <a:gdLst>
                <a:gd name="T0" fmla="*/ 106 w 106"/>
                <a:gd name="T1" fmla="*/ 86 h 152"/>
                <a:gd name="T2" fmla="*/ 106 w 106"/>
                <a:gd name="T3" fmla="*/ 152 h 152"/>
                <a:gd name="T4" fmla="*/ 85 w 106"/>
                <a:gd name="T5" fmla="*/ 152 h 152"/>
                <a:gd name="T6" fmla="*/ 85 w 106"/>
                <a:gd name="T7" fmla="*/ 86 h 152"/>
                <a:gd name="T8" fmla="*/ 78 w 106"/>
                <a:gd name="T9" fmla="*/ 63 h 152"/>
                <a:gd name="T10" fmla="*/ 57 w 106"/>
                <a:gd name="T11" fmla="*/ 56 h 152"/>
                <a:gd name="T12" fmla="*/ 31 w 106"/>
                <a:gd name="T13" fmla="*/ 65 h 152"/>
                <a:gd name="T14" fmla="*/ 21 w 106"/>
                <a:gd name="T15" fmla="*/ 90 h 152"/>
                <a:gd name="T16" fmla="*/ 21 w 106"/>
                <a:gd name="T17" fmla="*/ 152 h 152"/>
                <a:gd name="T18" fmla="*/ 0 w 106"/>
                <a:gd name="T19" fmla="*/ 152 h 152"/>
                <a:gd name="T20" fmla="*/ 0 w 106"/>
                <a:gd name="T21" fmla="*/ 0 h 152"/>
                <a:gd name="T22" fmla="*/ 21 w 106"/>
                <a:gd name="T23" fmla="*/ 0 h 152"/>
                <a:gd name="T24" fmla="*/ 21 w 106"/>
                <a:gd name="T25" fmla="*/ 60 h 152"/>
                <a:gd name="T26" fmla="*/ 39 w 106"/>
                <a:gd name="T27" fmla="*/ 45 h 152"/>
                <a:gd name="T28" fmla="*/ 62 w 106"/>
                <a:gd name="T29" fmla="*/ 40 h 152"/>
                <a:gd name="T30" fmla="*/ 95 w 106"/>
                <a:gd name="T31" fmla="*/ 52 h 152"/>
                <a:gd name="T32" fmla="*/ 106 w 106"/>
                <a:gd name="T33" fmla="*/ 8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152">
                  <a:moveTo>
                    <a:pt x="106" y="86"/>
                  </a:moveTo>
                  <a:lnTo>
                    <a:pt x="106" y="152"/>
                  </a:lnTo>
                  <a:lnTo>
                    <a:pt x="85" y="152"/>
                  </a:lnTo>
                  <a:lnTo>
                    <a:pt x="85" y="86"/>
                  </a:lnTo>
                  <a:cubicBezTo>
                    <a:pt x="85" y="76"/>
                    <a:pt x="83" y="68"/>
                    <a:pt x="78" y="63"/>
                  </a:cubicBezTo>
                  <a:cubicBezTo>
                    <a:pt x="74" y="58"/>
                    <a:pt x="67" y="56"/>
                    <a:pt x="57" y="56"/>
                  </a:cubicBezTo>
                  <a:cubicBezTo>
                    <a:pt x="46" y="56"/>
                    <a:pt x="37" y="59"/>
                    <a:pt x="31" y="65"/>
                  </a:cubicBezTo>
                  <a:cubicBezTo>
                    <a:pt x="24" y="71"/>
                    <a:pt x="21" y="79"/>
                    <a:pt x="21" y="90"/>
                  </a:cubicBezTo>
                  <a:lnTo>
                    <a:pt x="21" y="152"/>
                  </a:lnTo>
                  <a:lnTo>
                    <a:pt x="0" y="152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60"/>
                  </a:lnTo>
                  <a:cubicBezTo>
                    <a:pt x="26" y="53"/>
                    <a:pt x="32" y="48"/>
                    <a:pt x="39" y="45"/>
                  </a:cubicBezTo>
                  <a:cubicBezTo>
                    <a:pt x="45" y="42"/>
                    <a:pt x="53" y="40"/>
                    <a:pt x="62" y="40"/>
                  </a:cubicBezTo>
                  <a:cubicBezTo>
                    <a:pt x="76" y="40"/>
                    <a:pt x="87" y="44"/>
                    <a:pt x="95" y="52"/>
                  </a:cubicBezTo>
                  <a:cubicBezTo>
                    <a:pt x="102" y="59"/>
                    <a:pt x="106" y="71"/>
                    <a:pt x="106" y="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891C24D5-19E7-4208-9E85-C6C411DE49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93" y="2808"/>
              <a:ext cx="50" cy="55"/>
            </a:xfrm>
            <a:custGeom>
              <a:avLst/>
              <a:gdLst>
                <a:gd name="T0" fmla="*/ 65 w 106"/>
                <a:gd name="T1" fmla="*/ 57 h 115"/>
                <a:gd name="T2" fmla="*/ 30 w 106"/>
                <a:gd name="T3" fmla="*/ 62 h 115"/>
                <a:gd name="T4" fmla="*/ 20 w 106"/>
                <a:gd name="T5" fmla="*/ 79 h 115"/>
                <a:gd name="T6" fmla="*/ 28 w 106"/>
                <a:gd name="T7" fmla="*/ 94 h 115"/>
                <a:gd name="T8" fmla="*/ 48 w 106"/>
                <a:gd name="T9" fmla="*/ 100 h 115"/>
                <a:gd name="T10" fmla="*/ 75 w 106"/>
                <a:gd name="T11" fmla="*/ 89 h 115"/>
                <a:gd name="T12" fmla="*/ 86 w 106"/>
                <a:gd name="T13" fmla="*/ 61 h 115"/>
                <a:gd name="T14" fmla="*/ 86 w 106"/>
                <a:gd name="T15" fmla="*/ 57 h 115"/>
                <a:gd name="T16" fmla="*/ 65 w 106"/>
                <a:gd name="T17" fmla="*/ 57 h 115"/>
                <a:gd name="T18" fmla="*/ 106 w 106"/>
                <a:gd name="T19" fmla="*/ 50 h 115"/>
                <a:gd name="T20" fmla="*/ 106 w 106"/>
                <a:gd name="T21" fmla="*/ 112 h 115"/>
                <a:gd name="T22" fmla="*/ 86 w 106"/>
                <a:gd name="T23" fmla="*/ 112 h 115"/>
                <a:gd name="T24" fmla="*/ 86 w 106"/>
                <a:gd name="T25" fmla="*/ 95 h 115"/>
                <a:gd name="T26" fmla="*/ 68 w 106"/>
                <a:gd name="T27" fmla="*/ 110 h 115"/>
                <a:gd name="T28" fmla="*/ 42 w 106"/>
                <a:gd name="T29" fmla="*/ 115 h 115"/>
                <a:gd name="T30" fmla="*/ 11 w 106"/>
                <a:gd name="T31" fmla="*/ 105 h 115"/>
                <a:gd name="T32" fmla="*/ 0 w 106"/>
                <a:gd name="T33" fmla="*/ 80 h 115"/>
                <a:gd name="T34" fmla="*/ 14 w 106"/>
                <a:gd name="T35" fmla="*/ 52 h 115"/>
                <a:gd name="T36" fmla="*/ 57 w 106"/>
                <a:gd name="T37" fmla="*/ 43 h 115"/>
                <a:gd name="T38" fmla="*/ 86 w 106"/>
                <a:gd name="T39" fmla="*/ 43 h 115"/>
                <a:gd name="T40" fmla="*/ 86 w 106"/>
                <a:gd name="T41" fmla="*/ 41 h 115"/>
                <a:gd name="T42" fmla="*/ 76 w 106"/>
                <a:gd name="T43" fmla="*/ 22 h 115"/>
                <a:gd name="T44" fmla="*/ 50 w 106"/>
                <a:gd name="T45" fmla="*/ 15 h 115"/>
                <a:gd name="T46" fmla="*/ 29 w 106"/>
                <a:gd name="T47" fmla="*/ 17 h 115"/>
                <a:gd name="T48" fmla="*/ 9 w 106"/>
                <a:gd name="T49" fmla="*/ 24 h 115"/>
                <a:gd name="T50" fmla="*/ 9 w 106"/>
                <a:gd name="T51" fmla="*/ 8 h 115"/>
                <a:gd name="T52" fmla="*/ 31 w 106"/>
                <a:gd name="T53" fmla="*/ 2 h 115"/>
                <a:gd name="T54" fmla="*/ 52 w 106"/>
                <a:gd name="T55" fmla="*/ 0 h 115"/>
                <a:gd name="T56" fmla="*/ 93 w 106"/>
                <a:gd name="T57" fmla="*/ 12 h 115"/>
                <a:gd name="T58" fmla="*/ 106 w 106"/>
                <a:gd name="T59" fmla="*/ 5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6" h="115">
                  <a:moveTo>
                    <a:pt x="65" y="57"/>
                  </a:moveTo>
                  <a:cubicBezTo>
                    <a:pt x="48" y="57"/>
                    <a:pt x="37" y="59"/>
                    <a:pt x="30" y="62"/>
                  </a:cubicBezTo>
                  <a:cubicBezTo>
                    <a:pt x="24" y="65"/>
                    <a:pt x="20" y="71"/>
                    <a:pt x="20" y="79"/>
                  </a:cubicBezTo>
                  <a:cubicBezTo>
                    <a:pt x="20" y="85"/>
                    <a:pt x="23" y="90"/>
                    <a:pt x="28" y="94"/>
                  </a:cubicBezTo>
                  <a:cubicBezTo>
                    <a:pt x="33" y="98"/>
                    <a:pt x="39" y="100"/>
                    <a:pt x="48" y="100"/>
                  </a:cubicBezTo>
                  <a:cubicBezTo>
                    <a:pt x="59" y="100"/>
                    <a:pt x="68" y="96"/>
                    <a:pt x="75" y="89"/>
                  </a:cubicBezTo>
                  <a:cubicBezTo>
                    <a:pt x="82" y="82"/>
                    <a:pt x="86" y="73"/>
                    <a:pt x="86" y="61"/>
                  </a:cubicBezTo>
                  <a:lnTo>
                    <a:pt x="86" y="57"/>
                  </a:lnTo>
                  <a:lnTo>
                    <a:pt x="65" y="57"/>
                  </a:lnTo>
                  <a:close/>
                  <a:moveTo>
                    <a:pt x="106" y="50"/>
                  </a:moveTo>
                  <a:lnTo>
                    <a:pt x="106" y="112"/>
                  </a:lnTo>
                  <a:lnTo>
                    <a:pt x="86" y="112"/>
                  </a:lnTo>
                  <a:lnTo>
                    <a:pt x="86" y="95"/>
                  </a:lnTo>
                  <a:cubicBezTo>
                    <a:pt x="81" y="102"/>
                    <a:pt x="75" y="107"/>
                    <a:pt x="68" y="110"/>
                  </a:cubicBezTo>
                  <a:cubicBezTo>
                    <a:pt x="61" y="113"/>
                    <a:pt x="52" y="115"/>
                    <a:pt x="42" y="115"/>
                  </a:cubicBezTo>
                  <a:cubicBezTo>
                    <a:pt x="29" y="115"/>
                    <a:pt x="19" y="112"/>
                    <a:pt x="11" y="105"/>
                  </a:cubicBezTo>
                  <a:cubicBezTo>
                    <a:pt x="3" y="99"/>
                    <a:pt x="0" y="91"/>
                    <a:pt x="0" y="80"/>
                  </a:cubicBezTo>
                  <a:cubicBezTo>
                    <a:pt x="0" y="68"/>
                    <a:pt x="4" y="58"/>
                    <a:pt x="14" y="52"/>
                  </a:cubicBezTo>
                  <a:cubicBezTo>
                    <a:pt x="23" y="46"/>
                    <a:pt x="38" y="43"/>
                    <a:pt x="57" y="43"/>
                  </a:cubicBezTo>
                  <a:lnTo>
                    <a:pt x="86" y="43"/>
                  </a:lnTo>
                  <a:lnTo>
                    <a:pt x="86" y="41"/>
                  </a:lnTo>
                  <a:cubicBezTo>
                    <a:pt x="86" y="33"/>
                    <a:pt x="82" y="26"/>
                    <a:pt x="76" y="22"/>
                  </a:cubicBezTo>
                  <a:cubicBezTo>
                    <a:pt x="70" y="17"/>
                    <a:pt x="61" y="15"/>
                    <a:pt x="50" y="15"/>
                  </a:cubicBezTo>
                  <a:cubicBezTo>
                    <a:pt x="43" y="15"/>
                    <a:pt x="36" y="16"/>
                    <a:pt x="29" y="17"/>
                  </a:cubicBezTo>
                  <a:cubicBezTo>
                    <a:pt x="22" y="19"/>
                    <a:pt x="15" y="21"/>
                    <a:pt x="9" y="24"/>
                  </a:cubicBezTo>
                  <a:lnTo>
                    <a:pt x="9" y="8"/>
                  </a:lnTo>
                  <a:cubicBezTo>
                    <a:pt x="17" y="5"/>
                    <a:pt x="24" y="3"/>
                    <a:pt x="31" y="2"/>
                  </a:cubicBezTo>
                  <a:cubicBezTo>
                    <a:pt x="38" y="1"/>
                    <a:pt x="45" y="0"/>
                    <a:pt x="52" y="0"/>
                  </a:cubicBezTo>
                  <a:cubicBezTo>
                    <a:pt x="70" y="0"/>
                    <a:pt x="84" y="4"/>
                    <a:pt x="93" y="12"/>
                  </a:cubicBezTo>
                  <a:cubicBezTo>
                    <a:pt x="102" y="20"/>
                    <a:pt x="106" y="33"/>
                    <a:pt x="106" y="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0">
              <a:extLst>
                <a:ext uri="{FF2B5EF4-FFF2-40B4-BE49-F238E27FC236}">
                  <a16:creationId xmlns:a16="http://schemas.microsoft.com/office/drawing/2014/main" id="{0F34A30B-FA20-4FC9-8E09-539661EC8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4" y="2808"/>
              <a:ext cx="35" cy="54"/>
            </a:xfrm>
            <a:custGeom>
              <a:avLst/>
              <a:gdLst>
                <a:gd name="T0" fmla="*/ 74 w 74"/>
                <a:gd name="T1" fmla="*/ 19 h 112"/>
                <a:gd name="T2" fmla="*/ 67 w 74"/>
                <a:gd name="T3" fmla="*/ 17 h 112"/>
                <a:gd name="T4" fmla="*/ 58 w 74"/>
                <a:gd name="T5" fmla="*/ 16 h 112"/>
                <a:gd name="T6" fmla="*/ 31 w 74"/>
                <a:gd name="T7" fmla="*/ 26 h 112"/>
                <a:gd name="T8" fmla="*/ 21 w 74"/>
                <a:gd name="T9" fmla="*/ 54 h 112"/>
                <a:gd name="T10" fmla="*/ 21 w 74"/>
                <a:gd name="T11" fmla="*/ 112 h 112"/>
                <a:gd name="T12" fmla="*/ 0 w 74"/>
                <a:gd name="T13" fmla="*/ 112 h 112"/>
                <a:gd name="T14" fmla="*/ 0 w 74"/>
                <a:gd name="T15" fmla="*/ 3 h 112"/>
                <a:gd name="T16" fmla="*/ 21 w 74"/>
                <a:gd name="T17" fmla="*/ 3 h 112"/>
                <a:gd name="T18" fmla="*/ 21 w 74"/>
                <a:gd name="T19" fmla="*/ 20 h 112"/>
                <a:gd name="T20" fmla="*/ 38 w 74"/>
                <a:gd name="T21" fmla="*/ 5 h 112"/>
                <a:gd name="T22" fmla="*/ 64 w 74"/>
                <a:gd name="T23" fmla="*/ 0 h 112"/>
                <a:gd name="T24" fmla="*/ 69 w 74"/>
                <a:gd name="T25" fmla="*/ 0 h 112"/>
                <a:gd name="T26" fmla="*/ 74 w 74"/>
                <a:gd name="T27" fmla="*/ 1 h 112"/>
                <a:gd name="T28" fmla="*/ 74 w 74"/>
                <a:gd name="T29" fmla="*/ 1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" h="112">
                  <a:moveTo>
                    <a:pt x="74" y="19"/>
                  </a:moveTo>
                  <a:cubicBezTo>
                    <a:pt x="72" y="18"/>
                    <a:pt x="70" y="17"/>
                    <a:pt x="67" y="17"/>
                  </a:cubicBezTo>
                  <a:cubicBezTo>
                    <a:pt x="64" y="16"/>
                    <a:pt x="61" y="16"/>
                    <a:pt x="58" y="16"/>
                  </a:cubicBezTo>
                  <a:cubicBezTo>
                    <a:pt x="46" y="16"/>
                    <a:pt x="37" y="19"/>
                    <a:pt x="31" y="26"/>
                  </a:cubicBezTo>
                  <a:cubicBezTo>
                    <a:pt x="24" y="32"/>
                    <a:pt x="21" y="42"/>
                    <a:pt x="21" y="54"/>
                  </a:cubicBezTo>
                  <a:lnTo>
                    <a:pt x="21" y="112"/>
                  </a:lnTo>
                  <a:lnTo>
                    <a:pt x="0" y="112"/>
                  </a:lnTo>
                  <a:lnTo>
                    <a:pt x="0" y="3"/>
                  </a:lnTo>
                  <a:lnTo>
                    <a:pt x="21" y="3"/>
                  </a:lnTo>
                  <a:lnTo>
                    <a:pt x="21" y="20"/>
                  </a:lnTo>
                  <a:cubicBezTo>
                    <a:pt x="26" y="13"/>
                    <a:pt x="31" y="8"/>
                    <a:pt x="38" y="5"/>
                  </a:cubicBezTo>
                  <a:cubicBezTo>
                    <a:pt x="45" y="2"/>
                    <a:pt x="54" y="0"/>
                    <a:pt x="64" y="0"/>
                  </a:cubicBezTo>
                  <a:cubicBezTo>
                    <a:pt x="65" y="0"/>
                    <a:pt x="67" y="0"/>
                    <a:pt x="69" y="0"/>
                  </a:cubicBezTo>
                  <a:cubicBezTo>
                    <a:pt x="70" y="0"/>
                    <a:pt x="72" y="1"/>
                    <a:pt x="74" y="1"/>
                  </a:cubicBezTo>
                  <a:lnTo>
                    <a:pt x="74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1">
              <a:extLst>
                <a:ext uri="{FF2B5EF4-FFF2-40B4-BE49-F238E27FC236}">
                  <a16:creationId xmlns:a16="http://schemas.microsoft.com/office/drawing/2014/main" id="{700A356F-846F-44D8-865B-B3ACAE7DFB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3" y="2808"/>
              <a:ext cx="57" cy="55"/>
            </a:xfrm>
            <a:custGeom>
              <a:avLst/>
              <a:gdLst>
                <a:gd name="T0" fmla="*/ 118 w 118"/>
                <a:gd name="T1" fmla="*/ 53 h 115"/>
                <a:gd name="T2" fmla="*/ 118 w 118"/>
                <a:gd name="T3" fmla="*/ 62 h 115"/>
                <a:gd name="T4" fmla="*/ 22 w 118"/>
                <a:gd name="T5" fmla="*/ 62 h 115"/>
                <a:gd name="T6" fmla="*/ 35 w 118"/>
                <a:gd name="T7" fmla="*/ 90 h 115"/>
                <a:gd name="T8" fmla="*/ 67 w 118"/>
                <a:gd name="T9" fmla="*/ 99 h 115"/>
                <a:gd name="T10" fmla="*/ 90 w 118"/>
                <a:gd name="T11" fmla="*/ 97 h 115"/>
                <a:gd name="T12" fmla="*/ 113 w 118"/>
                <a:gd name="T13" fmla="*/ 89 h 115"/>
                <a:gd name="T14" fmla="*/ 113 w 118"/>
                <a:gd name="T15" fmla="*/ 106 h 115"/>
                <a:gd name="T16" fmla="*/ 90 w 118"/>
                <a:gd name="T17" fmla="*/ 113 h 115"/>
                <a:gd name="T18" fmla="*/ 66 w 118"/>
                <a:gd name="T19" fmla="*/ 115 h 115"/>
                <a:gd name="T20" fmla="*/ 18 w 118"/>
                <a:gd name="T21" fmla="*/ 99 h 115"/>
                <a:gd name="T22" fmla="*/ 0 w 118"/>
                <a:gd name="T23" fmla="*/ 58 h 115"/>
                <a:gd name="T24" fmla="*/ 17 w 118"/>
                <a:gd name="T25" fmla="*/ 16 h 115"/>
                <a:gd name="T26" fmla="*/ 62 w 118"/>
                <a:gd name="T27" fmla="*/ 0 h 115"/>
                <a:gd name="T28" fmla="*/ 103 w 118"/>
                <a:gd name="T29" fmla="*/ 14 h 115"/>
                <a:gd name="T30" fmla="*/ 118 w 118"/>
                <a:gd name="T31" fmla="*/ 53 h 115"/>
                <a:gd name="T32" fmla="*/ 97 w 118"/>
                <a:gd name="T33" fmla="*/ 47 h 115"/>
                <a:gd name="T34" fmla="*/ 87 w 118"/>
                <a:gd name="T35" fmla="*/ 24 h 115"/>
                <a:gd name="T36" fmla="*/ 63 w 118"/>
                <a:gd name="T37" fmla="*/ 15 h 115"/>
                <a:gd name="T38" fmla="*/ 35 w 118"/>
                <a:gd name="T39" fmla="*/ 24 h 115"/>
                <a:gd name="T40" fmla="*/ 23 w 118"/>
                <a:gd name="T41" fmla="*/ 48 h 115"/>
                <a:gd name="T42" fmla="*/ 97 w 118"/>
                <a:gd name="T43" fmla="*/ 4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8" h="115">
                  <a:moveTo>
                    <a:pt x="118" y="53"/>
                  </a:moveTo>
                  <a:lnTo>
                    <a:pt x="118" y="62"/>
                  </a:lnTo>
                  <a:lnTo>
                    <a:pt x="22" y="62"/>
                  </a:lnTo>
                  <a:cubicBezTo>
                    <a:pt x="23" y="74"/>
                    <a:pt x="27" y="83"/>
                    <a:pt x="35" y="90"/>
                  </a:cubicBezTo>
                  <a:cubicBezTo>
                    <a:pt x="43" y="96"/>
                    <a:pt x="53" y="99"/>
                    <a:pt x="67" y="99"/>
                  </a:cubicBezTo>
                  <a:cubicBezTo>
                    <a:pt x="75" y="99"/>
                    <a:pt x="83" y="99"/>
                    <a:pt x="90" y="97"/>
                  </a:cubicBezTo>
                  <a:cubicBezTo>
                    <a:pt x="98" y="95"/>
                    <a:pt x="105" y="93"/>
                    <a:pt x="113" y="89"/>
                  </a:cubicBezTo>
                  <a:lnTo>
                    <a:pt x="113" y="106"/>
                  </a:lnTo>
                  <a:cubicBezTo>
                    <a:pt x="105" y="109"/>
                    <a:pt x="98" y="111"/>
                    <a:pt x="90" y="113"/>
                  </a:cubicBezTo>
                  <a:cubicBezTo>
                    <a:pt x="82" y="114"/>
                    <a:pt x="74" y="115"/>
                    <a:pt x="66" y="115"/>
                  </a:cubicBezTo>
                  <a:cubicBezTo>
                    <a:pt x="46" y="115"/>
                    <a:pt x="30" y="110"/>
                    <a:pt x="18" y="99"/>
                  </a:cubicBezTo>
                  <a:cubicBezTo>
                    <a:pt x="6" y="89"/>
                    <a:pt x="0" y="76"/>
                    <a:pt x="0" y="58"/>
                  </a:cubicBezTo>
                  <a:cubicBezTo>
                    <a:pt x="0" y="40"/>
                    <a:pt x="6" y="26"/>
                    <a:pt x="17" y="16"/>
                  </a:cubicBezTo>
                  <a:cubicBezTo>
                    <a:pt x="28" y="5"/>
                    <a:pt x="43" y="0"/>
                    <a:pt x="62" y="0"/>
                  </a:cubicBezTo>
                  <a:cubicBezTo>
                    <a:pt x="79" y="0"/>
                    <a:pt x="93" y="5"/>
                    <a:pt x="103" y="14"/>
                  </a:cubicBezTo>
                  <a:cubicBezTo>
                    <a:pt x="113" y="24"/>
                    <a:pt x="118" y="36"/>
                    <a:pt x="118" y="53"/>
                  </a:cubicBezTo>
                  <a:close/>
                  <a:moveTo>
                    <a:pt x="97" y="47"/>
                  </a:moveTo>
                  <a:cubicBezTo>
                    <a:pt x="97" y="38"/>
                    <a:pt x="93" y="30"/>
                    <a:pt x="87" y="24"/>
                  </a:cubicBezTo>
                  <a:cubicBezTo>
                    <a:pt x="81" y="18"/>
                    <a:pt x="73" y="15"/>
                    <a:pt x="63" y="15"/>
                  </a:cubicBezTo>
                  <a:cubicBezTo>
                    <a:pt x="51" y="15"/>
                    <a:pt x="42" y="18"/>
                    <a:pt x="35" y="24"/>
                  </a:cubicBezTo>
                  <a:cubicBezTo>
                    <a:pt x="28" y="29"/>
                    <a:pt x="24" y="37"/>
                    <a:pt x="23" y="48"/>
                  </a:cubicBezTo>
                  <a:lnTo>
                    <a:pt x="97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id="{15A8B218-5115-4BC9-A3E4-C36C87B698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72" y="2789"/>
              <a:ext cx="53" cy="74"/>
            </a:xfrm>
            <a:custGeom>
              <a:avLst/>
              <a:gdLst>
                <a:gd name="T0" fmla="*/ 92 w 112"/>
                <a:gd name="T1" fmla="*/ 59 h 155"/>
                <a:gd name="T2" fmla="*/ 92 w 112"/>
                <a:gd name="T3" fmla="*/ 0 h 155"/>
                <a:gd name="T4" fmla="*/ 112 w 112"/>
                <a:gd name="T5" fmla="*/ 0 h 155"/>
                <a:gd name="T6" fmla="*/ 112 w 112"/>
                <a:gd name="T7" fmla="*/ 152 h 155"/>
                <a:gd name="T8" fmla="*/ 92 w 112"/>
                <a:gd name="T9" fmla="*/ 152 h 155"/>
                <a:gd name="T10" fmla="*/ 92 w 112"/>
                <a:gd name="T11" fmla="*/ 135 h 155"/>
                <a:gd name="T12" fmla="*/ 75 w 112"/>
                <a:gd name="T13" fmla="*/ 150 h 155"/>
                <a:gd name="T14" fmla="*/ 51 w 112"/>
                <a:gd name="T15" fmla="*/ 155 h 155"/>
                <a:gd name="T16" fmla="*/ 14 w 112"/>
                <a:gd name="T17" fmla="*/ 139 h 155"/>
                <a:gd name="T18" fmla="*/ 0 w 112"/>
                <a:gd name="T19" fmla="*/ 97 h 155"/>
                <a:gd name="T20" fmla="*/ 14 w 112"/>
                <a:gd name="T21" fmla="*/ 56 h 155"/>
                <a:gd name="T22" fmla="*/ 51 w 112"/>
                <a:gd name="T23" fmla="*/ 40 h 155"/>
                <a:gd name="T24" fmla="*/ 75 w 112"/>
                <a:gd name="T25" fmla="*/ 45 h 155"/>
                <a:gd name="T26" fmla="*/ 92 w 112"/>
                <a:gd name="T27" fmla="*/ 59 h 155"/>
                <a:gd name="T28" fmla="*/ 21 w 112"/>
                <a:gd name="T29" fmla="*/ 97 h 155"/>
                <a:gd name="T30" fmla="*/ 30 w 112"/>
                <a:gd name="T31" fmla="*/ 128 h 155"/>
                <a:gd name="T32" fmla="*/ 56 w 112"/>
                <a:gd name="T33" fmla="*/ 140 h 155"/>
                <a:gd name="T34" fmla="*/ 82 w 112"/>
                <a:gd name="T35" fmla="*/ 128 h 155"/>
                <a:gd name="T36" fmla="*/ 92 w 112"/>
                <a:gd name="T37" fmla="*/ 97 h 155"/>
                <a:gd name="T38" fmla="*/ 82 w 112"/>
                <a:gd name="T39" fmla="*/ 66 h 155"/>
                <a:gd name="T40" fmla="*/ 56 w 112"/>
                <a:gd name="T41" fmla="*/ 55 h 155"/>
                <a:gd name="T42" fmla="*/ 30 w 112"/>
                <a:gd name="T43" fmla="*/ 66 h 155"/>
                <a:gd name="T44" fmla="*/ 21 w 112"/>
                <a:gd name="T45" fmla="*/ 97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55">
                  <a:moveTo>
                    <a:pt x="92" y="59"/>
                  </a:moveTo>
                  <a:lnTo>
                    <a:pt x="92" y="0"/>
                  </a:lnTo>
                  <a:lnTo>
                    <a:pt x="112" y="0"/>
                  </a:lnTo>
                  <a:lnTo>
                    <a:pt x="112" y="152"/>
                  </a:lnTo>
                  <a:lnTo>
                    <a:pt x="92" y="152"/>
                  </a:lnTo>
                  <a:lnTo>
                    <a:pt x="92" y="135"/>
                  </a:lnTo>
                  <a:cubicBezTo>
                    <a:pt x="87" y="142"/>
                    <a:pt x="82" y="147"/>
                    <a:pt x="75" y="150"/>
                  </a:cubicBezTo>
                  <a:cubicBezTo>
                    <a:pt x="69" y="153"/>
                    <a:pt x="61" y="155"/>
                    <a:pt x="51" y="155"/>
                  </a:cubicBezTo>
                  <a:cubicBezTo>
                    <a:pt x="36" y="155"/>
                    <a:pt x="24" y="149"/>
                    <a:pt x="14" y="139"/>
                  </a:cubicBezTo>
                  <a:cubicBezTo>
                    <a:pt x="4" y="128"/>
                    <a:pt x="0" y="115"/>
                    <a:pt x="0" y="97"/>
                  </a:cubicBezTo>
                  <a:cubicBezTo>
                    <a:pt x="0" y="80"/>
                    <a:pt x="4" y="66"/>
                    <a:pt x="14" y="56"/>
                  </a:cubicBezTo>
                  <a:cubicBezTo>
                    <a:pt x="24" y="45"/>
                    <a:pt x="36" y="40"/>
                    <a:pt x="51" y="40"/>
                  </a:cubicBezTo>
                  <a:cubicBezTo>
                    <a:pt x="61" y="40"/>
                    <a:pt x="69" y="42"/>
                    <a:pt x="75" y="45"/>
                  </a:cubicBezTo>
                  <a:cubicBezTo>
                    <a:pt x="82" y="48"/>
                    <a:pt x="87" y="53"/>
                    <a:pt x="92" y="59"/>
                  </a:cubicBezTo>
                  <a:close/>
                  <a:moveTo>
                    <a:pt x="21" y="97"/>
                  </a:moveTo>
                  <a:cubicBezTo>
                    <a:pt x="21" y="111"/>
                    <a:pt x="24" y="121"/>
                    <a:pt x="30" y="128"/>
                  </a:cubicBezTo>
                  <a:cubicBezTo>
                    <a:pt x="37" y="136"/>
                    <a:pt x="45" y="140"/>
                    <a:pt x="56" y="140"/>
                  </a:cubicBezTo>
                  <a:cubicBezTo>
                    <a:pt x="67" y="140"/>
                    <a:pt x="76" y="136"/>
                    <a:pt x="82" y="128"/>
                  </a:cubicBezTo>
                  <a:cubicBezTo>
                    <a:pt x="89" y="121"/>
                    <a:pt x="92" y="111"/>
                    <a:pt x="92" y="97"/>
                  </a:cubicBezTo>
                  <a:cubicBezTo>
                    <a:pt x="92" y="84"/>
                    <a:pt x="89" y="74"/>
                    <a:pt x="82" y="66"/>
                  </a:cubicBezTo>
                  <a:cubicBezTo>
                    <a:pt x="76" y="59"/>
                    <a:pt x="67" y="55"/>
                    <a:pt x="56" y="55"/>
                  </a:cubicBezTo>
                  <a:cubicBezTo>
                    <a:pt x="45" y="55"/>
                    <a:pt x="37" y="59"/>
                    <a:pt x="30" y="66"/>
                  </a:cubicBezTo>
                  <a:cubicBezTo>
                    <a:pt x="24" y="74"/>
                    <a:pt x="21" y="84"/>
                    <a:pt x="21" y="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3">
              <a:extLst>
                <a:ext uri="{FF2B5EF4-FFF2-40B4-BE49-F238E27FC236}">
                  <a16:creationId xmlns:a16="http://schemas.microsoft.com/office/drawing/2014/main" id="{3CF4D15B-4272-48F7-8F80-EA0F8531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5" y="2789"/>
              <a:ext cx="25" cy="85"/>
            </a:xfrm>
            <a:custGeom>
              <a:avLst/>
              <a:gdLst>
                <a:gd name="T0" fmla="*/ 0 w 52"/>
                <a:gd name="T1" fmla="*/ 0 h 178"/>
                <a:gd name="T2" fmla="*/ 18 w 52"/>
                <a:gd name="T3" fmla="*/ 0 h 178"/>
                <a:gd name="T4" fmla="*/ 43 w 52"/>
                <a:gd name="T5" fmla="*/ 45 h 178"/>
                <a:gd name="T6" fmla="*/ 52 w 52"/>
                <a:gd name="T7" fmla="*/ 89 h 178"/>
                <a:gd name="T8" fmla="*/ 43 w 52"/>
                <a:gd name="T9" fmla="*/ 133 h 178"/>
                <a:gd name="T10" fmla="*/ 18 w 52"/>
                <a:gd name="T11" fmla="*/ 178 h 178"/>
                <a:gd name="T12" fmla="*/ 0 w 52"/>
                <a:gd name="T13" fmla="*/ 178 h 178"/>
                <a:gd name="T14" fmla="*/ 22 w 52"/>
                <a:gd name="T15" fmla="*/ 134 h 178"/>
                <a:gd name="T16" fmla="*/ 30 w 52"/>
                <a:gd name="T17" fmla="*/ 89 h 178"/>
                <a:gd name="T18" fmla="*/ 22 w 52"/>
                <a:gd name="T19" fmla="*/ 45 h 178"/>
                <a:gd name="T20" fmla="*/ 0 w 52"/>
                <a:gd name="T21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178">
                  <a:moveTo>
                    <a:pt x="0" y="0"/>
                  </a:moveTo>
                  <a:lnTo>
                    <a:pt x="18" y="0"/>
                  </a:lnTo>
                  <a:cubicBezTo>
                    <a:pt x="29" y="16"/>
                    <a:pt x="38" y="31"/>
                    <a:pt x="43" y="45"/>
                  </a:cubicBezTo>
                  <a:cubicBezTo>
                    <a:pt x="49" y="60"/>
                    <a:pt x="52" y="75"/>
                    <a:pt x="52" y="89"/>
                  </a:cubicBezTo>
                  <a:cubicBezTo>
                    <a:pt x="52" y="104"/>
                    <a:pt x="49" y="118"/>
                    <a:pt x="43" y="133"/>
                  </a:cubicBezTo>
                  <a:cubicBezTo>
                    <a:pt x="38" y="148"/>
                    <a:pt x="29" y="163"/>
                    <a:pt x="18" y="178"/>
                  </a:cubicBezTo>
                  <a:lnTo>
                    <a:pt x="0" y="178"/>
                  </a:lnTo>
                  <a:cubicBezTo>
                    <a:pt x="10" y="163"/>
                    <a:pt x="17" y="149"/>
                    <a:pt x="22" y="134"/>
                  </a:cubicBezTo>
                  <a:cubicBezTo>
                    <a:pt x="27" y="119"/>
                    <a:pt x="30" y="104"/>
                    <a:pt x="30" y="89"/>
                  </a:cubicBezTo>
                  <a:cubicBezTo>
                    <a:pt x="30" y="74"/>
                    <a:pt x="27" y="59"/>
                    <a:pt x="22" y="45"/>
                  </a:cubicBezTo>
                  <a:cubicBezTo>
                    <a:pt x="17" y="30"/>
                    <a:pt x="10" y="1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44">
              <a:extLst>
                <a:ext uri="{FF2B5EF4-FFF2-40B4-BE49-F238E27FC236}">
                  <a16:creationId xmlns:a16="http://schemas.microsoft.com/office/drawing/2014/main" id="{C32D8CF5-FABA-4313-8C65-2D8D9B1C81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8" y="2946"/>
              <a:ext cx="240" cy="180"/>
            </a:xfrm>
            <a:prstGeom prst="rect">
              <a:avLst/>
            </a:prstGeom>
            <a:solidFill>
              <a:srgbClr val="D0E69E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5">
              <a:extLst>
                <a:ext uri="{FF2B5EF4-FFF2-40B4-BE49-F238E27FC236}">
                  <a16:creationId xmlns:a16="http://schemas.microsoft.com/office/drawing/2014/main" id="{BB83C799-D4DF-45F2-B264-291E7490F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2" y="2991"/>
              <a:ext cx="63" cy="75"/>
            </a:xfrm>
            <a:custGeom>
              <a:avLst/>
              <a:gdLst>
                <a:gd name="T0" fmla="*/ 0 w 130"/>
                <a:gd name="T1" fmla="*/ 0 h 156"/>
                <a:gd name="T2" fmla="*/ 130 w 130"/>
                <a:gd name="T3" fmla="*/ 0 h 156"/>
                <a:gd name="T4" fmla="*/ 130 w 130"/>
                <a:gd name="T5" fmla="*/ 18 h 156"/>
                <a:gd name="T6" fmla="*/ 76 w 130"/>
                <a:gd name="T7" fmla="*/ 18 h 156"/>
                <a:gd name="T8" fmla="*/ 76 w 130"/>
                <a:gd name="T9" fmla="*/ 156 h 156"/>
                <a:gd name="T10" fmla="*/ 55 w 130"/>
                <a:gd name="T11" fmla="*/ 156 h 156"/>
                <a:gd name="T12" fmla="*/ 55 w 130"/>
                <a:gd name="T13" fmla="*/ 18 h 156"/>
                <a:gd name="T14" fmla="*/ 0 w 130"/>
                <a:gd name="T15" fmla="*/ 18 h 156"/>
                <a:gd name="T16" fmla="*/ 0 w 130"/>
                <a:gd name="T1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56">
                  <a:moveTo>
                    <a:pt x="0" y="0"/>
                  </a:moveTo>
                  <a:lnTo>
                    <a:pt x="130" y="0"/>
                  </a:lnTo>
                  <a:lnTo>
                    <a:pt x="130" y="18"/>
                  </a:lnTo>
                  <a:lnTo>
                    <a:pt x="76" y="18"/>
                  </a:lnTo>
                  <a:lnTo>
                    <a:pt x="76" y="156"/>
                  </a:lnTo>
                  <a:lnTo>
                    <a:pt x="55" y="156"/>
                  </a:lnTo>
                  <a:lnTo>
                    <a:pt x="55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6">
              <a:extLst>
                <a:ext uri="{FF2B5EF4-FFF2-40B4-BE49-F238E27FC236}">
                  <a16:creationId xmlns:a16="http://schemas.microsoft.com/office/drawing/2014/main" id="{423CE0A6-AC2E-4A35-9C46-0EB78D9CF3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73" y="3009"/>
              <a:ext cx="51" cy="59"/>
            </a:xfrm>
            <a:custGeom>
              <a:avLst/>
              <a:gdLst>
                <a:gd name="T0" fmla="*/ 107 w 107"/>
                <a:gd name="T1" fmla="*/ 57 h 123"/>
                <a:gd name="T2" fmla="*/ 107 w 107"/>
                <a:gd name="T3" fmla="*/ 66 h 123"/>
                <a:gd name="T4" fmla="*/ 20 w 107"/>
                <a:gd name="T5" fmla="*/ 66 h 123"/>
                <a:gd name="T6" fmla="*/ 32 w 107"/>
                <a:gd name="T7" fmla="*/ 96 h 123"/>
                <a:gd name="T8" fmla="*/ 61 w 107"/>
                <a:gd name="T9" fmla="*/ 107 h 123"/>
                <a:gd name="T10" fmla="*/ 83 w 107"/>
                <a:gd name="T11" fmla="*/ 104 h 123"/>
                <a:gd name="T12" fmla="*/ 103 w 107"/>
                <a:gd name="T13" fmla="*/ 96 h 123"/>
                <a:gd name="T14" fmla="*/ 103 w 107"/>
                <a:gd name="T15" fmla="*/ 114 h 123"/>
                <a:gd name="T16" fmla="*/ 82 w 107"/>
                <a:gd name="T17" fmla="*/ 121 h 123"/>
                <a:gd name="T18" fmla="*/ 60 w 107"/>
                <a:gd name="T19" fmla="*/ 123 h 123"/>
                <a:gd name="T20" fmla="*/ 17 w 107"/>
                <a:gd name="T21" fmla="*/ 107 h 123"/>
                <a:gd name="T22" fmla="*/ 0 w 107"/>
                <a:gd name="T23" fmla="*/ 63 h 123"/>
                <a:gd name="T24" fmla="*/ 16 w 107"/>
                <a:gd name="T25" fmla="*/ 17 h 123"/>
                <a:gd name="T26" fmla="*/ 57 w 107"/>
                <a:gd name="T27" fmla="*/ 0 h 123"/>
                <a:gd name="T28" fmla="*/ 94 w 107"/>
                <a:gd name="T29" fmla="*/ 15 h 123"/>
                <a:gd name="T30" fmla="*/ 107 w 107"/>
                <a:gd name="T31" fmla="*/ 57 h 123"/>
                <a:gd name="T32" fmla="*/ 88 w 107"/>
                <a:gd name="T33" fmla="*/ 51 h 123"/>
                <a:gd name="T34" fmla="*/ 80 w 107"/>
                <a:gd name="T35" fmla="*/ 26 h 123"/>
                <a:gd name="T36" fmla="*/ 57 w 107"/>
                <a:gd name="T37" fmla="*/ 16 h 123"/>
                <a:gd name="T38" fmla="*/ 32 w 107"/>
                <a:gd name="T39" fmla="*/ 26 h 123"/>
                <a:gd name="T40" fmla="*/ 21 w 107"/>
                <a:gd name="T41" fmla="*/ 51 h 123"/>
                <a:gd name="T42" fmla="*/ 88 w 107"/>
                <a:gd name="T43" fmla="*/ 5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7" h="123">
                  <a:moveTo>
                    <a:pt x="107" y="57"/>
                  </a:moveTo>
                  <a:lnTo>
                    <a:pt x="107" y="66"/>
                  </a:lnTo>
                  <a:lnTo>
                    <a:pt x="20" y="66"/>
                  </a:lnTo>
                  <a:cubicBezTo>
                    <a:pt x="21" y="79"/>
                    <a:pt x="25" y="89"/>
                    <a:pt x="32" y="96"/>
                  </a:cubicBezTo>
                  <a:cubicBezTo>
                    <a:pt x="39" y="103"/>
                    <a:pt x="49" y="107"/>
                    <a:pt x="61" y="107"/>
                  </a:cubicBezTo>
                  <a:cubicBezTo>
                    <a:pt x="69" y="107"/>
                    <a:pt x="76" y="106"/>
                    <a:pt x="83" y="104"/>
                  </a:cubicBezTo>
                  <a:cubicBezTo>
                    <a:pt x="89" y="102"/>
                    <a:pt x="96" y="99"/>
                    <a:pt x="103" y="96"/>
                  </a:cubicBezTo>
                  <a:lnTo>
                    <a:pt x="103" y="114"/>
                  </a:lnTo>
                  <a:cubicBezTo>
                    <a:pt x="96" y="117"/>
                    <a:pt x="89" y="119"/>
                    <a:pt x="82" y="121"/>
                  </a:cubicBezTo>
                  <a:cubicBezTo>
                    <a:pt x="75" y="122"/>
                    <a:pt x="68" y="123"/>
                    <a:pt x="60" y="123"/>
                  </a:cubicBezTo>
                  <a:cubicBezTo>
                    <a:pt x="42" y="123"/>
                    <a:pt x="27" y="118"/>
                    <a:pt x="17" y="107"/>
                  </a:cubicBezTo>
                  <a:cubicBezTo>
                    <a:pt x="6" y="96"/>
                    <a:pt x="0" y="81"/>
                    <a:pt x="0" y="63"/>
                  </a:cubicBezTo>
                  <a:cubicBezTo>
                    <a:pt x="0" y="43"/>
                    <a:pt x="6" y="28"/>
                    <a:pt x="16" y="17"/>
                  </a:cubicBezTo>
                  <a:cubicBezTo>
                    <a:pt x="26" y="6"/>
                    <a:pt x="40" y="0"/>
                    <a:pt x="57" y="0"/>
                  </a:cubicBezTo>
                  <a:cubicBezTo>
                    <a:pt x="73" y="0"/>
                    <a:pt x="85" y="5"/>
                    <a:pt x="94" y="15"/>
                  </a:cubicBezTo>
                  <a:cubicBezTo>
                    <a:pt x="103" y="25"/>
                    <a:pt x="107" y="39"/>
                    <a:pt x="107" y="57"/>
                  </a:cubicBezTo>
                  <a:close/>
                  <a:moveTo>
                    <a:pt x="88" y="51"/>
                  </a:moveTo>
                  <a:cubicBezTo>
                    <a:pt x="88" y="40"/>
                    <a:pt x="85" y="32"/>
                    <a:pt x="80" y="26"/>
                  </a:cubicBezTo>
                  <a:cubicBezTo>
                    <a:pt x="74" y="20"/>
                    <a:pt x="67" y="16"/>
                    <a:pt x="57" y="16"/>
                  </a:cubicBezTo>
                  <a:cubicBezTo>
                    <a:pt x="47" y="16"/>
                    <a:pt x="38" y="19"/>
                    <a:pt x="32" y="26"/>
                  </a:cubicBezTo>
                  <a:cubicBezTo>
                    <a:pt x="25" y="32"/>
                    <a:pt x="22" y="40"/>
                    <a:pt x="21" y="51"/>
                  </a:cubicBezTo>
                  <a:lnTo>
                    <a:pt x="88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7">
              <a:extLst>
                <a:ext uri="{FF2B5EF4-FFF2-40B4-BE49-F238E27FC236}">
                  <a16:creationId xmlns:a16="http://schemas.microsoft.com/office/drawing/2014/main" id="{3D02A9CF-4529-41F1-A190-CFAA6462D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1" y="3010"/>
              <a:ext cx="54" cy="56"/>
            </a:xfrm>
            <a:custGeom>
              <a:avLst/>
              <a:gdLst>
                <a:gd name="T0" fmla="*/ 110 w 112"/>
                <a:gd name="T1" fmla="*/ 0 h 117"/>
                <a:gd name="T2" fmla="*/ 68 w 112"/>
                <a:gd name="T3" fmla="*/ 57 h 117"/>
                <a:gd name="T4" fmla="*/ 112 w 112"/>
                <a:gd name="T5" fmla="*/ 117 h 117"/>
                <a:gd name="T6" fmla="*/ 89 w 112"/>
                <a:gd name="T7" fmla="*/ 117 h 117"/>
                <a:gd name="T8" fmla="*/ 56 w 112"/>
                <a:gd name="T9" fmla="*/ 71 h 117"/>
                <a:gd name="T10" fmla="*/ 22 w 112"/>
                <a:gd name="T11" fmla="*/ 117 h 117"/>
                <a:gd name="T12" fmla="*/ 0 w 112"/>
                <a:gd name="T13" fmla="*/ 117 h 117"/>
                <a:gd name="T14" fmla="*/ 45 w 112"/>
                <a:gd name="T15" fmla="*/ 56 h 117"/>
                <a:gd name="T16" fmla="*/ 4 w 112"/>
                <a:gd name="T17" fmla="*/ 0 h 117"/>
                <a:gd name="T18" fmla="*/ 26 w 112"/>
                <a:gd name="T19" fmla="*/ 0 h 117"/>
                <a:gd name="T20" fmla="*/ 57 w 112"/>
                <a:gd name="T21" fmla="*/ 42 h 117"/>
                <a:gd name="T22" fmla="*/ 87 w 112"/>
                <a:gd name="T23" fmla="*/ 0 h 117"/>
                <a:gd name="T24" fmla="*/ 110 w 112"/>
                <a:gd name="T2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17">
                  <a:moveTo>
                    <a:pt x="110" y="0"/>
                  </a:moveTo>
                  <a:lnTo>
                    <a:pt x="68" y="57"/>
                  </a:lnTo>
                  <a:lnTo>
                    <a:pt x="112" y="117"/>
                  </a:lnTo>
                  <a:lnTo>
                    <a:pt x="89" y="117"/>
                  </a:lnTo>
                  <a:lnTo>
                    <a:pt x="56" y="71"/>
                  </a:lnTo>
                  <a:lnTo>
                    <a:pt x="22" y="117"/>
                  </a:lnTo>
                  <a:lnTo>
                    <a:pt x="0" y="117"/>
                  </a:lnTo>
                  <a:lnTo>
                    <a:pt x="45" y="56"/>
                  </a:lnTo>
                  <a:lnTo>
                    <a:pt x="4" y="0"/>
                  </a:lnTo>
                  <a:lnTo>
                    <a:pt x="26" y="0"/>
                  </a:lnTo>
                  <a:lnTo>
                    <a:pt x="57" y="42"/>
                  </a:lnTo>
                  <a:lnTo>
                    <a:pt x="87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48">
              <a:extLst>
                <a:ext uri="{FF2B5EF4-FFF2-40B4-BE49-F238E27FC236}">
                  <a16:creationId xmlns:a16="http://schemas.microsoft.com/office/drawing/2014/main" id="{A3325F85-8BA9-4D81-94E4-3C09BC1785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7" y="2946"/>
              <a:ext cx="240" cy="180"/>
            </a:xfrm>
            <a:prstGeom prst="rect">
              <a:avLst/>
            </a:prstGeom>
            <a:solidFill>
              <a:srgbClr val="D0E69E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9">
              <a:extLst>
                <a:ext uri="{FF2B5EF4-FFF2-40B4-BE49-F238E27FC236}">
                  <a16:creationId xmlns:a16="http://schemas.microsoft.com/office/drawing/2014/main" id="{437B6A4F-9795-4940-B9E0-F989AB3E4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0" y="2991"/>
              <a:ext cx="63" cy="75"/>
            </a:xfrm>
            <a:custGeom>
              <a:avLst/>
              <a:gdLst>
                <a:gd name="T0" fmla="*/ 0 w 131"/>
                <a:gd name="T1" fmla="*/ 0 h 156"/>
                <a:gd name="T2" fmla="*/ 131 w 131"/>
                <a:gd name="T3" fmla="*/ 0 h 156"/>
                <a:gd name="T4" fmla="*/ 131 w 131"/>
                <a:gd name="T5" fmla="*/ 18 h 156"/>
                <a:gd name="T6" fmla="*/ 76 w 131"/>
                <a:gd name="T7" fmla="*/ 18 h 156"/>
                <a:gd name="T8" fmla="*/ 76 w 131"/>
                <a:gd name="T9" fmla="*/ 156 h 156"/>
                <a:gd name="T10" fmla="*/ 55 w 131"/>
                <a:gd name="T11" fmla="*/ 156 h 156"/>
                <a:gd name="T12" fmla="*/ 55 w 131"/>
                <a:gd name="T13" fmla="*/ 18 h 156"/>
                <a:gd name="T14" fmla="*/ 0 w 131"/>
                <a:gd name="T15" fmla="*/ 18 h 156"/>
                <a:gd name="T16" fmla="*/ 0 w 131"/>
                <a:gd name="T1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156">
                  <a:moveTo>
                    <a:pt x="0" y="0"/>
                  </a:moveTo>
                  <a:lnTo>
                    <a:pt x="131" y="0"/>
                  </a:lnTo>
                  <a:lnTo>
                    <a:pt x="131" y="18"/>
                  </a:lnTo>
                  <a:lnTo>
                    <a:pt x="76" y="18"/>
                  </a:lnTo>
                  <a:lnTo>
                    <a:pt x="76" y="156"/>
                  </a:lnTo>
                  <a:lnTo>
                    <a:pt x="55" y="156"/>
                  </a:lnTo>
                  <a:lnTo>
                    <a:pt x="55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0">
              <a:extLst>
                <a:ext uri="{FF2B5EF4-FFF2-40B4-BE49-F238E27FC236}">
                  <a16:creationId xmlns:a16="http://schemas.microsoft.com/office/drawing/2014/main" id="{23C57C57-2903-49A0-9C4E-CB8D6EFC73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81" y="3009"/>
              <a:ext cx="51" cy="59"/>
            </a:xfrm>
            <a:custGeom>
              <a:avLst/>
              <a:gdLst>
                <a:gd name="T0" fmla="*/ 107 w 107"/>
                <a:gd name="T1" fmla="*/ 57 h 123"/>
                <a:gd name="T2" fmla="*/ 107 w 107"/>
                <a:gd name="T3" fmla="*/ 66 h 123"/>
                <a:gd name="T4" fmla="*/ 20 w 107"/>
                <a:gd name="T5" fmla="*/ 66 h 123"/>
                <a:gd name="T6" fmla="*/ 31 w 107"/>
                <a:gd name="T7" fmla="*/ 96 h 123"/>
                <a:gd name="T8" fmla="*/ 61 w 107"/>
                <a:gd name="T9" fmla="*/ 107 h 123"/>
                <a:gd name="T10" fmla="*/ 82 w 107"/>
                <a:gd name="T11" fmla="*/ 104 h 123"/>
                <a:gd name="T12" fmla="*/ 102 w 107"/>
                <a:gd name="T13" fmla="*/ 96 h 123"/>
                <a:gd name="T14" fmla="*/ 102 w 107"/>
                <a:gd name="T15" fmla="*/ 114 h 123"/>
                <a:gd name="T16" fmla="*/ 81 w 107"/>
                <a:gd name="T17" fmla="*/ 121 h 123"/>
                <a:gd name="T18" fmla="*/ 60 w 107"/>
                <a:gd name="T19" fmla="*/ 123 h 123"/>
                <a:gd name="T20" fmla="*/ 16 w 107"/>
                <a:gd name="T21" fmla="*/ 107 h 123"/>
                <a:gd name="T22" fmla="*/ 0 w 107"/>
                <a:gd name="T23" fmla="*/ 63 h 123"/>
                <a:gd name="T24" fmla="*/ 15 w 107"/>
                <a:gd name="T25" fmla="*/ 17 h 123"/>
                <a:gd name="T26" fmla="*/ 56 w 107"/>
                <a:gd name="T27" fmla="*/ 0 h 123"/>
                <a:gd name="T28" fmla="*/ 93 w 107"/>
                <a:gd name="T29" fmla="*/ 15 h 123"/>
                <a:gd name="T30" fmla="*/ 107 w 107"/>
                <a:gd name="T31" fmla="*/ 57 h 123"/>
                <a:gd name="T32" fmla="*/ 88 w 107"/>
                <a:gd name="T33" fmla="*/ 51 h 123"/>
                <a:gd name="T34" fmla="*/ 79 w 107"/>
                <a:gd name="T35" fmla="*/ 26 h 123"/>
                <a:gd name="T36" fmla="*/ 57 w 107"/>
                <a:gd name="T37" fmla="*/ 16 h 123"/>
                <a:gd name="T38" fmla="*/ 31 w 107"/>
                <a:gd name="T39" fmla="*/ 26 h 123"/>
                <a:gd name="T40" fmla="*/ 20 w 107"/>
                <a:gd name="T41" fmla="*/ 51 h 123"/>
                <a:gd name="T42" fmla="*/ 88 w 107"/>
                <a:gd name="T43" fmla="*/ 5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7" h="123">
                  <a:moveTo>
                    <a:pt x="107" y="57"/>
                  </a:moveTo>
                  <a:lnTo>
                    <a:pt x="107" y="66"/>
                  </a:lnTo>
                  <a:lnTo>
                    <a:pt x="20" y="66"/>
                  </a:lnTo>
                  <a:cubicBezTo>
                    <a:pt x="20" y="79"/>
                    <a:pt x="24" y="89"/>
                    <a:pt x="31" y="96"/>
                  </a:cubicBezTo>
                  <a:cubicBezTo>
                    <a:pt x="38" y="103"/>
                    <a:pt x="48" y="107"/>
                    <a:pt x="61" y="107"/>
                  </a:cubicBezTo>
                  <a:cubicBezTo>
                    <a:pt x="68" y="107"/>
                    <a:pt x="75" y="106"/>
                    <a:pt x="82" y="104"/>
                  </a:cubicBezTo>
                  <a:cubicBezTo>
                    <a:pt x="89" y="102"/>
                    <a:pt x="96" y="99"/>
                    <a:pt x="102" y="96"/>
                  </a:cubicBezTo>
                  <a:lnTo>
                    <a:pt x="102" y="114"/>
                  </a:lnTo>
                  <a:cubicBezTo>
                    <a:pt x="96" y="117"/>
                    <a:pt x="89" y="119"/>
                    <a:pt x="81" y="121"/>
                  </a:cubicBezTo>
                  <a:cubicBezTo>
                    <a:pt x="74" y="122"/>
                    <a:pt x="67" y="123"/>
                    <a:pt x="60" y="123"/>
                  </a:cubicBezTo>
                  <a:cubicBezTo>
                    <a:pt x="41" y="123"/>
                    <a:pt x="27" y="118"/>
                    <a:pt x="16" y="107"/>
                  </a:cubicBezTo>
                  <a:cubicBezTo>
                    <a:pt x="5" y="96"/>
                    <a:pt x="0" y="81"/>
                    <a:pt x="0" y="63"/>
                  </a:cubicBezTo>
                  <a:cubicBezTo>
                    <a:pt x="0" y="43"/>
                    <a:pt x="5" y="28"/>
                    <a:pt x="15" y="17"/>
                  </a:cubicBezTo>
                  <a:cubicBezTo>
                    <a:pt x="25" y="6"/>
                    <a:pt x="39" y="0"/>
                    <a:pt x="56" y="0"/>
                  </a:cubicBezTo>
                  <a:cubicBezTo>
                    <a:pt x="72" y="0"/>
                    <a:pt x="84" y="5"/>
                    <a:pt x="93" y="15"/>
                  </a:cubicBezTo>
                  <a:cubicBezTo>
                    <a:pt x="102" y="25"/>
                    <a:pt x="107" y="39"/>
                    <a:pt x="107" y="57"/>
                  </a:cubicBezTo>
                  <a:close/>
                  <a:moveTo>
                    <a:pt x="88" y="51"/>
                  </a:moveTo>
                  <a:cubicBezTo>
                    <a:pt x="88" y="40"/>
                    <a:pt x="85" y="32"/>
                    <a:pt x="79" y="26"/>
                  </a:cubicBezTo>
                  <a:cubicBezTo>
                    <a:pt x="73" y="20"/>
                    <a:pt x="66" y="16"/>
                    <a:pt x="57" y="16"/>
                  </a:cubicBezTo>
                  <a:cubicBezTo>
                    <a:pt x="46" y="16"/>
                    <a:pt x="38" y="19"/>
                    <a:pt x="31" y="26"/>
                  </a:cubicBezTo>
                  <a:cubicBezTo>
                    <a:pt x="25" y="32"/>
                    <a:pt x="21" y="40"/>
                    <a:pt x="20" y="51"/>
                  </a:cubicBezTo>
                  <a:lnTo>
                    <a:pt x="88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1">
              <a:extLst>
                <a:ext uri="{FF2B5EF4-FFF2-40B4-BE49-F238E27FC236}">
                  <a16:creationId xmlns:a16="http://schemas.microsoft.com/office/drawing/2014/main" id="{40FAD13E-5FB2-4FD4-ADD7-48B04023A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9" y="3010"/>
              <a:ext cx="53" cy="56"/>
            </a:xfrm>
            <a:custGeom>
              <a:avLst/>
              <a:gdLst>
                <a:gd name="T0" fmla="*/ 110 w 112"/>
                <a:gd name="T1" fmla="*/ 0 h 117"/>
                <a:gd name="T2" fmla="*/ 68 w 112"/>
                <a:gd name="T3" fmla="*/ 57 h 117"/>
                <a:gd name="T4" fmla="*/ 112 w 112"/>
                <a:gd name="T5" fmla="*/ 117 h 117"/>
                <a:gd name="T6" fmla="*/ 90 w 112"/>
                <a:gd name="T7" fmla="*/ 117 h 117"/>
                <a:gd name="T8" fmla="*/ 56 w 112"/>
                <a:gd name="T9" fmla="*/ 71 h 117"/>
                <a:gd name="T10" fmla="*/ 23 w 112"/>
                <a:gd name="T11" fmla="*/ 117 h 117"/>
                <a:gd name="T12" fmla="*/ 0 w 112"/>
                <a:gd name="T13" fmla="*/ 117 h 117"/>
                <a:gd name="T14" fmla="*/ 45 w 112"/>
                <a:gd name="T15" fmla="*/ 56 h 117"/>
                <a:gd name="T16" fmla="*/ 4 w 112"/>
                <a:gd name="T17" fmla="*/ 0 h 117"/>
                <a:gd name="T18" fmla="*/ 27 w 112"/>
                <a:gd name="T19" fmla="*/ 0 h 117"/>
                <a:gd name="T20" fmla="*/ 57 w 112"/>
                <a:gd name="T21" fmla="*/ 42 h 117"/>
                <a:gd name="T22" fmla="*/ 88 w 112"/>
                <a:gd name="T23" fmla="*/ 0 h 117"/>
                <a:gd name="T24" fmla="*/ 110 w 112"/>
                <a:gd name="T2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17">
                  <a:moveTo>
                    <a:pt x="110" y="0"/>
                  </a:moveTo>
                  <a:lnTo>
                    <a:pt x="68" y="57"/>
                  </a:lnTo>
                  <a:lnTo>
                    <a:pt x="112" y="117"/>
                  </a:lnTo>
                  <a:lnTo>
                    <a:pt x="90" y="117"/>
                  </a:lnTo>
                  <a:lnTo>
                    <a:pt x="56" y="71"/>
                  </a:lnTo>
                  <a:lnTo>
                    <a:pt x="23" y="117"/>
                  </a:lnTo>
                  <a:lnTo>
                    <a:pt x="0" y="117"/>
                  </a:lnTo>
                  <a:lnTo>
                    <a:pt x="45" y="56"/>
                  </a:lnTo>
                  <a:lnTo>
                    <a:pt x="4" y="0"/>
                  </a:lnTo>
                  <a:lnTo>
                    <a:pt x="27" y="0"/>
                  </a:lnTo>
                  <a:lnTo>
                    <a:pt x="57" y="42"/>
                  </a:lnTo>
                  <a:lnTo>
                    <a:pt x="88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52">
              <a:extLst>
                <a:ext uri="{FF2B5EF4-FFF2-40B4-BE49-F238E27FC236}">
                  <a16:creationId xmlns:a16="http://schemas.microsoft.com/office/drawing/2014/main" id="{082B7906-0050-4FE5-BBF0-B7757D7246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4" y="2946"/>
              <a:ext cx="240" cy="180"/>
            </a:xfrm>
            <a:prstGeom prst="rect">
              <a:avLst/>
            </a:prstGeom>
            <a:solidFill>
              <a:srgbClr val="D0E69E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3">
              <a:extLst>
                <a:ext uri="{FF2B5EF4-FFF2-40B4-BE49-F238E27FC236}">
                  <a16:creationId xmlns:a16="http://schemas.microsoft.com/office/drawing/2014/main" id="{E4F01389-AA2F-4A05-AD7F-D38BCD529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8" y="2991"/>
              <a:ext cx="63" cy="75"/>
            </a:xfrm>
            <a:custGeom>
              <a:avLst/>
              <a:gdLst>
                <a:gd name="T0" fmla="*/ 0 w 130"/>
                <a:gd name="T1" fmla="*/ 0 h 156"/>
                <a:gd name="T2" fmla="*/ 130 w 130"/>
                <a:gd name="T3" fmla="*/ 0 h 156"/>
                <a:gd name="T4" fmla="*/ 130 w 130"/>
                <a:gd name="T5" fmla="*/ 18 h 156"/>
                <a:gd name="T6" fmla="*/ 75 w 130"/>
                <a:gd name="T7" fmla="*/ 18 h 156"/>
                <a:gd name="T8" fmla="*/ 75 w 130"/>
                <a:gd name="T9" fmla="*/ 156 h 156"/>
                <a:gd name="T10" fmla="*/ 54 w 130"/>
                <a:gd name="T11" fmla="*/ 156 h 156"/>
                <a:gd name="T12" fmla="*/ 54 w 130"/>
                <a:gd name="T13" fmla="*/ 18 h 156"/>
                <a:gd name="T14" fmla="*/ 0 w 130"/>
                <a:gd name="T15" fmla="*/ 18 h 156"/>
                <a:gd name="T16" fmla="*/ 0 w 130"/>
                <a:gd name="T1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56">
                  <a:moveTo>
                    <a:pt x="0" y="0"/>
                  </a:moveTo>
                  <a:lnTo>
                    <a:pt x="130" y="0"/>
                  </a:lnTo>
                  <a:lnTo>
                    <a:pt x="130" y="18"/>
                  </a:lnTo>
                  <a:lnTo>
                    <a:pt x="75" y="18"/>
                  </a:lnTo>
                  <a:lnTo>
                    <a:pt x="75" y="156"/>
                  </a:lnTo>
                  <a:lnTo>
                    <a:pt x="54" y="156"/>
                  </a:lnTo>
                  <a:lnTo>
                    <a:pt x="54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4">
              <a:extLst>
                <a:ext uri="{FF2B5EF4-FFF2-40B4-BE49-F238E27FC236}">
                  <a16:creationId xmlns:a16="http://schemas.microsoft.com/office/drawing/2014/main" id="{E91C28D1-9EA8-4233-B95E-50A5D7A969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9" y="3009"/>
              <a:ext cx="51" cy="59"/>
            </a:xfrm>
            <a:custGeom>
              <a:avLst/>
              <a:gdLst>
                <a:gd name="T0" fmla="*/ 107 w 107"/>
                <a:gd name="T1" fmla="*/ 57 h 123"/>
                <a:gd name="T2" fmla="*/ 107 w 107"/>
                <a:gd name="T3" fmla="*/ 66 h 123"/>
                <a:gd name="T4" fmla="*/ 20 w 107"/>
                <a:gd name="T5" fmla="*/ 66 h 123"/>
                <a:gd name="T6" fmla="*/ 32 w 107"/>
                <a:gd name="T7" fmla="*/ 96 h 123"/>
                <a:gd name="T8" fmla="*/ 61 w 107"/>
                <a:gd name="T9" fmla="*/ 107 h 123"/>
                <a:gd name="T10" fmla="*/ 82 w 107"/>
                <a:gd name="T11" fmla="*/ 104 h 123"/>
                <a:gd name="T12" fmla="*/ 103 w 107"/>
                <a:gd name="T13" fmla="*/ 96 h 123"/>
                <a:gd name="T14" fmla="*/ 103 w 107"/>
                <a:gd name="T15" fmla="*/ 114 h 123"/>
                <a:gd name="T16" fmla="*/ 82 w 107"/>
                <a:gd name="T17" fmla="*/ 121 h 123"/>
                <a:gd name="T18" fmla="*/ 60 w 107"/>
                <a:gd name="T19" fmla="*/ 123 h 123"/>
                <a:gd name="T20" fmla="*/ 16 w 107"/>
                <a:gd name="T21" fmla="*/ 107 h 123"/>
                <a:gd name="T22" fmla="*/ 0 w 107"/>
                <a:gd name="T23" fmla="*/ 63 h 123"/>
                <a:gd name="T24" fmla="*/ 15 w 107"/>
                <a:gd name="T25" fmla="*/ 17 h 123"/>
                <a:gd name="T26" fmla="*/ 57 w 107"/>
                <a:gd name="T27" fmla="*/ 0 h 123"/>
                <a:gd name="T28" fmla="*/ 94 w 107"/>
                <a:gd name="T29" fmla="*/ 15 h 123"/>
                <a:gd name="T30" fmla="*/ 107 w 107"/>
                <a:gd name="T31" fmla="*/ 57 h 123"/>
                <a:gd name="T32" fmla="*/ 88 w 107"/>
                <a:gd name="T33" fmla="*/ 51 h 123"/>
                <a:gd name="T34" fmla="*/ 79 w 107"/>
                <a:gd name="T35" fmla="*/ 26 h 123"/>
                <a:gd name="T36" fmla="*/ 57 w 107"/>
                <a:gd name="T37" fmla="*/ 16 h 123"/>
                <a:gd name="T38" fmla="*/ 32 w 107"/>
                <a:gd name="T39" fmla="*/ 26 h 123"/>
                <a:gd name="T40" fmla="*/ 21 w 107"/>
                <a:gd name="T41" fmla="*/ 51 h 123"/>
                <a:gd name="T42" fmla="*/ 88 w 107"/>
                <a:gd name="T43" fmla="*/ 5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7" h="123">
                  <a:moveTo>
                    <a:pt x="107" y="57"/>
                  </a:moveTo>
                  <a:lnTo>
                    <a:pt x="107" y="66"/>
                  </a:lnTo>
                  <a:lnTo>
                    <a:pt x="20" y="66"/>
                  </a:lnTo>
                  <a:cubicBezTo>
                    <a:pt x="21" y="79"/>
                    <a:pt x="25" y="89"/>
                    <a:pt x="32" y="96"/>
                  </a:cubicBezTo>
                  <a:cubicBezTo>
                    <a:pt x="39" y="103"/>
                    <a:pt x="49" y="107"/>
                    <a:pt x="61" y="107"/>
                  </a:cubicBezTo>
                  <a:cubicBezTo>
                    <a:pt x="68" y="107"/>
                    <a:pt x="75" y="106"/>
                    <a:pt x="82" y="104"/>
                  </a:cubicBezTo>
                  <a:cubicBezTo>
                    <a:pt x="89" y="102"/>
                    <a:pt x="96" y="99"/>
                    <a:pt x="103" y="96"/>
                  </a:cubicBezTo>
                  <a:lnTo>
                    <a:pt x="103" y="114"/>
                  </a:lnTo>
                  <a:cubicBezTo>
                    <a:pt x="96" y="117"/>
                    <a:pt x="89" y="119"/>
                    <a:pt x="82" y="121"/>
                  </a:cubicBezTo>
                  <a:cubicBezTo>
                    <a:pt x="75" y="122"/>
                    <a:pt x="67" y="123"/>
                    <a:pt x="60" y="123"/>
                  </a:cubicBezTo>
                  <a:cubicBezTo>
                    <a:pt x="42" y="123"/>
                    <a:pt x="27" y="118"/>
                    <a:pt x="16" y="107"/>
                  </a:cubicBezTo>
                  <a:cubicBezTo>
                    <a:pt x="6" y="96"/>
                    <a:pt x="0" y="81"/>
                    <a:pt x="0" y="63"/>
                  </a:cubicBezTo>
                  <a:cubicBezTo>
                    <a:pt x="0" y="43"/>
                    <a:pt x="5" y="28"/>
                    <a:pt x="15" y="17"/>
                  </a:cubicBezTo>
                  <a:cubicBezTo>
                    <a:pt x="26" y="6"/>
                    <a:pt x="39" y="0"/>
                    <a:pt x="57" y="0"/>
                  </a:cubicBezTo>
                  <a:cubicBezTo>
                    <a:pt x="72" y="0"/>
                    <a:pt x="85" y="5"/>
                    <a:pt x="94" y="15"/>
                  </a:cubicBezTo>
                  <a:cubicBezTo>
                    <a:pt x="103" y="25"/>
                    <a:pt x="107" y="39"/>
                    <a:pt x="107" y="57"/>
                  </a:cubicBezTo>
                  <a:close/>
                  <a:moveTo>
                    <a:pt x="88" y="51"/>
                  </a:moveTo>
                  <a:cubicBezTo>
                    <a:pt x="88" y="40"/>
                    <a:pt x="85" y="32"/>
                    <a:pt x="79" y="26"/>
                  </a:cubicBezTo>
                  <a:cubicBezTo>
                    <a:pt x="74" y="20"/>
                    <a:pt x="66" y="16"/>
                    <a:pt x="57" y="16"/>
                  </a:cubicBezTo>
                  <a:cubicBezTo>
                    <a:pt x="46" y="16"/>
                    <a:pt x="38" y="19"/>
                    <a:pt x="32" y="26"/>
                  </a:cubicBezTo>
                  <a:cubicBezTo>
                    <a:pt x="25" y="32"/>
                    <a:pt x="22" y="40"/>
                    <a:pt x="21" y="51"/>
                  </a:cubicBezTo>
                  <a:lnTo>
                    <a:pt x="88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5">
              <a:extLst>
                <a:ext uri="{FF2B5EF4-FFF2-40B4-BE49-F238E27FC236}">
                  <a16:creationId xmlns:a16="http://schemas.microsoft.com/office/drawing/2014/main" id="{062BA42E-72A6-4571-90CE-28283AFA06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7" y="3010"/>
              <a:ext cx="54" cy="56"/>
            </a:xfrm>
            <a:custGeom>
              <a:avLst/>
              <a:gdLst>
                <a:gd name="T0" fmla="*/ 109 w 112"/>
                <a:gd name="T1" fmla="*/ 0 h 117"/>
                <a:gd name="T2" fmla="*/ 68 w 112"/>
                <a:gd name="T3" fmla="*/ 57 h 117"/>
                <a:gd name="T4" fmla="*/ 112 w 112"/>
                <a:gd name="T5" fmla="*/ 117 h 117"/>
                <a:gd name="T6" fmla="*/ 89 w 112"/>
                <a:gd name="T7" fmla="*/ 117 h 117"/>
                <a:gd name="T8" fmla="*/ 56 w 112"/>
                <a:gd name="T9" fmla="*/ 71 h 117"/>
                <a:gd name="T10" fmla="*/ 22 w 112"/>
                <a:gd name="T11" fmla="*/ 117 h 117"/>
                <a:gd name="T12" fmla="*/ 0 w 112"/>
                <a:gd name="T13" fmla="*/ 117 h 117"/>
                <a:gd name="T14" fmla="*/ 45 w 112"/>
                <a:gd name="T15" fmla="*/ 56 h 117"/>
                <a:gd name="T16" fmla="*/ 4 w 112"/>
                <a:gd name="T17" fmla="*/ 0 h 117"/>
                <a:gd name="T18" fmla="*/ 26 w 112"/>
                <a:gd name="T19" fmla="*/ 0 h 117"/>
                <a:gd name="T20" fmla="*/ 56 w 112"/>
                <a:gd name="T21" fmla="*/ 42 h 117"/>
                <a:gd name="T22" fmla="*/ 87 w 112"/>
                <a:gd name="T23" fmla="*/ 0 h 117"/>
                <a:gd name="T24" fmla="*/ 109 w 112"/>
                <a:gd name="T2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17">
                  <a:moveTo>
                    <a:pt x="109" y="0"/>
                  </a:moveTo>
                  <a:lnTo>
                    <a:pt x="68" y="57"/>
                  </a:lnTo>
                  <a:lnTo>
                    <a:pt x="112" y="117"/>
                  </a:lnTo>
                  <a:lnTo>
                    <a:pt x="89" y="117"/>
                  </a:lnTo>
                  <a:lnTo>
                    <a:pt x="56" y="71"/>
                  </a:lnTo>
                  <a:lnTo>
                    <a:pt x="22" y="117"/>
                  </a:lnTo>
                  <a:lnTo>
                    <a:pt x="0" y="117"/>
                  </a:lnTo>
                  <a:lnTo>
                    <a:pt x="45" y="56"/>
                  </a:lnTo>
                  <a:lnTo>
                    <a:pt x="4" y="0"/>
                  </a:lnTo>
                  <a:lnTo>
                    <a:pt x="26" y="0"/>
                  </a:lnTo>
                  <a:lnTo>
                    <a:pt x="56" y="42"/>
                  </a:lnTo>
                  <a:lnTo>
                    <a:pt x="87" y="0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56">
              <a:extLst>
                <a:ext uri="{FF2B5EF4-FFF2-40B4-BE49-F238E27FC236}">
                  <a16:creationId xmlns:a16="http://schemas.microsoft.com/office/drawing/2014/main" id="{4B63B05B-DB33-4FB9-BDA6-D12B54097E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2" y="2946"/>
              <a:ext cx="240" cy="180"/>
            </a:xfrm>
            <a:prstGeom prst="rect">
              <a:avLst/>
            </a:prstGeom>
            <a:solidFill>
              <a:srgbClr val="D0E69E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7">
              <a:extLst>
                <a:ext uri="{FF2B5EF4-FFF2-40B4-BE49-F238E27FC236}">
                  <a16:creationId xmlns:a16="http://schemas.microsoft.com/office/drawing/2014/main" id="{FD7ED13E-0095-4CA6-A548-4D4C15DCD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6" y="2991"/>
              <a:ext cx="63" cy="75"/>
            </a:xfrm>
            <a:custGeom>
              <a:avLst/>
              <a:gdLst>
                <a:gd name="T0" fmla="*/ 0 w 130"/>
                <a:gd name="T1" fmla="*/ 0 h 156"/>
                <a:gd name="T2" fmla="*/ 130 w 130"/>
                <a:gd name="T3" fmla="*/ 0 h 156"/>
                <a:gd name="T4" fmla="*/ 130 w 130"/>
                <a:gd name="T5" fmla="*/ 18 h 156"/>
                <a:gd name="T6" fmla="*/ 76 w 130"/>
                <a:gd name="T7" fmla="*/ 18 h 156"/>
                <a:gd name="T8" fmla="*/ 76 w 130"/>
                <a:gd name="T9" fmla="*/ 156 h 156"/>
                <a:gd name="T10" fmla="*/ 55 w 130"/>
                <a:gd name="T11" fmla="*/ 156 h 156"/>
                <a:gd name="T12" fmla="*/ 55 w 130"/>
                <a:gd name="T13" fmla="*/ 18 h 156"/>
                <a:gd name="T14" fmla="*/ 0 w 130"/>
                <a:gd name="T15" fmla="*/ 18 h 156"/>
                <a:gd name="T16" fmla="*/ 0 w 130"/>
                <a:gd name="T1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56">
                  <a:moveTo>
                    <a:pt x="0" y="0"/>
                  </a:moveTo>
                  <a:lnTo>
                    <a:pt x="130" y="0"/>
                  </a:lnTo>
                  <a:lnTo>
                    <a:pt x="130" y="18"/>
                  </a:lnTo>
                  <a:lnTo>
                    <a:pt x="76" y="18"/>
                  </a:lnTo>
                  <a:lnTo>
                    <a:pt x="76" y="156"/>
                  </a:lnTo>
                  <a:lnTo>
                    <a:pt x="55" y="156"/>
                  </a:lnTo>
                  <a:lnTo>
                    <a:pt x="55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8">
              <a:extLst>
                <a:ext uri="{FF2B5EF4-FFF2-40B4-BE49-F238E27FC236}">
                  <a16:creationId xmlns:a16="http://schemas.microsoft.com/office/drawing/2014/main" id="{6301C4E5-A8BB-471A-8F52-2E44473E41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97" y="3009"/>
              <a:ext cx="51" cy="59"/>
            </a:xfrm>
            <a:custGeom>
              <a:avLst/>
              <a:gdLst>
                <a:gd name="T0" fmla="*/ 106 w 106"/>
                <a:gd name="T1" fmla="*/ 57 h 123"/>
                <a:gd name="T2" fmla="*/ 106 w 106"/>
                <a:gd name="T3" fmla="*/ 66 h 123"/>
                <a:gd name="T4" fmla="*/ 19 w 106"/>
                <a:gd name="T5" fmla="*/ 66 h 123"/>
                <a:gd name="T6" fmla="*/ 31 w 106"/>
                <a:gd name="T7" fmla="*/ 96 h 123"/>
                <a:gd name="T8" fmla="*/ 61 w 106"/>
                <a:gd name="T9" fmla="*/ 107 h 123"/>
                <a:gd name="T10" fmla="*/ 82 w 106"/>
                <a:gd name="T11" fmla="*/ 104 h 123"/>
                <a:gd name="T12" fmla="*/ 102 w 106"/>
                <a:gd name="T13" fmla="*/ 96 h 123"/>
                <a:gd name="T14" fmla="*/ 102 w 106"/>
                <a:gd name="T15" fmla="*/ 114 h 123"/>
                <a:gd name="T16" fmla="*/ 81 w 106"/>
                <a:gd name="T17" fmla="*/ 121 h 123"/>
                <a:gd name="T18" fmla="*/ 59 w 106"/>
                <a:gd name="T19" fmla="*/ 123 h 123"/>
                <a:gd name="T20" fmla="*/ 16 w 106"/>
                <a:gd name="T21" fmla="*/ 107 h 123"/>
                <a:gd name="T22" fmla="*/ 0 w 106"/>
                <a:gd name="T23" fmla="*/ 63 h 123"/>
                <a:gd name="T24" fmla="*/ 15 w 106"/>
                <a:gd name="T25" fmla="*/ 17 h 123"/>
                <a:gd name="T26" fmla="*/ 56 w 106"/>
                <a:gd name="T27" fmla="*/ 0 h 123"/>
                <a:gd name="T28" fmla="*/ 93 w 106"/>
                <a:gd name="T29" fmla="*/ 15 h 123"/>
                <a:gd name="T30" fmla="*/ 106 w 106"/>
                <a:gd name="T31" fmla="*/ 57 h 123"/>
                <a:gd name="T32" fmla="*/ 88 w 106"/>
                <a:gd name="T33" fmla="*/ 51 h 123"/>
                <a:gd name="T34" fmla="*/ 79 w 106"/>
                <a:gd name="T35" fmla="*/ 26 h 123"/>
                <a:gd name="T36" fmla="*/ 56 w 106"/>
                <a:gd name="T37" fmla="*/ 16 h 123"/>
                <a:gd name="T38" fmla="*/ 31 w 106"/>
                <a:gd name="T39" fmla="*/ 26 h 123"/>
                <a:gd name="T40" fmla="*/ 20 w 106"/>
                <a:gd name="T41" fmla="*/ 51 h 123"/>
                <a:gd name="T42" fmla="*/ 88 w 106"/>
                <a:gd name="T43" fmla="*/ 5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6" h="123">
                  <a:moveTo>
                    <a:pt x="106" y="57"/>
                  </a:moveTo>
                  <a:lnTo>
                    <a:pt x="106" y="66"/>
                  </a:lnTo>
                  <a:lnTo>
                    <a:pt x="19" y="66"/>
                  </a:lnTo>
                  <a:cubicBezTo>
                    <a:pt x="20" y="79"/>
                    <a:pt x="24" y="89"/>
                    <a:pt x="31" y="96"/>
                  </a:cubicBezTo>
                  <a:cubicBezTo>
                    <a:pt x="38" y="103"/>
                    <a:pt x="48" y="107"/>
                    <a:pt x="61" y="107"/>
                  </a:cubicBezTo>
                  <a:cubicBezTo>
                    <a:pt x="68" y="107"/>
                    <a:pt x="75" y="106"/>
                    <a:pt x="82" y="104"/>
                  </a:cubicBezTo>
                  <a:cubicBezTo>
                    <a:pt x="89" y="102"/>
                    <a:pt x="95" y="99"/>
                    <a:pt x="102" y="96"/>
                  </a:cubicBezTo>
                  <a:lnTo>
                    <a:pt x="102" y="114"/>
                  </a:lnTo>
                  <a:cubicBezTo>
                    <a:pt x="95" y="117"/>
                    <a:pt x="88" y="119"/>
                    <a:pt x="81" y="121"/>
                  </a:cubicBezTo>
                  <a:cubicBezTo>
                    <a:pt x="74" y="122"/>
                    <a:pt x="67" y="123"/>
                    <a:pt x="59" y="123"/>
                  </a:cubicBezTo>
                  <a:cubicBezTo>
                    <a:pt x="41" y="123"/>
                    <a:pt x="26" y="118"/>
                    <a:pt x="16" y="107"/>
                  </a:cubicBezTo>
                  <a:cubicBezTo>
                    <a:pt x="5" y="96"/>
                    <a:pt x="0" y="81"/>
                    <a:pt x="0" y="63"/>
                  </a:cubicBezTo>
                  <a:cubicBezTo>
                    <a:pt x="0" y="43"/>
                    <a:pt x="5" y="28"/>
                    <a:pt x="15" y="17"/>
                  </a:cubicBezTo>
                  <a:cubicBezTo>
                    <a:pt x="25" y="6"/>
                    <a:pt x="39" y="0"/>
                    <a:pt x="56" y="0"/>
                  </a:cubicBezTo>
                  <a:cubicBezTo>
                    <a:pt x="72" y="0"/>
                    <a:pt x="84" y="5"/>
                    <a:pt x="93" y="15"/>
                  </a:cubicBezTo>
                  <a:cubicBezTo>
                    <a:pt x="102" y="25"/>
                    <a:pt x="106" y="39"/>
                    <a:pt x="106" y="57"/>
                  </a:cubicBezTo>
                  <a:close/>
                  <a:moveTo>
                    <a:pt x="88" y="51"/>
                  </a:moveTo>
                  <a:cubicBezTo>
                    <a:pt x="87" y="40"/>
                    <a:pt x="84" y="32"/>
                    <a:pt x="79" y="26"/>
                  </a:cubicBezTo>
                  <a:cubicBezTo>
                    <a:pt x="73" y="20"/>
                    <a:pt x="66" y="16"/>
                    <a:pt x="56" y="16"/>
                  </a:cubicBezTo>
                  <a:cubicBezTo>
                    <a:pt x="46" y="16"/>
                    <a:pt x="37" y="19"/>
                    <a:pt x="31" y="26"/>
                  </a:cubicBezTo>
                  <a:cubicBezTo>
                    <a:pt x="25" y="32"/>
                    <a:pt x="21" y="40"/>
                    <a:pt x="20" y="51"/>
                  </a:cubicBezTo>
                  <a:lnTo>
                    <a:pt x="88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9">
              <a:extLst>
                <a:ext uri="{FF2B5EF4-FFF2-40B4-BE49-F238E27FC236}">
                  <a16:creationId xmlns:a16="http://schemas.microsoft.com/office/drawing/2014/main" id="{2DF0BB85-58D7-4980-B0DC-CCA0541908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5" y="3010"/>
              <a:ext cx="53" cy="56"/>
            </a:xfrm>
            <a:custGeom>
              <a:avLst/>
              <a:gdLst>
                <a:gd name="T0" fmla="*/ 110 w 112"/>
                <a:gd name="T1" fmla="*/ 0 h 117"/>
                <a:gd name="T2" fmla="*/ 68 w 112"/>
                <a:gd name="T3" fmla="*/ 57 h 117"/>
                <a:gd name="T4" fmla="*/ 112 w 112"/>
                <a:gd name="T5" fmla="*/ 117 h 117"/>
                <a:gd name="T6" fmla="*/ 90 w 112"/>
                <a:gd name="T7" fmla="*/ 117 h 117"/>
                <a:gd name="T8" fmla="*/ 56 w 112"/>
                <a:gd name="T9" fmla="*/ 71 h 117"/>
                <a:gd name="T10" fmla="*/ 22 w 112"/>
                <a:gd name="T11" fmla="*/ 117 h 117"/>
                <a:gd name="T12" fmla="*/ 0 w 112"/>
                <a:gd name="T13" fmla="*/ 117 h 117"/>
                <a:gd name="T14" fmla="*/ 45 w 112"/>
                <a:gd name="T15" fmla="*/ 56 h 117"/>
                <a:gd name="T16" fmla="*/ 4 w 112"/>
                <a:gd name="T17" fmla="*/ 0 h 117"/>
                <a:gd name="T18" fmla="*/ 26 w 112"/>
                <a:gd name="T19" fmla="*/ 0 h 117"/>
                <a:gd name="T20" fmla="*/ 57 w 112"/>
                <a:gd name="T21" fmla="*/ 42 h 117"/>
                <a:gd name="T22" fmla="*/ 87 w 112"/>
                <a:gd name="T23" fmla="*/ 0 h 117"/>
                <a:gd name="T24" fmla="*/ 110 w 112"/>
                <a:gd name="T2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17">
                  <a:moveTo>
                    <a:pt x="110" y="0"/>
                  </a:moveTo>
                  <a:lnTo>
                    <a:pt x="68" y="57"/>
                  </a:lnTo>
                  <a:lnTo>
                    <a:pt x="112" y="117"/>
                  </a:lnTo>
                  <a:lnTo>
                    <a:pt x="90" y="117"/>
                  </a:lnTo>
                  <a:lnTo>
                    <a:pt x="56" y="71"/>
                  </a:lnTo>
                  <a:lnTo>
                    <a:pt x="22" y="117"/>
                  </a:lnTo>
                  <a:lnTo>
                    <a:pt x="0" y="117"/>
                  </a:lnTo>
                  <a:lnTo>
                    <a:pt x="45" y="56"/>
                  </a:lnTo>
                  <a:lnTo>
                    <a:pt x="4" y="0"/>
                  </a:lnTo>
                  <a:lnTo>
                    <a:pt x="26" y="0"/>
                  </a:lnTo>
                  <a:lnTo>
                    <a:pt x="57" y="42"/>
                  </a:lnTo>
                  <a:lnTo>
                    <a:pt x="87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60">
              <a:extLst>
                <a:ext uri="{FF2B5EF4-FFF2-40B4-BE49-F238E27FC236}">
                  <a16:creationId xmlns:a16="http://schemas.microsoft.com/office/drawing/2014/main" id="{DF25DC68-D571-43C5-9DAE-CAC0667926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9" y="1357"/>
              <a:ext cx="1162" cy="150"/>
            </a:xfrm>
            <a:prstGeom prst="rect">
              <a:avLst/>
            </a:prstGeom>
            <a:solidFill>
              <a:srgbClr val="D5F6FF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1">
              <a:extLst>
                <a:ext uri="{FF2B5EF4-FFF2-40B4-BE49-F238E27FC236}">
                  <a16:creationId xmlns:a16="http://schemas.microsoft.com/office/drawing/2014/main" id="{BEE3E632-09F3-417B-86FB-022BFF7BF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7" y="1389"/>
              <a:ext cx="49" cy="70"/>
            </a:xfrm>
            <a:custGeom>
              <a:avLst/>
              <a:gdLst>
                <a:gd name="T0" fmla="*/ 0 w 103"/>
                <a:gd name="T1" fmla="*/ 0 h 145"/>
                <a:gd name="T2" fmla="*/ 22 w 103"/>
                <a:gd name="T3" fmla="*/ 0 h 145"/>
                <a:gd name="T4" fmla="*/ 22 w 103"/>
                <a:gd name="T5" fmla="*/ 129 h 145"/>
                <a:gd name="T6" fmla="*/ 103 w 103"/>
                <a:gd name="T7" fmla="*/ 129 h 145"/>
                <a:gd name="T8" fmla="*/ 103 w 103"/>
                <a:gd name="T9" fmla="*/ 145 h 145"/>
                <a:gd name="T10" fmla="*/ 0 w 103"/>
                <a:gd name="T11" fmla="*/ 145 h 145"/>
                <a:gd name="T12" fmla="*/ 0 w 103"/>
                <a:gd name="T13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145">
                  <a:moveTo>
                    <a:pt x="0" y="0"/>
                  </a:moveTo>
                  <a:lnTo>
                    <a:pt x="22" y="0"/>
                  </a:lnTo>
                  <a:lnTo>
                    <a:pt x="22" y="129"/>
                  </a:lnTo>
                  <a:lnTo>
                    <a:pt x="103" y="129"/>
                  </a:lnTo>
                  <a:lnTo>
                    <a:pt x="103" y="145"/>
                  </a:lnTo>
                  <a:lnTo>
                    <a:pt x="0" y="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2">
              <a:extLst>
                <a:ext uri="{FF2B5EF4-FFF2-40B4-BE49-F238E27FC236}">
                  <a16:creationId xmlns:a16="http://schemas.microsoft.com/office/drawing/2014/main" id="{2F0A46DE-4BD2-4064-8F99-ECBCA958B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9" y="1389"/>
              <a:ext cx="47" cy="70"/>
            </a:xfrm>
            <a:custGeom>
              <a:avLst/>
              <a:gdLst>
                <a:gd name="T0" fmla="*/ 3 w 98"/>
                <a:gd name="T1" fmla="*/ 129 h 145"/>
                <a:gd name="T2" fmla="*/ 39 w 98"/>
                <a:gd name="T3" fmla="*/ 129 h 145"/>
                <a:gd name="T4" fmla="*/ 39 w 98"/>
                <a:gd name="T5" fmla="*/ 18 h 145"/>
                <a:gd name="T6" fmla="*/ 0 w 98"/>
                <a:gd name="T7" fmla="*/ 25 h 145"/>
                <a:gd name="T8" fmla="*/ 0 w 98"/>
                <a:gd name="T9" fmla="*/ 7 h 145"/>
                <a:gd name="T10" fmla="*/ 39 w 98"/>
                <a:gd name="T11" fmla="*/ 0 h 145"/>
                <a:gd name="T12" fmla="*/ 62 w 98"/>
                <a:gd name="T13" fmla="*/ 0 h 145"/>
                <a:gd name="T14" fmla="*/ 62 w 98"/>
                <a:gd name="T15" fmla="*/ 129 h 145"/>
                <a:gd name="T16" fmla="*/ 98 w 98"/>
                <a:gd name="T17" fmla="*/ 129 h 145"/>
                <a:gd name="T18" fmla="*/ 98 w 98"/>
                <a:gd name="T19" fmla="*/ 145 h 145"/>
                <a:gd name="T20" fmla="*/ 3 w 98"/>
                <a:gd name="T21" fmla="*/ 145 h 145"/>
                <a:gd name="T22" fmla="*/ 3 w 98"/>
                <a:gd name="T23" fmla="*/ 12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45">
                  <a:moveTo>
                    <a:pt x="3" y="129"/>
                  </a:moveTo>
                  <a:lnTo>
                    <a:pt x="39" y="129"/>
                  </a:lnTo>
                  <a:lnTo>
                    <a:pt x="39" y="18"/>
                  </a:lnTo>
                  <a:lnTo>
                    <a:pt x="0" y="25"/>
                  </a:lnTo>
                  <a:lnTo>
                    <a:pt x="0" y="7"/>
                  </a:lnTo>
                  <a:lnTo>
                    <a:pt x="39" y="0"/>
                  </a:lnTo>
                  <a:lnTo>
                    <a:pt x="62" y="0"/>
                  </a:lnTo>
                  <a:lnTo>
                    <a:pt x="62" y="129"/>
                  </a:lnTo>
                  <a:lnTo>
                    <a:pt x="98" y="129"/>
                  </a:lnTo>
                  <a:lnTo>
                    <a:pt x="98" y="145"/>
                  </a:lnTo>
                  <a:lnTo>
                    <a:pt x="3" y="145"/>
                  </a:lnTo>
                  <a:lnTo>
                    <a:pt x="3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3">
              <a:extLst>
                <a:ext uri="{FF2B5EF4-FFF2-40B4-BE49-F238E27FC236}">
                  <a16:creationId xmlns:a16="http://schemas.microsoft.com/office/drawing/2014/main" id="{0ABE51DC-CD23-4E74-9843-0D90ED6D38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1" y="1386"/>
              <a:ext cx="10" cy="73"/>
            </a:xfrm>
            <a:custGeom>
              <a:avLst/>
              <a:gdLst>
                <a:gd name="T0" fmla="*/ 0 w 20"/>
                <a:gd name="T1" fmla="*/ 43 h 152"/>
                <a:gd name="T2" fmla="*/ 20 w 20"/>
                <a:gd name="T3" fmla="*/ 43 h 152"/>
                <a:gd name="T4" fmla="*/ 20 w 20"/>
                <a:gd name="T5" fmla="*/ 152 h 152"/>
                <a:gd name="T6" fmla="*/ 0 w 20"/>
                <a:gd name="T7" fmla="*/ 152 h 152"/>
                <a:gd name="T8" fmla="*/ 0 w 20"/>
                <a:gd name="T9" fmla="*/ 43 h 152"/>
                <a:gd name="T10" fmla="*/ 0 w 20"/>
                <a:gd name="T11" fmla="*/ 0 h 152"/>
                <a:gd name="T12" fmla="*/ 20 w 20"/>
                <a:gd name="T13" fmla="*/ 0 h 152"/>
                <a:gd name="T14" fmla="*/ 20 w 20"/>
                <a:gd name="T15" fmla="*/ 23 h 152"/>
                <a:gd name="T16" fmla="*/ 0 w 20"/>
                <a:gd name="T17" fmla="*/ 23 h 152"/>
                <a:gd name="T18" fmla="*/ 0 w 20"/>
                <a:gd name="T1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52">
                  <a:moveTo>
                    <a:pt x="0" y="43"/>
                  </a:moveTo>
                  <a:lnTo>
                    <a:pt x="20" y="43"/>
                  </a:lnTo>
                  <a:lnTo>
                    <a:pt x="20" y="152"/>
                  </a:lnTo>
                  <a:lnTo>
                    <a:pt x="0" y="152"/>
                  </a:lnTo>
                  <a:lnTo>
                    <a:pt x="0" y="43"/>
                  </a:lnTo>
                  <a:close/>
                  <a:moveTo>
                    <a:pt x="0" y="0"/>
                  </a:moveTo>
                  <a:lnTo>
                    <a:pt x="20" y="0"/>
                  </a:lnTo>
                  <a:lnTo>
                    <a:pt x="20" y="23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4">
              <a:extLst>
                <a:ext uri="{FF2B5EF4-FFF2-40B4-BE49-F238E27FC236}">
                  <a16:creationId xmlns:a16="http://schemas.microsoft.com/office/drawing/2014/main" id="{252C0AFF-8BB5-4C86-9F2E-6CF0D6764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1" y="1405"/>
              <a:ext cx="49" cy="54"/>
            </a:xfrm>
            <a:custGeom>
              <a:avLst/>
              <a:gdLst>
                <a:gd name="T0" fmla="*/ 103 w 103"/>
                <a:gd name="T1" fmla="*/ 46 h 112"/>
                <a:gd name="T2" fmla="*/ 103 w 103"/>
                <a:gd name="T3" fmla="*/ 112 h 112"/>
                <a:gd name="T4" fmla="*/ 83 w 103"/>
                <a:gd name="T5" fmla="*/ 112 h 112"/>
                <a:gd name="T6" fmla="*/ 83 w 103"/>
                <a:gd name="T7" fmla="*/ 47 h 112"/>
                <a:gd name="T8" fmla="*/ 76 w 103"/>
                <a:gd name="T9" fmla="*/ 24 h 112"/>
                <a:gd name="T10" fmla="*/ 56 w 103"/>
                <a:gd name="T11" fmla="*/ 16 h 112"/>
                <a:gd name="T12" fmla="*/ 30 w 103"/>
                <a:gd name="T13" fmla="*/ 25 h 112"/>
                <a:gd name="T14" fmla="*/ 20 w 103"/>
                <a:gd name="T15" fmla="*/ 51 h 112"/>
                <a:gd name="T16" fmla="*/ 20 w 103"/>
                <a:gd name="T17" fmla="*/ 112 h 112"/>
                <a:gd name="T18" fmla="*/ 0 w 103"/>
                <a:gd name="T19" fmla="*/ 112 h 112"/>
                <a:gd name="T20" fmla="*/ 0 w 103"/>
                <a:gd name="T21" fmla="*/ 3 h 112"/>
                <a:gd name="T22" fmla="*/ 20 w 103"/>
                <a:gd name="T23" fmla="*/ 3 h 112"/>
                <a:gd name="T24" fmla="*/ 20 w 103"/>
                <a:gd name="T25" fmla="*/ 20 h 112"/>
                <a:gd name="T26" fmla="*/ 37 w 103"/>
                <a:gd name="T27" fmla="*/ 5 h 112"/>
                <a:gd name="T28" fmla="*/ 60 w 103"/>
                <a:gd name="T29" fmla="*/ 0 h 112"/>
                <a:gd name="T30" fmla="*/ 92 w 103"/>
                <a:gd name="T31" fmla="*/ 12 h 112"/>
                <a:gd name="T32" fmla="*/ 103 w 103"/>
                <a:gd name="T33" fmla="*/ 4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12">
                  <a:moveTo>
                    <a:pt x="103" y="46"/>
                  </a:moveTo>
                  <a:lnTo>
                    <a:pt x="103" y="112"/>
                  </a:lnTo>
                  <a:lnTo>
                    <a:pt x="83" y="112"/>
                  </a:lnTo>
                  <a:lnTo>
                    <a:pt x="83" y="47"/>
                  </a:lnTo>
                  <a:cubicBezTo>
                    <a:pt x="83" y="37"/>
                    <a:pt x="81" y="29"/>
                    <a:pt x="76" y="24"/>
                  </a:cubicBezTo>
                  <a:cubicBezTo>
                    <a:pt x="72" y="19"/>
                    <a:pt x="65" y="16"/>
                    <a:pt x="56" y="16"/>
                  </a:cubicBezTo>
                  <a:cubicBezTo>
                    <a:pt x="45" y="16"/>
                    <a:pt x="36" y="19"/>
                    <a:pt x="30" y="25"/>
                  </a:cubicBezTo>
                  <a:cubicBezTo>
                    <a:pt x="23" y="31"/>
                    <a:pt x="20" y="40"/>
                    <a:pt x="20" y="51"/>
                  </a:cubicBezTo>
                  <a:lnTo>
                    <a:pt x="20" y="112"/>
                  </a:lnTo>
                  <a:lnTo>
                    <a:pt x="0" y="112"/>
                  </a:lnTo>
                  <a:lnTo>
                    <a:pt x="0" y="3"/>
                  </a:lnTo>
                  <a:lnTo>
                    <a:pt x="20" y="3"/>
                  </a:lnTo>
                  <a:lnTo>
                    <a:pt x="20" y="20"/>
                  </a:lnTo>
                  <a:cubicBezTo>
                    <a:pt x="25" y="13"/>
                    <a:pt x="31" y="9"/>
                    <a:pt x="37" y="5"/>
                  </a:cubicBezTo>
                  <a:cubicBezTo>
                    <a:pt x="44" y="2"/>
                    <a:pt x="52" y="0"/>
                    <a:pt x="60" y="0"/>
                  </a:cubicBezTo>
                  <a:cubicBezTo>
                    <a:pt x="74" y="0"/>
                    <a:pt x="85" y="4"/>
                    <a:pt x="92" y="12"/>
                  </a:cubicBezTo>
                  <a:cubicBezTo>
                    <a:pt x="100" y="20"/>
                    <a:pt x="103" y="31"/>
                    <a:pt x="103" y="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5">
              <a:extLst>
                <a:ext uri="{FF2B5EF4-FFF2-40B4-BE49-F238E27FC236}">
                  <a16:creationId xmlns:a16="http://schemas.microsoft.com/office/drawing/2014/main" id="{BBB9F930-4358-46B1-B301-4FEC20145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6" y="1405"/>
              <a:ext cx="45" cy="55"/>
            </a:xfrm>
            <a:custGeom>
              <a:avLst/>
              <a:gdLst>
                <a:gd name="T0" fmla="*/ 88 w 95"/>
                <a:gd name="T1" fmla="*/ 6 h 115"/>
                <a:gd name="T2" fmla="*/ 88 w 95"/>
                <a:gd name="T3" fmla="*/ 23 h 115"/>
                <a:gd name="T4" fmla="*/ 70 w 95"/>
                <a:gd name="T5" fmla="*/ 17 h 115"/>
                <a:gd name="T6" fmla="*/ 51 w 95"/>
                <a:gd name="T7" fmla="*/ 15 h 115"/>
                <a:gd name="T8" fmla="*/ 28 w 95"/>
                <a:gd name="T9" fmla="*/ 20 h 115"/>
                <a:gd name="T10" fmla="*/ 21 w 95"/>
                <a:gd name="T11" fmla="*/ 32 h 115"/>
                <a:gd name="T12" fmla="*/ 26 w 95"/>
                <a:gd name="T13" fmla="*/ 42 h 115"/>
                <a:gd name="T14" fmla="*/ 48 w 95"/>
                <a:gd name="T15" fmla="*/ 48 h 115"/>
                <a:gd name="T16" fmla="*/ 55 w 95"/>
                <a:gd name="T17" fmla="*/ 50 h 115"/>
                <a:gd name="T18" fmla="*/ 86 w 95"/>
                <a:gd name="T19" fmla="*/ 61 h 115"/>
                <a:gd name="T20" fmla="*/ 95 w 95"/>
                <a:gd name="T21" fmla="*/ 82 h 115"/>
                <a:gd name="T22" fmla="*/ 81 w 95"/>
                <a:gd name="T23" fmla="*/ 106 h 115"/>
                <a:gd name="T24" fmla="*/ 44 w 95"/>
                <a:gd name="T25" fmla="*/ 115 h 115"/>
                <a:gd name="T26" fmla="*/ 23 w 95"/>
                <a:gd name="T27" fmla="*/ 113 h 115"/>
                <a:gd name="T28" fmla="*/ 0 w 95"/>
                <a:gd name="T29" fmla="*/ 108 h 115"/>
                <a:gd name="T30" fmla="*/ 0 w 95"/>
                <a:gd name="T31" fmla="*/ 90 h 115"/>
                <a:gd name="T32" fmla="*/ 22 w 95"/>
                <a:gd name="T33" fmla="*/ 98 h 115"/>
                <a:gd name="T34" fmla="*/ 44 w 95"/>
                <a:gd name="T35" fmla="*/ 100 h 115"/>
                <a:gd name="T36" fmla="*/ 66 w 95"/>
                <a:gd name="T37" fmla="*/ 96 h 115"/>
                <a:gd name="T38" fmla="*/ 74 w 95"/>
                <a:gd name="T39" fmla="*/ 84 h 115"/>
                <a:gd name="T40" fmla="*/ 68 w 95"/>
                <a:gd name="T41" fmla="*/ 72 h 115"/>
                <a:gd name="T42" fmla="*/ 44 w 95"/>
                <a:gd name="T43" fmla="*/ 65 h 115"/>
                <a:gd name="T44" fmla="*/ 37 w 95"/>
                <a:gd name="T45" fmla="*/ 63 h 115"/>
                <a:gd name="T46" fmla="*/ 9 w 95"/>
                <a:gd name="T47" fmla="*/ 53 h 115"/>
                <a:gd name="T48" fmla="*/ 1 w 95"/>
                <a:gd name="T49" fmla="*/ 33 h 115"/>
                <a:gd name="T50" fmla="*/ 13 w 95"/>
                <a:gd name="T51" fmla="*/ 9 h 115"/>
                <a:gd name="T52" fmla="*/ 49 w 95"/>
                <a:gd name="T53" fmla="*/ 0 h 115"/>
                <a:gd name="T54" fmla="*/ 70 w 95"/>
                <a:gd name="T55" fmla="*/ 2 h 115"/>
                <a:gd name="T56" fmla="*/ 88 w 95"/>
                <a:gd name="T57" fmla="*/ 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5" h="115">
                  <a:moveTo>
                    <a:pt x="88" y="6"/>
                  </a:moveTo>
                  <a:lnTo>
                    <a:pt x="88" y="23"/>
                  </a:lnTo>
                  <a:cubicBezTo>
                    <a:pt x="82" y="21"/>
                    <a:pt x="76" y="19"/>
                    <a:pt x="70" y="17"/>
                  </a:cubicBezTo>
                  <a:cubicBezTo>
                    <a:pt x="64" y="16"/>
                    <a:pt x="58" y="15"/>
                    <a:pt x="51" y="15"/>
                  </a:cubicBezTo>
                  <a:cubicBezTo>
                    <a:pt x="41" y="15"/>
                    <a:pt x="33" y="17"/>
                    <a:pt x="28" y="20"/>
                  </a:cubicBezTo>
                  <a:cubicBezTo>
                    <a:pt x="23" y="22"/>
                    <a:pt x="21" y="26"/>
                    <a:pt x="21" y="32"/>
                  </a:cubicBezTo>
                  <a:cubicBezTo>
                    <a:pt x="21" y="36"/>
                    <a:pt x="23" y="39"/>
                    <a:pt x="26" y="42"/>
                  </a:cubicBezTo>
                  <a:cubicBezTo>
                    <a:pt x="30" y="44"/>
                    <a:pt x="37" y="46"/>
                    <a:pt x="48" y="48"/>
                  </a:cubicBezTo>
                  <a:lnTo>
                    <a:pt x="55" y="50"/>
                  </a:lnTo>
                  <a:cubicBezTo>
                    <a:pt x="69" y="53"/>
                    <a:pt x="80" y="56"/>
                    <a:pt x="86" y="61"/>
                  </a:cubicBezTo>
                  <a:cubicBezTo>
                    <a:pt x="92" y="66"/>
                    <a:pt x="95" y="73"/>
                    <a:pt x="95" y="82"/>
                  </a:cubicBezTo>
                  <a:cubicBezTo>
                    <a:pt x="95" y="92"/>
                    <a:pt x="90" y="100"/>
                    <a:pt x="81" y="106"/>
                  </a:cubicBezTo>
                  <a:cubicBezTo>
                    <a:pt x="72" y="112"/>
                    <a:pt x="60" y="115"/>
                    <a:pt x="44" y="115"/>
                  </a:cubicBezTo>
                  <a:cubicBezTo>
                    <a:pt x="37" y="115"/>
                    <a:pt x="30" y="115"/>
                    <a:pt x="23" y="113"/>
                  </a:cubicBezTo>
                  <a:cubicBezTo>
                    <a:pt x="16" y="112"/>
                    <a:pt x="8" y="111"/>
                    <a:pt x="0" y="108"/>
                  </a:cubicBezTo>
                  <a:lnTo>
                    <a:pt x="0" y="90"/>
                  </a:lnTo>
                  <a:cubicBezTo>
                    <a:pt x="8" y="93"/>
                    <a:pt x="15" y="96"/>
                    <a:pt x="22" y="98"/>
                  </a:cubicBezTo>
                  <a:cubicBezTo>
                    <a:pt x="30" y="99"/>
                    <a:pt x="37" y="100"/>
                    <a:pt x="44" y="100"/>
                  </a:cubicBezTo>
                  <a:cubicBezTo>
                    <a:pt x="54" y="100"/>
                    <a:pt x="61" y="99"/>
                    <a:pt x="66" y="96"/>
                  </a:cubicBezTo>
                  <a:cubicBezTo>
                    <a:pt x="71" y="93"/>
                    <a:pt x="74" y="89"/>
                    <a:pt x="74" y="84"/>
                  </a:cubicBezTo>
                  <a:cubicBezTo>
                    <a:pt x="74" y="79"/>
                    <a:pt x="72" y="75"/>
                    <a:pt x="68" y="72"/>
                  </a:cubicBezTo>
                  <a:cubicBezTo>
                    <a:pt x="65" y="70"/>
                    <a:pt x="56" y="67"/>
                    <a:pt x="44" y="65"/>
                  </a:cubicBezTo>
                  <a:lnTo>
                    <a:pt x="37" y="63"/>
                  </a:lnTo>
                  <a:cubicBezTo>
                    <a:pt x="24" y="61"/>
                    <a:pt x="15" y="57"/>
                    <a:pt x="9" y="53"/>
                  </a:cubicBezTo>
                  <a:cubicBezTo>
                    <a:pt x="4" y="48"/>
                    <a:pt x="1" y="41"/>
                    <a:pt x="1" y="33"/>
                  </a:cubicBezTo>
                  <a:cubicBezTo>
                    <a:pt x="1" y="22"/>
                    <a:pt x="5" y="14"/>
                    <a:pt x="13" y="9"/>
                  </a:cubicBezTo>
                  <a:cubicBezTo>
                    <a:pt x="22" y="3"/>
                    <a:pt x="33" y="0"/>
                    <a:pt x="49" y="0"/>
                  </a:cubicBezTo>
                  <a:cubicBezTo>
                    <a:pt x="56" y="0"/>
                    <a:pt x="63" y="1"/>
                    <a:pt x="70" y="2"/>
                  </a:cubicBezTo>
                  <a:cubicBezTo>
                    <a:pt x="76" y="3"/>
                    <a:pt x="83" y="4"/>
                    <a:pt x="88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6">
              <a:extLst>
                <a:ext uri="{FF2B5EF4-FFF2-40B4-BE49-F238E27FC236}">
                  <a16:creationId xmlns:a16="http://schemas.microsoft.com/office/drawing/2014/main" id="{04267603-20E8-4B07-8454-2745395BF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9" y="1392"/>
              <a:ext cx="37" cy="67"/>
            </a:xfrm>
            <a:custGeom>
              <a:avLst/>
              <a:gdLst>
                <a:gd name="T0" fmla="*/ 35 w 77"/>
                <a:gd name="T1" fmla="*/ 0 h 140"/>
                <a:gd name="T2" fmla="*/ 35 w 77"/>
                <a:gd name="T3" fmla="*/ 31 h 140"/>
                <a:gd name="T4" fmla="*/ 77 w 77"/>
                <a:gd name="T5" fmla="*/ 31 h 140"/>
                <a:gd name="T6" fmla="*/ 77 w 77"/>
                <a:gd name="T7" fmla="*/ 45 h 140"/>
                <a:gd name="T8" fmla="*/ 35 w 77"/>
                <a:gd name="T9" fmla="*/ 45 h 140"/>
                <a:gd name="T10" fmla="*/ 35 w 77"/>
                <a:gd name="T11" fmla="*/ 104 h 140"/>
                <a:gd name="T12" fmla="*/ 40 w 77"/>
                <a:gd name="T13" fmla="*/ 122 h 140"/>
                <a:gd name="T14" fmla="*/ 56 w 77"/>
                <a:gd name="T15" fmla="*/ 125 h 140"/>
                <a:gd name="T16" fmla="*/ 77 w 77"/>
                <a:gd name="T17" fmla="*/ 125 h 140"/>
                <a:gd name="T18" fmla="*/ 77 w 77"/>
                <a:gd name="T19" fmla="*/ 140 h 140"/>
                <a:gd name="T20" fmla="*/ 56 w 77"/>
                <a:gd name="T21" fmla="*/ 140 h 140"/>
                <a:gd name="T22" fmla="*/ 24 w 77"/>
                <a:gd name="T23" fmla="*/ 133 h 140"/>
                <a:gd name="T24" fmla="*/ 15 w 77"/>
                <a:gd name="T25" fmla="*/ 104 h 140"/>
                <a:gd name="T26" fmla="*/ 15 w 77"/>
                <a:gd name="T27" fmla="*/ 45 h 140"/>
                <a:gd name="T28" fmla="*/ 0 w 77"/>
                <a:gd name="T29" fmla="*/ 45 h 140"/>
                <a:gd name="T30" fmla="*/ 0 w 77"/>
                <a:gd name="T31" fmla="*/ 31 h 140"/>
                <a:gd name="T32" fmla="*/ 15 w 77"/>
                <a:gd name="T33" fmla="*/ 31 h 140"/>
                <a:gd name="T34" fmla="*/ 15 w 77"/>
                <a:gd name="T35" fmla="*/ 0 h 140"/>
                <a:gd name="T36" fmla="*/ 35 w 77"/>
                <a:gd name="T37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" h="140">
                  <a:moveTo>
                    <a:pt x="35" y="0"/>
                  </a:moveTo>
                  <a:lnTo>
                    <a:pt x="35" y="31"/>
                  </a:lnTo>
                  <a:lnTo>
                    <a:pt x="77" y="31"/>
                  </a:lnTo>
                  <a:lnTo>
                    <a:pt x="77" y="45"/>
                  </a:lnTo>
                  <a:lnTo>
                    <a:pt x="35" y="45"/>
                  </a:lnTo>
                  <a:lnTo>
                    <a:pt x="35" y="104"/>
                  </a:lnTo>
                  <a:cubicBezTo>
                    <a:pt x="35" y="113"/>
                    <a:pt x="37" y="119"/>
                    <a:pt x="40" y="122"/>
                  </a:cubicBezTo>
                  <a:cubicBezTo>
                    <a:pt x="42" y="124"/>
                    <a:pt x="48" y="125"/>
                    <a:pt x="56" y="125"/>
                  </a:cubicBezTo>
                  <a:lnTo>
                    <a:pt x="77" y="125"/>
                  </a:lnTo>
                  <a:lnTo>
                    <a:pt x="77" y="140"/>
                  </a:lnTo>
                  <a:lnTo>
                    <a:pt x="56" y="140"/>
                  </a:lnTo>
                  <a:cubicBezTo>
                    <a:pt x="41" y="140"/>
                    <a:pt x="30" y="138"/>
                    <a:pt x="24" y="133"/>
                  </a:cubicBezTo>
                  <a:cubicBezTo>
                    <a:pt x="18" y="127"/>
                    <a:pt x="15" y="118"/>
                    <a:pt x="15" y="104"/>
                  </a:cubicBezTo>
                  <a:lnTo>
                    <a:pt x="15" y="45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5" y="31"/>
                  </a:lnTo>
                  <a:lnTo>
                    <a:pt x="1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7">
              <a:extLst>
                <a:ext uri="{FF2B5EF4-FFF2-40B4-BE49-F238E27FC236}">
                  <a16:creationId xmlns:a16="http://schemas.microsoft.com/office/drawing/2014/main" id="{A1955FF7-69BA-440C-81BD-235A31F710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9" y="1405"/>
              <a:ext cx="35" cy="54"/>
            </a:xfrm>
            <a:custGeom>
              <a:avLst/>
              <a:gdLst>
                <a:gd name="T0" fmla="*/ 73 w 73"/>
                <a:gd name="T1" fmla="*/ 20 h 112"/>
                <a:gd name="T2" fmla="*/ 66 w 73"/>
                <a:gd name="T3" fmla="*/ 17 h 112"/>
                <a:gd name="T4" fmla="*/ 57 w 73"/>
                <a:gd name="T5" fmla="*/ 16 h 112"/>
                <a:gd name="T6" fmla="*/ 30 w 73"/>
                <a:gd name="T7" fmla="*/ 26 h 112"/>
                <a:gd name="T8" fmla="*/ 21 w 73"/>
                <a:gd name="T9" fmla="*/ 55 h 112"/>
                <a:gd name="T10" fmla="*/ 21 w 73"/>
                <a:gd name="T11" fmla="*/ 112 h 112"/>
                <a:gd name="T12" fmla="*/ 0 w 73"/>
                <a:gd name="T13" fmla="*/ 112 h 112"/>
                <a:gd name="T14" fmla="*/ 0 w 73"/>
                <a:gd name="T15" fmla="*/ 3 h 112"/>
                <a:gd name="T16" fmla="*/ 21 w 73"/>
                <a:gd name="T17" fmla="*/ 3 h 112"/>
                <a:gd name="T18" fmla="*/ 21 w 73"/>
                <a:gd name="T19" fmla="*/ 20 h 112"/>
                <a:gd name="T20" fmla="*/ 38 w 73"/>
                <a:gd name="T21" fmla="*/ 5 h 112"/>
                <a:gd name="T22" fmla="*/ 63 w 73"/>
                <a:gd name="T23" fmla="*/ 0 h 112"/>
                <a:gd name="T24" fmla="*/ 67 w 73"/>
                <a:gd name="T25" fmla="*/ 1 h 112"/>
                <a:gd name="T26" fmla="*/ 73 w 73"/>
                <a:gd name="T27" fmla="*/ 1 h 112"/>
                <a:gd name="T28" fmla="*/ 73 w 73"/>
                <a:gd name="T29" fmla="*/ 2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112">
                  <a:moveTo>
                    <a:pt x="73" y="20"/>
                  </a:moveTo>
                  <a:cubicBezTo>
                    <a:pt x="71" y="19"/>
                    <a:pt x="68" y="18"/>
                    <a:pt x="66" y="17"/>
                  </a:cubicBezTo>
                  <a:cubicBezTo>
                    <a:pt x="63" y="17"/>
                    <a:pt x="60" y="16"/>
                    <a:pt x="57" y="16"/>
                  </a:cubicBezTo>
                  <a:cubicBezTo>
                    <a:pt x="45" y="16"/>
                    <a:pt x="36" y="20"/>
                    <a:pt x="30" y="26"/>
                  </a:cubicBezTo>
                  <a:cubicBezTo>
                    <a:pt x="24" y="33"/>
                    <a:pt x="21" y="42"/>
                    <a:pt x="21" y="55"/>
                  </a:cubicBezTo>
                  <a:lnTo>
                    <a:pt x="21" y="112"/>
                  </a:lnTo>
                  <a:lnTo>
                    <a:pt x="0" y="112"/>
                  </a:lnTo>
                  <a:lnTo>
                    <a:pt x="0" y="3"/>
                  </a:lnTo>
                  <a:lnTo>
                    <a:pt x="21" y="3"/>
                  </a:lnTo>
                  <a:lnTo>
                    <a:pt x="21" y="20"/>
                  </a:lnTo>
                  <a:cubicBezTo>
                    <a:pt x="25" y="13"/>
                    <a:pt x="31" y="8"/>
                    <a:pt x="38" y="5"/>
                  </a:cubicBezTo>
                  <a:cubicBezTo>
                    <a:pt x="44" y="2"/>
                    <a:pt x="53" y="0"/>
                    <a:pt x="63" y="0"/>
                  </a:cubicBezTo>
                  <a:cubicBezTo>
                    <a:pt x="64" y="0"/>
                    <a:pt x="66" y="0"/>
                    <a:pt x="67" y="1"/>
                  </a:cubicBezTo>
                  <a:cubicBezTo>
                    <a:pt x="69" y="1"/>
                    <a:pt x="71" y="1"/>
                    <a:pt x="73" y="1"/>
                  </a:cubicBezTo>
                  <a:lnTo>
                    <a:pt x="73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8">
              <a:extLst>
                <a:ext uri="{FF2B5EF4-FFF2-40B4-BE49-F238E27FC236}">
                  <a16:creationId xmlns:a16="http://schemas.microsoft.com/office/drawing/2014/main" id="{D9711A82-1879-4E1E-8D92-1BDA51409B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43" y="1405"/>
              <a:ext cx="50" cy="55"/>
            </a:xfrm>
            <a:custGeom>
              <a:avLst/>
              <a:gdLst>
                <a:gd name="T0" fmla="*/ 0 w 104"/>
                <a:gd name="T1" fmla="*/ 69 h 115"/>
                <a:gd name="T2" fmla="*/ 0 w 104"/>
                <a:gd name="T3" fmla="*/ 3 h 115"/>
                <a:gd name="T4" fmla="*/ 21 w 104"/>
                <a:gd name="T5" fmla="*/ 3 h 115"/>
                <a:gd name="T6" fmla="*/ 21 w 104"/>
                <a:gd name="T7" fmla="*/ 69 h 115"/>
                <a:gd name="T8" fmla="*/ 28 w 104"/>
                <a:gd name="T9" fmla="*/ 92 h 115"/>
                <a:gd name="T10" fmla="*/ 48 w 104"/>
                <a:gd name="T11" fmla="*/ 100 h 115"/>
                <a:gd name="T12" fmla="*/ 74 w 104"/>
                <a:gd name="T13" fmla="*/ 90 h 115"/>
                <a:gd name="T14" fmla="*/ 84 w 104"/>
                <a:gd name="T15" fmla="*/ 65 h 115"/>
                <a:gd name="T16" fmla="*/ 84 w 104"/>
                <a:gd name="T17" fmla="*/ 3 h 115"/>
                <a:gd name="T18" fmla="*/ 104 w 104"/>
                <a:gd name="T19" fmla="*/ 3 h 115"/>
                <a:gd name="T20" fmla="*/ 104 w 104"/>
                <a:gd name="T21" fmla="*/ 112 h 115"/>
                <a:gd name="T22" fmla="*/ 84 w 104"/>
                <a:gd name="T23" fmla="*/ 112 h 115"/>
                <a:gd name="T24" fmla="*/ 84 w 104"/>
                <a:gd name="T25" fmla="*/ 96 h 115"/>
                <a:gd name="T26" fmla="*/ 67 w 104"/>
                <a:gd name="T27" fmla="*/ 110 h 115"/>
                <a:gd name="T28" fmla="*/ 44 w 104"/>
                <a:gd name="T29" fmla="*/ 115 h 115"/>
                <a:gd name="T30" fmla="*/ 12 w 104"/>
                <a:gd name="T31" fmla="*/ 103 h 115"/>
                <a:gd name="T32" fmla="*/ 0 w 104"/>
                <a:gd name="T33" fmla="*/ 69 h 115"/>
                <a:gd name="T34" fmla="*/ 52 w 104"/>
                <a:gd name="T3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4" h="115">
                  <a:moveTo>
                    <a:pt x="0" y="69"/>
                  </a:moveTo>
                  <a:lnTo>
                    <a:pt x="0" y="3"/>
                  </a:lnTo>
                  <a:lnTo>
                    <a:pt x="21" y="3"/>
                  </a:lnTo>
                  <a:lnTo>
                    <a:pt x="21" y="69"/>
                  </a:lnTo>
                  <a:cubicBezTo>
                    <a:pt x="21" y="79"/>
                    <a:pt x="23" y="87"/>
                    <a:pt x="28" y="92"/>
                  </a:cubicBezTo>
                  <a:cubicBezTo>
                    <a:pt x="32" y="97"/>
                    <a:pt x="39" y="100"/>
                    <a:pt x="48" y="100"/>
                  </a:cubicBezTo>
                  <a:cubicBezTo>
                    <a:pt x="59" y="100"/>
                    <a:pt x="68" y="96"/>
                    <a:pt x="74" y="90"/>
                  </a:cubicBezTo>
                  <a:cubicBezTo>
                    <a:pt x="81" y="84"/>
                    <a:pt x="84" y="76"/>
                    <a:pt x="84" y="65"/>
                  </a:cubicBezTo>
                  <a:lnTo>
                    <a:pt x="84" y="3"/>
                  </a:lnTo>
                  <a:lnTo>
                    <a:pt x="104" y="3"/>
                  </a:lnTo>
                  <a:lnTo>
                    <a:pt x="104" y="112"/>
                  </a:lnTo>
                  <a:lnTo>
                    <a:pt x="84" y="112"/>
                  </a:lnTo>
                  <a:lnTo>
                    <a:pt x="84" y="96"/>
                  </a:lnTo>
                  <a:cubicBezTo>
                    <a:pt x="79" y="102"/>
                    <a:pt x="73" y="107"/>
                    <a:pt x="67" y="110"/>
                  </a:cubicBezTo>
                  <a:cubicBezTo>
                    <a:pt x="60" y="114"/>
                    <a:pt x="53" y="115"/>
                    <a:pt x="44" y="115"/>
                  </a:cubicBezTo>
                  <a:cubicBezTo>
                    <a:pt x="30" y="115"/>
                    <a:pt x="19" y="111"/>
                    <a:pt x="12" y="103"/>
                  </a:cubicBezTo>
                  <a:cubicBezTo>
                    <a:pt x="4" y="96"/>
                    <a:pt x="0" y="84"/>
                    <a:pt x="0" y="69"/>
                  </a:cubicBezTo>
                  <a:close/>
                  <a:moveTo>
                    <a:pt x="52" y="0"/>
                  </a:move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9">
              <a:extLst>
                <a:ext uri="{FF2B5EF4-FFF2-40B4-BE49-F238E27FC236}">
                  <a16:creationId xmlns:a16="http://schemas.microsoft.com/office/drawing/2014/main" id="{6024765E-E59F-40B4-9C5B-6A227F770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9" y="1405"/>
              <a:ext cx="47" cy="55"/>
            </a:xfrm>
            <a:custGeom>
              <a:avLst/>
              <a:gdLst>
                <a:gd name="T0" fmla="*/ 98 w 98"/>
                <a:gd name="T1" fmla="*/ 7 h 115"/>
                <a:gd name="T2" fmla="*/ 98 w 98"/>
                <a:gd name="T3" fmla="*/ 24 h 115"/>
                <a:gd name="T4" fmla="*/ 80 w 98"/>
                <a:gd name="T5" fmla="*/ 18 h 115"/>
                <a:gd name="T6" fmla="*/ 63 w 98"/>
                <a:gd name="T7" fmla="*/ 16 h 115"/>
                <a:gd name="T8" fmla="*/ 32 w 98"/>
                <a:gd name="T9" fmla="*/ 27 h 115"/>
                <a:gd name="T10" fmla="*/ 21 w 98"/>
                <a:gd name="T11" fmla="*/ 58 h 115"/>
                <a:gd name="T12" fmla="*/ 32 w 98"/>
                <a:gd name="T13" fmla="*/ 89 h 115"/>
                <a:gd name="T14" fmla="*/ 63 w 98"/>
                <a:gd name="T15" fmla="*/ 100 h 115"/>
                <a:gd name="T16" fmla="*/ 80 w 98"/>
                <a:gd name="T17" fmla="*/ 98 h 115"/>
                <a:gd name="T18" fmla="*/ 98 w 98"/>
                <a:gd name="T19" fmla="*/ 92 h 115"/>
                <a:gd name="T20" fmla="*/ 98 w 98"/>
                <a:gd name="T21" fmla="*/ 108 h 115"/>
                <a:gd name="T22" fmla="*/ 80 w 98"/>
                <a:gd name="T23" fmla="*/ 113 h 115"/>
                <a:gd name="T24" fmla="*/ 60 w 98"/>
                <a:gd name="T25" fmla="*/ 115 h 115"/>
                <a:gd name="T26" fmla="*/ 16 w 98"/>
                <a:gd name="T27" fmla="*/ 100 h 115"/>
                <a:gd name="T28" fmla="*/ 0 w 98"/>
                <a:gd name="T29" fmla="*/ 58 h 115"/>
                <a:gd name="T30" fmla="*/ 16 w 98"/>
                <a:gd name="T31" fmla="*/ 16 h 115"/>
                <a:gd name="T32" fmla="*/ 62 w 98"/>
                <a:gd name="T33" fmla="*/ 0 h 115"/>
                <a:gd name="T34" fmla="*/ 80 w 98"/>
                <a:gd name="T35" fmla="*/ 2 h 115"/>
                <a:gd name="T36" fmla="*/ 98 w 98"/>
                <a:gd name="T37" fmla="*/ 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8" h="115">
                  <a:moveTo>
                    <a:pt x="98" y="7"/>
                  </a:moveTo>
                  <a:lnTo>
                    <a:pt x="98" y="24"/>
                  </a:lnTo>
                  <a:cubicBezTo>
                    <a:pt x="92" y="21"/>
                    <a:pt x="86" y="19"/>
                    <a:pt x="80" y="18"/>
                  </a:cubicBezTo>
                  <a:cubicBezTo>
                    <a:pt x="74" y="16"/>
                    <a:pt x="69" y="16"/>
                    <a:pt x="63" y="16"/>
                  </a:cubicBezTo>
                  <a:cubicBezTo>
                    <a:pt x="49" y="16"/>
                    <a:pt x="39" y="19"/>
                    <a:pt x="32" y="27"/>
                  </a:cubicBezTo>
                  <a:cubicBezTo>
                    <a:pt x="25" y="34"/>
                    <a:pt x="21" y="44"/>
                    <a:pt x="21" y="58"/>
                  </a:cubicBezTo>
                  <a:cubicBezTo>
                    <a:pt x="21" y="71"/>
                    <a:pt x="25" y="82"/>
                    <a:pt x="32" y="89"/>
                  </a:cubicBezTo>
                  <a:cubicBezTo>
                    <a:pt x="39" y="96"/>
                    <a:pt x="49" y="100"/>
                    <a:pt x="63" y="100"/>
                  </a:cubicBezTo>
                  <a:cubicBezTo>
                    <a:pt x="69" y="100"/>
                    <a:pt x="74" y="99"/>
                    <a:pt x="80" y="98"/>
                  </a:cubicBezTo>
                  <a:cubicBezTo>
                    <a:pt x="86" y="96"/>
                    <a:pt x="92" y="94"/>
                    <a:pt x="98" y="92"/>
                  </a:cubicBezTo>
                  <a:lnTo>
                    <a:pt x="98" y="108"/>
                  </a:lnTo>
                  <a:cubicBezTo>
                    <a:pt x="92" y="111"/>
                    <a:pt x="86" y="112"/>
                    <a:pt x="80" y="113"/>
                  </a:cubicBezTo>
                  <a:cubicBezTo>
                    <a:pt x="74" y="115"/>
                    <a:pt x="67" y="115"/>
                    <a:pt x="60" y="115"/>
                  </a:cubicBezTo>
                  <a:cubicBezTo>
                    <a:pt x="42" y="115"/>
                    <a:pt x="27" y="110"/>
                    <a:pt x="16" y="100"/>
                  </a:cubicBezTo>
                  <a:cubicBezTo>
                    <a:pt x="5" y="89"/>
                    <a:pt x="0" y="75"/>
                    <a:pt x="0" y="58"/>
                  </a:cubicBezTo>
                  <a:cubicBezTo>
                    <a:pt x="0" y="40"/>
                    <a:pt x="5" y="26"/>
                    <a:pt x="16" y="16"/>
                  </a:cubicBezTo>
                  <a:cubicBezTo>
                    <a:pt x="27" y="5"/>
                    <a:pt x="42" y="0"/>
                    <a:pt x="62" y="0"/>
                  </a:cubicBezTo>
                  <a:cubicBezTo>
                    <a:pt x="68" y="0"/>
                    <a:pt x="74" y="1"/>
                    <a:pt x="80" y="2"/>
                  </a:cubicBezTo>
                  <a:cubicBezTo>
                    <a:pt x="86" y="3"/>
                    <a:pt x="92" y="5"/>
                    <a:pt x="98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0">
              <a:extLst>
                <a:ext uri="{FF2B5EF4-FFF2-40B4-BE49-F238E27FC236}">
                  <a16:creationId xmlns:a16="http://schemas.microsoft.com/office/drawing/2014/main" id="{464AD424-523B-4171-B8C2-506140617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6" y="1392"/>
              <a:ext cx="37" cy="67"/>
            </a:xfrm>
            <a:custGeom>
              <a:avLst/>
              <a:gdLst>
                <a:gd name="T0" fmla="*/ 35 w 77"/>
                <a:gd name="T1" fmla="*/ 0 h 140"/>
                <a:gd name="T2" fmla="*/ 35 w 77"/>
                <a:gd name="T3" fmla="*/ 31 h 140"/>
                <a:gd name="T4" fmla="*/ 77 w 77"/>
                <a:gd name="T5" fmla="*/ 31 h 140"/>
                <a:gd name="T6" fmla="*/ 77 w 77"/>
                <a:gd name="T7" fmla="*/ 45 h 140"/>
                <a:gd name="T8" fmla="*/ 35 w 77"/>
                <a:gd name="T9" fmla="*/ 45 h 140"/>
                <a:gd name="T10" fmla="*/ 35 w 77"/>
                <a:gd name="T11" fmla="*/ 104 h 140"/>
                <a:gd name="T12" fmla="*/ 39 w 77"/>
                <a:gd name="T13" fmla="*/ 122 h 140"/>
                <a:gd name="T14" fmla="*/ 56 w 77"/>
                <a:gd name="T15" fmla="*/ 125 h 140"/>
                <a:gd name="T16" fmla="*/ 77 w 77"/>
                <a:gd name="T17" fmla="*/ 125 h 140"/>
                <a:gd name="T18" fmla="*/ 77 w 77"/>
                <a:gd name="T19" fmla="*/ 140 h 140"/>
                <a:gd name="T20" fmla="*/ 56 w 77"/>
                <a:gd name="T21" fmla="*/ 140 h 140"/>
                <a:gd name="T22" fmla="*/ 24 w 77"/>
                <a:gd name="T23" fmla="*/ 133 h 140"/>
                <a:gd name="T24" fmla="*/ 15 w 77"/>
                <a:gd name="T25" fmla="*/ 104 h 140"/>
                <a:gd name="T26" fmla="*/ 15 w 77"/>
                <a:gd name="T27" fmla="*/ 45 h 140"/>
                <a:gd name="T28" fmla="*/ 0 w 77"/>
                <a:gd name="T29" fmla="*/ 45 h 140"/>
                <a:gd name="T30" fmla="*/ 0 w 77"/>
                <a:gd name="T31" fmla="*/ 31 h 140"/>
                <a:gd name="T32" fmla="*/ 15 w 77"/>
                <a:gd name="T33" fmla="*/ 31 h 140"/>
                <a:gd name="T34" fmla="*/ 15 w 77"/>
                <a:gd name="T35" fmla="*/ 0 h 140"/>
                <a:gd name="T36" fmla="*/ 35 w 77"/>
                <a:gd name="T37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" h="140">
                  <a:moveTo>
                    <a:pt x="35" y="0"/>
                  </a:moveTo>
                  <a:lnTo>
                    <a:pt x="35" y="31"/>
                  </a:lnTo>
                  <a:lnTo>
                    <a:pt x="77" y="31"/>
                  </a:lnTo>
                  <a:lnTo>
                    <a:pt x="77" y="45"/>
                  </a:lnTo>
                  <a:lnTo>
                    <a:pt x="35" y="45"/>
                  </a:lnTo>
                  <a:lnTo>
                    <a:pt x="35" y="104"/>
                  </a:lnTo>
                  <a:cubicBezTo>
                    <a:pt x="35" y="113"/>
                    <a:pt x="37" y="119"/>
                    <a:pt x="39" y="122"/>
                  </a:cubicBezTo>
                  <a:cubicBezTo>
                    <a:pt x="42" y="124"/>
                    <a:pt x="48" y="125"/>
                    <a:pt x="56" y="125"/>
                  </a:cubicBezTo>
                  <a:lnTo>
                    <a:pt x="77" y="125"/>
                  </a:lnTo>
                  <a:lnTo>
                    <a:pt x="77" y="140"/>
                  </a:lnTo>
                  <a:lnTo>
                    <a:pt x="56" y="140"/>
                  </a:lnTo>
                  <a:cubicBezTo>
                    <a:pt x="41" y="140"/>
                    <a:pt x="30" y="138"/>
                    <a:pt x="24" y="133"/>
                  </a:cubicBezTo>
                  <a:cubicBezTo>
                    <a:pt x="18" y="127"/>
                    <a:pt x="15" y="118"/>
                    <a:pt x="15" y="104"/>
                  </a:cubicBezTo>
                  <a:lnTo>
                    <a:pt x="15" y="45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5" y="31"/>
                  </a:lnTo>
                  <a:lnTo>
                    <a:pt x="1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1">
              <a:extLst>
                <a:ext uri="{FF2B5EF4-FFF2-40B4-BE49-F238E27FC236}">
                  <a16:creationId xmlns:a16="http://schemas.microsoft.com/office/drawing/2014/main" id="{9853973D-734E-4664-ACC4-61EC62B056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16" y="1386"/>
              <a:ext cx="9" cy="73"/>
            </a:xfrm>
            <a:custGeom>
              <a:avLst/>
              <a:gdLst>
                <a:gd name="T0" fmla="*/ 0 w 20"/>
                <a:gd name="T1" fmla="*/ 43 h 152"/>
                <a:gd name="T2" fmla="*/ 20 w 20"/>
                <a:gd name="T3" fmla="*/ 43 h 152"/>
                <a:gd name="T4" fmla="*/ 20 w 20"/>
                <a:gd name="T5" fmla="*/ 152 h 152"/>
                <a:gd name="T6" fmla="*/ 0 w 20"/>
                <a:gd name="T7" fmla="*/ 152 h 152"/>
                <a:gd name="T8" fmla="*/ 0 w 20"/>
                <a:gd name="T9" fmla="*/ 43 h 152"/>
                <a:gd name="T10" fmla="*/ 0 w 20"/>
                <a:gd name="T11" fmla="*/ 0 h 152"/>
                <a:gd name="T12" fmla="*/ 20 w 20"/>
                <a:gd name="T13" fmla="*/ 0 h 152"/>
                <a:gd name="T14" fmla="*/ 20 w 20"/>
                <a:gd name="T15" fmla="*/ 23 h 152"/>
                <a:gd name="T16" fmla="*/ 0 w 20"/>
                <a:gd name="T17" fmla="*/ 23 h 152"/>
                <a:gd name="T18" fmla="*/ 0 w 20"/>
                <a:gd name="T1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52">
                  <a:moveTo>
                    <a:pt x="0" y="43"/>
                  </a:moveTo>
                  <a:lnTo>
                    <a:pt x="20" y="43"/>
                  </a:lnTo>
                  <a:lnTo>
                    <a:pt x="20" y="152"/>
                  </a:lnTo>
                  <a:lnTo>
                    <a:pt x="0" y="152"/>
                  </a:lnTo>
                  <a:lnTo>
                    <a:pt x="0" y="43"/>
                  </a:lnTo>
                  <a:close/>
                  <a:moveTo>
                    <a:pt x="0" y="0"/>
                  </a:moveTo>
                  <a:lnTo>
                    <a:pt x="20" y="0"/>
                  </a:lnTo>
                  <a:lnTo>
                    <a:pt x="20" y="23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2">
              <a:extLst>
                <a:ext uri="{FF2B5EF4-FFF2-40B4-BE49-F238E27FC236}">
                  <a16:creationId xmlns:a16="http://schemas.microsoft.com/office/drawing/2014/main" id="{5AA6F3B7-BD11-4654-BF95-950D5009DE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42" y="1405"/>
              <a:ext cx="55" cy="55"/>
            </a:xfrm>
            <a:custGeom>
              <a:avLst/>
              <a:gdLst>
                <a:gd name="T0" fmla="*/ 57 w 114"/>
                <a:gd name="T1" fmla="*/ 16 h 115"/>
                <a:gd name="T2" fmla="*/ 31 w 114"/>
                <a:gd name="T3" fmla="*/ 27 h 115"/>
                <a:gd name="T4" fmla="*/ 22 w 114"/>
                <a:gd name="T5" fmla="*/ 58 h 115"/>
                <a:gd name="T6" fmla="*/ 31 w 114"/>
                <a:gd name="T7" fmla="*/ 89 h 115"/>
                <a:gd name="T8" fmla="*/ 57 w 114"/>
                <a:gd name="T9" fmla="*/ 100 h 115"/>
                <a:gd name="T10" fmla="*/ 83 w 114"/>
                <a:gd name="T11" fmla="*/ 89 h 115"/>
                <a:gd name="T12" fmla="*/ 92 w 114"/>
                <a:gd name="T13" fmla="*/ 58 h 115"/>
                <a:gd name="T14" fmla="*/ 83 w 114"/>
                <a:gd name="T15" fmla="*/ 27 h 115"/>
                <a:gd name="T16" fmla="*/ 57 w 114"/>
                <a:gd name="T17" fmla="*/ 16 h 115"/>
                <a:gd name="T18" fmla="*/ 57 w 114"/>
                <a:gd name="T19" fmla="*/ 0 h 115"/>
                <a:gd name="T20" fmla="*/ 99 w 114"/>
                <a:gd name="T21" fmla="*/ 16 h 115"/>
                <a:gd name="T22" fmla="*/ 114 w 114"/>
                <a:gd name="T23" fmla="*/ 58 h 115"/>
                <a:gd name="T24" fmla="*/ 99 w 114"/>
                <a:gd name="T25" fmla="*/ 100 h 115"/>
                <a:gd name="T26" fmla="*/ 57 w 114"/>
                <a:gd name="T27" fmla="*/ 115 h 115"/>
                <a:gd name="T28" fmla="*/ 15 w 114"/>
                <a:gd name="T29" fmla="*/ 100 h 115"/>
                <a:gd name="T30" fmla="*/ 0 w 114"/>
                <a:gd name="T31" fmla="*/ 58 h 115"/>
                <a:gd name="T32" fmla="*/ 15 w 114"/>
                <a:gd name="T33" fmla="*/ 16 h 115"/>
                <a:gd name="T34" fmla="*/ 57 w 114"/>
                <a:gd name="T3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4" h="115">
                  <a:moveTo>
                    <a:pt x="57" y="16"/>
                  </a:moveTo>
                  <a:cubicBezTo>
                    <a:pt x="46" y="16"/>
                    <a:pt x="37" y="19"/>
                    <a:pt x="31" y="27"/>
                  </a:cubicBezTo>
                  <a:cubicBezTo>
                    <a:pt x="25" y="34"/>
                    <a:pt x="22" y="45"/>
                    <a:pt x="22" y="58"/>
                  </a:cubicBezTo>
                  <a:cubicBezTo>
                    <a:pt x="22" y="71"/>
                    <a:pt x="25" y="81"/>
                    <a:pt x="31" y="89"/>
                  </a:cubicBezTo>
                  <a:cubicBezTo>
                    <a:pt x="37" y="96"/>
                    <a:pt x="46" y="100"/>
                    <a:pt x="57" y="100"/>
                  </a:cubicBezTo>
                  <a:cubicBezTo>
                    <a:pt x="68" y="100"/>
                    <a:pt x="76" y="96"/>
                    <a:pt x="83" y="89"/>
                  </a:cubicBezTo>
                  <a:cubicBezTo>
                    <a:pt x="89" y="81"/>
                    <a:pt x="92" y="71"/>
                    <a:pt x="92" y="58"/>
                  </a:cubicBezTo>
                  <a:cubicBezTo>
                    <a:pt x="92" y="45"/>
                    <a:pt x="89" y="35"/>
                    <a:pt x="83" y="27"/>
                  </a:cubicBezTo>
                  <a:cubicBezTo>
                    <a:pt x="76" y="19"/>
                    <a:pt x="68" y="16"/>
                    <a:pt x="57" y="16"/>
                  </a:cubicBezTo>
                  <a:close/>
                  <a:moveTo>
                    <a:pt x="57" y="0"/>
                  </a:moveTo>
                  <a:cubicBezTo>
                    <a:pt x="75" y="0"/>
                    <a:pt x="89" y="5"/>
                    <a:pt x="99" y="16"/>
                  </a:cubicBezTo>
                  <a:cubicBezTo>
                    <a:pt x="109" y="26"/>
                    <a:pt x="114" y="40"/>
                    <a:pt x="114" y="58"/>
                  </a:cubicBezTo>
                  <a:cubicBezTo>
                    <a:pt x="114" y="76"/>
                    <a:pt x="109" y="90"/>
                    <a:pt x="99" y="100"/>
                  </a:cubicBezTo>
                  <a:cubicBezTo>
                    <a:pt x="89" y="110"/>
                    <a:pt x="75" y="115"/>
                    <a:pt x="57" y="115"/>
                  </a:cubicBezTo>
                  <a:cubicBezTo>
                    <a:pt x="39" y="115"/>
                    <a:pt x="25" y="110"/>
                    <a:pt x="15" y="100"/>
                  </a:cubicBezTo>
                  <a:cubicBezTo>
                    <a:pt x="5" y="90"/>
                    <a:pt x="0" y="76"/>
                    <a:pt x="0" y="58"/>
                  </a:cubicBezTo>
                  <a:cubicBezTo>
                    <a:pt x="0" y="40"/>
                    <a:pt x="5" y="26"/>
                    <a:pt x="15" y="16"/>
                  </a:cubicBezTo>
                  <a:cubicBezTo>
                    <a:pt x="25" y="5"/>
                    <a:pt x="39" y="0"/>
                    <a:pt x="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3">
              <a:extLst>
                <a:ext uri="{FF2B5EF4-FFF2-40B4-BE49-F238E27FC236}">
                  <a16:creationId xmlns:a16="http://schemas.microsoft.com/office/drawing/2014/main" id="{61F68C4C-EC28-48EB-A427-D6F827C98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2" y="1405"/>
              <a:ext cx="50" cy="54"/>
            </a:xfrm>
            <a:custGeom>
              <a:avLst/>
              <a:gdLst>
                <a:gd name="T0" fmla="*/ 103 w 103"/>
                <a:gd name="T1" fmla="*/ 46 h 112"/>
                <a:gd name="T2" fmla="*/ 103 w 103"/>
                <a:gd name="T3" fmla="*/ 112 h 112"/>
                <a:gd name="T4" fmla="*/ 83 w 103"/>
                <a:gd name="T5" fmla="*/ 112 h 112"/>
                <a:gd name="T6" fmla="*/ 83 w 103"/>
                <a:gd name="T7" fmla="*/ 47 h 112"/>
                <a:gd name="T8" fmla="*/ 76 w 103"/>
                <a:gd name="T9" fmla="*/ 24 h 112"/>
                <a:gd name="T10" fmla="*/ 56 w 103"/>
                <a:gd name="T11" fmla="*/ 16 h 112"/>
                <a:gd name="T12" fmla="*/ 30 w 103"/>
                <a:gd name="T13" fmla="*/ 25 h 112"/>
                <a:gd name="T14" fmla="*/ 20 w 103"/>
                <a:gd name="T15" fmla="*/ 51 h 112"/>
                <a:gd name="T16" fmla="*/ 20 w 103"/>
                <a:gd name="T17" fmla="*/ 112 h 112"/>
                <a:gd name="T18" fmla="*/ 0 w 103"/>
                <a:gd name="T19" fmla="*/ 112 h 112"/>
                <a:gd name="T20" fmla="*/ 0 w 103"/>
                <a:gd name="T21" fmla="*/ 3 h 112"/>
                <a:gd name="T22" fmla="*/ 20 w 103"/>
                <a:gd name="T23" fmla="*/ 3 h 112"/>
                <a:gd name="T24" fmla="*/ 20 w 103"/>
                <a:gd name="T25" fmla="*/ 20 h 112"/>
                <a:gd name="T26" fmla="*/ 37 w 103"/>
                <a:gd name="T27" fmla="*/ 5 h 112"/>
                <a:gd name="T28" fmla="*/ 60 w 103"/>
                <a:gd name="T29" fmla="*/ 0 h 112"/>
                <a:gd name="T30" fmla="*/ 92 w 103"/>
                <a:gd name="T31" fmla="*/ 12 h 112"/>
                <a:gd name="T32" fmla="*/ 103 w 103"/>
                <a:gd name="T33" fmla="*/ 4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12">
                  <a:moveTo>
                    <a:pt x="103" y="46"/>
                  </a:moveTo>
                  <a:lnTo>
                    <a:pt x="103" y="112"/>
                  </a:lnTo>
                  <a:lnTo>
                    <a:pt x="83" y="112"/>
                  </a:lnTo>
                  <a:lnTo>
                    <a:pt x="83" y="47"/>
                  </a:lnTo>
                  <a:cubicBezTo>
                    <a:pt x="83" y="37"/>
                    <a:pt x="81" y="29"/>
                    <a:pt x="76" y="24"/>
                  </a:cubicBezTo>
                  <a:cubicBezTo>
                    <a:pt x="72" y="19"/>
                    <a:pt x="65" y="16"/>
                    <a:pt x="56" y="16"/>
                  </a:cubicBezTo>
                  <a:cubicBezTo>
                    <a:pt x="45" y="16"/>
                    <a:pt x="36" y="19"/>
                    <a:pt x="30" y="25"/>
                  </a:cubicBezTo>
                  <a:cubicBezTo>
                    <a:pt x="23" y="31"/>
                    <a:pt x="20" y="40"/>
                    <a:pt x="20" y="51"/>
                  </a:cubicBezTo>
                  <a:lnTo>
                    <a:pt x="20" y="112"/>
                  </a:lnTo>
                  <a:lnTo>
                    <a:pt x="0" y="112"/>
                  </a:lnTo>
                  <a:lnTo>
                    <a:pt x="0" y="3"/>
                  </a:lnTo>
                  <a:lnTo>
                    <a:pt x="20" y="3"/>
                  </a:lnTo>
                  <a:lnTo>
                    <a:pt x="20" y="20"/>
                  </a:lnTo>
                  <a:cubicBezTo>
                    <a:pt x="25" y="13"/>
                    <a:pt x="31" y="9"/>
                    <a:pt x="37" y="5"/>
                  </a:cubicBezTo>
                  <a:cubicBezTo>
                    <a:pt x="44" y="2"/>
                    <a:pt x="51" y="0"/>
                    <a:pt x="60" y="0"/>
                  </a:cubicBezTo>
                  <a:cubicBezTo>
                    <a:pt x="74" y="0"/>
                    <a:pt x="85" y="4"/>
                    <a:pt x="92" y="12"/>
                  </a:cubicBezTo>
                  <a:cubicBezTo>
                    <a:pt x="100" y="20"/>
                    <a:pt x="103" y="31"/>
                    <a:pt x="103" y="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4">
              <a:extLst>
                <a:ext uri="{FF2B5EF4-FFF2-40B4-BE49-F238E27FC236}">
                  <a16:creationId xmlns:a16="http://schemas.microsoft.com/office/drawing/2014/main" id="{765DAC1B-85DE-4F6E-96CD-4F9FA6959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2" y="1405"/>
              <a:ext cx="47" cy="55"/>
            </a:xfrm>
            <a:custGeom>
              <a:avLst/>
              <a:gdLst>
                <a:gd name="T0" fmla="*/ 98 w 98"/>
                <a:gd name="T1" fmla="*/ 7 h 115"/>
                <a:gd name="T2" fmla="*/ 98 w 98"/>
                <a:gd name="T3" fmla="*/ 24 h 115"/>
                <a:gd name="T4" fmla="*/ 81 w 98"/>
                <a:gd name="T5" fmla="*/ 18 h 115"/>
                <a:gd name="T6" fmla="*/ 64 w 98"/>
                <a:gd name="T7" fmla="*/ 16 h 115"/>
                <a:gd name="T8" fmla="*/ 33 w 98"/>
                <a:gd name="T9" fmla="*/ 27 h 115"/>
                <a:gd name="T10" fmla="*/ 22 w 98"/>
                <a:gd name="T11" fmla="*/ 58 h 115"/>
                <a:gd name="T12" fmla="*/ 33 w 98"/>
                <a:gd name="T13" fmla="*/ 89 h 115"/>
                <a:gd name="T14" fmla="*/ 64 w 98"/>
                <a:gd name="T15" fmla="*/ 100 h 115"/>
                <a:gd name="T16" fmla="*/ 81 w 98"/>
                <a:gd name="T17" fmla="*/ 98 h 115"/>
                <a:gd name="T18" fmla="*/ 98 w 98"/>
                <a:gd name="T19" fmla="*/ 92 h 115"/>
                <a:gd name="T20" fmla="*/ 98 w 98"/>
                <a:gd name="T21" fmla="*/ 108 h 115"/>
                <a:gd name="T22" fmla="*/ 81 w 98"/>
                <a:gd name="T23" fmla="*/ 113 h 115"/>
                <a:gd name="T24" fmla="*/ 61 w 98"/>
                <a:gd name="T25" fmla="*/ 115 h 115"/>
                <a:gd name="T26" fmla="*/ 17 w 98"/>
                <a:gd name="T27" fmla="*/ 100 h 115"/>
                <a:gd name="T28" fmla="*/ 0 w 98"/>
                <a:gd name="T29" fmla="*/ 58 h 115"/>
                <a:gd name="T30" fmla="*/ 17 w 98"/>
                <a:gd name="T31" fmla="*/ 16 h 115"/>
                <a:gd name="T32" fmla="*/ 63 w 98"/>
                <a:gd name="T33" fmla="*/ 0 h 115"/>
                <a:gd name="T34" fmla="*/ 81 w 98"/>
                <a:gd name="T35" fmla="*/ 2 h 115"/>
                <a:gd name="T36" fmla="*/ 98 w 98"/>
                <a:gd name="T37" fmla="*/ 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8" h="115">
                  <a:moveTo>
                    <a:pt x="98" y="7"/>
                  </a:moveTo>
                  <a:lnTo>
                    <a:pt x="98" y="24"/>
                  </a:lnTo>
                  <a:cubicBezTo>
                    <a:pt x="93" y="21"/>
                    <a:pt x="87" y="19"/>
                    <a:pt x="81" y="18"/>
                  </a:cubicBezTo>
                  <a:cubicBezTo>
                    <a:pt x="75" y="16"/>
                    <a:pt x="69" y="16"/>
                    <a:pt x="64" y="16"/>
                  </a:cubicBezTo>
                  <a:cubicBezTo>
                    <a:pt x="50" y="16"/>
                    <a:pt x="40" y="19"/>
                    <a:pt x="33" y="27"/>
                  </a:cubicBezTo>
                  <a:cubicBezTo>
                    <a:pt x="26" y="34"/>
                    <a:pt x="22" y="44"/>
                    <a:pt x="22" y="58"/>
                  </a:cubicBezTo>
                  <a:cubicBezTo>
                    <a:pt x="22" y="71"/>
                    <a:pt x="26" y="82"/>
                    <a:pt x="33" y="89"/>
                  </a:cubicBezTo>
                  <a:cubicBezTo>
                    <a:pt x="40" y="96"/>
                    <a:pt x="50" y="100"/>
                    <a:pt x="64" y="100"/>
                  </a:cubicBezTo>
                  <a:cubicBezTo>
                    <a:pt x="69" y="100"/>
                    <a:pt x="75" y="99"/>
                    <a:pt x="81" y="98"/>
                  </a:cubicBezTo>
                  <a:cubicBezTo>
                    <a:pt x="87" y="96"/>
                    <a:pt x="93" y="94"/>
                    <a:pt x="98" y="92"/>
                  </a:cubicBezTo>
                  <a:lnTo>
                    <a:pt x="98" y="108"/>
                  </a:lnTo>
                  <a:cubicBezTo>
                    <a:pt x="93" y="111"/>
                    <a:pt x="87" y="112"/>
                    <a:pt x="81" y="113"/>
                  </a:cubicBezTo>
                  <a:cubicBezTo>
                    <a:pt x="75" y="115"/>
                    <a:pt x="68" y="115"/>
                    <a:pt x="61" y="115"/>
                  </a:cubicBezTo>
                  <a:cubicBezTo>
                    <a:pt x="43" y="115"/>
                    <a:pt x="28" y="110"/>
                    <a:pt x="17" y="100"/>
                  </a:cubicBezTo>
                  <a:cubicBezTo>
                    <a:pt x="6" y="89"/>
                    <a:pt x="0" y="75"/>
                    <a:pt x="0" y="58"/>
                  </a:cubicBezTo>
                  <a:cubicBezTo>
                    <a:pt x="0" y="40"/>
                    <a:pt x="6" y="26"/>
                    <a:pt x="17" y="16"/>
                  </a:cubicBezTo>
                  <a:cubicBezTo>
                    <a:pt x="28" y="5"/>
                    <a:pt x="43" y="0"/>
                    <a:pt x="63" y="0"/>
                  </a:cubicBezTo>
                  <a:cubicBezTo>
                    <a:pt x="69" y="0"/>
                    <a:pt x="75" y="1"/>
                    <a:pt x="81" y="2"/>
                  </a:cubicBezTo>
                  <a:cubicBezTo>
                    <a:pt x="87" y="3"/>
                    <a:pt x="93" y="5"/>
                    <a:pt x="98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5">
              <a:extLst>
                <a:ext uri="{FF2B5EF4-FFF2-40B4-BE49-F238E27FC236}">
                  <a16:creationId xmlns:a16="http://schemas.microsoft.com/office/drawing/2014/main" id="{9C786BB7-31F7-43D3-A046-DF02F0B55D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2" y="1405"/>
              <a:ext cx="51" cy="55"/>
            </a:xfrm>
            <a:custGeom>
              <a:avLst/>
              <a:gdLst>
                <a:gd name="T0" fmla="*/ 64 w 105"/>
                <a:gd name="T1" fmla="*/ 57 h 115"/>
                <a:gd name="T2" fmla="*/ 30 w 105"/>
                <a:gd name="T3" fmla="*/ 62 h 115"/>
                <a:gd name="T4" fmla="*/ 21 w 105"/>
                <a:gd name="T5" fmla="*/ 79 h 115"/>
                <a:gd name="T6" fmla="*/ 28 w 105"/>
                <a:gd name="T7" fmla="*/ 95 h 115"/>
                <a:gd name="T8" fmla="*/ 47 w 105"/>
                <a:gd name="T9" fmla="*/ 100 h 115"/>
                <a:gd name="T10" fmla="*/ 74 w 105"/>
                <a:gd name="T11" fmla="*/ 90 h 115"/>
                <a:gd name="T12" fmla="*/ 85 w 105"/>
                <a:gd name="T13" fmla="*/ 61 h 115"/>
                <a:gd name="T14" fmla="*/ 85 w 105"/>
                <a:gd name="T15" fmla="*/ 57 h 115"/>
                <a:gd name="T16" fmla="*/ 64 w 105"/>
                <a:gd name="T17" fmla="*/ 57 h 115"/>
                <a:gd name="T18" fmla="*/ 105 w 105"/>
                <a:gd name="T19" fmla="*/ 50 h 115"/>
                <a:gd name="T20" fmla="*/ 105 w 105"/>
                <a:gd name="T21" fmla="*/ 112 h 115"/>
                <a:gd name="T22" fmla="*/ 85 w 105"/>
                <a:gd name="T23" fmla="*/ 112 h 115"/>
                <a:gd name="T24" fmla="*/ 85 w 105"/>
                <a:gd name="T25" fmla="*/ 96 h 115"/>
                <a:gd name="T26" fmla="*/ 67 w 105"/>
                <a:gd name="T27" fmla="*/ 111 h 115"/>
                <a:gd name="T28" fmla="*/ 42 w 105"/>
                <a:gd name="T29" fmla="*/ 115 h 115"/>
                <a:gd name="T30" fmla="*/ 11 w 105"/>
                <a:gd name="T31" fmla="*/ 106 h 115"/>
                <a:gd name="T32" fmla="*/ 0 w 105"/>
                <a:gd name="T33" fmla="*/ 81 h 115"/>
                <a:gd name="T34" fmla="*/ 14 w 105"/>
                <a:gd name="T35" fmla="*/ 53 h 115"/>
                <a:gd name="T36" fmla="*/ 56 w 105"/>
                <a:gd name="T37" fmla="*/ 43 h 115"/>
                <a:gd name="T38" fmla="*/ 85 w 105"/>
                <a:gd name="T39" fmla="*/ 43 h 115"/>
                <a:gd name="T40" fmla="*/ 85 w 105"/>
                <a:gd name="T41" fmla="*/ 42 h 115"/>
                <a:gd name="T42" fmla="*/ 75 w 105"/>
                <a:gd name="T43" fmla="*/ 22 h 115"/>
                <a:gd name="T44" fmla="*/ 49 w 105"/>
                <a:gd name="T45" fmla="*/ 16 h 115"/>
                <a:gd name="T46" fmla="*/ 29 w 105"/>
                <a:gd name="T47" fmla="*/ 18 h 115"/>
                <a:gd name="T48" fmla="*/ 9 w 105"/>
                <a:gd name="T49" fmla="*/ 25 h 115"/>
                <a:gd name="T50" fmla="*/ 9 w 105"/>
                <a:gd name="T51" fmla="*/ 8 h 115"/>
                <a:gd name="T52" fmla="*/ 31 w 105"/>
                <a:gd name="T53" fmla="*/ 2 h 115"/>
                <a:gd name="T54" fmla="*/ 52 w 105"/>
                <a:gd name="T55" fmla="*/ 0 h 115"/>
                <a:gd name="T56" fmla="*/ 92 w 105"/>
                <a:gd name="T57" fmla="*/ 13 h 115"/>
                <a:gd name="T58" fmla="*/ 105 w 105"/>
                <a:gd name="T59" fmla="*/ 5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5" h="115">
                  <a:moveTo>
                    <a:pt x="64" y="57"/>
                  </a:moveTo>
                  <a:cubicBezTo>
                    <a:pt x="48" y="57"/>
                    <a:pt x="37" y="59"/>
                    <a:pt x="30" y="62"/>
                  </a:cubicBezTo>
                  <a:cubicBezTo>
                    <a:pt x="24" y="66"/>
                    <a:pt x="21" y="71"/>
                    <a:pt x="21" y="79"/>
                  </a:cubicBezTo>
                  <a:cubicBezTo>
                    <a:pt x="21" y="86"/>
                    <a:pt x="23" y="91"/>
                    <a:pt x="28" y="95"/>
                  </a:cubicBezTo>
                  <a:cubicBezTo>
                    <a:pt x="33" y="98"/>
                    <a:pt x="39" y="100"/>
                    <a:pt x="47" y="100"/>
                  </a:cubicBezTo>
                  <a:cubicBezTo>
                    <a:pt x="58" y="100"/>
                    <a:pt x="68" y="97"/>
                    <a:pt x="74" y="90"/>
                  </a:cubicBezTo>
                  <a:cubicBezTo>
                    <a:pt x="81" y="83"/>
                    <a:pt x="85" y="73"/>
                    <a:pt x="85" y="61"/>
                  </a:cubicBezTo>
                  <a:lnTo>
                    <a:pt x="85" y="57"/>
                  </a:lnTo>
                  <a:lnTo>
                    <a:pt x="64" y="57"/>
                  </a:lnTo>
                  <a:close/>
                  <a:moveTo>
                    <a:pt x="105" y="50"/>
                  </a:moveTo>
                  <a:lnTo>
                    <a:pt x="105" y="112"/>
                  </a:lnTo>
                  <a:lnTo>
                    <a:pt x="85" y="112"/>
                  </a:lnTo>
                  <a:lnTo>
                    <a:pt x="85" y="96"/>
                  </a:lnTo>
                  <a:cubicBezTo>
                    <a:pt x="80" y="102"/>
                    <a:pt x="74" y="107"/>
                    <a:pt x="67" y="111"/>
                  </a:cubicBezTo>
                  <a:cubicBezTo>
                    <a:pt x="60" y="114"/>
                    <a:pt x="52" y="115"/>
                    <a:pt x="42" y="115"/>
                  </a:cubicBezTo>
                  <a:cubicBezTo>
                    <a:pt x="29" y="115"/>
                    <a:pt x="19" y="112"/>
                    <a:pt x="11" y="106"/>
                  </a:cubicBezTo>
                  <a:cubicBezTo>
                    <a:pt x="4" y="100"/>
                    <a:pt x="0" y="91"/>
                    <a:pt x="0" y="81"/>
                  </a:cubicBezTo>
                  <a:cubicBezTo>
                    <a:pt x="0" y="68"/>
                    <a:pt x="5" y="59"/>
                    <a:pt x="14" y="53"/>
                  </a:cubicBezTo>
                  <a:cubicBezTo>
                    <a:pt x="24" y="46"/>
                    <a:pt x="38" y="43"/>
                    <a:pt x="56" y="43"/>
                  </a:cubicBezTo>
                  <a:lnTo>
                    <a:pt x="85" y="43"/>
                  </a:lnTo>
                  <a:lnTo>
                    <a:pt x="85" y="42"/>
                  </a:lnTo>
                  <a:cubicBezTo>
                    <a:pt x="85" y="33"/>
                    <a:pt x="81" y="27"/>
                    <a:pt x="75" y="22"/>
                  </a:cubicBezTo>
                  <a:cubicBezTo>
                    <a:pt x="69" y="18"/>
                    <a:pt x="61" y="16"/>
                    <a:pt x="49" y="16"/>
                  </a:cubicBezTo>
                  <a:cubicBezTo>
                    <a:pt x="42" y="16"/>
                    <a:pt x="35" y="16"/>
                    <a:pt x="29" y="18"/>
                  </a:cubicBezTo>
                  <a:cubicBezTo>
                    <a:pt x="22" y="19"/>
                    <a:pt x="16" y="22"/>
                    <a:pt x="9" y="25"/>
                  </a:cubicBezTo>
                  <a:lnTo>
                    <a:pt x="9" y="8"/>
                  </a:lnTo>
                  <a:cubicBezTo>
                    <a:pt x="17" y="5"/>
                    <a:pt x="24" y="4"/>
                    <a:pt x="31" y="2"/>
                  </a:cubicBezTo>
                  <a:cubicBezTo>
                    <a:pt x="38" y="1"/>
                    <a:pt x="45" y="0"/>
                    <a:pt x="52" y="0"/>
                  </a:cubicBezTo>
                  <a:cubicBezTo>
                    <a:pt x="69" y="0"/>
                    <a:pt x="83" y="4"/>
                    <a:pt x="92" y="13"/>
                  </a:cubicBezTo>
                  <a:cubicBezTo>
                    <a:pt x="101" y="21"/>
                    <a:pt x="105" y="33"/>
                    <a:pt x="105" y="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6">
              <a:extLst>
                <a:ext uri="{FF2B5EF4-FFF2-40B4-BE49-F238E27FC236}">
                  <a16:creationId xmlns:a16="http://schemas.microsoft.com/office/drawing/2014/main" id="{DBB77CCB-D10F-4A88-831C-50DEF129D4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" y="1405"/>
              <a:ext cx="48" cy="55"/>
            </a:xfrm>
            <a:custGeom>
              <a:avLst/>
              <a:gdLst>
                <a:gd name="T0" fmla="*/ 98 w 98"/>
                <a:gd name="T1" fmla="*/ 7 h 115"/>
                <a:gd name="T2" fmla="*/ 98 w 98"/>
                <a:gd name="T3" fmla="*/ 24 h 115"/>
                <a:gd name="T4" fmla="*/ 81 w 98"/>
                <a:gd name="T5" fmla="*/ 18 h 115"/>
                <a:gd name="T6" fmla="*/ 63 w 98"/>
                <a:gd name="T7" fmla="*/ 16 h 115"/>
                <a:gd name="T8" fmla="*/ 33 w 98"/>
                <a:gd name="T9" fmla="*/ 27 h 115"/>
                <a:gd name="T10" fmla="*/ 22 w 98"/>
                <a:gd name="T11" fmla="*/ 58 h 115"/>
                <a:gd name="T12" fmla="*/ 33 w 98"/>
                <a:gd name="T13" fmla="*/ 89 h 115"/>
                <a:gd name="T14" fmla="*/ 63 w 98"/>
                <a:gd name="T15" fmla="*/ 100 h 115"/>
                <a:gd name="T16" fmla="*/ 81 w 98"/>
                <a:gd name="T17" fmla="*/ 98 h 115"/>
                <a:gd name="T18" fmla="*/ 98 w 98"/>
                <a:gd name="T19" fmla="*/ 92 h 115"/>
                <a:gd name="T20" fmla="*/ 98 w 98"/>
                <a:gd name="T21" fmla="*/ 108 h 115"/>
                <a:gd name="T22" fmla="*/ 80 w 98"/>
                <a:gd name="T23" fmla="*/ 113 h 115"/>
                <a:gd name="T24" fmla="*/ 61 w 98"/>
                <a:gd name="T25" fmla="*/ 115 h 115"/>
                <a:gd name="T26" fmla="*/ 17 w 98"/>
                <a:gd name="T27" fmla="*/ 100 h 115"/>
                <a:gd name="T28" fmla="*/ 0 w 98"/>
                <a:gd name="T29" fmla="*/ 58 h 115"/>
                <a:gd name="T30" fmla="*/ 17 w 98"/>
                <a:gd name="T31" fmla="*/ 16 h 115"/>
                <a:gd name="T32" fmla="*/ 62 w 98"/>
                <a:gd name="T33" fmla="*/ 0 h 115"/>
                <a:gd name="T34" fmla="*/ 81 w 98"/>
                <a:gd name="T35" fmla="*/ 2 h 115"/>
                <a:gd name="T36" fmla="*/ 98 w 98"/>
                <a:gd name="T37" fmla="*/ 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8" h="115">
                  <a:moveTo>
                    <a:pt x="98" y="7"/>
                  </a:moveTo>
                  <a:lnTo>
                    <a:pt x="98" y="24"/>
                  </a:lnTo>
                  <a:cubicBezTo>
                    <a:pt x="92" y="21"/>
                    <a:pt x="87" y="19"/>
                    <a:pt x="81" y="18"/>
                  </a:cubicBezTo>
                  <a:cubicBezTo>
                    <a:pt x="75" y="16"/>
                    <a:pt x="69" y="16"/>
                    <a:pt x="63" y="16"/>
                  </a:cubicBezTo>
                  <a:cubicBezTo>
                    <a:pt x="50" y="16"/>
                    <a:pt x="40" y="19"/>
                    <a:pt x="33" y="27"/>
                  </a:cubicBezTo>
                  <a:cubicBezTo>
                    <a:pt x="25" y="34"/>
                    <a:pt x="22" y="44"/>
                    <a:pt x="22" y="58"/>
                  </a:cubicBezTo>
                  <a:cubicBezTo>
                    <a:pt x="22" y="71"/>
                    <a:pt x="25" y="82"/>
                    <a:pt x="33" y="89"/>
                  </a:cubicBezTo>
                  <a:cubicBezTo>
                    <a:pt x="40" y="96"/>
                    <a:pt x="50" y="100"/>
                    <a:pt x="63" y="100"/>
                  </a:cubicBezTo>
                  <a:cubicBezTo>
                    <a:pt x="69" y="100"/>
                    <a:pt x="75" y="99"/>
                    <a:pt x="81" y="98"/>
                  </a:cubicBezTo>
                  <a:cubicBezTo>
                    <a:pt x="87" y="96"/>
                    <a:pt x="92" y="94"/>
                    <a:pt x="98" y="92"/>
                  </a:cubicBezTo>
                  <a:lnTo>
                    <a:pt x="98" y="108"/>
                  </a:lnTo>
                  <a:cubicBezTo>
                    <a:pt x="92" y="111"/>
                    <a:pt x="87" y="112"/>
                    <a:pt x="80" y="113"/>
                  </a:cubicBezTo>
                  <a:cubicBezTo>
                    <a:pt x="74" y="115"/>
                    <a:pt x="68" y="115"/>
                    <a:pt x="61" y="115"/>
                  </a:cubicBezTo>
                  <a:cubicBezTo>
                    <a:pt x="42" y="115"/>
                    <a:pt x="28" y="110"/>
                    <a:pt x="17" y="100"/>
                  </a:cubicBezTo>
                  <a:cubicBezTo>
                    <a:pt x="6" y="89"/>
                    <a:pt x="0" y="75"/>
                    <a:pt x="0" y="58"/>
                  </a:cubicBezTo>
                  <a:cubicBezTo>
                    <a:pt x="0" y="40"/>
                    <a:pt x="6" y="26"/>
                    <a:pt x="17" y="16"/>
                  </a:cubicBezTo>
                  <a:cubicBezTo>
                    <a:pt x="28" y="5"/>
                    <a:pt x="43" y="0"/>
                    <a:pt x="62" y="0"/>
                  </a:cubicBezTo>
                  <a:cubicBezTo>
                    <a:pt x="69" y="0"/>
                    <a:pt x="75" y="1"/>
                    <a:pt x="81" y="2"/>
                  </a:cubicBezTo>
                  <a:cubicBezTo>
                    <a:pt x="87" y="3"/>
                    <a:pt x="93" y="5"/>
                    <a:pt x="98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7">
              <a:extLst>
                <a:ext uri="{FF2B5EF4-FFF2-40B4-BE49-F238E27FC236}">
                  <a16:creationId xmlns:a16="http://schemas.microsoft.com/office/drawing/2014/main" id="{63FF425C-3D07-4771-A090-9118DD7D43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" y="1386"/>
              <a:ext cx="50" cy="73"/>
            </a:xfrm>
            <a:custGeom>
              <a:avLst/>
              <a:gdLst>
                <a:gd name="T0" fmla="*/ 104 w 104"/>
                <a:gd name="T1" fmla="*/ 86 h 152"/>
                <a:gd name="T2" fmla="*/ 104 w 104"/>
                <a:gd name="T3" fmla="*/ 152 h 152"/>
                <a:gd name="T4" fmla="*/ 83 w 104"/>
                <a:gd name="T5" fmla="*/ 152 h 152"/>
                <a:gd name="T6" fmla="*/ 83 w 104"/>
                <a:gd name="T7" fmla="*/ 87 h 152"/>
                <a:gd name="T8" fmla="*/ 77 w 104"/>
                <a:gd name="T9" fmla="*/ 64 h 152"/>
                <a:gd name="T10" fmla="*/ 56 w 104"/>
                <a:gd name="T11" fmla="*/ 56 h 152"/>
                <a:gd name="T12" fmla="*/ 30 w 104"/>
                <a:gd name="T13" fmla="*/ 65 h 152"/>
                <a:gd name="T14" fmla="*/ 20 w 104"/>
                <a:gd name="T15" fmla="*/ 91 h 152"/>
                <a:gd name="T16" fmla="*/ 20 w 104"/>
                <a:gd name="T17" fmla="*/ 152 h 152"/>
                <a:gd name="T18" fmla="*/ 0 w 104"/>
                <a:gd name="T19" fmla="*/ 152 h 152"/>
                <a:gd name="T20" fmla="*/ 0 w 104"/>
                <a:gd name="T21" fmla="*/ 0 h 152"/>
                <a:gd name="T22" fmla="*/ 20 w 104"/>
                <a:gd name="T23" fmla="*/ 0 h 152"/>
                <a:gd name="T24" fmla="*/ 20 w 104"/>
                <a:gd name="T25" fmla="*/ 60 h 152"/>
                <a:gd name="T26" fmla="*/ 38 w 104"/>
                <a:gd name="T27" fmla="*/ 45 h 152"/>
                <a:gd name="T28" fmla="*/ 60 w 104"/>
                <a:gd name="T29" fmla="*/ 40 h 152"/>
                <a:gd name="T30" fmla="*/ 93 w 104"/>
                <a:gd name="T31" fmla="*/ 52 h 152"/>
                <a:gd name="T32" fmla="*/ 104 w 104"/>
                <a:gd name="T33" fmla="*/ 8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4" h="152">
                  <a:moveTo>
                    <a:pt x="104" y="86"/>
                  </a:moveTo>
                  <a:lnTo>
                    <a:pt x="104" y="152"/>
                  </a:lnTo>
                  <a:lnTo>
                    <a:pt x="83" y="152"/>
                  </a:lnTo>
                  <a:lnTo>
                    <a:pt x="83" y="87"/>
                  </a:lnTo>
                  <a:cubicBezTo>
                    <a:pt x="83" y="77"/>
                    <a:pt x="81" y="69"/>
                    <a:pt x="77" y="64"/>
                  </a:cubicBezTo>
                  <a:cubicBezTo>
                    <a:pt x="72" y="59"/>
                    <a:pt x="65" y="56"/>
                    <a:pt x="56" y="56"/>
                  </a:cubicBezTo>
                  <a:cubicBezTo>
                    <a:pt x="45" y="56"/>
                    <a:pt x="36" y="59"/>
                    <a:pt x="30" y="65"/>
                  </a:cubicBezTo>
                  <a:cubicBezTo>
                    <a:pt x="24" y="71"/>
                    <a:pt x="20" y="80"/>
                    <a:pt x="20" y="91"/>
                  </a:cubicBezTo>
                  <a:lnTo>
                    <a:pt x="20" y="152"/>
                  </a:lnTo>
                  <a:lnTo>
                    <a:pt x="0" y="152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60"/>
                  </a:lnTo>
                  <a:cubicBezTo>
                    <a:pt x="25" y="53"/>
                    <a:pt x="31" y="49"/>
                    <a:pt x="38" y="45"/>
                  </a:cubicBezTo>
                  <a:cubicBezTo>
                    <a:pt x="44" y="42"/>
                    <a:pt x="52" y="40"/>
                    <a:pt x="60" y="40"/>
                  </a:cubicBezTo>
                  <a:cubicBezTo>
                    <a:pt x="75" y="40"/>
                    <a:pt x="85" y="44"/>
                    <a:pt x="93" y="52"/>
                  </a:cubicBezTo>
                  <a:cubicBezTo>
                    <a:pt x="100" y="60"/>
                    <a:pt x="104" y="71"/>
                    <a:pt x="104" y="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78">
              <a:extLst>
                <a:ext uri="{FF2B5EF4-FFF2-40B4-BE49-F238E27FC236}">
                  <a16:creationId xmlns:a16="http://schemas.microsoft.com/office/drawing/2014/main" id="{CBD19F4F-4745-49B6-A52F-1E3A4D624F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68" y="1405"/>
              <a:ext cx="54" cy="55"/>
            </a:xfrm>
            <a:custGeom>
              <a:avLst/>
              <a:gdLst>
                <a:gd name="T0" fmla="*/ 114 w 114"/>
                <a:gd name="T1" fmla="*/ 53 h 115"/>
                <a:gd name="T2" fmla="*/ 114 w 114"/>
                <a:gd name="T3" fmla="*/ 62 h 115"/>
                <a:gd name="T4" fmla="*/ 21 w 114"/>
                <a:gd name="T5" fmla="*/ 62 h 115"/>
                <a:gd name="T6" fmla="*/ 34 w 114"/>
                <a:gd name="T7" fmla="*/ 90 h 115"/>
                <a:gd name="T8" fmla="*/ 65 w 114"/>
                <a:gd name="T9" fmla="*/ 100 h 115"/>
                <a:gd name="T10" fmla="*/ 88 w 114"/>
                <a:gd name="T11" fmla="*/ 97 h 115"/>
                <a:gd name="T12" fmla="*/ 110 w 114"/>
                <a:gd name="T13" fmla="*/ 90 h 115"/>
                <a:gd name="T14" fmla="*/ 110 w 114"/>
                <a:gd name="T15" fmla="*/ 107 h 115"/>
                <a:gd name="T16" fmla="*/ 87 w 114"/>
                <a:gd name="T17" fmla="*/ 113 h 115"/>
                <a:gd name="T18" fmla="*/ 64 w 114"/>
                <a:gd name="T19" fmla="*/ 115 h 115"/>
                <a:gd name="T20" fmla="*/ 17 w 114"/>
                <a:gd name="T21" fmla="*/ 100 h 115"/>
                <a:gd name="T22" fmla="*/ 0 w 114"/>
                <a:gd name="T23" fmla="*/ 59 h 115"/>
                <a:gd name="T24" fmla="*/ 16 w 114"/>
                <a:gd name="T25" fmla="*/ 16 h 115"/>
                <a:gd name="T26" fmla="*/ 60 w 114"/>
                <a:gd name="T27" fmla="*/ 0 h 115"/>
                <a:gd name="T28" fmla="*/ 100 w 114"/>
                <a:gd name="T29" fmla="*/ 15 h 115"/>
                <a:gd name="T30" fmla="*/ 114 w 114"/>
                <a:gd name="T31" fmla="*/ 53 h 115"/>
                <a:gd name="T32" fmla="*/ 94 w 114"/>
                <a:gd name="T33" fmla="*/ 48 h 115"/>
                <a:gd name="T34" fmla="*/ 85 w 114"/>
                <a:gd name="T35" fmla="*/ 24 h 115"/>
                <a:gd name="T36" fmla="*/ 61 w 114"/>
                <a:gd name="T37" fmla="*/ 16 h 115"/>
                <a:gd name="T38" fmla="*/ 33 w 114"/>
                <a:gd name="T39" fmla="*/ 24 h 115"/>
                <a:gd name="T40" fmla="*/ 22 w 114"/>
                <a:gd name="T41" fmla="*/ 48 h 115"/>
                <a:gd name="T42" fmla="*/ 94 w 114"/>
                <a:gd name="T43" fmla="*/ 4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15">
                  <a:moveTo>
                    <a:pt x="114" y="53"/>
                  </a:moveTo>
                  <a:lnTo>
                    <a:pt x="114" y="62"/>
                  </a:lnTo>
                  <a:lnTo>
                    <a:pt x="21" y="62"/>
                  </a:lnTo>
                  <a:cubicBezTo>
                    <a:pt x="22" y="74"/>
                    <a:pt x="26" y="84"/>
                    <a:pt x="34" y="90"/>
                  </a:cubicBezTo>
                  <a:cubicBezTo>
                    <a:pt x="41" y="97"/>
                    <a:pt x="52" y="100"/>
                    <a:pt x="65" y="100"/>
                  </a:cubicBezTo>
                  <a:cubicBezTo>
                    <a:pt x="73" y="100"/>
                    <a:pt x="81" y="99"/>
                    <a:pt x="88" y="97"/>
                  </a:cubicBezTo>
                  <a:cubicBezTo>
                    <a:pt x="95" y="96"/>
                    <a:pt x="103" y="93"/>
                    <a:pt x="110" y="90"/>
                  </a:cubicBezTo>
                  <a:lnTo>
                    <a:pt x="110" y="107"/>
                  </a:lnTo>
                  <a:cubicBezTo>
                    <a:pt x="102" y="110"/>
                    <a:pt x="95" y="112"/>
                    <a:pt x="87" y="113"/>
                  </a:cubicBezTo>
                  <a:cubicBezTo>
                    <a:pt x="80" y="114"/>
                    <a:pt x="72" y="115"/>
                    <a:pt x="64" y="115"/>
                  </a:cubicBezTo>
                  <a:cubicBezTo>
                    <a:pt x="44" y="115"/>
                    <a:pt x="29" y="110"/>
                    <a:pt x="17" y="100"/>
                  </a:cubicBezTo>
                  <a:cubicBezTo>
                    <a:pt x="5" y="90"/>
                    <a:pt x="0" y="76"/>
                    <a:pt x="0" y="59"/>
                  </a:cubicBezTo>
                  <a:cubicBezTo>
                    <a:pt x="0" y="41"/>
                    <a:pt x="5" y="27"/>
                    <a:pt x="16" y="16"/>
                  </a:cubicBezTo>
                  <a:cubicBezTo>
                    <a:pt x="27" y="6"/>
                    <a:pt x="42" y="0"/>
                    <a:pt x="60" y="0"/>
                  </a:cubicBezTo>
                  <a:cubicBezTo>
                    <a:pt x="77" y="0"/>
                    <a:pt x="90" y="5"/>
                    <a:pt x="100" y="15"/>
                  </a:cubicBezTo>
                  <a:cubicBezTo>
                    <a:pt x="110" y="24"/>
                    <a:pt x="114" y="37"/>
                    <a:pt x="114" y="53"/>
                  </a:cubicBezTo>
                  <a:close/>
                  <a:moveTo>
                    <a:pt x="94" y="48"/>
                  </a:moveTo>
                  <a:cubicBezTo>
                    <a:pt x="94" y="38"/>
                    <a:pt x="91" y="30"/>
                    <a:pt x="85" y="24"/>
                  </a:cubicBezTo>
                  <a:cubicBezTo>
                    <a:pt x="79" y="19"/>
                    <a:pt x="71" y="16"/>
                    <a:pt x="61" y="16"/>
                  </a:cubicBezTo>
                  <a:cubicBezTo>
                    <a:pt x="49" y="16"/>
                    <a:pt x="40" y="18"/>
                    <a:pt x="33" y="24"/>
                  </a:cubicBezTo>
                  <a:cubicBezTo>
                    <a:pt x="27" y="30"/>
                    <a:pt x="23" y="38"/>
                    <a:pt x="22" y="48"/>
                  </a:cubicBezTo>
                  <a:lnTo>
                    <a:pt x="94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9">
              <a:extLst>
                <a:ext uri="{FF2B5EF4-FFF2-40B4-BE49-F238E27FC236}">
                  <a16:creationId xmlns:a16="http://schemas.microsoft.com/office/drawing/2014/main" id="{0EB4D5CA-1385-4E6D-AB74-A7BC7C6F43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47" y="1727"/>
              <a:ext cx="43" cy="79"/>
            </a:xfrm>
            <a:custGeom>
              <a:avLst/>
              <a:gdLst>
                <a:gd name="T0" fmla="*/ 19 w 90"/>
                <a:gd name="T1" fmla="*/ 19 h 164"/>
                <a:gd name="T2" fmla="*/ 19 w 90"/>
                <a:gd name="T3" fmla="*/ 80 h 164"/>
                <a:gd name="T4" fmla="*/ 42 w 90"/>
                <a:gd name="T5" fmla="*/ 80 h 164"/>
                <a:gd name="T6" fmla="*/ 63 w 90"/>
                <a:gd name="T7" fmla="*/ 72 h 164"/>
                <a:gd name="T8" fmla="*/ 70 w 90"/>
                <a:gd name="T9" fmla="*/ 49 h 164"/>
                <a:gd name="T10" fmla="*/ 63 w 90"/>
                <a:gd name="T11" fmla="*/ 27 h 164"/>
                <a:gd name="T12" fmla="*/ 42 w 90"/>
                <a:gd name="T13" fmla="*/ 19 h 164"/>
                <a:gd name="T14" fmla="*/ 19 w 90"/>
                <a:gd name="T15" fmla="*/ 19 h 164"/>
                <a:gd name="T16" fmla="*/ 0 w 90"/>
                <a:gd name="T17" fmla="*/ 0 h 164"/>
                <a:gd name="T18" fmla="*/ 42 w 90"/>
                <a:gd name="T19" fmla="*/ 0 h 164"/>
                <a:gd name="T20" fmla="*/ 78 w 90"/>
                <a:gd name="T21" fmla="*/ 13 h 164"/>
                <a:gd name="T22" fmla="*/ 90 w 90"/>
                <a:gd name="T23" fmla="*/ 49 h 164"/>
                <a:gd name="T24" fmla="*/ 78 w 90"/>
                <a:gd name="T25" fmla="*/ 86 h 164"/>
                <a:gd name="T26" fmla="*/ 42 w 90"/>
                <a:gd name="T27" fmla="*/ 98 h 164"/>
                <a:gd name="T28" fmla="*/ 19 w 90"/>
                <a:gd name="T29" fmla="*/ 98 h 164"/>
                <a:gd name="T30" fmla="*/ 19 w 90"/>
                <a:gd name="T31" fmla="*/ 164 h 164"/>
                <a:gd name="T32" fmla="*/ 0 w 90"/>
                <a:gd name="T33" fmla="*/ 164 h 164"/>
                <a:gd name="T34" fmla="*/ 0 w 90"/>
                <a:gd name="T3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0" h="164">
                  <a:moveTo>
                    <a:pt x="19" y="19"/>
                  </a:moveTo>
                  <a:lnTo>
                    <a:pt x="19" y="80"/>
                  </a:lnTo>
                  <a:lnTo>
                    <a:pt x="42" y="80"/>
                  </a:lnTo>
                  <a:cubicBezTo>
                    <a:pt x="51" y="80"/>
                    <a:pt x="58" y="77"/>
                    <a:pt x="63" y="72"/>
                  </a:cubicBezTo>
                  <a:cubicBezTo>
                    <a:pt x="68" y="67"/>
                    <a:pt x="70" y="59"/>
                    <a:pt x="70" y="49"/>
                  </a:cubicBezTo>
                  <a:cubicBezTo>
                    <a:pt x="70" y="39"/>
                    <a:pt x="68" y="32"/>
                    <a:pt x="63" y="27"/>
                  </a:cubicBezTo>
                  <a:cubicBezTo>
                    <a:pt x="58" y="21"/>
                    <a:pt x="51" y="19"/>
                    <a:pt x="42" y="19"/>
                  </a:cubicBezTo>
                  <a:lnTo>
                    <a:pt x="19" y="19"/>
                  </a:lnTo>
                  <a:close/>
                  <a:moveTo>
                    <a:pt x="0" y="0"/>
                  </a:moveTo>
                  <a:lnTo>
                    <a:pt x="42" y="0"/>
                  </a:lnTo>
                  <a:cubicBezTo>
                    <a:pt x="58" y="0"/>
                    <a:pt x="70" y="5"/>
                    <a:pt x="78" y="13"/>
                  </a:cubicBezTo>
                  <a:cubicBezTo>
                    <a:pt x="86" y="21"/>
                    <a:pt x="90" y="33"/>
                    <a:pt x="90" y="49"/>
                  </a:cubicBezTo>
                  <a:cubicBezTo>
                    <a:pt x="90" y="65"/>
                    <a:pt x="86" y="77"/>
                    <a:pt x="78" y="86"/>
                  </a:cubicBezTo>
                  <a:cubicBezTo>
                    <a:pt x="70" y="94"/>
                    <a:pt x="58" y="98"/>
                    <a:pt x="42" y="98"/>
                  </a:cubicBezTo>
                  <a:lnTo>
                    <a:pt x="19" y="98"/>
                  </a:lnTo>
                  <a:lnTo>
                    <a:pt x="19" y="164"/>
                  </a:lnTo>
                  <a:lnTo>
                    <a:pt x="0" y="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0">
              <a:extLst>
                <a:ext uri="{FF2B5EF4-FFF2-40B4-BE49-F238E27FC236}">
                  <a16:creationId xmlns:a16="http://schemas.microsoft.com/office/drawing/2014/main" id="{0FA0EE2A-EC11-4660-B067-6D3FEF454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745"/>
              <a:ext cx="30" cy="61"/>
            </a:xfrm>
            <a:custGeom>
              <a:avLst/>
              <a:gdLst>
                <a:gd name="T0" fmla="*/ 62 w 62"/>
                <a:gd name="T1" fmla="*/ 22 h 126"/>
                <a:gd name="T2" fmla="*/ 55 w 62"/>
                <a:gd name="T3" fmla="*/ 19 h 126"/>
                <a:gd name="T4" fmla="*/ 48 w 62"/>
                <a:gd name="T5" fmla="*/ 18 h 126"/>
                <a:gd name="T6" fmla="*/ 25 w 62"/>
                <a:gd name="T7" fmla="*/ 29 h 126"/>
                <a:gd name="T8" fmla="*/ 17 w 62"/>
                <a:gd name="T9" fmla="*/ 61 h 126"/>
                <a:gd name="T10" fmla="*/ 17 w 62"/>
                <a:gd name="T11" fmla="*/ 126 h 126"/>
                <a:gd name="T12" fmla="*/ 0 w 62"/>
                <a:gd name="T13" fmla="*/ 126 h 126"/>
                <a:gd name="T14" fmla="*/ 0 w 62"/>
                <a:gd name="T15" fmla="*/ 3 h 126"/>
                <a:gd name="T16" fmla="*/ 17 w 62"/>
                <a:gd name="T17" fmla="*/ 3 h 126"/>
                <a:gd name="T18" fmla="*/ 17 w 62"/>
                <a:gd name="T19" fmla="*/ 22 h 126"/>
                <a:gd name="T20" fmla="*/ 31 w 62"/>
                <a:gd name="T21" fmla="*/ 6 h 126"/>
                <a:gd name="T22" fmla="*/ 53 w 62"/>
                <a:gd name="T23" fmla="*/ 0 h 126"/>
                <a:gd name="T24" fmla="*/ 57 w 62"/>
                <a:gd name="T25" fmla="*/ 1 h 126"/>
                <a:gd name="T26" fmla="*/ 61 w 62"/>
                <a:gd name="T27" fmla="*/ 1 h 126"/>
                <a:gd name="T28" fmla="*/ 62 w 62"/>
                <a:gd name="T29" fmla="*/ 2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" h="126">
                  <a:moveTo>
                    <a:pt x="62" y="22"/>
                  </a:moveTo>
                  <a:cubicBezTo>
                    <a:pt x="60" y="21"/>
                    <a:pt x="57" y="20"/>
                    <a:pt x="55" y="19"/>
                  </a:cubicBezTo>
                  <a:cubicBezTo>
                    <a:pt x="53" y="18"/>
                    <a:pt x="50" y="18"/>
                    <a:pt x="48" y="18"/>
                  </a:cubicBezTo>
                  <a:cubicBezTo>
                    <a:pt x="38" y="18"/>
                    <a:pt x="30" y="22"/>
                    <a:pt x="25" y="29"/>
                  </a:cubicBezTo>
                  <a:cubicBezTo>
                    <a:pt x="20" y="37"/>
                    <a:pt x="17" y="47"/>
                    <a:pt x="17" y="61"/>
                  </a:cubicBezTo>
                  <a:lnTo>
                    <a:pt x="17" y="126"/>
                  </a:lnTo>
                  <a:lnTo>
                    <a:pt x="0" y="126"/>
                  </a:lnTo>
                  <a:lnTo>
                    <a:pt x="0" y="3"/>
                  </a:lnTo>
                  <a:lnTo>
                    <a:pt x="17" y="3"/>
                  </a:lnTo>
                  <a:lnTo>
                    <a:pt x="17" y="22"/>
                  </a:lnTo>
                  <a:cubicBezTo>
                    <a:pt x="21" y="15"/>
                    <a:pt x="26" y="9"/>
                    <a:pt x="31" y="6"/>
                  </a:cubicBezTo>
                  <a:cubicBezTo>
                    <a:pt x="37" y="2"/>
                    <a:pt x="44" y="0"/>
                    <a:pt x="53" y="0"/>
                  </a:cubicBezTo>
                  <a:cubicBezTo>
                    <a:pt x="54" y="0"/>
                    <a:pt x="55" y="0"/>
                    <a:pt x="57" y="1"/>
                  </a:cubicBezTo>
                  <a:cubicBezTo>
                    <a:pt x="58" y="1"/>
                    <a:pt x="60" y="1"/>
                    <a:pt x="61" y="1"/>
                  </a:cubicBezTo>
                  <a:lnTo>
                    <a:pt x="62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1">
              <a:extLst>
                <a:ext uri="{FF2B5EF4-FFF2-40B4-BE49-F238E27FC236}">
                  <a16:creationId xmlns:a16="http://schemas.microsoft.com/office/drawing/2014/main" id="{3CBC7F7F-B584-4DFB-B5E9-4710686222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3" y="1745"/>
              <a:ext cx="46" cy="62"/>
            </a:xfrm>
            <a:custGeom>
              <a:avLst/>
              <a:gdLst>
                <a:gd name="T0" fmla="*/ 49 w 97"/>
                <a:gd name="T1" fmla="*/ 17 h 129"/>
                <a:gd name="T2" fmla="*/ 27 w 97"/>
                <a:gd name="T3" fmla="*/ 30 h 129"/>
                <a:gd name="T4" fmla="*/ 18 w 97"/>
                <a:gd name="T5" fmla="*/ 65 h 129"/>
                <a:gd name="T6" fmla="*/ 26 w 97"/>
                <a:gd name="T7" fmla="*/ 99 h 129"/>
                <a:gd name="T8" fmla="*/ 49 w 97"/>
                <a:gd name="T9" fmla="*/ 112 h 129"/>
                <a:gd name="T10" fmla="*/ 70 w 97"/>
                <a:gd name="T11" fmla="*/ 99 h 129"/>
                <a:gd name="T12" fmla="*/ 78 w 97"/>
                <a:gd name="T13" fmla="*/ 65 h 129"/>
                <a:gd name="T14" fmla="*/ 70 w 97"/>
                <a:gd name="T15" fmla="*/ 30 h 129"/>
                <a:gd name="T16" fmla="*/ 49 w 97"/>
                <a:gd name="T17" fmla="*/ 17 h 129"/>
                <a:gd name="T18" fmla="*/ 49 w 97"/>
                <a:gd name="T19" fmla="*/ 0 h 129"/>
                <a:gd name="T20" fmla="*/ 84 w 97"/>
                <a:gd name="T21" fmla="*/ 17 h 129"/>
                <a:gd name="T22" fmla="*/ 97 w 97"/>
                <a:gd name="T23" fmla="*/ 65 h 129"/>
                <a:gd name="T24" fmla="*/ 84 w 97"/>
                <a:gd name="T25" fmla="*/ 112 h 129"/>
                <a:gd name="T26" fmla="*/ 49 w 97"/>
                <a:gd name="T27" fmla="*/ 129 h 129"/>
                <a:gd name="T28" fmla="*/ 13 w 97"/>
                <a:gd name="T29" fmla="*/ 112 h 129"/>
                <a:gd name="T30" fmla="*/ 0 w 97"/>
                <a:gd name="T31" fmla="*/ 65 h 129"/>
                <a:gd name="T32" fmla="*/ 13 w 97"/>
                <a:gd name="T33" fmla="*/ 17 h 129"/>
                <a:gd name="T34" fmla="*/ 49 w 97"/>
                <a:gd name="T35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7" h="129">
                  <a:moveTo>
                    <a:pt x="49" y="17"/>
                  </a:moveTo>
                  <a:cubicBezTo>
                    <a:pt x="39" y="17"/>
                    <a:pt x="32" y="22"/>
                    <a:pt x="27" y="30"/>
                  </a:cubicBezTo>
                  <a:cubicBezTo>
                    <a:pt x="21" y="38"/>
                    <a:pt x="18" y="50"/>
                    <a:pt x="18" y="65"/>
                  </a:cubicBezTo>
                  <a:cubicBezTo>
                    <a:pt x="18" y="79"/>
                    <a:pt x="21" y="91"/>
                    <a:pt x="26" y="99"/>
                  </a:cubicBezTo>
                  <a:cubicBezTo>
                    <a:pt x="32" y="108"/>
                    <a:pt x="39" y="112"/>
                    <a:pt x="49" y="112"/>
                  </a:cubicBezTo>
                  <a:cubicBezTo>
                    <a:pt x="58" y="112"/>
                    <a:pt x="65" y="108"/>
                    <a:pt x="70" y="99"/>
                  </a:cubicBezTo>
                  <a:cubicBezTo>
                    <a:pt x="76" y="91"/>
                    <a:pt x="78" y="79"/>
                    <a:pt x="78" y="65"/>
                  </a:cubicBezTo>
                  <a:cubicBezTo>
                    <a:pt x="78" y="50"/>
                    <a:pt x="76" y="39"/>
                    <a:pt x="70" y="30"/>
                  </a:cubicBezTo>
                  <a:cubicBezTo>
                    <a:pt x="65" y="22"/>
                    <a:pt x="58" y="17"/>
                    <a:pt x="49" y="17"/>
                  </a:cubicBezTo>
                  <a:close/>
                  <a:moveTo>
                    <a:pt x="49" y="0"/>
                  </a:moveTo>
                  <a:cubicBezTo>
                    <a:pt x="64" y="0"/>
                    <a:pt x="75" y="6"/>
                    <a:pt x="84" y="17"/>
                  </a:cubicBezTo>
                  <a:cubicBezTo>
                    <a:pt x="93" y="29"/>
                    <a:pt x="97" y="44"/>
                    <a:pt x="97" y="65"/>
                  </a:cubicBezTo>
                  <a:cubicBezTo>
                    <a:pt x="97" y="85"/>
                    <a:pt x="93" y="100"/>
                    <a:pt x="84" y="112"/>
                  </a:cubicBezTo>
                  <a:cubicBezTo>
                    <a:pt x="75" y="123"/>
                    <a:pt x="64" y="129"/>
                    <a:pt x="49" y="129"/>
                  </a:cubicBezTo>
                  <a:cubicBezTo>
                    <a:pt x="33" y="129"/>
                    <a:pt x="22" y="123"/>
                    <a:pt x="13" y="112"/>
                  </a:cubicBezTo>
                  <a:cubicBezTo>
                    <a:pt x="4" y="100"/>
                    <a:pt x="0" y="85"/>
                    <a:pt x="0" y="65"/>
                  </a:cubicBezTo>
                  <a:cubicBezTo>
                    <a:pt x="0" y="44"/>
                    <a:pt x="4" y="29"/>
                    <a:pt x="13" y="17"/>
                  </a:cubicBezTo>
                  <a:cubicBezTo>
                    <a:pt x="22" y="6"/>
                    <a:pt x="33" y="0"/>
                    <a:pt x="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2">
              <a:extLst>
                <a:ext uri="{FF2B5EF4-FFF2-40B4-BE49-F238E27FC236}">
                  <a16:creationId xmlns:a16="http://schemas.microsoft.com/office/drawing/2014/main" id="{51AFF30D-5657-4B57-8769-B5EBDFF87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9" y="1745"/>
              <a:ext cx="40" cy="62"/>
            </a:xfrm>
            <a:custGeom>
              <a:avLst/>
              <a:gdLst>
                <a:gd name="T0" fmla="*/ 83 w 83"/>
                <a:gd name="T1" fmla="*/ 8 h 129"/>
                <a:gd name="T2" fmla="*/ 83 w 83"/>
                <a:gd name="T3" fmla="*/ 27 h 129"/>
                <a:gd name="T4" fmla="*/ 68 w 83"/>
                <a:gd name="T5" fmla="*/ 20 h 129"/>
                <a:gd name="T6" fmla="*/ 54 w 83"/>
                <a:gd name="T7" fmla="*/ 17 h 129"/>
                <a:gd name="T8" fmla="*/ 27 w 83"/>
                <a:gd name="T9" fmla="*/ 30 h 129"/>
                <a:gd name="T10" fmla="*/ 18 w 83"/>
                <a:gd name="T11" fmla="*/ 65 h 129"/>
                <a:gd name="T12" fmla="*/ 27 w 83"/>
                <a:gd name="T13" fmla="*/ 99 h 129"/>
                <a:gd name="T14" fmla="*/ 54 w 83"/>
                <a:gd name="T15" fmla="*/ 112 h 129"/>
                <a:gd name="T16" fmla="*/ 68 w 83"/>
                <a:gd name="T17" fmla="*/ 109 h 129"/>
                <a:gd name="T18" fmla="*/ 83 w 83"/>
                <a:gd name="T19" fmla="*/ 102 h 129"/>
                <a:gd name="T20" fmla="*/ 83 w 83"/>
                <a:gd name="T21" fmla="*/ 121 h 129"/>
                <a:gd name="T22" fmla="*/ 68 w 83"/>
                <a:gd name="T23" fmla="*/ 127 h 129"/>
                <a:gd name="T24" fmla="*/ 52 w 83"/>
                <a:gd name="T25" fmla="*/ 129 h 129"/>
                <a:gd name="T26" fmla="*/ 14 w 83"/>
                <a:gd name="T27" fmla="*/ 111 h 129"/>
                <a:gd name="T28" fmla="*/ 0 w 83"/>
                <a:gd name="T29" fmla="*/ 65 h 129"/>
                <a:gd name="T30" fmla="*/ 14 w 83"/>
                <a:gd name="T31" fmla="*/ 17 h 129"/>
                <a:gd name="T32" fmla="*/ 53 w 83"/>
                <a:gd name="T33" fmla="*/ 0 h 129"/>
                <a:gd name="T34" fmla="*/ 68 w 83"/>
                <a:gd name="T35" fmla="*/ 2 h 129"/>
                <a:gd name="T36" fmla="*/ 83 w 83"/>
                <a:gd name="T37" fmla="*/ 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" h="129">
                  <a:moveTo>
                    <a:pt x="83" y="8"/>
                  </a:moveTo>
                  <a:lnTo>
                    <a:pt x="83" y="27"/>
                  </a:lnTo>
                  <a:cubicBezTo>
                    <a:pt x="78" y="24"/>
                    <a:pt x="73" y="21"/>
                    <a:pt x="68" y="20"/>
                  </a:cubicBezTo>
                  <a:cubicBezTo>
                    <a:pt x="63" y="18"/>
                    <a:pt x="59" y="17"/>
                    <a:pt x="54" y="17"/>
                  </a:cubicBezTo>
                  <a:cubicBezTo>
                    <a:pt x="42" y="17"/>
                    <a:pt x="34" y="21"/>
                    <a:pt x="27" y="30"/>
                  </a:cubicBezTo>
                  <a:cubicBezTo>
                    <a:pt x="21" y="38"/>
                    <a:pt x="18" y="50"/>
                    <a:pt x="18" y="65"/>
                  </a:cubicBezTo>
                  <a:cubicBezTo>
                    <a:pt x="18" y="79"/>
                    <a:pt x="21" y="91"/>
                    <a:pt x="27" y="99"/>
                  </a:cubicBezTo>
                  <a:cubicBezTo>
                    <a:pt x="34" y="108"/>
                    <a:pt x="42" y="112"/>
                    <a:pt x="54" y="112"/>
                  </a:cubicBezTo>
                  <a:cubicBezTo>
                    <a:pt x="59" y="112"/>
                    <a:pt x="63" y="111"/>
                    <a:pt x="68" y="109"/>
                  </a:cubicBezTo>
                  <a:cubicBezTo>
                    <a:pt x="73" y="108"/>
                    <a:pt x="78" y="105"/>
                    <a:pt x="83" y="102"/>
                  </a:cubicBezTo>
                  <a:lnTo>
                    <a:pt x="83" y="121"/>
                  </a:lnTo>
                  <a:cubicBezTo>
                    <a:pt x="78" y="124"/>
                    <a:pt x="73" y="126"/>
                    <a:pt x="68" y="127"/>
                  </a:cubicBezTo>
                  <a:cubicBezTo>
                    <a:pt x="63" y="128"/>
                    <a:pt x="57" y="129"/>
                    <a:pt x="52" y="129"/>
                  </a:cubicBezTo>
                  <a:cubicBezTo>
                    <a:pt x="36" y="129"/>
                    <a:pt x="23" y="123"/>
                    <a:pt x="14" y="111"/>
                  </a:cubicBezTo>
                  <a:cubicBezTo>
                    <a:pt x="5" y="100"/>
                    <a:pt x="0" y="84"/>
                    <a:pt x="0" y="65"/>
                  </a:cubicBezTo>
                  <a:cubicBezTo>
                    <a:pt x="0" y="45"/>
                    <a:pt x="5" y="29"/>
                    <a:pt x="14" y="17"/>
                  </a:cubicBezTo>
                  <a:cubicBezTo>
                    <a:pt x="23" y="6"/>
                    <a:pt x="36" y="0"/>
                    <a:pt x="53" y="0"/>
                  </a:cubicBezTo>
                  <a:cubicBezTo>
                    <a:pt x="58" y="0"/>
                    <a:pt x="63" y="1"/>
                    <a:pt x="68" y="2"/>
                  </a:cubicBezTo>
                  <a:cubicBezTo>
                    <a:pt x="73" y="3"/>
                    <a:pt x="78" y="5"/>
                    <a:pt x="83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3">
              <a:extLst>
                <a:ext uri="{FF2B5EF4-FFF2-40B4-BE49-F238E27FC236}">
                  <a16:creationId xmlns:a16="http://schemas.microsoft.com/office/drawing/2014/main" id="{4EA31A50-2A68-4034-84B7-CBCA254650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40" y="1745"/>
              <a:ext cx="47" cy="62"/>
            </a:xfrm>
            <a:custGeom>
              <a:avLst/>
              <a:gdLst>
                <a:gd name="T0" fmla="*/ 97 w 97"/>
                <a:gd name="T1" fmla="*/ 59 h 129"/>
                <a:gd name="T2" fmla="*/ 97 w 97"/>
                <a:gd name="T3" fmla="*/ 69 h 129"/>
                <a:gd name="T4" fmla="*/ 18 w 97"/>
                <a:gd name="T5" fmla="*/ 69 h 129"/>
                <a:gd name="T6" fmla="*/ 29 w 97"/>
                <a:gd name="T7" fmla="*/ 101 h 129"/>
                <a:gd name="T8" fmla="*/ 55 w 97"/>
                <a:gd name="T9" fmla="*/ 112 h 129"/>
                <a:gd name="T10" fmla="*/ 75 w 97"/>
                <a:gd name="T11" fmla="*/ 109 h 129"/>
                <a:gd name="T12" fmla="*/ 93 w 97"/>
                <a:gd name="T13" fmla="*/ 100 h 129"/>
                <a:gd name="T14" fmla="*/ 93 w 97"/>
                <a:gd name="T15" fmla="*/ 119 h 129"/>
                <a:gd name="T16" fmla="*/ 74 w 97"/>
                <a:gd name="T17" fmla="*/ 126 h 129"/>
                <a:gd name="T18" fmla="*/ 54 w 97"/>
                <a:gd name="T19" fmla="*/ 129 h 129"/>
                <a:gd name="T20" fmla="*/ 15 w 97"/>
                <a:gd name="T21" fmla="*/ 112 h 129"/>
                <a:gd name="T22" fmla="*/ 0 w 97"/>
                <a:gd name="T23" fmla="*/ 66 h 129"/>
                <a:gd name="T24" fmla="*/ 14 w 97"/>
                <a:gd name="T25" fmla="*/ 18 h 129"/>
                <a:gd name="T26" fmla="*/ 51 w 97"/>
                <a:gd name="T27" fmla="*/ 0 h 129"/>
                <a:gd name="T28" fmla="*/ 85 w 97"/>
                <a:gd name="T29" fmla="*/ 16 h 129"/>
                <a:gd name="T30" fmla="*/ 97 w 97"/>
                <a:gd name="T31" fmla="*/ 59 h 129"/>
                <a:gd name="T32" fmla="*/ 80 w 97"/>
                <a:gd name="T33" fmla="*/ 53 h 129"/>
                <a:gd name="T34" fmla="*/ 72 w 97"/>
                <a:gd name="T35" fmla="*/ 27 h 129"/>
                <a:gd name="T36" fmla="*/ 52 w 97"/>
                <a:gd name="T37" fmla="*/ 17 h 129"/>
                <a:gd name="T38" fmla="*/ 28 w 97"/>
                <a:gd name="T39" fmla="*/ 27 h 129"/>
                <a:gd name="T40" fmla="*/ 18 w 97"/>
                <a:gd name="T41" fmla="*/ 54 h 129"/>
                <a:gd name="T42" fmla="*/ 80 w 97"/>
                <a:gd name="T43" fmla="*/ 5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7" h="129">
                  <a:moveTo>
                    <a:pt x="97" y="59"/>
                  </a:moveTo>
                  <a:lnTo>
                    <a:pt x="97" y="69"/>
                  </a:lnTo>
                  <a:lnTo>
                    <a:pt x="18" y="69"/>
                  </a:lnTo>
                  <a:cubicBezTo>
                    <a:pt x="19" y="83"/>
                    <a:pt x="22" y="94"/>
                    <a:pt x="29" y="101"/>
                  </a:cubicBezTo>
                  <a:cubicBezTo>
                    <a:pt x="35" y="108"/>
                    <a:pt x="44" y="112"/>
                    <a:pt x="55" y="112"/>
                  </a:cubicBezTo>
                  <a:cubicBezTo>
                    <a:pt x="62" y="112"/>
                    <a:pt x="69" y="111"/>
                    <a:pt x="75" y="109"/>
                  </a:cubicBezTo>
                  <a:cubicBezTo>
                    <a:pt x="81" y="107"/>
                    <a:pt x="87" y="104"/>
                    <a:pt x="93" y="100"/>
                  </a:cubicBezTo>
                  <a:lnTo>
                    <a:pt x="93" y="119"/>
                  </a:lnTo>
                  <a:cubicBezTo>
                    <a:pt x="87" y="122"/>
                    <a:pt x="81" y="125"/>
                    <a:pt x="74" y="126"/>
                  </a:cubicBezTo>
                  <a:cubicBezTo>
                    <a:pt x="68" y="128"/>
                    <a:pt x="61" y="129"/>
                    <a:pt x="54" y="129"/>
                  </a:cubicBezTo>
                  <a:cubicBezTo>
                    <a:pt x="38" y="129"/>
                    <a:pt x="24" y="123"/>
                    <a:pt x="15" y="112"/>
                  </a:cubicBezTo>
                  <a:cubicBezTo>
                    <a:pt x="5" y="100"/>
                    <a:pt x="0" y="85"/>
                    <a:pt x="0" y="66"/>
                  </a:cubicBezTo>
                  <a:cubicBezTo>
                    <a:pt x="0" y="46"/>
                    <a:pt x="4" y="30"/>
                    <a:pt x="14" y="18"/>
                  </a:cubicBezTo>
                  <a:cubicBezTo>
                    <a:pt x="23" y="6"/>
                    <a:pt x="36" y="0"/>
                    <a:pt x="51" y="0"/>
                  </a:cubicBezTo>
                  <a:cubicBezTo>
                    <a:pt x="66" y="0"/>
                    <a:pt x="77" y="6"/>
                    <a:pt x="85" y="16"/>
                  </a:cubicBezTo>
                  <a:cubicBezTo>
                    <a:pt x="93" y="27"/>
                    <a:pt x="97" y="41"/>
                    <a:pt x="97" y="59"/>
                  </a:cubicBezTo>
                  <a:close/>
                  <a:moveTo>
                    <a:pt x="80" y="53"/>
                  </a:moveTo>
                  <a:cubicBezTo>
                    <a:pt x="80" y="42"/>
                    <a:pt x="77" y="34"/>
                    <a:pt x="72" y="27"/>
                  </a:cubicBezTo>
                  <a:cubicBezTo>
                    <a:pt x="67" y="21"/>
                    <a:pt x="60" y="17"/>
                    <a:pt x="52" y="17"/>
                  </a:cubicBezTo>
                  <a:cubicBezTo>
                    <a:pt x="42" y="17"/>
                    <a:pt x="34" y="20"/>
                    <a:pt x="28" y="27"/>
                  </a:cubicBezTo>
                  <a:cubicBezTo>
                    <a:pt x="23" y="33"/>
                    <a:pt x="19" y="42"/>
                    <a:pt x="18" y="54"/>
                  </a:cubicBezTo>
                  <a:lnTo>
                    <a:pt x="80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4">
              <a:extLst>
                <a:ext uri="{FF2B5EF4-FFF2-40B4-BE49-F238E27FC236}">
                  <a16:creationId xmlns:a16="http://schemas.microsoft.com/office/drawing/2014/main" id="{8E355595-B1F8-48D2-87CD-618D35658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7" y="1745"/>
              <a:ext cx="38" cy="62"/>
            </a:xfrm>
            <a:custGeom>
              <a:avLst/>
              <a:gdLst>
                <a:gd name="T0" fmla="*/ 75 w 80"/>
                <a:gd name="T1" fmla="*/ 7 h 129"/>
                <a:gd name="T2" fmla="*/ 75 w 80"/>
                <a:gd name="T3" fmla="*/ 26 h 129"/>
                <a:gd name="T4" fmla="*/ 60 w 80"/>
                <a:gd name="T5" fmla="*/ 19 h 129"/>
                <a:gd name="T6" fmla="*/ 43 w 80"/>
                <a:gd name="T7" fmla="*/ 17 h 129"/>
                <a:gd name="T8" fmla="*/ 24 w 80"/>
                <a:gd name="T9" fmla="*/ 22 h 129"/>
                <a:gd name="T10" fmla="*/ 18 w 80"/>
                <a:gd name="T11" fmla="*/ 35 h 129"/>
                <a:gd name="T12" fmla="*/ 22 w 80"/>
                <a:gd name="T13" fmla="*/ 46 h 129"/>
                <a:gd name="T14" fmla="*/ 41 w 80"/>
                <a:gd name="T15" fmla="*/ 54 h 129"/>
                <a:gd name="T16" fmla="*/ 47 w 80"/>
                <a:gd name="T17" fmla="*/ 56 h 129"/>
                <a:gd name="T18" fmla="*/ 73 w 80"/>
                <a:gd name="T19" fmla="*/ 69 h 129"/>
                <a:gd name="T20" fmla="*/ 80 w 80"/>
                <a:gd name="T21" fmla="*/ 92 h 129"/>
                <a:gd name="T22" fmla="*/ 69 w 80"/>
                <a:gd name="T23" fmla="*/ 119 h 129"/>
                <a:gd name="T24" fmla="*/ 37 w 80"/>
                <a:gd name="T25" fmla="*/ 129 h 129"/>
                <a:gd name="T26" fmla="*/ 19 w 80"/>
                <a:gd name="T27" fmla="*/ 127 h 129"/>
                <a:gd name="T28" fmla="*/ 0 w 80"/>
                <a:gd name="T29" fmla="*/ 121 h 129"/>
                <a:gd name="T30" fmla="*/ 0 w 80"/>
                <a:gd name="T31" fmla="*/ 100 h 129"/>
                <a:gd name="T32" fmla="*/ 19 w 80"/>
                <a:gd name="T33" fmla="*/ 109 h 129"/>
                <a:gd name="T34" fmla="*/ 37 w 80"/>
                <a:gd name="T35" fmla="*/ 112 h 129"/>
                <a:gd name="T36" fmla="*/ 56 w 80"/>
                <a:gd name="T37" fmla="*/ 107 h 129"/>
                <a:gd name="T38" fmla="*/ 63 w 80"/>
                <a:gd name="T39" fmla="*/ 93 h 129"/>
                <a:gd name="T40" fmla="*/ 58 w 80"/>
                <a:gd name="T41" fmla="*/ 81 h 129"/>
                <a:gd name="T42" fmla="*/ 37 w 80"/>
                <a:gd name="T43" fmla="*/ 72 h 129"/>
                <a:gd name="T44" fmla="*/ 31 w 80"/>
                <a:gd name="T45" fmla="*/ 71 h 129"/>
                <a:gd name="T46" fmla="*/ 8 w 80"/>
                <a:gd name="T47" fmla="*/ 59 h 129"/>
                <a:gd name="T48" fmla="*/ 1 w 80"/>
                <a:gd name="T49" fmla="*/ 36 h 129"/>
                <a:gd name="T50" fmla="*/ 11 w 80"/>
                <a:gd name="T51" fmla="*/ 10 h 129"/>
                <a:gd name="T52" fmla="*/ 41 w 80"/>
                <a:gd name="T53" fmla="*/ 0 h 129"/>
                <a:gd name="T54" fmla="*/ 59 w 80"/>
                <a:gd name="T55" fmla="*/ 2 h 129"/>
                <a:gd name="T56" fmla="*/ 75 w 80"/>
                <a:gd name="T57" fmla="*/ 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0" h="129">
                  <a:moveTo>
                    <a:pt x="75" y="7"/>
                  </a:moveTo>
                  <a:lnTo>
                    <a:pt x="75" y="26"/>
                  </a:lnTo>
                  <a:cubicBezTo>
                    <a:pt x="70" y="23"/>
                    <a:pt x="65" y="21"/>
                    <a:pt x="60" y="19"/>
                  </a:cubicBezTo>
                  <a:cubicBezTo>
                    <a:pt x="54" y="18"/>
                    <a:pt x="49" y="17"/>
                    <a:pt x="43" y="17"/>
                  </a:cubicBezTo>
                  <a:cubicBezTo>
                    <a:pt x="35" y="17"/>
                    <a:pt x="28" y="19"/>
                    <a:pt x="24" y="22"/>
                  </a:cubicBezTo>
                  <a:cubicBezTo>
                    <a:pt x="20" y="25"/>
                    <a:pt x="18" y="29"/>
                    <a:pt x="18" y="35"/>
                  </a:cubicBezTo>
                  <a:cubicBezTo>
                    <a:pt x="18" y="40"/>
                    <a:pt x="19" y="44"/>
                    <a:pt x="22" y="46"/>
                  </a:cubicBezTo>
                  <a:cubicBezTo>
                    <a:pt x="25" y="49"/>
                    <a:pt x="31" y="52"/>
                    <a:pt x="41" y="54"/>
                  </a:cubicBezTo>
                  <a:lnTo>
                    <a:pt x="47" y="56"/>
                  </a:lnTo>
                  <a:cubicBezTo>
                    <a:pt x="59" y="59"/>
                    <a:pt x="68" y="63"/>
                    <a:pt x="73" y="69"/>
                  </a:cubicBezTo>
                  <a:cubicBezTo>
                    <a:pt x="78" y="74"/>
                    <a:pt x="80" y="82"/>
                    <a:pt x="80" y="92"/>
                  </a:cubicBezTo>
                  <a:cubicBezTo>
                    <a:pt x="80" y="103"/>
                    <a:pt x="77" y="112"/>
                    <a:pt x="69" y="119"/>
                  </a:cubicBezTo>
                  <a:cubicBezTo>
                    <a:pt x="61" y="125"/>
                    <a:pt x="51" y="129"/>
                    <a:pt x="37" y="129"/>
                  </a:cubicBezTo>
                  <a:cubicBezTo>
                    <a:pt x="31" y="129"/>
                    <a:pt x="25" y="128"/>
                    <a:pt x="19" y="127"/>
                  </a:cubicBezTo>
                  <a:cubicBezTo>
                    <a:pt x="13" y="126"/>
                    <a:pt x="7" y="124"/>
                    <a:pt x="0" y="121"/>
                  </a:cubicBezTo>
                  <a:lnTo>
                    <a:pt x="0" y="100"/>
                  </a:lnTo>
                  <a:cubicBezTo>
                    <a:pt x="6" y="104"/>
                    <a:pt x="13" y="107"/>
                    <a:pt x="19" y="109"/>
                  </a:cubicBezTo>
                  <a:cubicBezTo>
                    <a:pt x="25" y="111"/>
                    <a:pt x="31" y="112"/>
                    <a:pt x="37" y="112"/>
                  </a:cubicBezTo>
                  <a:cubicBezTo>
                    <a:pt x="46" y="112"/>
                    <a:pt x="52" y="110"/>
                    <a:pt x="56" y="107"/>
                  </a:cubicBezTo>
                  <a:cubicBezTo>
                    <a:pt x="61" y="104"/>
                    <a:pt x="63" y="99"/>
                    <a:pt x="63" y="93"/>
                  </a:cubicBezTo>
                  <a:cubicBezTo>
                    <a:pt x="63" y="88"/>
                    <a:pt x="61" y="84"/>
                    <a:pt x="58" y="81"/>
                  </a:cubicBezTo>
                  <a:cubicBezTo>
                    <a:pt x="55" y="78"/>
                    <a:pt x="48" y="75"/>
                    <a:pt x="37" y="72"/>
                  </a:cubicBezTo>
                  <a:lnTo>
                    <a:pt x="31" y="71"/>
                  </a:lnTo>
                  <a:cubicBezTo>
                    <a:pt x="20" y="68"/>
                    <a:pt x="13" y="64"/>
                    <a:pt x="8" y="59"/>
                  </a:cubicBezTo>
                  <a:cubicBezTo>
                    <a:pt x="3" y="53"/>
                    <a:pt x="1" y="46"/>
                    <a:pt x="1" y="36"/>
                  </a:cubicBezTo>
                  <a:cubicBezTo>
                    <a:pt x="1" y="25"/>
                    <a:pt x="4" y="16"/>
                    <a:pt x="11" y="10"/>
                  </a:cubicBezTo>
                  <a:cubicBezTo>
                    <a:pt x="18" y="3"/>
                    <a:pt x="28" y="0"/>
                    <a:pt x="41" y="0"/>
                  </a:cubicBezTo>
                  <a:cubicBezTo>
                    <a:pt x="48" y="0"/>
                    <a:pt x="54" y="1"/>
                    <a:pt x="59" y="2"/>
                  </a:cubicBezTo>
                  <a:cubicBezTo>
                    <a:pt x="65" y="3"/>
                    <a:pt x="70" y="5"/>
                    <a:pt x="75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5">
              <a:extLst>
                <a:ext uri="{FF2B5EF4-FFF2-40B4-BE49-F238E27FC236}">
                  <a16:creationId xmlns:a16="http://schemas.microsoft.com/office/drawing/2014/main" id="{A71D513C-882C-4D0A-844A-45906BD90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5" y="1745"/>
              <a:ext cx="39" cy="62"/>
            </a:xfrm>
            <a:custGeom>
              <a:avLst/>
              <a:gdLst>
                <a:gd name="T0" fmla="*/ 75 w 81"/>
                <a:gd name="T1" fmla="*/ 7 h 129"/>
                <a:gd name="T2" fmla="*/ 75 w 81"/>
                <a:gd name="T3" fmla="*/ 26 h 129"/>
                <a:gd name="T4" fmla="*/ 60 w 81"/>
                <a:gd name="T5" fmla="*/ 19 h 129"/>
                <a:gd name="T6" fmla="*/ 44 w 81"/>
                <a:gd name="T7" fmla="*/ 17 h 129"/>
                <a:gd name="T8" fmla="*/ 24 w 81"/>
                <a:gd name="T9" fmla="*/ 22 h 129"/>
                <a:gd name="T10" fmla="*/ 18 w 81"/>
                <a:gd name="T11" fmla="*/ 35 h 129"/>
                <a:gd name="T12" fmla="*/ 22 w 81"/>
                <a:gd name="T13" fmla="*/ 46 h 129"/>
                <a:gd name="T14" fmla="*/ 41 w 81"/>
                <a:gd name="T15" fmla="*/ 54 h 129"/>
                <a:gd name="T16" fmla="*/ 47 w 81"/>
                <a:gd name="T17" fmla="*/ 56 h 129"/>
                <a:gd name="T18" fmla="*/ 73 w 81"/>
                <a:gd name="T19" fmla="*/ 69 h 129"/>
                <a:gd name="T20" fmla="*/ 81 w 81"/>
                <a:gd name="T21" fmla="*/ 92 h 129"/>
                <a:gd name="T22" fmla="*/ 69 w 81"/>
                <a:gd name="T23" fmla="*/ 119 h 129"/>
                <a:gd name="T24" fmla="*/ 37 w 81"/>
                <a:gd name="T25" fmla="*/ 129 h 129"/>
                <a:gd name="T26" fmla="*/ 20 w 81"/>
                <a:gd name="T27" fmla="*/ 127 h 129"/>
                <a:gd name="T28" fmla="*/ 0 w 81"/>
                <a:gd name="T29" fmla="*/ 121 h 129"/>
                <a:gd name="T30" fmla="*/ 0 w 81"/>
                <a:gd name="T31" fmla="*/ 100 h 129"/>
                <a:gd name="T32" fmla="*/ 19 w 81"/>
                <a:gd name="T33" fmla="*/ 109 h 129"/>
                <a:gd name="T34" fmla="*/ 38 w 81"/>
                <a:gd name="T35" fmla="*/ 112 h 129"/>
                <a:gd name="T36" fmla="*/ 57 w 81"/>
                <a:gd name="T37" fmla="*/ 107 h 129"/>
                <a:gd name="T38" fmla="*/ 63 w 81"/>
                <a:gd name="T39" fmla="*/ 93 h 129"/>
                <a:gd name="T40" fmla="*/ 58 w 81"/>
                <a:gd name="T41" fmla="*/ 81 h 129"/>
                <a:gd name="T42" fmla="*/ 38 w 81"/>
                <a:gd name="T43" fmla="*/ 72 h 129"/>
                <a:gd name="T44" fmla="*/ 32 w 81"/>
                <a:gd name="T45" fmla="*/ 71 h 129"/>
                <a:gd name="T46" fmla="*/ 8 w 81"/>
                <a:gd name="T47" fmla="*/ 59 h 129"/>
                <a:gd name="T48" fmla="*/ 1 w 81"/>
                <a:gd name="T49" fmla="*/ 36 h 129"/>
                <a:gd name="T50" fmla="*/ 12 w 81"/>
                <a:gd name="T51" fmla="*/ 10 h 129"/>
                <a:gd name="T52" fmla="*/ 42 w 81"/>
                <a:gd name="T53" fmla="*/ 0 h 129"/>
                <a:gd name="T54" fmla="*/ 60 w 81"/>
                <a:gd name="T55" fmla="*/ 2 h 129"/>
                <a:gd name="T56" fmla="*/ 75 w 81"/>
                <a:gd name="T57" fmla="*/ 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1" h="129">
                  <a:moveTo>
                    <a:pt x="75" y="7"/>
                  </a:moveTo>
                  <a:lnTo>
                    <a:pt x="75" y="26"/>
                  </a:lnTo>
                  <a:cubicBezTo>
                    <a:pt x="70" y="23"/>
                    <a:pt x="65" y="21"/>
                    <a:pt x="60" y="19"/>
                  </a:cubicBezTo>
                  <a:cubicBezTo>
                    <a:pt x="55" y="18"/>
                    <a:pt x="49" y="17"/>
                    <a:pt x="44" y="17"/>
                  </a:cubicBezTo>
                  <a:cubicBezTo>
                    <a:pt x="35" y="17"/>
                    <a:pt x="29" y="19"/>
                    <a:pt x="24" y="22"/>
                  </a:cubicBezTo>
                  <a:cubicBezTo>
                    <a:pt x="20" y="25"/>
                    <a:pt x="18" y="29"/>
                    <a:pt x="18" y="35"/>
                  </a:cubicBezTo>
                  <a:cubicBezTo>
                    <a:pt x="18" y="40"/>
                    <a:pt x="19" y="44"/>
                    <a:pt x="22" y="46"/>
                  </a:cubicBezTo>
                  <a:cubicBezTo>
                    <a:pt x="26" y="49"/>
                    <a:pt x="32" y="52"/>
                    <a:pt x="41" y="54"/>
                  </a:cubicBezTo>
                  <a:lnTo>
                    <a:pt x="47" y="56"/>
                  </a:lnTo>
                  <a:cubicBezTo>
                    <a:pt x="59" y="59"/>
                    <a:pt x="68" y="63"/>
                    <a:pt x="73" y="69"/>
                  </a:cubicBezTo>
                  <a:cubicBezTo>
                    <a:pt x="78" y="74"/>
                    <a:pt x="81" y="82"/>
                    <a:pt x="81" y="92"/>
                  </a:cubicBezTo>
                  <a:cubicBezTo>
                    <a:pt x="81" y="103"/>
                    <a:pt x="77" y="112"/>
                    <a:pt x="69" y="119"/>
                  </a:cubicBezTo>
                  <a:cubicBezTo>
                    <a:pt x="61" y="125"/>
                    <a:pt x="51" y="129"/>
                    <a:pt x="37" y="129"/>
                  </a:cubicBezTo>
                  <a:cubicBezTo>
                    <a:pt x="32" y="129"/>
                    <a:pt x="26" y="128"/>
                    <a:pt x="20" y="127"/>
                  </a:cubicBezTo>
                  <a:cubicBezTo>
                    <a:pt x="14" y="126"/>
                    <a:pt x="7" y="124"/>
                    <a:pt x="0" y="121"/>
                  </a:cubicBezTo>
                  <a:lnTo>
                    <a:pt x="0" y="100"/>
                  </a:lnTo>
                  <a:cubicBezTo>
                    <a:pt x="7" y="104"/>
                    <a:pt x="13" y="107"/>
                    <a:pt x="19" y="109"/>
                  </a:cubicBezTo>
                  <a:cubicBezTo>
                    <a:pt x="25" y="111"/>
                    <a:pt x="32" y="112"/>
                    <a:pt x="38" y="112"/>
                  </a:cubicBezTo>
                  <a:cubicBezTo>
                    <a:pt x="46" y="112"/>
                    <a:pt x="52" y="110"/>
                    <a:pt x="57" y="107"/>
                  </a:cubicBezTo>
                  <a:cubicBezTo>
                    <a:pt x="61" y="104"/>
                    <a:pt x="63" y="99"/>
                    <a:pt x="63" y="93"/>
                  </a:cubicBezTo>
                  <a:cubicBezTo>
                    <a:pt x="63" y="88"/>
                    <a:pt x="61" y="84"/>
                    <a:pt x="58" y="81"/>
                  </a:cubicBezTo>
                  <a:cubicBezTo>
                    <a:pt x="55" y="78"/>
                    <a:pt x="48" y="75"/>
                    <a:pt x="38" y="72"/>
                  </a:cubicBezTo>
                  <a:lnTo>
                    <a:pt x="32" y="71"/>
                  </a:lnTo>
                  <a:cubicBezTo>
                    <a:pt x="21" y="68"/>
                    <a:pt x="13" y="64"/>
                    <a:pt x="8" y="59"/>
                  </a:cubicBezTo>
                  <a:cubicBezTo>
                    <a:pt x="4" y="53"/>
                    <a:pt x="1" y="46"/>
                    <a:pt x="1" y="36"/>
                  </a:cubicBezTo>
                  <a:cubicBezTo>
                    <a:pt x="1" y="25"/>
                    <a:pt x="5" y="16"/>
                    <a:pt x="12" y="10"/>
                  </a:cubicBezTo>
                  <a:cubicBezTo>
                    <a:pt x="19" y="3"/>
                    <a:pt x="29" y="0"/>
                    <a:pt x="42" y="0"/>
                  </a:cubicBezTo>
                  <a:cubicBezTo>
                    <a:pt x="48" y="0"/>
                    <a:pt x="54" y="1"/>
                    <a:pt x="60" y="2"/>
                  </a:cubicBezTo>
                  <a:cubicBezTo>
                    <a:pt x="65" y="3"/>
                    <a:pt x="70" y="5"/>
                    <a:pt x="75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6">
              <a:extLst>
                <a:ext uri="{FF2B5EF4-FFF2-40B4-BE49-F238E27FC236}">
                  <a16:creationId xmlns:a16="http://schemas.microsoft.com/office/drawing/2014/main" id="{689ADEAD-9851-4270-9853-E461611A8A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97" y="1724"/>
              <a:ext cx="8" cy="82"/>
            </a:xfrm>
            <a:custGeom>
              <a:avLst/>
              <a:gdLst>
                <a:gd name="T0" fmla="*/ 0 w 18"/>
                <a:gd name="T1" fmla="*/ 47 h 170"/>
                <a:gd name="T2" fmla="*/ 18 w 18"/>
                <a:gd name="T3" fmla="*/ 47 h 170"/>
                <a:gd name="T4" fmla="*/ 18 w 18"/>
                <a:gd name="T5" fmla="*/ 170 h 170"/>
                <a:gd name="T6" fmla="*/ 0 w 18"/>
                <a:gd name="T7" fmla="*/ 170 h 170"/>
                <a:gd name="T8" fmla="*/ 0 w 18"/>
                <a:gd name="T9" fmla="*/ 47 h 170"/>
                <a:gd name="T10" fmla="*/ 0 w 18"/>
                <a:gd name="T11" fmla="*/ 0 h 170"/>
                <a:gd name="T12" fmla="*/ 18 w 18"/>
                <a:gd name="T13" fmla="*/ 0 h 170"/>
                <a:gd name="T14" fmla="*/ 18 w 18"/>
                <a:gd name="T15" fmla="*/ 25 h 170"/>
                <a:gd name="T16" fmla="*/ 0 w 18"/>
                <a:gd name="T17" fmla="*/ 25 h 170"/>
                <a:gd name="T18" fmla="*/ 0 w 18"/>
                <a:gd name="T19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70">
                  <a:moveTo>
                    <a:pt x="0" y="47"/>
                  </a:moveTo>
                  <a:lnTo>
                    <a:pt x="18" y="47"/>
                  </a:lnTo>
                  <a:lnTo>
                    <a:pt x="18" y="170"/>
                  </a:lnTo>
                  <a:lnTo>
                    <a:pt x="0" y="170"/>
                  </a:lnTo>
                  <a:lnTo>
                    <a:pt x="0" y="47"/>
                  </a:lnTo>
                  <a:close/>
                  <a:moveTo>
                    <a:pt x="0" y="0"/>
                  </a:moveTo>
                  <a:lnTo>
                    <a:pt x="18" y="0"/>
                  </a:lnTo>
                  <a:lnTo>
                    <a:pt x="18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7">
              <a:extLst>
                <a:ext uri="{FF2B5EF4-FFF2-40B4-BE49-F238E27FC236}">
                  <a16:creationId xmlns:a16="http://schemas.microsoft.com/office/drawing/2014/main" id="{4EC752A9-BF87-4569-B244-73AD55419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2" y="1745"/>
              <a:ext cx="42" cy="61"/>
            </a:xfrm>
            <a:custGeom>
              <a:avLst/>
              <a:gdLst>
                <a:gd name="T0" fmla="*/ 88 w 88"/>
                <a:gd name="T1" fmla="*/ 52 h 126"/>
                <a:gd name="T2" fmla="*/ 88 w 88"/>
                <a:gd name="T3" fmla="*/ 126 h 126"/>
                <a:gd name="T4" fmla="*/ 71 w 88"/>
                <a:gd name="T5" fmla="*/ 126 h 126"/>
                <a:gd name="T6" fmla="*/ 71 w 88"/>
                <a:gd name="T7" fmla="*/ 52 h 126"/>
                <a:gd name="T8" fmla="*/ 65 w 88"/>
                <a:gd name="T9" fmla="*/ 26 h 126"/>
                <a:gd name="T10" fmla="*/ 48 w 88"/>
                <a:gd name="T11" fmla="*/ 18 h 126"/>
                <a:gd name="T12" fmla="*/ 26 w 88"/>
                <a:gd name="T13" fmla="*/ 28 h 126"/>
                <a:gd name="T14" fmla="*/ 18 w 88"/>
                <a:gd name="T15" fmla="*/ 56 h 126"/>
                <a:gd name="T16" fmla="*/ 18 w 88"/>
                <a:gd name="T17" fmla="*/ 126 h 126"/>
                <a:gd name="T18" fmla="*/ 0 w 88"/>
                <a:gd name="T19" fmla="*/ 126 h 126"/>
                <a:gd name="T20" fmla="*/ 0 w 88"/>
                <a:gd name="T21" fmla="*/ 3 h 126"/>
                <a:gd name="T22" fmla="*/ 18 w 88"/>
                <a:gd name="T23" fmla="*/ 3 h 126"/>
                <a:gd name="T24" fmla="*/ 18 w 88"/>
                <a:gd name="T25" fmla="*/ 22 h 126"/>
                <a:gd name="T26" fmla="*/ 32 w 88"/>
                <a:gd name="T27" fmla="*/ 6 h 126"/>
                <a:gd name="T28" fmla="*/ 52 w 88"/>
                <a:gd name="T29" fmla="*/ 0 h 126"/>
                <a:gd name="T30" fmla="*/ 79 w 88"/>
                <a:gd name="T31" fmla="*/ 13 h 126"/>
                <a:gd name="T32" fmla="*/ 88 w 88"/>
                <a:gd name="T33" fmla="*/ 5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126">
                  <a:moveTo>
                    <a:pt x="88" y="52"/>
                  </a:moveTo>
                  <a:lnTo>
                    <a:pt x="88" y="126"/>
                  </a:lnTo>
                  <a:lnTo>
                    <a:pt x="71" y="126"/>
                  </a:lnTo>
                  <a:lnTo>
                    <a:pt x="71" y="52"/>
                  </a:lnTo>
                  <a:cubicBezTo>
                    <a:pt x="71" y="41"/>
                    <a:pt x="69" y="32"/>
                    <a:pt x="65" y="26"/>
                  </a:cubicBezTo>
                  <a:cubicBezTo>
                    <a:pt x="61" y="21"/>
                    <a:pt x="55" y="18"/>
                    <a:pt x="48" y="18"/>
                  </a:cubicBezTo>
                  <a:cubicBezTo>
                    <a:pt x="38" y="18"/>
                    <a:pt x="31" y="21"/>
                    <a:pt x="26" y="28"/>
                  </a:cubicBezTo>
                  <a:cubicBezTo>
                    <a:pt x="20" y="35"/>
                    <a:pt x="18" y="44"/>
                    <a:pt x="18" y="56"/>
                  </a:cubicBezTo>
                  <a:lnTo>
                    <a:pt x="18" y="126"/>
                  </a:lnTo>
                  <a:lnTo>
                    <a:pt x="0" y="126"/>
                  </a:lnTo>
                  <a:lnTo>
                    <a:pt x="0" y="3"/>
                  </a:lnTo>
                  <a:lnTo>
                    <a:pt x="18" y="3"/>
                  </a:lnTo>
                  <a:lnTo>
                    <a:pt x="18" y="22"/>
                  </a:lnTo>
                  <a:cubicBezTo>
                    <a:pt x="22" y="15"/>
                    <a:pt x="27" y="9"/>
                    <a:pt x="32" y="6"/>
                  </a:cubicBezTo>
                  <a:cubicBezTo>
                    <a:pt x="38" y="2"/>
                    <a:pt x="44" y="0"/>
                    <a:pt x="52" y="0"/>
                  </a:cubicBezTo>
                  <a:cubicBezTo>
                    <a:pt x="64" y="0"/>
                    <a:pt x="73" y="5"/>
                    <a:pt x="79" y="13"/>
                  </a:cubicBezTo>
                  <a:cubicBezTo>
                    <a:pt x="85" y="22"/>
                    <a:pt x="88" y="35"/>
                    <a:pt x="88" y="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8">
              <a:extLst>
                <a:ext uri="{FF2B5EF4-FFF2-40B4-BE49-F238E27FC236}">
                  <a16:creationId xmlns:a16="http://schemas.microsoft.com/office/drawing/2014/main" id="{37ED59A9-17AB-40C5-A60A-5A98D557DC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77" y="1745"/>
              <a:ext cx="46" cy="83"/>
            </a:xfrm>
            <a:custGeom>
              <a:avLst/>
              <a:gdLst>
                <a:gd name="T0" fmla="*/ 77 w 95"/>
                <a:gd name="T1" fmla="*/ 63 h 172"/>
                <a:gd name="T2" fmla="*/ 69 w 95"/>
                <a:gd name="T3" fmla="*/ 29 h 172"/>
                <a:gd name="T4" fmla="*/ 48 w 95"/>
                <a:gd name="T5" fmla="*/ 17 h 172"/>
                <a:gd name="T6" fmla="*/ 26 w 95"/>
                <a:gd name="T7" fmla="*/ 29 h 172"/>
                <a:gd name="T8" fmla="*/ 18 w 95"/>
                <a:gd name="T9" fmla="*/ 63 h 172"/>
                <a:gd name="T10" fmla="*/ 26 w 95"/>
                <a:gd name="T11" fmla="*/ 97 h 172"/>
                <a:gd name="T12" fmla="*/ 48 w 95"/>
                <a:gd name="T13" fmla="*/ 109 h 172"/>
                <a:gd name="T14" fmla="*/ 69 w 95"/>
                <a:gd name="T15" fmla="*/ 97 h 172"/>
                <a:gd name="T16" fmla="*/ 77 w 95"/>
                <a:gd name="T17" fmla="*/ 63 h 172"/>
                <a:gd name="T18" fmla="*/ 95 w 95"/>
                <a:gd name="T19" fmla="*/ 110 h 172"/>
                <a:gd name="T20" fmla="*/ 83 w 95"/>
                <a:gd name="T21" fmla="*/ 157 h 172"/>
                <a:gd name="T22" fmla="*/ 46 w 95"/>
                <a:gd name="T23" fmla="*/ 172 h 172"/>
                <a:gd name="T24" fmla="*/ 29 w 95"/>
                <a:gd name="T25" fmla="*/ 171 h 172"/>
                <a:gd name="T26" fmla="*/ 13 w 95"/>
                <a:gd name="T27" fmla="*/ 166 h 172"/>
                <a:gd name="T28" fmla="*/ 13 w 95"/>
                <a:gd name="T29" fmla="*/ 146 h 172"/>
                <a:gd name="T30" fmla="*/ 28 w 95"/>
                <a:gd name="T31" fmla="*/ 153 h 172"/>
                <a:gd name="T32" fmla="*/ 43 w 95"/>
                <a:gd name="T33" fmla="*/ 156 h 172"/>
                <a:gd name="T34" fmla="*/ 69 w 95"/>
                <a:gd name="T35" fmla="*/ 145 h 172"/>
                <a:gd name="T36" fmla="*/ 77 w 95"/>
                <a:gd name="T37" fmla="*/ 114 h 172"/>
                <a:gd name="T38" fmla="*/ 77 w 95"/>
                <a:gd name="T39" fmla="*/ 104 h 172"/>
                <a:gd name="T40" fmla="*/ 64 w 95"/>
                <a:gd name="T41" fmla="*/ 120 h 172"/>
                <a:gd name="T42" fmla="*/ 44 w 95"/>
                <a:gd name="T43" fmla="*/ 126 h 172"/>
                <a:gd name="T44" fmla="*/ 12 w 95"/>
                <a:gd name="T45" fmla="*/ 108 h 172"/>
                <a:gd name="T46" fmla="*/ 0 w 95"/>
                <a:gd name="T47" fmla="*/ 63 h 172"/>
                <a:gd name="T48" fmla="*/ 12 w 95"/>
                <a:gd name="T49" fmla="*/ 17 h 172"/>
                <a:gd name="T50" fmla="*/ 44 w 95"/>
                <a:gd name="T51" fmla="*/ 0 h 172"/>
                <a:gd name="T52" fmla="*/ 64 w 95"/>
                <a:gd name="T53" fmla="*/ 6 h 172"/>
                <a:gd name="T54" fmla="*/ 77 w 95"/>
                <a:gd name="T55" fmla="*/ 22 h 172"/>
                <a:gd name="T56" fmla="*/ 77 w 95"/>
                <a:gd name="T57" fmla="*/ 3 h 172"/>
                <a:gd name="T58" fmla="*/ 95 w 95"/>
                <a:gd name="T59" fmla="*/ 3 h 172"/>
                <a:gd name="T60" fmla="*/ 95 w 95"/>
                <a:gd name="T61" fmla="*/ 11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5" h="172">
                  <a:moveTo>
                    <a:pt x="77" y="63"/>
                  </a:moveTo>
                  <a:cubicBezTo>
                    <a:pt x="77" y="48"/>
                    <a:pt x="75" y="37"/>
                    <a:pt x="69" y="29"/>
                  </a:cubicBezTo>
                  <a:cubicBezTo>
                    <a:pt x="64" y="21"/>
                    <a:pt x="57" y="17"/>
                    <a:pt x="48" y="17"/>
                  </a:cubicBezTo>
                  <a:cubicBezTo>
                    <a:pt x="38" y="17"/>
                    <a:pt x="31" y="21"/>
                    <a:pt x="26" y="29"/>
                  </a:cubicBezTo>
                  <a:cubicBezTo>
                    <a:pt x="21" y="37"/>
                    <a:pt x="18" y="48"/>
                    <a:pt x="18" y="63"/>
                  </a:cubicBezTo>
                  <a:cubicBezTo>
                    <a:pt x="18" y="77"/>
                    <a:pt x="21" y="89"/>
                    <a:pt x="26" y="97"/>
                  </a:cubicBezTo>
                  <a:cubicBezTo>
                    <a:pt x="31" y="105"/>
                    <a:pt x="38" y="109"/>
                    <a:pt x="48" y="109"/>
                  </a:cubicBezTo>
                  <a:cubicBezTo>
                    <a:pt x="57" y="109"/>
                    <a:pt x="64" y="105"/>
                    <a:pt x="69" y="97"/>
                  </a:cubicBezTo>
                  <a:cubicBezTo>
                    <a:pt x="75" y="89"/>
                    <a:pt x="77" y="77"/>
                    <a:pt x="77" y="63"/>
                  </a:cubicBezTo>
                  <a:close/>
                  <a:moveTo>
                    <a:pt x="95" y="110"/>
                  </a:moveTo>
                  <a:cubicBezTo>
                    <a:pt x="95" y="131"/>
                    <a:pt x="91" y="147"/>
                    <a:pt x="83" y="157"/>
                  </a:cubicBezTo>
                  <a:cubicBezTo>
                    <a:pt x="75" y="167"/>
                    <a:pt x="62" y="172"/>
                    <a:pt x="46" y="172"/>
                  </a:cubicBezTo>
                  <a:cubicBezTo>
                    <a:pt x="40" y="172"/>
                    <a:pt x="34" y="172"/>
                    <a:pt x="29" y="171"/>
                  </a:cubicBezTo>
                  <a:cubicBezTo>
                    <a:pt x="23" y="170"/>
                    <a:pt x="18" y="168"/>
                    <a:pt x="13" y="166"/>
                  </a:cubicBezTo>
                  <a:lnTo>
                    <a:pt x="13" y="146"/>
                  </a:lnTo>
                  <a:cubicBezTo>
                    <a:pt x="18" y="149"/>
                    <a:pt x="23" y="152"/>
                    <a:pt x="28" y="153"/>
                  </a:cubicBezTo>
                  <a:cubicBezTo>
                    <a:pt x="33" y="155"/>
                    <a:pt x="38" y="156"/>
                    <a:pt x="43" y="156"/>
                  </a:cubicBezTo>
                  <a:cubicBezTo>
                    <a:pt x="55" y="156"/>
                    <a:pt x="63" y="152"/>
                    <a:pt x="69" y="145"/>
                  </a:cubicBezTo>
                  <a:cubicBezTo>
                    <a:pt x="74" y="138"/>
                    <a:pt x="77" y="128"/>
                    <a:pt x="77" y="114"/>
                  </a:cubicBezTo>
                  <a:lnTo>
                    <a:pt x="77" y="104"/>
                  </a:lnTo>
                  <a:cubicBezTo>
                    <a:pt x="74" y="111"/>
                    <a:pt x="69" y="117"/>
                    <a:pt x="64" y="120"/>
                  </a:cubicBezTo>
                  <a:cubicBezTo>
                    <a:pt x="58" y="124"/>
                    <a:pt x="51" y="126"/>
                    <a:pt x="44" y="126"/>
                  </a:cubicBezTo>
                  <a:cubicBezTo>
                    <a:pt x="31" y="126"/>
                    <a:pt x="20" y="120"/>
                    <a:pt x="12" y="108"/>
                  </a:cubicBezTo>
                  <a:cubicBezTo>
                    <a:pt x="4" y="97"/>
                    <a:pt x="0" y="82"/>
                    <a:pt x="0" y="63"/>
                  </a:cubicBezTo>
                  <a:cubicBezTo>
                    <a:pt x="0" y="44"/>
                    <a:pt x="4" y="29"/>
                    <a:pt x="12" y="17"/>
                  </a:cubicBezTo>
                  <a:cubicBezTo>
                    <a:pt x="20" y="6"/>
                    <a:pt x="31" y="0"/>
                    <a:pt x="44" y="0"/>
                  </a:cubicBezTo>
                  <a:cubicBezTo>
                    <a:pt x="51" y="0"/>
                    <a:pt x="58" y="2"/>
                    <a:pt x="64" y="6"/>
                  </a:cubicBezTo>
                  <a:cubicBezTo>
                    <a:pt x="69" y="9"/>
                    <a:pt x="74" y="15"/>
                    <a:pt x="77" y="22"/>
                  </a:cubicBezTo>
                  <a:lnTo>
                    <a:pt x="77" y="3"/>
                  </a:lnTo>
                  <a:lnTo>
                    <a:pt x="95" y="3"/>
                  </a:lnTo>
                  <a:lnTo>
                    <a:pt x="95" y="1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9">
              <a:extLst>
                <a:ext uri="{FF2B5EF4-FFF2-40B4-BE49-F238E27FC236}">
                  <a16:creationId xmlns:a16="http://schemas.microsoft.com/office/drawing/2014/main" id="{19DC30FA-4741-4BFA-AD8B-EEC84FEE85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46" y="1858"/>
              <a:ext cx="45" cy="84"/>
            </a:xfrm>
            <a:custGeom>
              <a:avLst/>
              <a:gdLst>
                <a:gd name="T0" fmla="*/ 76 w 94"/>
                <a:gd name="T1" fmla="*/ 109 h 174"/>
                <a:gd name="T2" fmla="*/ 68 w 94"/>
                <a:gd name="T3" fmla="*/ 75 h 174"/>
                <a:gd name="T4" fmla="*/ 47 w 94"/>
                <a:gd name="T5" fmla="*/ 62 h 174"/>
                <a:gd name="T6" fmla="*/ 25 w 94"/>
                <a:gd name="T7" fmla="*/ 75 h 174"/>
                <a:gd name="T8" fmla="*/ 18 w 94"/>
                <a:gd name="T9" fmla="*/ 109 h 174"/>
                <a:gd name="T10" fmla="*/ 25 w 94"/>
                <a:gd name="T11" fmla="*/ 144 h 174"/>
                <a:gd name="T12" fmla="*/ 47 w 94"/>
                <a:gd name="T13" fmla="*/ 157 h 174"/>
                <a:gd name="T14" fmla="*/ 68 w 94"/>
                <a:gd name="T15" fmla="*/ 144 h 174"/>
                <a:gd name="T16" fmla="*/ 76 w 94"/>
                <a:gd name="T17" fmla="*/ 109 h 174"/>
                <a:gd name="T18" fmla="*/ 18 w 94"/>
                <a:gd name="T19" fmla="*/ 67 h 174"/>
                <a:gd name="T20" fmla="*/ 31 w 94"/>
                <a:gd name="T21" fmla="*/ 50 h 174"/>
                <a:gd name="T22" fmla="*/ 51 w 94"/>
                <a:gd name="T23" fmla="*/ 45 h 174"/>
                <a:gd name="T24" fmla="*/ 82 w 94"/>
                <a:gd name="T25" fmla="*/ 63 h 174"/>
                <a:gd name="T26" fmla="*/ 94 w 94"/>
                <a:gd name="T27" fmla="*/ 109 h 174"/>
                <a:gd name="T28" fmla="*/ 82 w 94"/>
                <a:gd name="T29" fmla="*/ 156 h 174"/>
                <a:gd name="T30" fmla="*/ 51 w 94"/>
                <a:gd name="T31" fmla="*/ 174 h 174"/>
                <a:gd name="T32" fmla="*/ 31 w 94"/>
                <a:gd name="T33" fmla="*/ 168 h 174"/>
                <a:gd name="T34" fmla="*/ 18 w 94"/>
                <a:gd name="T35" fmla="*/ 152 h 174"/>
                <a:gd name="T36" fmla="*/ 18 w 94"/>
                <a:gd name="T37" fmla="*/ 171 h 174"/>
                <a:gd name="T38" fmla="*/ 0 w 94"/>
                <a:gd name="T39" fmla="*/ 171 h 174"/>
                <a:gd name="T40" fmla="*/ 0 w 94"/>
                <a:gd name="T41" fmla="*/ 0 h 174"/>
                <a:gd name="T42" fmla="*/ 18 w 94"/>
                <a:gd name="T43" fmla="*/ 0 h 174"/>
                <a:gd name="T44" fmla="*/ 18 w 94"/>
                <a:gd name="T45" fmla="*/ 6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4" h="174">
                  <a:moveTo>
                    <a:pt x="76" y="109"/>
                  </a:moveTo>
                  <a:cubicBezTo>
                    <a:pt x="76" y="95"/>
                    <a:pt x="74" y="83"/>
                    <a:pt x="68" y="75"/>
                  </a:cubicBezTo>
                  <a:cubicBezTo>
                    <a:pt x="63" y="66"/>
                    <a:pt x="56" y="62"/>
                    <a:pt x="47" y="62"/>
                  </a:cubicBezTo>
                  <a:cubicBezTo>
                    <a:pt x="38" y="62"/>
                    <a:pt x="31" y="66"/>
                    <a:pt x="25" y="75"/>
                  </a:cubicBezTo>
                  <a:cubicBezTo>
                    <a:pt x="20" y="83"/>
                    <a:pt x="18" y="95"/>
                    <a:pt x="18" y="109"/>
                  </a:cubicBezTo>
                  <a:cubicBezTo>
                    <a:pt x="18" y="124"/>
                    <a:pt x="20" y="136"/>
                    <a:pt x="25" y="144"/>
                  </a:cubicBezTo>
                  <a:cubicBezTo>
                    <a:pt x="31" y="153"/>
                    <a:pt x="38" y="157"/>
                    <a:pt x="47" y="157"/>
                  </a:cubicBezTo>
                  <a:cubicBezTo>
                    <a:pt x="56" y="157"/>
                    <a:pt x="63" y="153"/>
                    <a:pt x="68" y="144"/>
                  </a:cubicBezTo>
                  <a:cubicBezTo>
                    <a:pt x="74" y="136"/>
                    <a:pt x="76" y="124"/>
                    <a:pt x="76" y="109"/>
                  </a:cubicBezTo>
                  <a:close/>
                  <a:moveTo>
                    <a:pt x="18" y="67"/>
                  </a:moveTo>
                  <a:cubicBezTo>
                    <a:pt x="21" y="59"/>
                    <a:pt x="26" y="54"/>
                    <a:pt x="31" y="50"/>
                  </a:cubicBezTo>
                  <a:cubicBezTo>
                    <a:pt x="37" y="47"/>
                    <a:pt x="43" y="45"/>
                    <a:pt x="51" y="45"/>
                  </a:cubicBezTo>
                  <a:cubicBezTo>
                    <a:pt x="64" y="45"/>
                    <a:pt x="74" y="51"/>
                    <a:pt x="82" y="63"/>
                  </a:cubicBezTo>
                  <a:cubicBezTo>
                    <a:pt x="90" y="75"/>
                    <a:pt x="94" y="90"/>
                    <a:pt x="94" y="109"/>
                  </a:cubicBezTo>
                  <a:cubicBezTo>
                    <a:pt x="94" y="129"/>
                    <a:pt x="90" y="144"/>
                    <a:pt x="82" y="156"/>
                  </a:cubicBezTo>
                  <a:cubicBezTo>
                    <a:pt x="74" y="168"/>
                    <a:pt x="64" y="174"/>
                    <a:pt x="51" y="174"/>
                  </a:cubicBezTo>
                  <a:cubicBezTo>
                    <a:pt x="43" y="174"/>
                    <a:pt x="37" y="172"/>
                    <a:pt x="31" y="168"/>
                  </a:cubicBezTo>
                  <a:cubicBezTo>
                    <a:pt x="26" y="165"/>
                    <a:pt x="21" y="159"/>
                    <a:pt x="18" y="152"/>
                  </a:cubicBezTo>
                  <a:lnTo>
                    <a:pt x="18" y="171"/>
                  </a:lnTo>
                  <a:lnTo>
                    <a:pt x="0" y="171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90">
              <a:extLst>
                <a:ext uri="{FF2B5EF4-FFF2-40B4-BE49-F238E27FC236}">
                  <a16:creationId xmlns:a16="http://schemas.microsoft.com/office/drawing/2014/main" id="{0A5B3AB2-6667-47DA-B59A-F701219413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5" y="1858"/>
              <a:ext cx="8" cy="8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1">
              <a:extLst>
                <a:ext uri="{FF2B5EF4-FFF2-40B4-BE49-F238E27FC236}">
                  <a16:creationId xmlns:a16="http://schemas.microsoft.com/office/drawing/2014/main" id="{A4FA2381-1845-4F60-9759-737888BF24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27" y="1880"/>
              <a:ext cx="46" cy="62"/>
            </a:xfrm>
            <a:custGeom>
              <a:avLst/>
              <a:gdLst>
                <a:gd name="T0" fmla="*/ 48 w 96"/>
                <a:gd name="T1" fmla="*/ 17 h 129"/>
                <a:gd name="T2" fmla="*/ 26 w 96"/>
                <a:gd name="T3" fmla="*/ 30 h 129"/>
                <a:gd name="T4" fmla="*/ 18 w 96"/>
                <a:gd name="T5" fmla="*/ 64 h 129"/>
                <a:gd name="T6" fmla="*/ 26 w 96"/>
                <a:gd name="T7" fmla="*/ 99 h 129"/>
                <a:gd name="T8" fmla="*/ 48 w 96"/>
                <a:gd name="T9" fmla="*/ 112 h 129"/>
                <a:gd name="T10" fmla="*/ 70 w 96"/>
                <a:gd name="T11" fmla="*/ 99 h 129"/>
                <a:gd name="T12" fmla="*/ 78 w 96"/>
                <a:gd name="T13" fmla="*/ 64 h 129"/>
                <a:gd name="T14" fmla="*/ 70 w 96"/>
                <a:gd name="T15" fmla="*/ 30 h 129"/>
                <a:gd name="T16" fmla="*/ 48 w 96"/>
                <a:gd name="T17" fmla="*/ 17 h 129"/>
                <a:gd name="T18" fmla="*/ 48 w 96"/>
                <a:gd name="T19" fmla="*/ 0 h 129"/>
                <a:gd name="T20" fmla="*/ 84 w 96"/>
                <a:gd name="T21" fmla="*/ 17 h 129"/>
                <a:gd name="T22" fmla="*/ 96 w 96"/>
                <a:gd name="T23" fmla="*/ 64 h 129"/>
                <a:gd name="T24" fmla="*/ 84 w 96"/>
                <a:gd name="T25" fmla="*/ 112 h 129"/>
                <a:gd name="T26" fmla="*/ 48 w 96"/>
                <a:gd name="T27" fmla="*/ 129 h 129"/>
                <a:gd name="T28" fmla="*/ 13 w 96"/>
                <a:gd name="T29" fmla="*/ 112 h 129"/>
                <a:gd name="T30" fmla="*/ 0 w 96"/>
                <a:gd name="T31" fmla="*/ 64 h 129"/>
                <a:gd name="T32" fmla="*/ 13 w 96"/>
                <a:gd name="T33" fmla="*/ 17 h 129"/>
                <a:gd name="T34" fmla="*/ 48 w 96"/>
                <a:gd name="T35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129">
                  <a:moveTo>
                    <a:pt x="48" y="17"/>
                  </a:moveTo>
                  <a:cubicBezTo>
                    <a:pt x="39" y="17"/>
                    <a:pt x="32" y="21"/>
                    <a:pt x="26" y="30"/>
                  </a:cubicBezTo>
                  <a:cubicBezTo>
                    <a:pt x="21" y="38"/>
                    <a:pt x="18" y="50"/>
                    <a:pt x="18" y="64"/>
                  </a:cubicBezTo>
                  <a:cubicBezTo>
                    <a:pt x="18" y="79"/>
                    <a:pt x="21" y="91"/>
                    <a:pt x="26" y="99"/>
                  </a:cubicBezTo>
                  <a:cubicBezTo>
                    <a:pt x="31" y="107"/>
                    <a:pt x="39" y="112"/>
                    <a:pt x="48" y="112"/>
                  </a:cubicBezTo>
                  <a:cubicBezTo>
                    <a:pt x="57" y="112"/>
                    <a:pt x="65" y="107"/>
                    <a:pt x="70" y="99"/>
                  </a:cubicBezTo>
                  <a:cubicBezTo>
                    <a:pt x="75" y="90"/>
                    <a:pt x="78" y="79"/>
                    <a:pt x="78" y="64"/>
                  </a:cubicBezTo>
                  <a:cubicBezTo>
                    <a:pt x="78" y="50"/>
                    <a:pt x="75" y="38"/>
                    <a:pt x="70" y="30"/>
                  </a:cubicBezTo>
                  <a:cubicBezTo>
                    <a:pt x="65" y="21"/>
                    <a:pt x="57" y="17"/>
                    <a:pt x="48" y="17"/>
                  </a:cubicBezTo>
                  <a:close/>
                  <a:moveTo>
                    <a:pt x="48" y="0"/>
                  </a:moveTo>
                  <a:cubicBezTo>
                    <a:pt x="63" y="0"/>
                    <a:pt x="75" y="6"/>
                    <a:pt x="84" y="17"/>
                  </a:cubicBezTo>
                  <a:cubicBezTo>
                    <a:pt x="92" y="29"/>
                    <a:pt x="96" y="44"/>
                    <a:pt x="96" y="64"/>
                  </a:cubicBezTo>
                  <a:cubicBezTo>
                    <a:pt x="96" y="84"/>
                    <a:pt x="92" y="100"/>
                    <a:pt x="84" y="112"/>
                  </a:cubicBezTo>
                  <a:cubicBezTo>
                    <a:pt x="75" y="123"/>
                    <a:pt x="63" y="129"/>
                    <a:pt x="48" y="129"/>
                  </a:cubicBezTo>
                  <a:cubicBezTo>
                    <a:pt x="33" y="129"/>
                    <a:pt x="21" y="123"/>
                    <a:pt x="13" y="112"/>
                  </a:cubicBezTo>
                  <a:cubicBezTo>
                    <a:pt x="4" y="100"/>
                    <a:pt x="0" y="84"/>
                    <a:pt x="0" y="64"/>
                  </a:cubicBezTo>
                  <a:cubicBezTo>
                    <a:pt x="0" y="44"/>
                    <a:pt x="4" y="29"/>
                    <a:pt x="13" y="17"/>
                  </a:cubicBezTo>
                  <a:cubicBezTo>
                    <a:pt x="21" y="6"/>
                    <a:pt x="33" y="0"/>
                    <a:pt x="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2">
              <a:extLst>
                <a:ext uri="{FF2B5EF4-FFF2-40B4-BE49-F238E27FC236}">
                  <a16:creationId xmlns:a16="http://schemas.microsoft.com/office/drawing/2014/main" id="{0959A4D7-CD96-4456-9076-81F5B8D2B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3" y="1880"/>
              <a:ext cx="40" cy="62"/>
            </a:xfrm>
            <a:custGeom>
              <a:avLst/>
              <a:gdLst>
                <a:gd name="T0" fmla="*/ 84 w 84"/>
                <a:gd name="T1" fmla="*/ 8 h 129"/>
                <a:gd name="T2" fmla="*/ 84 w 84"/>
                <a:gd name="T3" fmla="*/ 27 h 129"/>
                <a:gd name="T4" fmla="*/ 69 w 84"/>
                <a:gd name="T5" fmla="*/ 20 h 129"/>
                <a:gd name="T6" fmla="*/ 54 w 84"/>
                <a:gd name="T7" fmla="*/ 17 h 129"/>
                <a:gd name="T8" fmla="*/ 28 w 84"/>
                <a:gd name="T9" fmla="*/ 30 h 129"/>
                <a:gd name="T10" fmla="*/ 19 w 84"/>
                <a:gd name="T11" fmla="*/ 64 h 129"/>
                <a:gd name="T12" fmla="*/ 28 w 84"/>
                <a:gd name="T13" fmla="*/ 99 h 129"/>
                <a:gd name="T14" fmla="*/ 54 w 84"/>
                <a:gd name="T15" fmla="*/ 112 h 129"/>
                <a:gd name="T16" fmla="*/ 69 w 84"/>
                <a:gd name="T17" fmla="*/ 109 h 129"/>
                <a:gd name="T18" fmla="*/ 84 w 84"/>
                <a:gd name="T19" fmla="*/ 102 h 129"/>
                <a:gd name="T20" fmla="*/ 84 w 84"/>
                <a:gd name="T21" fmla="*/ 121 h 129"/>
                <a:gd name="T22" fmla="*/ 69 w 84"/>
                <a:gd name="T23" fmla="*/ 127 h 129"/>
                <a:gd name="T24" fmla="*/ 52 w 84"/>
                <a:gd name="T25" fmla="*/ 129 h 129"/>
                <a:gd name="T26" fmla="*/ 14 w 84"/>
                <a:gd name="T27" fmla="*/ 111 h 129"/>
                <a:gd name="T28" fmla="*/ 0 w 84"/>
                <a:gd name="T29" fmla="*/ 64 h 129"/>
                <a:gd name="T30" fmla="*/ 15 w 84"/>
                <a:gd name="T31" fmla="*/ 17 h 129"/>
                <a:gd name="T32" fmla="*/ 53 w 84"/>
                <a:gd name="T33" fmla="*/ 0 h 129"/>
                <a:gd name="T34" fmla="*/ 69 w 84"/>
                <a:gd name="T35" fmla="*/ 2 h 129"/>
                <a:gd name="T36" fmla="*/ 84 w 84"/>
                <a:gd name="T37" fmla="*/ 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4" h="129">
                  <a:moveTo>
                    <a:pt x="84" y="8"/>
                  </a:moveTo>
                  <a:lnTo>
                    <a:pt x="84" y="27"/>
                  </a:lnTo>
                  <a:cubicBezTo>
                    <a:pt x="79" y="23"/>
                    <a:pt x="74" y="21"/>
                    <a:pt x="69" y="20"/>
                  </a:cubicBezTo>
                  <a:cubicBezTo>
                    <a:pt x="64" y="18"/>
                    <a:pt x="59" y="17"/>
                    <a:pt x="54" y="17"/>
                  </a:cubicBezTo>
                  <a:cubicBezTo>
                    <a:pt x="43" y="17"/>
                    <a:pt x="34" y="21"/>
                    <a:pt x="28" y="30"/>
                  </a:cubicBezTo>
                  <a:cubicBezTo>
                    <a:pt x="22" y="38"/>
                    <a:pt x="19" y="49"/>
                    <a:pt x="19" y="64"/>
                  </a:cubicBezTo>
                  <a:cubicBezTo>
                    <a:pt x="19" y="79"/>
                    <a:pt x="22" y="91"/>
                    <a:pt x="28" y="99"/>
                  </a:cubicBezTo>
                  <a:cubicBezTo>
                    <a:pt x="34" y="108"/>
                    <a:pt x="43" y="112"/>
                    <a:pt x="54" y="112"/>
                  </a:cubicBezTo>
                  <a:cubicBezTo>
                    <a:pt x="59" y="112"/>
                    <a:pt x="64" y="111"/>
                    <a:pt x="69" y="109"/>
                  </a:cubicBezTo>
                  <a:cubicBezTo>
                    <a:pt x="74" y="108"/>
                    <a:pt x="79" y="105"/>
                    <a:pt x="84" y="102"/>
                  </a:cubicBezTo>
                  <a:lnTo>
                    <a:pt x="84" y="121"/>
                  </a:lnTo>
                  <a:cubicBezTo>
                    <a:pt x="79" y="123"/>
                    <a:pt x="74" y="125"/>
                    <a:pt x="69" y="127"/>
                  </a:cubicBezTo>
                  <a:cubicBezTo>
                    <a:pt x="64" y="128"/>
                    <a:pt x="58" y="129"/>
                    <a:pt x="52" y="129"/>
                  </a:cubicBezTo>
                  <a:cubicBezTo>
                    <a:pt x="36" y="129"/>
                    <a:pt x="24" y="123"/>
                    <a:pt x="14" y="111"/>
                  </a:cubicBezTo>
                  <a:cubicBezTo>
                    <a:pt x="5" y="100"/>
                    <a:pt x="0" y="84"/>
                    <a:pt x="0" y="64"/>
                  </a:cubicBezTo>
                  <a:cubicBezTo>
                    <a:pt x="0" y="44"/>
                    <a:pt x="5" y="29"/>
                    <a:pt x="15" y="17"/>
                  </a:cubicBezTo>
                  <a:cubicBezTo>
                    <a:pt x="24" y="6"/>
                    <a:pt x="37" y="0"/>
                    <a:pt x="53" y="0"/>
                  </a:cubicBezTo>
                  <a:cubicBezTo>
                    <a:pt x="59" y="0"/>
                    <a:pt x="64" y="1"/>
                    <a:pt x="69" y="2"/>
                  </a:cubicBezTo>
                  <a:cubicBezTo>
                    <a:pt x="74" y="3"/>
                    <a:pt x="79" y="5"/>
                    <a:pt x="84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3">
              <a:extLst>
                <a:ext uri="{FF2B5EF4-FFF2-40B4-BE49-F238E27FC236}">
                  <a16:creationId xmlns:a16="http://schemas.microsoft.com/office/drawing/2014/main" id="{D69F868D-0D37-49C7-A1EC-2707C74F3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7" y="1858"/>
              <a:ext cx="45" cy="82"/>
            </a:xfrm>
            <a:custGeom>
              <a:avLst/>
              <a:gdLst>
                <a:gd name="T0" fmla="*/ 0 w 94"/>
                <a:gd name="T1" fmla="*/ 0 h 171"/>
                <a:gd name="T2" fmla="*/ 18 w 94"/>
                <a:gd name="T3" fmla="*/ 0 h 171"/>
                <a:gd name="T4" fmla="*/ 18 w 94"/>
                <a:gd name="T5" fmla="*/ 101 h 171"/>
                <a:gd name="T6" fmla="*/ 69 w 94"/>
                <a:gd name="T7" fmla="*/ 48 h 171"/>
                <a:gd name="T8" fmla="*/ 91 w 94"/>
                <a:gd name="T9" fmla="*/ 48 h 171"/>
                <a:gd name="T10" fmla="*/ 36 w 94"/>
                <a:gd name="T11" fmla="*/ 105 h 171"/>
                <a:gd name="T12" fmla="*/ 94 w 94"/>
                <a:gd name="T13" fmla="*/ 171 h 171"/>
                <a:gd name="T14" fmla="*/ 71 w 94"/>
                <a:gd name="T15" fmla="*/ 171 h 171"/>
                <a:gd name="T16" fmla="*/ 18 w 94"/>
                <a:gd name="T17" fmla="*/ 111 h 171"/>
                <a:gd name="T18" fmla="*/ 18 w 94"/>
                <a:gd name="T19" fmla="*/ 171 h 171"/>
                <a:gd name="T20" fmla="*/ 0 w 94"/>
                <a:gd name="T21" fmla="*/ 171 h 171"/>
                <a:gd name="T22" fmla="*/ 0 w 94"/>
                <a:gd name="T23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1">
                  <a:moveTo>
                    <a:pt x="0" y="0"/>
                  </a:moveTo>
                  <a:lnTo>
                    <a:pt x="18" y="0"/>
                  </a:lnTo>
                  <a:lnTo>
                    <a:pt x="18" y="101"/>
                  </a:lnTo>
                  <a:lnTo>
                    <a:pt x="69" y="48"/>
                  </a:lnTo>
                  <a:lnTo>
                    <a:pt x="91" y="48"/>
                  </a:lnTo>
                  <a:lnTo>
                    <a:pt x="36" y="105"/>
                  </a:lnTo>
                  <a:lnTo>
                    <a:pt x="94" y="171"/>
                  </a:lnTo>
                  <a:lnTo>
                    <a:pt x="71" y="171"/>
                  </a:lnTo>
                  <a:lnTo>
                    <a:pt x="18" y="111"/>
                  </a:lnTo>
                  <a:lnTo>
                    <a:pt x="18" y="171"/>
                  </a:lnTo>
                  <a:lnTo>
                    <a:pt x="0" y="1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4">
              <a:extLst>
                <a:ext uri="{FF2B5EF4-FFF2-40B4-BE49-F238E27FC236}">
                  <a16:creationId xmlns:a16="http://schemas.microsoft.com/office/drawing/2014/main" id="{0E09A31D-7ADA-4DB0-8CB5-460ED225D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0" y="1858"/>
              <a:ext cx="20" cy="96"/>
            </a:xfrm>
            <a:custGeom>
              <a:avLst/>
              <a:gdLst>
                <a:gd name="T0" fmla="*/ 43 w 43"/>
                <a:gd name="T1" fmla="*/ 0 h 199"/>
                <a:gd name="T2" fmla="*/ 25 w 43"/>
                <a:gd name="T3" fmla="*/ 49 h 199"/>
                <a:gd name="T4" fmla="*/ 19 w 43"/>
                <a:gd name="T5" fmla="*/ 99 h 199"/>
                <a:gd name="T6" fmla="*/ 25 w 43"/>
                <a:gd name="T7" fmla="*/ 149 h 199"/>
                <a:gd name="T8" fmla="*/ 43 w 43"/>
                <a:gd name="T9" fmla="*/ 199 h 199"/>
                <a:gd name="T10" fmla="*/ 28 w 43"/>
                <a:gd name="T11" fmla="*/ 199 h 199"/>
                <a:gd name="T12" fmla="*/ 7 w 43"/>
                <a:gd name="T13" fmla="*/ 149 h 199"/>
                <a:gd name="T14" fmla="*/ 0 w 43"/>
                <a:gd name="T15" fmla="*/ 99 h 199"/>
                <a:gd name="T16" fmla="*/ 7 w 43"/>
                <a:gd name="T17" fmla="*/ 50 h 199"/>
                <a:gd name="T18" fmla="*/ 28 w 43"/>
                <a:gd name="T19" fmla="*/ 0 h 199"/>
                <a:gd name="T20" fmla="*/ 43 w 43"/>
                <a:gd name="T2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99">
                  <a:moveTo>
                    <a:pt x="43" y="0"/>
                  </a:moveTo>
                  <a:cubicBezTo>
                    <a:pt x="35" y="16"/>
                    <a:pt x="29" y="33"/>
                    <a:pt x="25" y="49"/>
                  </a:cubicBezTo>
                  <a:cubicBezTo>
                    <a:pt x="21" y="66"/>
                    <a:pt x="19" y="82"/>
                    <a:pt x="19" y="99"/>
                  </a:cubicBezTo>
                  <a:cubicBezTo>
                    <a:pt x="19" y="116"/>
                    <a:pt x="21" y="133"/>
                    <a:pt x="25" y="149"/>
                  </a:cubicBezTo>
                  <a:cubicBezTo>
                    <a:pt x="29" y="166"/>
                    <a:pt x="35" y="182"/>
                    <a:pt x="43" y="199"/>
                  </a:cubicBezTo>
                  <a:lnTo>
                    <a:pt x="28" y="199"/>
                  </a:lnTo>
                  <a:cubicBezTo>
                    <a:pt x="19" y="182"/>
                    <a:pt x="12" y="165"/>
                    <a:pt x="7" y="149"/>
                  </a:cubicBezTo>
                  <a:cubicBezTo>
                    <a:pt x="3" y="132"/>
                    <a:pt x="0" y="116"/>
                    <a:pt x="0" y="99"/>
                  </a:cubicBezTo>
                  <a:cubicBezTo>
                    <a:pt x="0" y="83"/>
                    <a:pt x="3" y="67"/>
                    <a:pt x="7" y="50"/>
                  </a:cubicBezTo>
                  <a:cubicBezTo>
                    <a:pt x="12" y="34"/>
                    <a:pt x="19" y="17"/>
                    <a:pt x="28" y="0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95">
              <a:extLst>
                <a:ext uri="{FF2B5EF4-FFF2-40B4-BE49-F238E27FC236}">
                  <a16:creationId xmlns:a16="http://schemas.microsoft.com/office/drawing/2014/main" id="{6577B3B5-B9A6-450B-9DB0-22E1794C21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7" y="1861"/>
              <a:ext cx="43" cy="79"/>
            </a:xfrm>
            <a:custGeom>
              <a:avLst/>
              <a:gdLst>
                <a:gd name="T0" fmla="*/ 19 w 90"/>
                <a:gd name="T1" fmla="*/ 18 h 164"/>
                <a:gd name="T2" fmla="*/ 19 w 90"/>
                <a:gd name="T3" fmla="*/ 80 h 164"/>
                <a:gd name="T4" fmla="*/ 43 w 90"/>
                <a:gd name="T5" fmla="*/ 80 h 164"/>
                <a:gd name="T6" fmla="*/ 63 w 90"/>
                <a:gd name="T7" fmla="*/ 72 h 164"/>
                <a:gd name="T8" fmla="*/ 70 w 90"/>
                <a:gd name="T9" fmla="*/ 49 h 164"/>
                <a:gd name="T10" fmla="*/ 63 w 90"/>
                <a:gd name="T11" fmla="*/ 26 h 164"/>
                <a:gd name="T12" fmla="*/ 43 w 90"/>
                <a:gd name="T13" fmla="*/ 18 h 164"/>
                <a:gd name="T14" fmla="*/ 19 w 90"/>
                <a:gd name="T15" fmla="*/ 18 h 164"/>
                <a:gd name="T16" fmla="*/ 0 w 90"/>
                <a:gd name="T17" fmla="*/ 0 h 164"/>
                <a:gd name="T18" fmla="*/ 43 w 90"/>
                <a:gd name="T19" fmla="*/ 0 h 164"/>
                <a:gd name="T20" fmla="*/ 78 w 90"/>
                <a:gd name="T21" fmla="*/ 13 h 164"/>
                <a:gd name="T22" fmla="*/ 90 w 90"/>
                <a:gd name="T23" fmla="*/ 49 h 164"/>
                <a:gd name="T24" fmla="*/ 78 w 90"/>
                <a:gd name="T25" fmla="*/ 86 h 164"/>
                <a:gd name="T26" fmla="*/ 43 w 90"/>
                <a:gd name="T27" fmla="*/ 98 h 164"/>
                <a:gd name="T28" fmla="*/ 19 w 90"/>
                <a:gd name="T29" fmla="*/ 98 h 164"/>
                <a:gd name="T30" fmla="*/ 19 w 90"/>
                <a:gd name="T31" fmla="*/ 164 h 164"/>
                <a:gd name="T32" fmla="*/ 0 w 90"/>
                <a:gd name="T33" fmla="*/ 164 h 164"/>
                <a:gd name="T34" fmla="*/ 0 w 90"/>
                <a:gd name="T3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0" h="164">
                  <a:moveTo>
                    <a:pt x="19" y="18"/>
                  </a:moveTo>
                  <a:lnTo>
                    <a:pt x="19" y="80"/>
                  </a:lnTo>
                  <a:lnTo>
                    <a:pt x="43" y="80"/>
                  </a:lnTo>
                  <a:cubicBezTo>
                    <a:pt x="51" y="80"/>
                    <a:pt x="58" y="77"/>
                    <a:pt x="63" y="72"/>
                  </a:cubicBezTo>
                  <a:cubicBezTo>
                    <a:pt x="68" y="66"/>
                    <a:pt x="70" y="59"/>
                    <a:pt x="70" y="49"/>
                  </a:cubicBezTo>
                  <a:cubicBezTo>
                    <a:pt x="70" y="39"/>
                    <a:pt x="68" y="32"/>
                    <a:pt x="63" y="26"/>
                  </a:cubicBezTo>
                  <a:cubicBezTo>
                    <a:pt x="58" y="21"/>
                    <a:pt x="51" y="18"/>
                    <a:pt x="43" y="18"/>
                  </a:cubicBezTo>
                  <a:lnTo>
                    <a:pt x="19" y="18"/>
                  </a:lnTo>
                  <a:close/>
                  <a:moveTo>
                    <a:pt x="0" y="0"/>
                  </a:moveTo>
                  <a:lnTo>
                    <a:pt x="43" y="0"/>
                  </a:lnTo>
                  <a:cubicBezTo>
                    <a:pt x="58" y="0"/>
                    <a:pt x="70" y="4"/>
                    <a:pt x="78" y="13"/>
                  </a:cubicBezTo>
                  <a:cubicBezTo>
                    <a:pt x="86" y="21"/>
                    <a:pt x="90" y="33"/>
                    <a:pt x="90" y="49"/>
                  </a:cubicBezTo>
                  <a:cubicBezTo>
                    <a:pt x="90" y="65"/>
                    <a:pt x="86" y="77"/>
                    <a:pt x="78" y="86"/>
                  </a:cubicBezTo>
                  <a:cubicBezTo>
                    <a:pt x="70" y="94"/>
                    <a:pt x="58" y="98"/>
                    <a:pt x="43" y="98"/>
                  </a:cubicBezTo>
                  <a:lnTo>
                    <a:pt x="19" y="98"/>
                  </a:lnTo>
                  <a:lnTo>
                    <a:pt x="19" y="164"/>
                  </a:lnTo>
                  <a:lnTo>
                    <a:pt x="0" y="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96">
              <a:extLst>
                <a:ext uri="{FF2B5EF4-FFF2-40B4-BE49-F238E27FC236}">
                  <a16:creationId xmlns:a16="http://schemas.microsoft.com/office/drawing/2014/main" id="{DD47E50A-7AF6-4CA9-98E1-C52AB770FD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13" y="1861"/>
              <a:ext cx="47" cy="79"/>
            </a:xfrm>
            <a:custGeom>
              <a:avLst/>
              <a:gdLst>
                <a:gd name="T0" fmla="*/ 19 w 99"/>
                <a:gd name="T1" fmla="*/ 86 h 164"/>
                <a:gd name="T2" fmla="*/ 19 w 99"/>
                <a:gd name="T3" fmla="*/ 145 h 164"/>
                <a:gd name="T4" fmla="*/ 49 w 99"/>
                <a:gd name="T5" fmla="*/ 145 h 164"/>
                <a:gd name="T6" fmla="*/ 72 w 99"/>
                <a:gd name="T7" fmla="*/ 138 h 164"/>
                <a:gd name="T8" fmla="*/ 79 w 99"/>
                <a:gd name="T9" fmla="*/ 115 h 164"/>
                <a:gd name="T10" fmla="*/ 72 w 99"/>
                <a:gd name="T11" fmla="*/ 93 h 164"/>
                <a:gd name="T12" fmla="*/ 49 w 99"/>
                <a:gd name="T13" fmla="*/ 86 h 164"/>
                <a:gd name="T14" fmla="*/ 19 w 99"/>
                <a:gd name="T15" fmla="*/ 86 h 164"/>
                <a:gd name="T16" fmla="*/ 19 w 99"/>
                <a:gd name="T17" fmla="*/ 18 h 164"/>
                <a:gd name="T18" fmla="*/ 19 w 99"/>
                <a:gd name="T19" fmla="*/ 68 h 164"/>
                <a:gd name="T20" fmla="*/ 47 w 99"/>
                <a:gd name="T21" fmla="*/ 68 h 164"/>
                <a:gd name="T22" fmla="*/ 68 w 99"/>
                <a:gd name="T23" fmla="*/ 62 h 164"/>
                <a:gd name="T24" fmla="*/ 75 w 99"/>
                <a:gd name="T25" fmla="*/ 43 h 164"/>
                <a:gd name="T26" fmla="*/ 68 w 99"/>
                <a:gd name="T27" fmla="*/ 25 h 164"/>
                <a:gd name="T28" fmla="*/ 47 w 99"/>
                <a:gd name="T29" fmla="*/ 18 h 164"/>
                <a:gd name="T30" fmla="*/ 19 w 99"/>
                <a:gd name="T31" fmla="*/ 18 h 164"/>
                <a:gd name="T32" fmla="*/ 0 w 99"/>
                <a:gd name="T33" fmla="*/ 0 h 164"/>
                <a:gd name="T34" fmla="*/ 48 w 99"/>
                <a:gd name="T35" fmla="*/ 0 h 164"/>
                <a:gd name="T36" fmla="*/ 82 w 99"/>
                <a:gd name="T37" fmla="*/ 11 h 164"/>
                <a:gd name="T38" fmla="*/ 94 w 99"/>
                <a:gd name="T39" fmla="*/ 41 h 164"/>
                <a:gd name="T40" fmla="*/ 88 w 99"/>
                <a:gd name="T41" fmla="*/ 64 h 164"/>
                <a:gd name="T42" fmla="*/ 70 w 99"/>
                <a:gd name="T43" fmla="*/ 76 h 164"/>
                <a:gd name="T44" fmla="*/ 92 w 99"/>
                <a:gd name="T45" fmla="*/ 90 h 164"/>
                <a:gd name="T46" fmla="*/ 99 w 99"/>
                <a:gd name="T47" fmla="*/ 118 h 164"/>
                <a:gd name="T48" fmla="*/ 87 w 99"/>
                <a:gd name="T49" fmla="*/ 152 h 164"/>
                <a:gd name="T50" fmla="*/ 50 w 99"/>
                <a:gd name="T51" fmla="*/ 164 h 164"/>
                <a:gd name="T52" fmla="*/ 0 w 99"/>
                <a:gd name="T53" fmla="*/ 164 h 164"/>
                <a:gd name="T54" fmla="*/ 0 w 99"/>
                <a:gd name="T5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9" h="164">
                  <a:moveTo>
                    <a:pt x="19" y="86"/>
                  </a:moveTo>
                  <a:lnTo>
                    <a:pt x="19" y="145"/>
                  </a:lnTo>
                  <a:lnTo>
                    <a:pt x="49" y="145"/>
                  </a:lnTo>
                  <a:cubicBezTo>
                    <a:pt x="60" y="145"/>
                    <a:pt x="67" y="143"/>
                    <a:pt x="72" y="138"/>
                  </a:cubicBezTo>
                  <a:cubicBezTo>
                    <a:pt x="77" y="133"/>
                    <a:pt x="79" y="126"/>
                    <a:pt x="79" y="115"/>
                  </a:cubicBezTo>
                  <a:cubicBezTo>
                    <a:pt x="79" y="105"/>
                    <a:pt x="77" y="98"/>
                    <a:pt x="72" y="93"/>
                  </a:cubicBezTo>
                  <a:cubicBezTo>
                    <a:pt x="67" y="88"/>
                    <a:pt x="60" y="86"/>
                    <a:pt x="49" y="86"/>
                  </a:cubicBezTo>
                  <a:lnTo>
                    <a:pt x="19" y="86"/>
                  </a:lnTo>
                  <a:close/>
                  <a:moveTo>
                    <a:pt x="19" y="18"/>
                  </a:moveTo>
                  <a:lnTo>
                    <a:pt x="19" y="68"/>
                  </a:lnTo>
                  <a:lnTo>
                    <a:pt x="47" y="68"/>
                  </a:lnTo>
                  <a:cubicBezTo>
                    <a:pt x="56" y="68"/>
                    <a:pt x="63" y="66"/>
                    <a:pt x="68" y="62"/>
                  </a:cubicBezTo>
                  <a:cubicBezTo>
                    <a:pt x="72" y="58"/>
                    <a:pt x="75" y="51"/>
                    <a:pt x="75" y="43"/>
                  </a:cubicBezTo>
                  <a:cubicBezTo>
                    <a:pt x="75" y="35"/>
                    <a:pt x="72" y="29"/>
                    <a:pt x="68" y="25"/>
                  </a:cubicBezTo>
                  <a:cubicBezTo>
                    <a:pt x="63" y="20"/>
                    <a:pt x="56" y="18"/>
                    <a:pt x="47" y="18"/>
                  </a:cubicBezTo>
                  <a:lnTo>
                    <a:pt x="19" y="18"/>
                  </a:lnTo>
                  <a:close/>
                  <a:moveTo>
                    <a:pt x="0" y="0"/>
                  </a:moveTo>
                  <a:lnTo>
                    <a:pt x="48" y="0"/>
                  </a:lnTo>
                  <a:cubicBezTo>
                    <a:pt x="63" y="0"/>
                    <a:pt x="74" y="4"/>
                    <a:pt x="82" y="11"/>
                  </a:cubicBezTo>
                  <a:cubicBezTo>
                    <a:pt x="90" y="18"/>
                    <a:pt x="94" y="28"/>
                    <a:pt x="94" y="41"/>
                  </a:cubicBezTo>
                  <a:cubicBezTo>
                    <a:pt x="94" y="51"/>
                    <a:pt x="92" y="59"/>
                    <a:pt x="88" y="64"/>
                  </a:cubicBezTo>
                  <a:cubicBezTo>
                    <a:pt x="84" y="70"/>
                    <a:pt x="78" y="74"/>
                    <a:pt x="70" y="76"/>
                  </a:cubicBezTo>
                  <a:cubicBezTo>
                    <a:pt x="79" y="78"/>
                    <a:pt x="86" y="83"/>
                    <a:pt x="92" y="90"/>
                  </a:cubicBezTo>
                  <a:cubicBezTo>
                    <a:pt x="97" y="98"/>
                    <a:pt x="99" y="107"/>
                    <a:pt x="99" y="118"/>
                  </a:cubicBezTo>
                  <a:cubicBezTo>
                    <a:pt x="99" y="132"/>
                    <a:pt x="95" y="144"/>
                    <a:pt x="87" y="152"/>
                  </a:cubicBezTo>
                  <a:cubicBezTo>
                    <a:pt x="78" y="160"/>
                    <a:pt x="66" y="164"/>
                    <a:pt x="50" y="164"/>
                  </a:cubicBezTo>
                  <a:lnTo>
                    <a:pt x="0" y="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97">
              <a:extLst>
                <a:ext uri="{FF2B5EF4-FFF2-40B4-BE49-F238E27FC236}">
                  <a16:creationId xmlns:a16="http://schemas.microsoft.com/office/drawing/2014/main" id="{4B91ECC6-C947-454F-A863-DF5BD50A6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4" y="1858"/>
              <a:ext cx="21" cy="96"/>
            </a:xfrm>
            <a:custGeom>
              <a:avLst/>
              <a:gdLst>
                <a:gd name="T0" fmla="*/ 0 w 43"/>
                <a:gd name="T1" fmla="*/ 0 h 199"/>
                <a:gd name="T2" fmla="*/ 15 w 43"/>
                <a:gd name="T3" fmla="*/ 0 h 199"/>
                <a:gd name="T4" fmla="*/ 36 w 43"/>
                <a:gd name="T5" fmla="*/ 50 h 199"/>
                <a:gd name="T6" fmla="*/ 43 w 43"/>
                <a:gd name="T7" fmla="*/ 99 h 199"/>
                <a:gd name="T8" fmla="*/ 36 w 43"/>
                <a:gd name="T9" fmla="*/ 149 h 199"/>
                <a:gd name="T10" fmla="*/ 15 w 43"/>
                <a:gd name="T11" fmla="*/ 199 h 199"/>
                <a:gd name="T12" fmla="*/ 0 w 43"/>
                <a:gd name="T13" fmla="*/ 199 h 199"/>
                <a:gd name="T14" fmla="*/ 19 w 43"/>
                <a:gd name="T15" fmla="*/ 149 h 199"/>
                <a:gd name="T16" fmla="*/ 25 w 43"/>
                <a:gd name="T17" fmla="*/ 99 h 199"/>
                <a:gd name="T18" fmla="*/ 19 w 43"/>
                <a:gd name="T19" fmla="*/ 49 h 199"/>
                <a:gd name="T20" fmla="*/ 0 w 43"/>
                <a:gd name="T2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99">
                  <a:moveTo>
                    <a:pt x="0" y="0"/>
                  </a:moveTo>
                  <a:lnTo>
                    <a:pt x="15" y="0"/>
                  </a:lnTo>
                  <a:cubicBezTo>
                    <a:pt x="25" y="17"/>
                    <a:pt x="32" y="34"/>
                    <a:pt x="36" y="50"/>
                  </a:cubicBezTo>
                  <a:cubicBezTo>
                    <a:pt x="41" y="67"/>
                    <a:pt x="43" y="83"/>
                    <a:pt x="43" y="99"/>
                  </a:cubicBezTo>
                  <a:cubicBezTo>
                    <a:pt x="43" y="116"/>
                    <a:pt x="41" y="132"/>
                    <a:pt x="36" y="149"/>
                  </a:cubicBezTo>
                  <a:cubicBezTo>
                    <a:pt x="32" y="165"/>
                    <a:pt x="25" y="182"/>
                    <a:pt x="15" y="199"/>
                  </a:cubicBezTo>
                  <a:lnTo>
                    <a:pt x="0" y="199"/>
                  </a:lnTo>
                  <a:cubicBezTo>
                    <a:pt x="9" y="182"/>
                    <a:pt x="15" y="166"/>
                    <a:pt x="19" y="149"/>
                  </a:cubicBezTo>
                  <a:cubicBezTo>
                    <a:pt x="23" y="133"/>
                    <a:pt x="25" y="116"/>
                    <a:pt x="25" y="99"/>
                  </a:cubicBezTo>
                  <a:cubicBezTo>
                    <a:pt x="25" y="82"/>
                    <a:pt x="23" y="66"/>
                    <a:pt x="19" y="49"/>
                  </a:cubicBezTo>
                  <a:cubicBezTo>
                    <a:pt x="15" y="33"/>
                    <a:pt x="9" y="1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98">
              <a:extLst>
                <a:ext uri="{FF2B5EF4-FFF2-40B4-BE49-F238E27FC236}">
                  <a16:creationId xmlns:a16="http://schemas.microsoft.com/office/drawing/2014/main" id="{C944658D-E9BF-44EF-BE07-AB91C3BBB0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39" y="2313"/>
              <a:ext cx="43" cy="79"/>
            </a:xfrm>
            <a:custGeom>
              <a:avLst/>
              <a:gdLst>
                <a:gd name="T0" fmla="*/ 19 w 90"/>
                <a:gd name="T1" fmla="*/ 18 h 163"/>
                <a:gd name="T2" fmla="*/ 19 w 90"/>
                <a:gd name="T3" fmla="*/ 79 h 163"/>
                <a:gd name="T4" fmla="*/ 43 w 90"/>
                <a:gd name="T5" fmla="*/ 79 h 163"/>
                <a:gd name="T6" fmla="*/ 63 w 90"/>
                <a:gd name="T7" fmla="*/ 71 h 163"/>
                <a:gd name="T8" fmla="*/ 70 w 90"/>
                <a:gd name="T9" fmla="*/ 49 h 163"/>
                <a:gd name="T10" fmla="*/ 63 w 90"/>
                <a:gd name="T11" fmla="*/ 26 h 163"/>
                <a:gd name="T12" fmla="*/ 43 w 90"/>
                <a:gd name="T13" fmla="*/ 18 h 163"/>
                <a:gd name="T14" fmla="*/ 19 w 90"/>
                <a:gd name="T15" fmla="*/ 18 h 163"/>
                <a:gd name="T16" fmla="*/ 0 w 90"/>
                <a:gd name="T17" fmla="*/ 0 h 163"/>
                <a:gd name="T18" fmla="*/ 43 w 90"/>
                <a:gd name="T19" fmla="*/ 0 h 163"/>
                <a:gd name="T20" fmla="*/ 78 w 90"/>
                <a:gd name="T21" fmla="*/ 12 h 163"/>
                <a:gd name="T22" fmla="*/ 90 w 90"/>
                <a:gd name="T23" fmla="*/ 49 h 163"/>
                <a:gd name="T24" fmla="*/ 78 w 90"/>
                <a:gd name="T25" fmla="*/ 85 h 163"/>
                <a:gd name="T26" fmla="*/ 43 w 90"/>
                <a:gd name="T27" fmla="*/ 98 h 163"/>
                <a:gd name="T28" fmla="*/ 19 w 90"/>
                <a:gd name="T29" fmla="*/ 98 h 163"/>
                <a:gd name="T30" fmla="*/ 19 w 90"/>
                <a:gd name="T31" fmla="*/ 163 h 163"/>
                <a:gd name="T32" fmla="*/ 0 w 90"/>
                <a:gd name="T33" fmla="*/ 163 h 163"/>
                <a:gd name="T34" fmla="*/ 0 w 90"/>
                <a:gd name="T3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0" h="163">
                  <a:moveTo>
                    <a:pt x="19" y="18"/>
                  </a:moveTo>
                  <a:lnTo>
                    <a:pt x="19" y="79"/>
                  </a:lnTo>
                  <a:lnTo>
                    <a:pt x="43" y="79"/>
                  </a:lnTo>
                  <a:cubicBezTo>
                    <a:pt x="51" y="79"/>
                    <a:pt x="58" y="77"/>
                    <a:pt x="63" y="71"/>
                  </a:cubicBezTo>
                  <a:cubicBezTo>
                    <a:pt x="68" y="66"/>
                    <a:pt x="70" y="58"/>
                    <a:pt x="70" y="49"/>
                  </a:cubicBezTo>
                  <a:cubicBezTo>
                    <a:pt x="70" y="39"/>
                    <a:pt x="68" y="31"/>
                    <a:pt x="63" y="26"/>
                  </a:cubicBezTo>
                  <a:cubicBezTo>
                    <a:pt x="58" y="21"/>
                    <a:pt x="51" y="18"/>
                    <a:pt x="43" y="18"/>
                  </a:cubicBezTo>
                  <a:lnTo>
                    <a:pt x="19" y="18"/>
                  </a:lnTo>
                  <a:close/>
                  <a:moveTo>
                    <a:pt x="0" y="0"/>
                  </a:moveTo>
                  <a:lnTo>
                    <a:pt x="43" y="0"/>
                  </a:lnTo>
                  <a:cubicBezTo>
                    <a:pt x="58" y="0"/>
                    <a:pt x="70" y="4"/>
                    <a:pt x="78" y="12"/>
                  </a:cubicBezTo>
                  <a:cubicBezTo>
                    <a:pt x="86" y="21"/>
                    <a:pt x="90" y="33"/>
                    <a:pt x="90" y="49"/>
                  </a:cubicBezTo>
                  <a:cubicBezTo>
                    <a:pt x="90" y="65"/>
                    <a:pt x="86" y="77"/>
                    <a:pt x="78" y="85"/>
                  </a:cubicBezTo>
                  <a:cubicBezTo>
                    <a:pt x="70" y="93"/>
                    <a:pt x="58" y="98"/>
                    <a:pt x="43" y="98"/>
                  </a:cubicBezTo>
                  <a:lnTo>
                    <a:pt x="19" y="98"/>
                  </a:lnTo>
                  <a:lnTo>
                    <a:pt x="19" y="163"/>
                  </a:lnTo>
                  <a:lnTo>
                    <a:pt x="0" y="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99">
              <a:extLst>
                <a:ext uri="{FF2B5EF4-FFF2-40B4-BE49-F238E27FC236}">
                  <a16:creationId xmlns:a16="http://schemas.microsoft.com/office/drawing/2014/main" id="{F55AF629-59C3-4F10-A1A7-E35371969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3" y="2332"/>
              <a:ext cx="29" cy="60"/>
            </a:xfrm>
            <a:custGeom>
              <a:avLst/>
              <a:gdLst>
                <a:gd name="T0" fmla="*/ 62 w 62"/>
                <a:gd name="T1" fmla="*/ 21 h 125"/>
                <a:gd name="T2" fmla="*/ 55 w 62"/>
                <a:gd name="T3" fmla="*/ 19 h 125"/>
                <a:gd name="T4" fmla="*/ 48 w 62"/>
                <a:gd name="T5" fmla="*/ 18 h 125"/>
                <a:gd name="T6" fmla="*/ 25 w 62"/>
                <a:gd name="T7" fmla="*/ 29 h 125"/>
                <a:gd name="T8" fmla="*/ 17 w 62"/>
                <a:gd name="T9" fmla="*/ 61 h 125"/>
                <a:gd name="T10" fmla="*/ 17 w 62"/>
                <a:gd name="T11" fmla="*/ 125 h 125"/>
                <a:gd name="T12" fmla="*/ 0 w 62"/>
                <a:gd name="T13" fmla="*/ 125 h 125"/>
                <a:gd name="T14" fmla="*/ 0 w 62"/>
                <a:gd name="T15" fmla="*/ 3 h 125"/>
                <a:gd name="T16" fmla="*/ 17 w 62"/>
                <a:gd name="T17" fmla="*/ 3 h 125"/>
                <a:gd name="T18" fmla="*/ 17 w 62"/>
                <a:gd name="T19" fmla="*/ 22 h 125"/>
                <a:gd name="T20" fmla="*/ 32 w 62"/>
                <a:gd name="T21" fmla="*/ 5 h 125"/>
                <a:gd name="T22" fmla="*/ 53 w 62"/>
                <a:gd name="T23" fmla="*/ 0 h 125"/>
                <a:gd name="T24" fmla="*/ 57 w 62"/>
                <a:gd name="T25" fmla="*/ 0 h 125"/>
                <a:gd name="T26" fmla="*/ 62 w 62"/>
                <a:gd name="T27" fmla="*/ 1 h 125"/>
                <a:gd name="T28" fmla="*/ 62 w 62"/>
                <a:gd name="T29" fmla="*/ 2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" h="125">
                  <a:moveTo>
                    <a:pt x="62" y="21"/>
                  </a:moveTo>
                  <a:cubicBezTo>
                    <a:pt x="60" y="20"/>
                    <a:pt x="58" y="19"/>
                    <a:pt x="55" y="19"/>
                  </a:cubicBezTo>
                  <a:cubicBezTo>
                    <a:pt x="53" y="18"/>
                    <a:pt x="50" y="18"/>
                    <a:pt x="48" y="18"/>
                  </a:cubicBezTo>
                  <a:cubicBezTo>
                    <a:pt x="38" y="18"/>
                    <a:pt x="30" y="21"/>
                    <a:pt x="25" y="29"/>
                  </a:cubicBezTo>
                  <a:cubicBezTo>
                    <a:pt x="20" y="36"/>
                    <a:pt x="17" y="47"/>
                    <a:pt x="17" y="61"/>
                  </a:cubicBezTo>
                  <a:lnTo>
                    <a:pt x="17" y="125"/>
                  </a:lnTo>
                  <a:lnTo>
                    <a:pt x="0" y="125"/>
                  </a:lnTo>
                  <a:lnTo>
                    <a:pt x="0" y="3"/>
                  </a:lnTo>
                  <a:lnTo>
                    <a:pt x="17" y="3"/>
                  </a:lnTo>
                  <a:lnTo>
                    <a:pt x="17" y="22"/>
                  </a:lnTo>
                  <a:cubicBezTo>
                    <a:pt x="21" y="14"/>
                    <a:pt x="26" y="9"/>
                    <a:pt x="32" y="5"/>
                  </a:cubicBezTo>
                  <a:cubicBezTo>
                    <a:pt x="37" y="2"/>
                    <a:pt x="44" y="0"/>
                    <a:pt x="53" y="0"/>
                  </a:cubicBezTo>
                  <a:cubicBezTo>
                    <a:pt x="54" y="0"/>
                    <a:pt x="55" y="0"/>
                    <a:pt x="57" y="0"/>
                  </a:cubicBezTo>
                  <a:cubicBezTo>
                    <a:pt x="58" y="0"/>
                    <a:pt x="60" y="0"/>
                    <a:pt x="62" y="1"/>
                  </a:cubicBezTo>
                  <a:lnTo>
                    <a:pt x="62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00">
              <a:extLst>
                <a:ext uri="{FF2B5EF4-FFF2-40B4-BE49-F238E27FC236}">
                  <a16:creationId xmlns:a16="http://schemas.microsoft.com/office/drawing/2014/main" id="{CF1A40AA-5DC7-47B1-903C-3009A2C645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25" y="2332"/>
              <a:ext cx="47" cy="61"/>
            </a:xfrm>
            <a:custGeom>
              <a:avLst/>
              <a:gdLst>
                <a:gd name="T0" fmla="*/ 49 w 97"/>
                <a:gd name="T1" fmla="*/ 17 h 128"/>
                <a:gd name="T2" fmla="*/ 27 w 97"/>
                <a:gd name="T3" fmla="*/ 29 h 128"/>
                <a:gd name="T4" fmla="*/ 19 w 97"/>
                <a:gd name="T5" fmla="*/ 64 h 128"/>
                <a:gd name="T6" fmla="*/ 27 w 97"/>
                <a:gd name="T7" fmla="*/ 99 h 128"/>
                <a:gd name="T8" fmla="*/ 49 w 97"/>
                <a:gd name="T9" fmla="*/ 111 h 128"/>
                <a:gd name="T10" fmla="*/ 70 w 97"/>
                <a:gd name="T11" fmla="*/ 99 h 128"/>
                <a:gd name="T12" fmla="*/ 79 w 97"/>
                <a:gd name="T13" fmla="*/ 64 h 128"/>
                <a:gd name="T14" fmla="*/ 70 w 97"/>
                <a:gd name="T15" fmla="*/ 30 h 128"/>
                <a:gd name="T16" fmla="*/ 49 w 97"/>
                <a:gd name="T17" fmla="*/ 17 h 128"/>
                <a:gd name="T18" fmla="*/ 49 w 97"/>
                <a:gd name="T19" fmla="*/ 0 h 128"/>
                <a:gd name="T20" fmla="*/ 84 w 97"/>
                <a:gd name="T21" fmla="*/ 17 h 128"/>
                <a:gd name="T22" fmla="*/ 97 w 97"/>
                <a:gd name="T23" fmla="*/ 64 h 128"/>
                <a:gd name="T24" fmla="*/ 84 w 97"/>
                <a:gd name="T25" fmla="*/ 111 h 128"/>
                <a:gd name="T26" fmla="*/ 49 w 97"/>
                <a:gd name="T27" fmla="*/ 128 h 128"/>
                <a:gd name="T28" fmla="*/ 13 w 97"/>
                <a:gd name="T29" fmla="*/ 111 h 128"/>
                <a:gd name="T30" fmla="*/ 0 w 97"/>
                <a:gd name="T31" fmla="*/ 64 h 128"/>
                <a:gd name="T32" fmla="*/ 13 w 97"/>
                <a:gd name="T33" fmla="*/ 17 h 128"/>
                <a:gd name="T34" fmla="*/ 49 w 97"/>
                <a:gd name="T3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7" h="128">
                  <a:moveTo>
                    <a:pt x="49" y="17"/>
                  </a:moveTo>
                  <a:cubicBezTo>
                    <a:pt x="39" y="17"/>
                    <a:pt x="32" y="21"/>
                    <a:pt x="27" y="29"/>
                  </a:cubicBezTo>
                  <a:cubicBezTo>
                    <a:pt x="21" y="38"/>
                    <a:pt x="19" y="49"/>
                    <a:pt x="19" y="64"/>
                  </a:cubicBezTo>
                  <a:cubicBezTo>
                    <a:pt x="19" y="79"/>
                    <a:pt x="21" y="90"/>
                    <a:pt x="27" y="99"/>
                  </a:cubicBezTo>
                  <a:cubicBezTo>
                    <a:pt x="32" y="107"/>
                    <a:pt x="39" y="111"/>
                    <a:pt x="49" y="111"/>
                  </a:cubicBezTo>
                  <a:cubicBezTo>
                    <a:pt x="58" y="111"/>
                    <a:pt x="65" y="107"/>
                    <a:pt x="70" y="99"/>
                  </a:cubicBezTo>
                  <a:cubicBezTo>
                    <a:pt x="76" y="90"/>
                    <a:pt x="79" y="79"/>
                    <a:pt x="79" y="64"/>
                  </a:cubicBezTo>
                  <a:cubicBezTo>
                    <a:pt x="79" y="49"/>
                    <a:pt x="76" y="38"/>
                    <a:pt x="70" y="30"/>
                  </a:cubicBezTo>
                  <a:cubicBezTo>
                    <a:pt x="65" y="21"/>
                    <a:pt x="58" y="17"/>
                    <a:pt x="49" y="17"/>
                  </a:cubicBezTo>
                  <a:close/>
                  <a:moveTo>
                    <a:pt x="49" y="0"/>
                  </a:moveTo>
                  <a:cubicBezTo>
                    <a:pt x="64" y="0"/>
                    <a:pt x="75" y="5"/>
                    <a:pt x="84" y="17"/>
                  </a:cubicBezTo>
                  <a:cubicBezTo>
                    <a:pt x="93" y="28"/>
                    <a:pt x="97" y="44"/>
                    <a:pt x="97" y="64"/>
                  </a:cubicBezTo>
                  <a:cubicBezTo>
                    <a:pt x="97" y="84"/>
                    <a:pt x="93" y="100"/>
                    <a:pt x="84" y="111"/>
                  </a:cubicBezTo>
                  <a:cubicBezTo>
                    <a:pt x="75" y="123"/>
                    <a:pt x="64" y="128"/>
                    <a:pt x="49" y="128"/>
                  </a:cubicBezTo>
                  <a:cubicBezTo>
                    <a:pt x="34" y="128"/>
                    <a:pt x="22" y="123"/>
                    <a:pt x="13" y="111"/>
                  </a:cubicBezTo>
                  <a:cubicBezTo>
                    <a:pt x="5" y="100"/>
                    <a:pt x="0" y="84"/>
                    <a:pt x="0" y="64"/>
                  </a:cubicBezTo>
                  <a:cubicBezTo>
                    <a:pt x="0" y="44"/>
                    <a:pt x="5" y="28"/>
                    <a:pt x="13" y="17"/>
                  </a:cubicBezTo>
                  <a:cubicBezTo>
                    <a:pt x="22" y="5"/>
                    <a:pt x="34" y="0"/>
                    <a:pt x="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01">
              <a:extLst>
                <a:ext uri="{FF2B5EF4-FFF2-40B4-BE49-F238E27FC236}">
                  <a16:creationId xmlns:a16="http://schemas.microsoft.com/office/drawing/2014/main" id="{923C3882-2C97-4579-89B5-D2A1968CC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2" y="2332"/>
              <a:ext cx="40" cy="61"/>
            </a:xfrm>
            <a:custGeom>
              <a:avLst/>
              <a:gdLst>
                <a:gd name="T0" fmla="*/ 83 w 83"/>
                <a:gd name="T1" fmla="*/ 7 h 128"/>
                <a:gd name="T2" fmla="*/ 83 w 83"/>
                <a:gd name="T3" fmla="*/ 26 h 128"/>
                <a:gd name="T4" fmla="*/ 68 w 83"/>
                <a:gd name="T5" fmla="*/ 19 h 128"/>
                <a:gd name="T6" fmla="*/ 54 w 83"/>
                <a:gd name="T7" fmla="*/ 17 h 128"/>
                <a:gd name="T8" fmla="*/ 27 w 83"/>
                <a:gd name="T9" fmla="*/ 29 h 128"/>
                <a:gd name="T10" fmla="*/ 18 w 83"/>
                <a:gd name="T11" fmla="*/ 64 h 128"/>
                <a:gd name="T12" fmla="*/ 27 w 83"/>
                <a:gd name="T13" fmla="*/ 99 h 128"/>
                <a:gd name="T14" fmla="*/ 54 w 83"/>
                <a:gd name="T15" fmla="*/ 111 h 128"/>
                <a:gd name="T16" fmla="*/ 68 w 83"/>
                <a:gd name="T17" fmla="*/ 109 h 128"/>
                <a:gd name="T18" fmla="*/ 83 w 83"/>
                <a:gd name="T19" fmla="*/ 102 h 128"/>
                <a:gd name="T20" fmla="*/ 83 w 83"/>
                <a:gd name="T21" fmla="*/ 120 h 128"/>
                <a:gd name="T22" fmla="*/ 68 w 83"/>
                <a:gd name="T23" fmla="*/ 126 h 128"/>
                <a:gd name="T24" fmla="*/ 52 w 83"/>
                <a:gd name="T25" fmla="*/ 128 h 128"/>
                <a:gd name="T26" fmla="*/ 14 w 83"/>
                <a:gd name="T27" fmla="*/ 111 h 128"/>
                <a:gd name="T28" fmla="*/ 0 w 83"/>
                <a:gd name="T29" fmla="*/ 64 h 128"/>
                <a:gd name="T30" fmla="*/ 14 w 83"/>
                <a:gd name="T31" fmla="*/ 17 h 128"/>
                <a:gd name="T32" fmla="*/ 53 w 83"/>
                <a:gd name="T33" fmla="*/ 0 h 128"/>
                <a:gd name="T34" fmla="*/ 68 w 83"/>
                <a:gd name="T35" fmla="*/ 2 h 128"/>
                <a:gd name="T36" fmla="*/ 83 w 83"/>
                <a:gd name="T37" fmla="*/ 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" h="128">
                  <a:moveTo>
                    <a:pt x="83" y="7"/>
                  </a:moveTo>
                  <a:lnTo>
                    <a:pt x="83" y="26"/>
                  </a:lnTo>
                  <a:cubicBezTo>
                    <a:pt x="78" y="23"/>
                    <a:pt x="73" y="21"/>
                    <a:pt x="68" y="19"/>
                  </a:cubicBezTo>
                  <a:cubicBezTo>
                    <a:pt x="64" y="18"/>
                    <a:pt x="59" y="17"/>
                    <a:pt x="54" y="17"/>
                  </a:cubicBezTo>
                  <a:cubicBezTo>
                    <a:pt x="42" y="17"/>
                    <a:pt x="34" y="21"/>
                    <a:pt x="27" y="29"/>
                  </a:cubicBezTo>
                  <a:cubicBezTo>
                    <a:pt x="21" y="37"/>
                    <a:pt x="18" y="49"/>
                    <a:pt x="18" y="64"/>
                  </a:cubicBezTo>
                  <a:cubicBezTo>
                    <a:pt x="18" y="79"/>
                    <a:pt x="21" y="91"/>
                    <a:pt x="27" y="99"/>
                  </a:cubicBezTo>
                  <a:cubicBezTo>
                    <a:pt x="34" y="107"/>
                    <a:pt x="42" y="111"/>
                    <a:pt x="54" y="111"/>
                  </a:cubicBezTo>
                  <a:cubicBezTo>
                    <a:pt x="59" y="111"/>
                    <a:pt x="64" y="110"/>
                    <a:pt x="68" y="109"/>
                  </a:cubicBezTo>
                  <a:cubicBezTo>
                    <a:pt x="73" y="107"/>
                    <a:pt x="78" y="105"/>
                    <a:pt x="83" y="102"/>
                  </a:cubicBezTo>
                  <a:lnTo>
                    <a:pt x="83" y="120"/>
                  </a:lnTo>
                  <a:cubicBezTo>
                    <a:pt x="78" y="123"/>
                    <a:pt x="73" y="125"/>
                    <a:pt x="68" y="126"/>
                  </a:cubicBezTo>
                  <a:cubicBezTo>
                    <a:pt x="63" y="128"/>
                    <a:pt x="58" y="128"/>
                    <a:pt x="52" y="128"/>
                  </a:cubicBezTo>
                  <a:cubicBezTo>
                    <a:pt x="36" y="128"/>
                    <a:pt x="23" y="122"/>
                    <a:pt x="14" y="111"/>
                  </a:cubicBezTo>
                  <a:cubicBezTo>
                    <a:pt x="5" y="99"/>
                    <a:pt x="0" y="84"/>
                    <a:pt x="0" y="64"/>
                  </a:cubicBezTo>
                  <a:cubicBezTo>
                    <a:pt x="0" y="44"/>
                    <a:pt x="5" y="28"/>
                    <a:pt x="14" y="17"/>
                  </a:cubicBezTo>
                  <a:cubicBezTo>
                    <a:pt x="24" y="5"/>
                    <a:pt x="36" y="0"/>
                    <a:pt x="53" y="0"/>
                  </a:cubicBezTo>
                  <a:cubicBezTo>
                    <a:pt x="58" y="0"/>
                    <a:pt x="63" y="0"/>
                    <a:pt x="68" y="2"/>
                  </a:cubicBezTo>
                  <a:cubicBezTo>
                    <a:pt x="74" y="3"/>
                    <a:pt x="78" y="5"/>
                    <a:pt x="83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2">
              <a:extLst>
                <a:ext uri="{FF2B5EF4-FFF2-40B4-BE49-F238E27FC236}">
                  <a16:creationId xmlns:a16="http://schemas.microsoft.com/office/drawing/2014/main" id="{1FA0CA7E-F913-49B9-8BA9-A059B48A5B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33" y="2332"/>
              <a:ext cx="46" cy="61"/>
            </a:xfrm>
            <a:custGeom>
              <a:avLst/>
              <a:gdLst>
                <a:gd name="T0" fmla="*/ 97 w 97"/>
                <a:gd name="T1" fmla="*/ 59 h 128"/>
                <a:gd name="T2" fmla="*/ 97 w 97"/>
                <a:gd name="T3" fmla="*/ 69 h 128"/>
                <a:gd name="T4" fmla="*/ 18 w 97"/>
                <a:gd name="T5" fmla="*/ 69 h 128"/>
                <a:gd name="T6" fmla="*/ 29 w 97"/>
                <a:gd name="T7" fmla="*/ 100 h 128"/>
                <a:gd name="T8" fmla="*/ 56 w 97"/>
                <a:gd name="T9" fmla="*/ 111 h 128"/>
                <a:gd name="T10" fmla="*/ 75 w 97"/>
                <a:gd name="T11" fmla="*/ 108 h 128"/>
                <a:gd name="T12" fmla="*/ 93 w 97"/>
                <a:gd name="T13" fmla="*/ 100 h 128"/>
                <a:gd name="T14" fmla="*/ 93 w 97"/>
                <a:gd name="T15" fmla="*/ 119 h 128"/>
                <a:gd name="T16" fmla="*/ 74 w 97"/>
                <a:gd name="T17" fmla="*/ 126 h 128"/>
                <a:gd name="T18" fmla="*/ 55 w 97"/>
                <a:gd name="T19" fmla="*/ 128 h 128"/>
                <a:gd name="T20" fmla="*/ 15 w 97"/>
                <a:gd name="T21" fmla="*/ 111 h 128"/>
                <a:gd name="T22" fmla="*/ 0 w 97"/>
                <a:gd name="T23" fmla="*/ 65 h 128"/>
                <a:gd name="T24" fmla="*/ 14 w 97"/>
                <a:gd name="T25" fmla="*/ 17 h 128"/>
                <a:gd name="T26" fmla="*/ 52 w 97"/>
                <a:gd name="T27" fmla="*/ 0 h 128"/>
                <a:gd name="T28" fmla="*/ 85 w 97"/>
                <a:gd name="T29" fmla="*/ 16 h 128"/>
                <a:gd name="T30" fmla="*/ 97 w 97"/>
                <a:gd name="T31" fmla="*/ 59 h 128"/>
                <a:gd name="T32" fmla="*/ 80 w 97"/>
                <a:gd name="T33" fmla="*/ 53 h 128"/>
                <a:gd name="T34" fmla="*/ 72 w 97"/>
                <a:gd name="T35" fmla="*/ 27 h 128"/>
                <a:gd name="T36" fmla="*/ 52 w 97"/>
                <a:gd name="T37" fmla="*/ 17 h 128"/>
                <a:gd name="T38" fmla="*/ 29 w 97"/>
                <a:gd name="T39" fmla="*/ 26 h 128"/>
                <a:gd name="T40" fmla="*/ 19 w 97"/>
                <a:gd name="T41" fmla="*/ 53 h 128"/>
                <a:gd name="T42" fmla="*/ 80 w 97"/>
                <a:gd name="T43" fmla="*/ 5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7" h="128">
                  <a:moveTo>
                    <a:pt x="97" y="59"/>
                  </a:moveTo>
                  <a:lnTo>
                    <a:pt x="97" y="69"/>
                  </a:lnTo>
                  <a:lnTo>
                    <a:pt x="18" y="69"/>
                  </a:lnTo>
                  <a:cubicBezTo>
                    <a:pt x="19" y="83"/>
                    <a:pt x="22" y="93"/>
                    <a:pt x="29" y="100"/>
                  </a:cubicBezTo>
                  <a:cubicBezTo>
                    <a:pt x="35" y="108"/>
                    <a:pt x="44" y="111"/>
                    <a:pt x="56" y="111"/>
                  </a:cubicBezTo>
                  <a:cubicBezTo>
                    <a:pt x="62" y="111"/>
                    <a:pt x="69" y="110"/>
                    <a:pt x="75" y="108"/>
                  </a:cubicBezTo>
                  <a:cubicBezTo>
                    <a:pt x="81" y="106"/>
                    <a:pt x="87" y="104"/>
                    <a:pt x="93" y="100"/>
                  </a:cubicBezTo>
                  <a:lnTo>
                    <a:pt x="93" y="119"/>
                  </a:lnTo>
                  <a:cubicBezTo>
                    <a:pt x="87" y="122"/>
                    <a:pt x="81" y="124"/>
                    <a:pt x="74" y="126"/>
                  </a:cubicBezTo>
                  <a:cubicBezTo>
                    <a:pt x="68" y="127"/>
                    <a:pt x="61" y="128"/>
                    <a:pt x="55" y="128"/>
                  </a:cubicBezTo>
                  <a:cubicBezTo>
                    <a:pt x="38" y="128"/>
                    <a:pt x="24" y="123"/>
                    <a:pt x="15" y="111"/>
                  </a:cubicBezTo>
                  <a:cubicBezTo>
                    <a:pt x="5" y="100"/>
                    <a:pt x="0" y="84"/>
                    <a:pt x="0" y="65"/>
                  </a:cubicBezTo>
                  <a:cubicBezTo>
                    <a:pt x="0" y="45"/>
                    <a:pt x="5" y="29"/>
                    <a:pt x="14" y="17"/>
                  </a:cubicBezTo>
                  <a:cubicBezTo>
                    <a:pt x="23" y="6"/>
                    <a:pt x="36" y="0"/>
                    <a:pt x="52" y="0"/>
                  </a:cubicBezTo>
                  <a:cubicBezTo>
                    <a:pt x="66" y="0"/>
                    <a:pt x="77" y="5"/>
                    <a:pt x="85" y="16"/>
                  </a:cubicBezTo>
                  <a:cubicBezTo>
                    <a:pt x="93" y="26"/>
                    <a:pt x="97" y="41"/>
                    <a:pt x="97" y="59"/>
                  </a:cubicBezTo>
                  <a:close/>
                  <a:moveTo>
                    <a:pt x="80" y="53"/>
                  </a:moveTo>
                  <a:cubicBezTo>
                    <a:pt x="80" y="42"/>
                    <a:pt x="77" y="33"/>
                    <a:pt x="72" y="27"/>
                  </a:cubicBezTo>
                  <a:cubicBezTo>
                    <a:pt x="67" y="20"/>
                    <a:pt x="60" y="17"/>
                    <a:pt x="52" y="17"/>
                  </a:cubicBezTo>
                  <a:cubicBezTo>
                    <a:pt x="42" y="17"/>
                    <a:pt x="34" y="20"/>
                    <a:pt x="29" y="26"/>
                  </a:cubicBezTo>
                  <a:cubicBezTo>
                    <a:pt x="23" y="33"/>
                    <a:pt x="19" y="42"/>
                    <a:pt x="19" y="53"/>
                  </a:cubicBezTo>
                  <a:lnTo>
                    <a:pt x="80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3">
              <a:extLst>
                <a:ext uri="{FF2B5EF4-FFF2-40B4-BE49-F238E27FC236}">
                  <a16:creationId xmlns:a16="http://schemas.microsoft.com/office/drawing/2014/main" id="{C319A8E7-856E-485C-A1DA-D9EA853A56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" y="2332"/>
              <a:ext cx="39" cy="61"/>
            </a:xfrm>
            <a:custGeom>
              <a:avLst/>
              <a:gdLst>
                <a:gd name="T0" fmla="*/ 75 w 81"/>
                <a:gd name="T1" fmla="*/ 6 h 128"/>
                <a:gd name="T2" fmla="*/ 75 w 81"/>
                <a:gd name="T3" fmla="*/ 25 h 128"/>
                <a:gd name="T4" fmla="*/ 60 w 81"/>
                <a:gd name="T5" fmla="*/ 19 h 128"/>
                <a:gd name="T6" fmla="*/ 43 w 81"/>
                <a:gd name="T7" fmla="*/ 17 h 128"/>
                <a:gd name="T8" fmla="*/ 24 w 81"/>
                <a:gd name="T9" fmla="*/ 21 h 128"/>
                <a:gd name="T10" fmla="*/ 18 w 81"/>
                <a:gd name="T11" fmla="*/ 35 h 128"/>
                <a:gd name="T12" fmla="*/ 22 w 81"/>
                <a:gd name="T13" fmla="*/ 46 h 128"/>
                <a:gd name="T14" fmla="*/ 41 w 81"/>
                <a:gd name="T15" fmla="*/ 54 h 128"/>
                <a:gd name="T16" fmla="*/ 47 w 81"/>
                <a:gd name="T17" fmla="*/ 55 h 128"/>
                <a:gd name="T18" fmla="*/ 73 w 81"/>
                <a:gd name="T19" fmla="*/ 68 h 128"/>
                <a:gd name="T20" fmla="*/ 81 w 81"/>
                <a:gd name="T21" fmla="*/ 91 h 128"/>
                <a:gd name="T22" fmla="*/ 69 w 81"/>
                <a:gd name="T23" fmla="*/ 118 h 128"/>
                <a:gd name="T24" fmla="*/ 37 w 81"/>
                <a:gd name="T25" fmla="*/ 128 h 128"/>
                <a:gd name="T26" fmla="*/ 19 w 81"/>
                <a:gd name="T27" fmla="*/ 126 h 128"/>
                <a:gd name="T28" fmla="*/ 0 w 81"/>
                <a:gd name="T29" fmla="*/ 121 h 128"/>
                <a:gd name="T30" fmla="*/ 0 w 81"/>
                <a:gd name="T31" fmla="*/ 100 h 128"/>
                <a:gd name="T32" fmla="*/ 19 w 81"/>
                <a:gd name="T33" fmla="*/ 109 h 128"/>
                <a:gd name="T34" fmla="*/ 37 w 81"/>
                <a:gd name="T35" fmla="*/ 111 h 128"/>
                <a:gd name="T36" fmla="*/ 56 w 81"/>
                <a:gd name="T37" fmla="*/ 107 h 128"/>
                <a:gd name="T38" fmla="*/ 63 w 81"/>
                <a:gd name="T39" fmla="*/ 93 h 128"/>
                <a:gd name="T40" fmla="*/ 58 w 81"/>
                <a:gd name="T41" fmla="*/ 80 h 128"/>
                <a:gd name="T42" fmla="*/ 37 w 81"/>
                <a:gd name="T43" fmla="*/ 72 h 128"/>
                <a:gd name="T44" fmla="*/ 31 w 81"/>
                <a:gd name="T45" fmla="*/ 70 h 128"/>
                <a:gd name="T46" fmla="*/ 8 w 81"/>
                <a:gd name="T47" fmla="*/ 58 h 128"/>
                <a:gd name="T48" fmla="*/ 1 w 81"/>
                <a:gd name="T49" fmla="*/ 36 h 128"/>
                <a:gd name="T50" fmla="*/ 11 w 81"/>
                <a:gd name="T51" fmla="*/ 9 h 128"/>
                <a:gd name="T52" fmla="*/ 41 w 81"/>
                <a:gd name="T53" fmla="*/ 0 h 128"/>
                <a:gd name="T54" fmla="*/ 59 w 81"/>
                <a:gd name="T55" fmla="*/ 1 h 128"/>
                <a:gd name="T56" fmla="*/ 75 w 81"/>
                <a:gd name="T57" fmla="*/ 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1" h="128">
                  <a:moveTo>
                    <a:pt x="75" y="6"/>
                  </a:moveTo>
                  <a:lnTo>
                    <a:pt x="75" y="25"/>
                  </a:lnTo>
                  <a:cubicBezTo>
                    <a:pt x="70" y="22"/>
                    <a:pt x="65" y="20"/>
                    <a:pt x="60" y="19"/>
                  </a:cubicBezTo>
                  <a:cubicBezTo>
                    <a:pt x="54" y="17"/>
                    <a:pt x="49" y="17"/>
                    <a:pt x="43" y="17"/>
                  </a:cubicBezTo>
                  <a:cubicBezTo>
                    <a:pt x="35" y="17"/>
                    <a:pt x="28" y="18"/>
                    <a:pt x="24" y="21"/>
                  </a:cubicBezTo>
                  <a:cubicBezTo>
                    <a:pt x="20" y="24"/>
                    <a:pt x="18" y="29"/>
                    <a:pt x="18" y="35"/>
                  </a:cubicBezTo>
                  <a:cubicBezTo>
                    <a:pt x="18" y="40"/>
                    <a:pt x="19" y="43"/>
                    <a:pt x="22" y="46"/>
                  </a:cubicBezTo>
                  <a:cubicBezTo>
                    <a:pt x="25" y="49"/>
                    <a:pt x="31" y="51"/>
                    <a:pt x="41" y="54"/>
                  </a:cubicBezTo>
                  <a:lnTo>
                    <a:pt x="47" y="55"/>
                  </a:lnTo>
                  <a:cubicBezTo>
                    <a:pt x="59" y="58"/>
                    <a:pt x="68" y="62"/>
                    <a:pt x="73" y="68"/>
                  </a:cubicBezTo>
                  <a:cubicBezTo>
                    <a:pt x="78" y="74"/>
                    <a:pt x="81" y="81"/>
                    <a:pt x="81" y="91"/>
                  </a:cubicBezTo>
                  <a:cubicBezTo>
                    <a:pt x="81" y="103"/>
                    <a:pt x="77" y="112"/>
                    <a:pt x="69" y="118"/>
                  </a:cubicBezTo>
                  <a:cubicBezTo>
                    <a:pt x="61" y="125"/>
                    <a:pt x="51" y="128"/>
                    <a:pt x="37" y="128"/>
                  </a:cubicBezTo>
                  <a:cubicBezTo>
                    <a:pt x="31" y="128"/>
                    <a:pt x="26" y="128"/>
                    <a:pt x="19" y="126"/>
                  </a:cubicBezTo>
                  <a:cubicBezTo>
                    <a:pt x="13" y="125"/>
                    <a:pt x="7" y="123"/>
                    <a:pt x="0" y="121"/>
                  </a:cubicBezTo>
                  <a:lnTo>
                    <a:pt x="0" y="100"/>
                  </a:lnTo>
                  <a:cubicBezTo>
                    <a:pt x="7" y="104"/>
                    <a:pt x="13" y="107"/>
                    <a:pt x="19" y="109"/>
                  </a:cubicBezTo>
                  <a:cubicBezTo>
                    <a:pt x="25" y="111"/>
                    <a:pt x="31" y="111"/>
                    <a:pt x="37" y="111"/>
                  </a:cubicBezTo>
                  <a:cubicBezTo>
                    <a:pt x="46" y="111"/>
                    <a:pt x="52" y="110"/>
                    <a:pt x="56" y="107"/>
                  </a:cubicBezTo>
                  <a:cubicBezTo>
                    <a:pt x="61" y="103"/>
                    <a:pt x="63" y="99"/>
                    <a:pt x="63" y="93"/>
                  </a:cubicBezTo>
                  <a:cubicBezTo>
                    <a:pt x="63" y="87"/>
                    <a:pt x="61" y="83"/>
                    <a:pt x="58" y="80"/>
                  </a:cubicBezTo>
                  <a:cubicBezTo>
                    <a:pt x="55" y="77"/>
                    <a:pt x="48" y="75"/>
                    <a:pt x="37" y="72"/>
                  </a:cubicBezTo>
                  <a:lnTo>
                    <a:pt x="31" y="70"/>
                  </a:lnTo>
                  <a:cubicBezTo>
                    <a:pt x="21" y="68"/>
                    <a:pt x="13" y="64"/>
                    <a:pt x="8" y="58"/>
                  </a:cubicBezTo>
                  <a:cubicBezTo>
                    <a:pt x="3" y="53"/>
                    <a:pt x="1" y="45"/>
                    <a:pt x="1" y="36"/>
                  </a:cubicBezTo>
                  <a:cubicBezTo>
                    <a:pt x="1" y="24"/>
                    <a:pt x="4" y="15"/>
                    <a:pt x="11" y="9"/>
                  </a:cubicBezTo>
                  <a:cubicBezTo>
                    <a:pt x="18" y="3"/>
                    <a:pt x="28" y="0"/>
                    <a:pt x="41" y="0"/>
                  </a:cubicBezTo>
                  <a:cubicBezTo>
                    <a:pt x="48" y="0"/>
                    <a:pt x="54" y="0"/>
                    <a:pt x="59" y="1"/>
                  </a:cubicBezTo>
                  <a:cubicBezTo>
                    <a:pt x="65" y="2"/>
                    <a:pt x="70" y="4"/>
                    <a:pt x="75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4">
              <a:extLst>
                <a:ext uri="{FF2B5EF4-FFF2-40B4-BE49-F238E27FC236}">
                  <a16:creationId xmlns:a16="http://schemas.microsoft.com/office/drawing/2014/main" id="{CBC0A5F1-253B-497A-9237-5DE6DFD01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7" y="2332"/>
              <a:ext cx="39" cy="61"/>
            </a:xfrm>
            <a:custGeom>
              <a:avLst/>
              <a:gdLst>
                <a:gd name="T0" fmla="*/ 75 w 81"/>
                <a:gd name="T1" fmla="*/ 6 h 128"/>
                <a:gd name="T2" fmla="*/ 75 w 81"/>
                <a:gd name="T3" fmla="*/ 25 h 128"/>
                <a:gd name="T4" fmla="*/ 60 w 81"/>
                <a:gd name="T5" fmla="*/ 19 h 128"/>
                <a:gd name="T6" fmla="*/ 44 w 81"/>
                <a:gd name="T7" fmla="*/ 17 h 128"/>
                <a:gd name="T8" fmla="*/ 24 w 81"/>
                <a:gd name="T9" fmla="*/ 21 h 128"/>
                <a:gd name="T10" fmla="*/ 18 w 81"/>
                <a:gd name="T11" fmla="*/ 35 h 128"/>
                <a:gd name="T12" fmla="*/ 23 w 81"/>
                <a:gd name="T13" fmla="*/ 46 h 128"/>
                <a:gd name="T14" fmla="*/ 41 w 81"/>
                <a:gd name="T15" fmla="*/ 54 h 128"/>
                <a:gd name="T16" fmla="*/ 47 w 81"/>
                <a:gd name="T17" fmla="*/ 55 h 128"/>
                <a:gd name="T18" fmla="*/ 73 w 81"/>
                <a:gd name="T19" fmla="*/ 68 h 128"/>
                <a:gd name="T20" fmla="*/ 81 w 81"/>
                <a:gd name="T21" fmla="*/ 91 h 128"/>
                <a:gd name="T22" fmla="*/ 69 w 81"/>
                <a:gd name="T23" fmla="*/ 118 h 128"/>
                <a:gd name="T24" fmla="*/ 37 w 81"/>
                <a:gd name="T25" fmla="*/ 128 h 128"/>
                <a:gd name="T26" fmla="*/ 20 w 81"/>
                <a:gd name="T27" fmla="*/ 126 h 128"/>
                <a:gd name="T28" fmla="*/ 0 w 81"/>
                <a:gd name="T29" fmla="*/ 121 h 128"/>
                <a:gd name="T30" fmla="*/ 0 w 81"/>
                <a:gd name="T31" fmla="*/ 100 h 128"/>
                <a:gd name="T32" fmla="*/ 19 w 81"/>
                <a:gd name="T33" fmla="*/ 109 h 128"/>
                <a:gd name="T34" fmla="*/ 38 w 81"/>
                <a:gd name="T35" fmla="*/ 111 h 128"/>
                <a:gd name="T36" fmla="*/ 57 w 81"/>
                <a:gd name="T37" fmla="*/ 107 h 128"/>
                <a:gd name="T38" fmla="*/ 63 w 81"/>
                <a:gd name="T39" fmla="*/ 93 h 128"/>
                <a:gd name="T40" fmla="*/ 58 w 81"/>
                <a:gd name="T41" fmla="*/ 80 h 128"/>
                <a:gd name="T42" fmla="*/ 38 w 81"/>
                <a:gd name="T43" fmla="*/ 72 h 128"/>
                <a:gd name="T44" fmla="*/ 32 w 81"/>
                <a:gd name="T45" fmla="*/ 70 h 128"/>
                <a:gd name="T46" fmla="*/ 8 w 81"/>
                <a:gd name="T47" fmla="*/ 58 h 128"/>
                <a:gd name="T48" fmla="*/ 1 w 81"/>
                <a:gd name="T49" fmla="*/ 36 h 128"/>
                <a:gd name="T50" fmla="*/ 12 w 81"/>
                <a:gd name="T51" fmla="*/ 9 h 128"/>
                <a:gd name="T52" fmla="*/ 42 w 81"/>
                <a:gd name="T53" fmla="*/ 0 h 128"/>
                <a:gd name="T54" fmla="*/ 60 w 81"/>
                <a:gd name="T55" fmla="*/ 1 h 128"/>
                <a:gd name="T56" fmla="*/ 75 w 81"/>
                <a:gd name="T57" fmla="*/ 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1" h="128">
                  <a:moveTo>
                    <a:pt x="75" y="6"/>
                  </a:moveTo>
                  <a:lnTo>
                    <a:pt x="75" y="25"/>
                  </a:lnTo>
                  <a:cubicBezTo>
                    <a:pt x="70" y="22"/>
                    <a:pt x="65" y="20"/>
                    <a:pt x="60" y="19"/>
                  </a:cubicBezTo>
                  <a:cubicBezTo>
                    <a:pt x="55" y="17"/>
                    <a:pt x="49" y="17"/>
                    <a:pt x="44" y="17"/>
                  </a:cubicBezTo>
                  <a:cubicBezTo>
                    <a:pt x="35" y="17"/>
                    <a:pt x="29" y="18"/>
                    <a:pt x="24" y="21"/>
                  </a:cubicBezTo>
                  <a:cubicBezTo>
                    <a:pt x="20" y="24"/>
                    <a:pt x="18" y="29"/>
                    <a:pt x="18" y="35"/>
                  </a:cubicBezTo>
                  <a:cubicBezTo>
                    <a:pt x="18" y="40"/>
                    <a:pt x="20" y="43"/>
                    <a:pt x="23" y="46"/>
                  </a:cubicBezTo>
                  <a:cubicBezTo>
                    <a:pt x="26" y="49"/>
                    <a:pt x="32" y="51"/>
                    <a:pt x="41" y="54"/>
                  </a:cubicBezTo>
                  <a:lnTo>
                    <a:pt x="47" y="55"/>
                  </a:lnTo>
                  <a:cubicBezTo>
                    <a:pt x="59" y="58"/>
                    <a:pt x="68" y="62"/>
                    <a:pt x="73" y="68"/>
                  </a:cubicBezTo>
                  <a:cubicBezTo>
                    <a:pt x="78" y="74"/>
                    <a:pt x="81" y="81"/>
                    <a:pt x="81" y="91"/>
                  </a:cubicBezTo>
                  <a:cubicBezTo>
                    <a:pt x="81" y="103"/>
                    <a:pt x="77" y="112"/>
                    <a:pt x="69" y="118"/>
                  </a:cubicBezTo>
                  <a:cubicBezTo>
                    <a:pt x="62" y="125"/>
                    <a:pt x="51" y="128"/>
                    <a:pt x="37" y="128"/>
                  </a:cubicBezTo>
                  <a:cubicBezTo>
                    <a:pt x="32" y="128"/>
                    <a:pt x="26" y="128"/>
                    <a:pt x="20" y="126"/>
                  </a:cubicBezTo>
                  <a:cubicBezTo>
                    <a:pt x="14" y="125"/>
                    <a:pt x="7" y="123"/>
                    <a:pt x="0" y="121"/>
                  </a:cubicBezTo>
                  <a:lnTo>
                    <a:pt x="0" y="100"/>
                  </a:lnTo>
                  <a:cubicBezTo>
                    <a:pt x="7" y="104"/>
                    <a:pt x="13" y="107"/>
                    <a:pt x="19" y="109"/>
                  </a:cubicBezTo>
                  <a:cubicBezTo>
                    <a:pt x="26" y="111"/>
                    <a:pt x="32" y="111"/>
                    <a:pt x="38" y="111"/>
                  </a:cubicBezTo>
                  <a:cubicBezTo>
                    <a:pt x="46" y="111"/>
                    <a:pt x="52" y="110"/>
                    <a:pt x="57" y="107"/>
                  </a:cubicBezTo>
                  <a:cubicBezTo>
                    <a:pt x="61" y="103"/>
                    <a:pt x="63" y="99"/>
                    <a:pt x="63" y="93"/>
                  </a:cubicBezTo>
                  <a:cubicBezTo>
                    <a:pt x="63" y="87"/>
                    <a:pt x="62" y="83"/>
                    <a:pt x="58" y="80"/>
                  </a:cubicBezTo>
                  <a:cubicBezTo>
                    <a:pt x="55" y="77"/>
                    <a:pt x="48" y="75"/>
                    <a:pt x="38" y="72"/>
                  </a:cubicBezTo>
                  <a:lnTo>
                    <a:pt x="32" y="70"/>
                  </a:lnTo>
                  <a:cubicBezTo>
                    <a:pt x="21" y="68"/>
                    <a:pt x="13" y="64"/>
                    <a:pt x="8" y="58"/>
                  </a:cubicBezTo>
                  <a:cubicBezTo>
                    <a:pt x="4" y="53"/>
                    <a:pt x="1" y="45"/>
                    <a:pt x="1" y="36"/>
                  </a:cubicBezTo>
                  <a:cubicBezTo>
                    <a:pt x="1" y="24"/>
                    <a:pt x="5" y="15"/>
                    <a:pt x="12" y="9"/>
                  </a:cubicBezTo>
                  <a:cubicBezTo>
                    <a:pt x="19" y="3"/>
                    <a:pt x="29" y="0"/>
                    <a:pt x="42" y="0"/>
                  </a:cubicBezTo>
                  <a:cubicBezTo>
                    <a:pt x="48" y="0"/>
                    <a:pt x="54" y="0"/>
                    <a:pt x="60" y="1"/>
                  </a:cubicBezTo>
                  <a:cubicBezTo>
                    <a:pt x="65" y="2"/>
                    <a:pt x="71" y="4"/>
                    <a:pt x="75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05">
              <a:extLst>
                <a:ext uri="{FF2B5EF4-FFF2-40B4-BE49-F238E27FC236}">
                  <a16:creationId xmlns:a16="http://schemas.microsoft.com/office/drawing/2014/main" id="{9B24F8F9-D4BF-46AE-8F38-E5BE245CEB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90" y="2310"/>
              <a:ext cx="8" cy="82"/>
            </a:xfrm>
            <a:custGeom>
              <a:avLst/>
              <a:gdLst>
                <a:gd name="T0" fmla="*/ 0 w 17"/>
                <a:gd name="T1" fmla="*/ 48 h 170"/>
                <a:gd name="T2" fmla="*/ 17 w 17"/>
                <a:gd name="T3" fmla="*/ 48 h 170"/>
                <a:gd name="T4" fmla="*/ 17 w 17"/>
                <a:gd name="T5" fmla="*/ 170 h 170"/>
                <a:gd name="T6" fmla="*/ 0 w 17"/>
                <a:gd name="T7" fmla="*/ 170 h 170"/>
                <a:gd name="T8" fmla="*/ 0 w 17"/>
                <a:gd name="T9" fmla="*/ 48 h 170"/>
                <a:gd name="T10" fmla="*/ 0 w 17"/>
                <a:gd name="T11" fmla="*/ 0 h 170"/>
                <a:gd name="T12" fmla="*/ 17 w 17"/>
                <a:gd name="T13" fmla="*/ 0 h 170"/>
                <a:gd name="T14" fmla="*/ 17 w 17"/>
                <a:gd name="T15" fmla="*/ 25 h 170"/>
                <a:gd name="T16" fmla="*/ 0 w 17"/>
                <a:gd name="T17" fmla="*/ 25 h 170"/>
                <a:gd name="T18" fmla="*/ 0 w 17"/>
                <a:gd name="T19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0">
                  <a:moveTo>
                    <a:pt x="0" y="48"/>
                  </a:moveTo>
                  <a:lnTo>
                    <a:pt x="17" y="48"/>
                  </a:lnTo>
                  <a:lnTo>
                    <a:pt x="17" y="170"/>
                  </a:lnTo>
                  <a:lnTo>
                    <a:pt x="0" y="170"/>
                  </a:lnTo>
                  <a:lnTo>
                    <a:pt x="0" y="48"/>
                  </a:lnTo>
                  <a:close/>
                  <a:moveTo>
                    <a:pt x="0" y="0"/>
                  </a:moveTo>
                  <a:lnTo>
                    <a:pt x="17" y="0"/>
                  </a:lnTo>
                  <a:lnTo>
                    <a:pt x="17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06">
              <a:extLst>
                <a:ext uri="{FF2B5EF4-FFF2-40B4-BE49-F238E27FC236}">
                  <a16:creationId xmlns:a16="http://schemas.microsoft.com/office/drawing/2014/main" id="{EBF588CD-7D02-4971-B911-06AF6C25B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5" y="2332"/>
              <a:ext cx="42" cy="60"/>
            </a:xfrm>
            <a:custGeom>
              <a:avLst/>
              <a:gdLst>
                <a:gd name="T0" fmla="*/ 88 w 88"/>
                <a:gd name="T1" fmla="*/ 51 h 125"/>
                <a:gd name="T2" fmla="*/ 88 w 88"/>
                <a:gd name="T3" fmla="*/ 125 h 125"/>
                <a:gd name="T4" fmla="*/ 71 w 88"/>
                <a:gd name="T5" fmla="*/ 125 h 125"/>
                <a:gd name="T6" fmla="*/ 71 w 88"/>
                <a:gd name="T7" fmla="*/ 52 h 125"/>
                <a:gd name="T8" fmla="*/ 65 w 88"/>
                <a:gd name="T9" fmla="*/ 26 h 125"/>
                <a:gd name="T10" fmla="*/ 48 w 88"/>
                <a:gd name="T11" fmla="*/ 17 h 125"/>
                <a:gd name="T12" fmla="*/ 26 w 88"/>
                <a:gd name="T13" fmla="*/ 28 h 125"/>
                <a:gd name="T14" fmla="*/ 18 w 88"/>
                <a:gd name="T15" fmla="*/ 56 h 125"/>
                <a:gd name="T16" fmla="*/ 18 w 88"/>
                <a:gd name="T17" fmla="*/ 125 h 125"/>
                <a:gd name="T18" fmla="*/ 0 w 88"/>
                <a:gd name="T19" fmla="*/ 125 h 125"/>
                <a:gd name="T20" fmla="*/ 0 w 88"/>
                <a:gd name="T21" fmla="*/ 3 h 125"/>
                <a:gd name="T22" fmla="*/ 18 w 88"/>
                <a:gd name="T23" fmla="*/ 3 h 125"/>
                <a:gd name="T24" fmla="*/ 18 w 88"/>
                <a:gd name="T25" fmla="*/ 22 h 125"/>
                <a:gd name="T26" fmla="*/ 32 w 88"/>
                <a:gd name="T27" fmla="*/ 5 h 125"/>
                <a:gd name="T28" fmla="*/ 52 w 88"/>
                <a:gd name="T29" fmla="*/ 0 h 125"/>
                <a:gd name="T30" fmla="*/ 79 w 88"/>
                <a:gd name="T31" fmla="*/ 13 h 125"/>
                <a:gd name="T32" fmla="*/ 88 w 88"/>
                <a:gd name="T33" fmla="*/ 5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125">
                  <a:moveTo>
                    <a:pt x="88" y="51"/>
                  </a:moveTo>
                  <a:lnTo>
                    <a:pt x="88" y="125"/>
                  </a:lnTo>
                  <a:lnTo>
                    <a:pt x="71" y="125"/>
                  </a:lnTo>
                  <a:lnTo>
                    <a:pt x="71" y="52"/>
                  </a:lnTo>
                  <a:cubicBezTo>
                    <a:pt x="71" y="40"/>
                    <a:pt x="69" y="32"/>
                    <a:pt x="65" y="26"/>
                  </a:cubicBezTo>
                  <a:cubicBezTo>
                    <a:pt x="61" y="20"/>
                    <a:pt x="56" y="17"/>
                    <a:pt x="48" y="17"/>
                  </a:cubicBezTo>
                  <a:cubicBezTo>
                    <a:pt x="38" y="17"/>
                    <a:pt x="31" y="21"/>
                    <a:pt x="26" y="28"/>
                  </a:cubicBezTo>
                  <a:cubicBezTo>
                    <a:pt x="20" y="35"/>
                    <a:pt x="18" y="44"/>
                    <a:pt x="18" y="56"/>
                  </a:cubicBezTo>
                  <a:lnTo>
                    <a:pt x="18" y="125"/>
                  </a:lnTo>
                  <a:lnTo>
                    <a:pt x="0" y="125"/>
                  </a:lnTo>
                  <a:lnTo>
                    <a:pt x="0" y="3"/>
                  </a:lnTo>
                  <a:lnTo>
                    <a:pt x="18" y="3"/>
                  </a:lnTo>
                  <a:lnTo>
                    <a:pt x="18" y="22"/>
                  </a:lnTo>
                  <a:cubicBezTo>
                    <a:pt x="22" y="14"/>
                    <a:pt x="27" y="9"/>
                    <a:pt x="32" y="5"/>
                  </a:cubicBezTo>
                  <a:cubicBezTo>
                    <a:pt x="38" y="2"/>
                    <a:pt x="44" y="0"/>
                    <a:pt x="52" y="0"/>
                  </a:cubicBezTo>
                  <a:cubicBezTo>
                    <a:pt x="64" y="0"/>
                    <a:pt x="73" y="4"/>
                    <a:pt x="79" y="13"/>
                  </a:cubicBezTo>
                  <a:cubicBezTo>
                    <a:pt x="85" y="22"/>
                    <a:pt x="88" y="34"/>
                    <a:pt x="88" y="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07">
              <a:extLst>
                <a:ext uri="{FF2B5EF4-FFF2-40B4-BE49-F238E27FC236}">
                  <a16:creationId xmlns:a16="http://schemas.microsoft.com/office/drawing/2014/main" id="{E49E920D-BDD9-4C7E-90A4-3D3CCC0D2E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0" y="2332"/>
              <a:ext cx="45" cy="82"/>
            </a:xfrm>
            <a:custGeom>
              <a:avLst/>
              <a:gdLst>
                <a:gd name="T0" fmla="*/ 76 w 94"/>
                <a:gd name="T1" fmla="*/ 62 h 172"/>
                <a:gd name="T2" fmla="*/ 69 w 94"/>
                <a:gd name="T3" fmla="*/ 29 h 172"/>
                <a:gd name="T4" fmla="*/ 47 w 94"/>
                <a:gd name="T5" fmla="*/ 17 h 172"/>
                <a:gd name="T6" fmla="*/ 25 w 94"/>
                <a:gd name="T7" fmla="*/ 29 h 172"/>
                <a:gd name="T8" fmla="*/ 17 w 94"/>
                <a:gd name="T9" fmla="*/ 62 h 172"/>
                <a:gd name="T10" fmla="*/ 25 w 94"/>
                <a:gd name="T11" fmla="*/ 96 h 172"/>
                <a:gd name="T12" fmla="*/ 47 w 94"/>
                <a:gd name="T13" fmla="*/ 108 h 172"/>
                <a:gd name="T14" fmla="*/ 69 w 94"/>
                <a:gd name="T15" fmla="*/ 96 h 172"/>
                <a:gd name="T16" fmla="*/ 76 w 94"/>
                <a:gd name="T17" fmla="*/ 62 h 172"/>
                <a:gd name="T18" fmla="*/ 94 w 94"/>
                <a:gd name="T19" fmla="*/ 110 h 172"/>
                <a:gd name="T20" fmla="*/ 82 w 94"/>
                <a:gd name="T21" fmla="*/ 156 h 172"/>
                <a:gd name="T22" fmla="*/ 45 w 94"/>
                <a:gd name="T23" fmla="*/ 172 h 172"/>
                <a:gd name="T24" fmla="*/ 28 w 94"/>
                <a:gd name="T25" fmla="*/ 170 h 172"/>
                <a:gd name="T26" fmla="*/ 12 w 94"/>
                <a:gd name="T27" fmla="*/ 165 h 172"/>
                <a:gd name="T28" fmla="*/ 12 w 94"/>
                <a:gd name="T29" fmla="*/ 146 h 172"/>
                <a:gd name="T30" fmla="*/ 27 w 94"/>
                <a:gd name="T31" fmla="*/ 153 h 172"/>
                <a:gd name="T32" fmla="*/ 42 w 94"/>
                <a:gd name="T33" fmla="*/ 155 h 172"/>
                <a:gd name="T34" fmla="*/ 68 w 94"/>
                <a:gd name="T35" fmla="*/ 145 h 172"/>
                <a:gd name="T36" fmla="*/ 76 w 94"/>
                <a:gd name="T37" fmla="*/ 114 h 172"/>
                <a:gd name="T38" fmla="*/ 76 w 94"/>
                <a:gd name="T39" fmla="*/ 104 h 172"/>
                <a:gd name="T40" fmla="*/ 63 w 94"/>
                <a:gd name="T41" fmla="*/ 120 h 172"/>
                <a:gd name="T42" fmla="*/ 43 w 94"/>
                <a:gd name="T43" fmla="*/ 125 h 172"/>
                <a:gd name="T44" fmla="*/ 11 w 94"/>
                <a:gd name="T45" fmla="*/ 108 h 172"/>
                <a:gd name="T46" fmla="*/ 0 w 94"/>
                <a:gd name="T47" fmla="*/ 62 h 172"/>
                <a:gd name="T48" fmla="*/ 11 w 94"/>
                <a:gd name="T49" fmla="*/ 17 h 172"/>
                <a:gd name="T50" fmla="*/ 43 w 94"/>
                <a:gd name="T51" fmla="*/ 0 h 172"/>
                <a:gd name="T52" fmla="*/ 63 w 94"/>
                <a:gd name="T53" fmla="*/ 5 h 172"/>
                <a:gd name="T54" fmla="*/ 76 w 94"/>
                <a:gd name="T55" fmla="*/ 21 h 172"/>
                <a:gd name="T56" fmla="*/ 76 w 94"/>
                <a:gd name="T57" fmla="*/ 3 h 172"/>
                <a:gd name="T58" fmla="*/ 94 w 94"/>
                <a:gd name="T59" fmla="*/ 3 h 172"/>
                <a:gd name="T60" fmla="*/ 94 w 94"/>
                <a:gd name="T61" fmla="*/ 11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172">
                  <a:moveTo>
                    <a:pt x="76" y="62"/>
                  </a:moveTo>
                  <a:cubicBezTo>
                    <a:pt x="76" y="48"/>
                    <a:pt x="74" y="37"/>
                    <a:pt x="69" y="29"/>
                  </a:cubicBezTo>
                  <a:cubicBezTo>
                    <a:pt x="63" y="21"/>
                    <a:pt x="56" y="17"/>
                    <a:pt x="47" y="17"/>
                  </a:cubicBezTo>
                  <a:cubicBezTo>
                    <a:pt x="38" y="17"/>
                    <a:pt x="30" y="21"/>
                    <a:pt x="25" y="29"/>
                  </a:cubicBezTo>
                  <a:cubicBezTo>
                    <a:pt x="20" y="37"/>
                    <a:pt x="17" y="48"/>
                    <a:pt x="17" y="62"/>
                  </a:cubicBezTo>
                  <a:cubicBezTo>
                    <a:pt x="17" y="77"/>
                    <a:pt x="20" y="88"/>
                    <a:pt x="25" y="96"/>
                  </a:cubicBezTo>
                  <a:cubicBezTo>
                    <a:pt x="30" y="104"/>
                    <a:pt x="38" y="108"/>
                    <a:pt x="47" y="108"/>
                  </a:cubicBezTo>
                  <a:cubicBezTo>
                    <a:pt x="56" y="108"/>
                    <a:pt x="63" y="104"/>
                    <a:pt x="69" y="96"/>
                  </a:cubicBezTo>
                  <a:cubicBezTo>
                    <a:pt x="74" y="88"/>
                    <a:pt x="76" y="77"/>
                    <a:pt x="76" y="62"/>
                  </a:cubicBezTo>
                  <a:close/>
                  <a:moveTo>
                    <a:pt x="94" y="110"/>
                  </a:moveTo>
                  <a:cubicBezTo>
                    <a:pt x="94" y="131"/>
                    <a:pt x="90" y="146"/>
                    <a:pt x="82" y="156"/>
                  </a:cubicBezTo>
                  <a:cubicBezTo>
                    <a:pt x="74" y="167"/>
                    <a:pt x="62" y="172"/>
                    <a:pt x="45" y="172"/>
                  </a:cubicBezTo>
                  <a:cubicBezTo>
                    <a:pt x="39" y="172"/>
                    <a:pt x="33" y="171"/>
                    <a:pt x="28" y="170"/>
                  </a:cubicBezTo>
                  <a:cubicBezTo>
                    <a:pt x="23" y="169"/>
                    <a:pt x="17" y="167"/>
                    <a:pt x="12" y="165"/>
                  </a:cubicBezTo>
                  <a:lnTo>
                    <a:pt x="12" y="146"/>
                  </a:lnTo>
                  <a:cubicBezTo>
                    <a:pt x="17" y="149"/>
                    <a:pt x="22" y="151"/>
                    <a:pt x="27" y="153"/>
                  </a:cubicBezTo>
                  <a:cubicBezTo>
                    <a:pt x="32" y="154"/>
                    <a:pt x="37" y="155"/>
                    <a:pt x="42" y="155"/>
                  </a:cubicBezTo>
                  <a:cubicBezTo>
                    <a:pt x="54" y="155"/>
                    <a:pt x="62" y="152"/>
                    <a:pt x="68" y="145"/>
                  </a:cubicBezTo>
                  <a:cubicBezTo>
                    <a:pt x="74" y="138"/>
                    <a:pt x="76" y="127"/>
                    <a:pt x="76" y="114"/>
                  </a:cubicBezTo>
                  <a:lnTo>
                    <a:pt x="76" y="104"/>
                  </a:lnTo>
                  <a:cubicBezTo>
                    <a:pt x="73" y="111"/>
                    <a:pt x="68" y="116"/>
                    <a:pt x="63" y="120"/>
                  </a:cubicBezTo>
                  <a:cubicBezTo>
                    <a:pt x="57" y="123"/>
                    <a:pt x="50" y="125"/>
                    <a:pt x="43" y="125"/>
                  </a:cubicBezTo>
                  <a:cubicBezTo>
                    <a:pt x="30" y="125"/>
                    <a:pt x="19" y="119"/>
                    <a:pt x="11" y="108"/>
                  </a:cubicBezTo>
                  <a:cubicBezTo>
                    <a:pt x="4" y="97"/>
                    <a:pt x="0" y="81"/>
                    <a:pt x="0" y="62"/>
                  </a:cubicBezTo>
                  <a:cubicBezTo>
                    <a:pt x="0" y="44"/>
                    <a:pt x="4" y="28"/>
                    <a:pt x="11" y="17"/>
                  </a:cubicBezTo>
                  <a:cubicBezTo>
                    <a:pt x="19" y="5"/>
                    <a:pt x="30" y="0"/>
                    <a:pt x="43" y="0"/>
                  </a:cubicBezTo>
                  <a:cubicBezTo>
                    <a:pt x="50" y="0"/>
                    <a:pt x="57" y="2"/>
                    <a:pt x="63" y="5"/>
                  </a:cubicBezTo>
                  <a:cubicBezTo>
                    <a:pt x="68" y="9"/>
                    <a:pt x="73" y="14"/>
                    <a:pt x="76" y="21"/>
                  </a:cubicBezTo>
                  <a:lnTo>
                    <a:pt x="76" y="3"/>
                  </a:lnTo>
                  <a:lnTo>
                    <a:pt x="94" y="3"/>
                  </a:lnTo>
                  <a:lnTo>
                    <a:pt x="94" y="1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08">
              <a:extLst>
                <a:ext uri="{FF2B5EF4-FFF2-40B4-BE49-F238E27FC236}">
                  <a16:creationId xmlns:a16="http://schemas.microsoft.com/office/drawing/2014/main" id="{D13222AF-A097-4409-A974-C3EBD20FCD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38" y="2444"/>
              <a:ext cx="45" cy="83"/>
            </a:xfrm>
            <a:custGeom>
              <a:avLst/>
              <a:gdLst>
                <a:gd name="T0" fmla="*/ 76 w 94"/>
                <a:gd name="T1" fmla="*/ 109 h 173"/>
                <a:gd name="T2" fmla="*/ 69 w 94"/>
                <a:gd name="T3" fmla="*/ 74 h 173"/>
                <a:gd name="T4" fmla="*/ 47 w 94"/>
                <a:gd name="T5" fmla="*/ 61 h 173"/>
                <a:gd name="T6" fmla="*/ 25 w 94"/>
                <a:gd name="T7" fmla="*/ 74 h 173"/>
                <a:gd name="T8" fmla="*/ 18 w 94"/>
                <a:gd name="T9" fmla="*/ 109 h 173"/>
                <a:gd name="T10" fmla="*/ 25 w 94"/>
                <a:gd name="T11" fmla="*/ 144 h 173"/>
                <a:gd name="T12" fmla="*/ 47 w 94"/>
                <a:gd name="T13" fmla="*/ 156 h 173"/>
                <a:gd name="T14" fmla="*/ 69 w 94"/>
                <a:gd name="T15" fmla="*/ 144 h 173"/>
                <a:gd name="T16" fmla="*/ 76 w 94"/>
                <a:gd name="T17" fmla="*/ 109 h 173"/>
                <a:gd name="T18" fmla="*/ 18 w 94"/>
                <a:gd name="T19" fmla="*/ 66 h 173"/>
                <a:gd name="T20" fmla="*/ 31 w 94"/>
                <a:gd name="T21" fmla="*/ 50 h 173"/>
                <a:gd name="T22" fmla="*/ 51 w 94"/>
                <a:gd name="T23" fmla="*/ 45 h 173"/>
                <a:gd name="T24" fmla="*/ 82 w 94"/>
                <a:gd name="T25" fmla="*/ 62 h 173"/>
                <a:gd name="T26" fmla="*/ 94 w 94"/>
                <a:gd name="T27" fmla="*/ 109 h 173"/>
                <a:gd name="T28" fmla="*/ 82 w 94"/>
                <a:gd name="T29" fmla="*/ 155 h 173"/>
                <a:gd name="T30" fmla="*/ 51 w 94"/>
                <a:gd name="T31" fmla="*/ 173 h 173"/>
                <a:gd name="T32" fmla="*/ 31 w 94"/>
                <a:gd name="T33" fmla="*/ 168 h 173"/>
                <a:gd name="T34" fmla="*/ 18 w 94"/>
                <a:gd name="T35" fmla="*/ 152 h 173"/>
                <a:gd name="T36" fmla="*/ 18 w 94"/>
                <a:gd name="T37" fmla="*/ 170 h 173"/>
                <a:gd name="T38" fmla="*/ 0 w 94"/>
                <a:gd name="T39" fmla="*/ 170 h 173"/>
                <a:gd name="T40" fmla="*/ 0 w 94"/>
                <a:gd name="T41" fmla="*/ 0 h 173"/>
                <a:gd name="T42" fmla="*/ 18 w 94"/>
                <a:gd name="T43" fmla="*/ 0 h 173"/>
                <a:gd name="T44" fmla="*/ 18 w 94"/>
                <a:gd name="T45" fmla="*/ 6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4" h="173">
                  <a:moveTo>
                    <a:pt x="76" y="109"/>
                  </a:moveTo>
                  <a:cubicBezTo>
                    <a:pt x="76" y="94"/>
                    <a:pt x="74" y="82"/>
                    <a:pt x="69" y="74"/>
                  </a:cubicBezTo>
                  <a:cubicBezTo>
                    <a:pt x="63" y="66"/>
                    <a:pt x="56" y="61"/>
                    <a:pt x="47" y="61"/>
                  </a:cubicBezTo>
                  <a:cubicBezTo>
                    <a:pt x="38" y="61"/>
                    <a:pt x="31" y="66"/>
                    <a:pt x="25" y="74"/>
                  </a:cubicBezTo>
                  <a:cubicBezTo>
                    <a:pt x="20" y="82"/>
                    <a:pt x="18" y="94"/>
                    <a:pt x="18" y="109"/>
                  </a:cubicBezTo>
                  <a:cubicBezTo>
                    <a:pt x="18" y="124"/>
                    <a:pt x="20" y="135"/>
                    <a:pt x="25" y="144"/>
                  </a:cubicBezTo>
                  <a:cubicBezTo>
                    <a:pt x="31" y="152"/>
                    <a:pt x="38" y="156"/>
                    <a:pt x="47" y="156"/>
                  </a:cubicBezTo>
                  <a:cubicBezTo>
                    <a:pt x="56" y="156"/>
                    <a:pt x="63" y="152"/>
                    <a:pt x="69" y="144"/>
                  </a:cubicBezTo>
                  <a:cubicBezTo>
                    <a:pt x="74" y="135"/>
                    <a:pt x="76" y="124"/>
                    <a:pt x="76" y="109"/>
                  </a:cubicBezTo>
                  <a:close/>
                  <a:moveTo>
                    <a:pt x="18" y="66"/>
                  </a:moveTo>
                  <a:cubicBezTo>
                    <a:pt x="21" y="59"/>
                    <a:pt x="26" y="53"/>
                    <a:pt x="31" y="50"/>
                  </a:cubicBezTo>
                  <a:cubicBezTo>
                    <a:pt x="37" y="46"/>
                    <a:pt x="44" y="45"/>
                    <a:pt x="51" y="45"/>
                  </a:cubicBezTo>
                  <a:cubicBezTo>
                    <a:pt x="64" y="45"/>
                    <a:pt x="74" y="50"/>
                    <a:pt x="82" y="62"/>
                  </a:cubicBezTo>
                  <a:cubicBezTo>
                    <a:pt x="90" y="74"/>
                    <a:pt x="94" y="90"/>
                    <a:pt x="94" y="109"/>
                  </a:cubicBezTo>
                  <a:cubicBezTo>
                    <a:pt x="94" y="128"/>
                    <a:pt x="90" y="144"/>
                    <a:pt x="82" y="155"/>
                  </a:cubicBezTo>
                  <a:cubicBezTo>
                    <a:pt x="74" y="167"/>
                    <a:pt x="64" y="173"/>
                    <a:pt x="51" y="173"/>
                  </a:cubicBezTo>
                  <a:cubicBezTo>
                    <a:pt x="44" y="173"/>
                    <a:pt x="37" y="171"/>
                    <a:pt x="31" y="168"/>
                  </a:cubicBezTo>
                  <a:cubicBezTo>
                    <a:pt x="26" y="164"/>
                    <a:pt x="21" y="159"/>
                    <a:pt x="18" y="152"/>
                  </a:cubicBezTo>
                  <a:lnTo>
                    <a:pt x="18" y="170"/>
                  </a:lnTo>
                  <a:lnTo>
                    <a:pt x="0" y="17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109">
              <a:extLst>
                <a:ext uri="{FF2B5EF4-FFF2-40B4-BE49-F238E27FC236}">
                  <a16:creationId xmlns:a16="http://schemas.microsoft.com/office/drawing/2014/main" id="{D859344A-9C7B-4573-89A6-D3B0455821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7" y="2444"/>
              <a:ext cx="8" cy="8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10">
              <a:extLst>
                <a:ext uri="{FF2B5EF4-FFF2-40B4-BE49-F238E27FC236}">
                  <a16:creationId xmlns:a16="http://schemas.microsoft.com/office/drawing/2014/main" id="{5B2C33C3-6EE7-4BF8-9AC5-A71952FA83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19" y="2466"/>
              <a:ext cx="47" cy="61"/>
            </a:xfrm>
            <a:custGeom>
              <a:avLst/>
              <a:gdLst>
                <a:gd name="T0" fmla="*/ 48 w 97"/>
                <a:gd name="T1" fmla="*/ 17 h 128"/>
                <a:gd name="T2" fmla="*/ 26 w 97"/>
                <a:gd name="T3" fmla="*/ 29 h 128"/>
                <a:gd name="T4" fmla="*/ 18 w 97"/>
                <a:gd name="T5" fmla="*/ 64 h 128"/>
                <a:gd name="T6" fmla="*/ 26 w 97"/>
                <a:gd name="T7" fmla="*/ 99 h 128"/>
                <a:gd name="T8" fmla="*/ 48 w 97"/>
                <a:gd name="T9" fmla="*/ 111 h 128"/>
                <a:gd name="T10" fmla="*/ 70 w 97"/>
                <a:gd name="T11" fmla="*/ 98 h 128"/>
                <a:gd name="T12" fmla="*/ 78 w 97"/>
                <a:gd name="T13" fmla="*/ 64 h 128"/>
                <a:gd name="T14" fmla="*/ 70 w 97"/>
                <a:gd name="T15" fmla="*/ 29 h 128"/>
                <a:gd name="T16" fmla="*/ 48 w 97"/>
                <a:gd name="T17" fmla="*/ 17 h 128"/>
                <a:gd name="T18" fmla="*/ 48 w 97"/>
                <a:gd name="T19" fmla="*/ 0 h 128"/>
                <a:gd name="T20" fmla="*/ 84 w 97"/>
                <a:gd name="T21" fmla="*/ 17 h 128"/>
                <a:gd name="T22" fmla="*/ 97 w 97"/>
                <a:gd name="T23" fmla="*/ 64 h 128"/>
                <a:gd name="T24" fmla="*/ 84 w 97"/>
                <a:gd name="T25" fmla="*/ 111 h 128"/>
                <a:gd name="T26" fmla="*/ 48 w 97"/>
                <a:gd name="T27" fmla="*/ 128 h 128"/>
                <a:gd name="T28" fmla="*/ 13 w 97"/>
                <a:gd name="T29" fmla="*/ 111 h 128"/>
                <a:gd name="T30" fmla="*/ 0 w 97"/>
                <a:gd name="T31" fmla="*/ 64 h 128"/>
                <a:gd name="T32" fmla="*/ 13 w 97"/>
                <a:gd name="T33" fmla="*/ 17 h 128"/>
                <a:gd name="T34" fmla="*/ 48 w 97"/>
                <a:gd name="T3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7" h="128">
                  <a:moveTo>
                    <a:pt x="48" y="17"/>
                  </a:moveTo>
                  <a:cubicBezTo>
                    <a:pt x="39" y="17"/>
                    <a:pt x="32" y="21"/>
                    <a:pt x="26" y="29"/>
                  </a:cubicBezTo>
                  <a:cubicBezTo>
                    <a:pt x="21" y="38"/>
                    <a:pt x="18" y="49"/>
                    <a:pt x="18" y="64"/>
                  </a:cubicBezTo>
                  <a:cubicBezTo>
                    <a:pt x="18" y="79"/>
                    <a:pt x="21" y="90"/>
                    <a:pt x="26" y="99"/>
                  </a:cubicBezTo>
                  <a:cubicBezTo>
                    <a:pt x="32" y="107"/>
                    <a:pt x="39" y="111"/>
                    <a:pt x="48" y="111"/>
                  </a:cubicBezTo>
                  <a:cubicBezTo>
                    <a:pt x="57" y="111"/>
                    <a:pt x="65" y="107"/>
                    <a:pt x="70" y="98"/>
                  </a:cubicBezTo>
                  <a:cubicBezTo>
                    <a:pt x="75" y="90"/>
                    <a:pt x="78" y="78"/>
                    <a:pt x="78" y="64"/>
                  </a:cubicBezTo>
                  <a:cubicBezTo>
                    <a:pt x="78" y="49"/>
                    <a:pt x="75" y="38"/>
                    <a:pt x="70" y="29"/>
                  </a:cubicBezTo>
                  <a:cubicBezTo>
                    <a:pt x="65" y="21"/>
                    <a:pt x="57" y="17"/>
                    <a:pt x="48" y="17"/>
                  </a:cubicBezTo>
                  <a:close/>
                  <a:moveTo>
                    <a:pt x="48" y="0"/>
                  </a:moveTo>
                  <a:cubicBezTo>
                    <a:pt x="63" y="0"/>
                    <a:pt x="75" y="5"/>
                    <a:pt x="84" y="17"/>
                  </a:cubicBezTo>
                  <a:cubicBezTo>
                    <a:pt x="92" y="28"/>
                    <a:pt x="97" y="44"/>
                    <a:pt x="97" y="64"/>
                  </a:cubicBezTo>
                  <a:cubicBezTo>
                    <a:pt x="97" y="84"/>
                    <a:pt x="92" y="100"/>
                    <a:pt x="84" y="111"/>
                  </a:cubicBezTo>
                  <a:cubicBezTo>
                    <a:pt x="75" y="122"/>
                    <a:pt x="63" y="128"/>
                    <a:pt x="48" y="128"/>
                  </a:cubicBezTo>
                  <a:cubicBezTo>
                    <a:pt x="33" y="128"/>
                    <a:pt x="21" y="122"/>
                    <a:pt x="13" y="111"/>
                  </a:cubicBezTo>
                  <a:cubicBezTo>
                    <a:pt x="4" y="100"/>
                    <a:pt x="0" y="84"/>
                    <a:pt x="0" y="64"/>
                  </a:cubicBezTo>
                  <a:cubicBezTo>
                    <a:pt x="0" y="44"/>
                    <a:pt x="4" y="28"/>
                    <a:pt x="13" y="17"/>
                  </a:cubicBezTo>
                  <a:cubicBezTo>
                    <a:pt x="21" y="5"/>
                    <a:pt x="33" y="0"/>
                    <a:pt x="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11">
              <a:extLst>
                <a:ext uri="{FF2B5EF4-FFF2-40B4-BE49-F238E27FC236}">
                  <a16:creationId xmlns:a16="http://schemas.microsoft.com/office/drawing/2014/main" id="{139187FA-D977-418E-89C2-A284BDD87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6" y="2466"/>
              <a:ext cx="40" cy="61"/>
            </a:xfrm>
            <a:custGeom>
              <a:avLst/>
              <a:gdLst>
                <a:gd name="T0" fmla="*/ 83 w 83"/>
                <a:gd name="T1" fmla="*/ 7 h 128"/>
                <a:gd name="T2" fmla="*/ 83 w 83"/>
                <a:gd name="T3" fmla="*/ 26 h 128"/>
                <a:gd name="T4" fmla="*/ 68 w 83"/>
                <a:gd name="T5" fmla="*/ 19 h 128"/>
                <a:gd name="T6" fmla="*/ 53 w 83"/>
                <a:gd name="T7" fmla="*/ 17 h 128"/>
                <a:gd name="T8" fmla="*/ 27 w 83"/>
                <a:gd name="T9" fmla="*/ 29 h 128"/>
                <a:gd name="T10" fmla="*/ 18 w 83"/>
                <a:gd name="T11" fmla="*/ 64 h 128"/>
                <a:gd name="T12" fmla="*/ 27 w 83"/>
                <a:gd name="T13" fmla="*/ 99 h 128"/>
                <a:gd name="T14" fmla="*/ 53 w 83"/>
                <a:gd name="T15" fmla="*/ 111 h 128"/>
                <a:gd name="T16" fmla="*/ 68 w 83"/>
                <a:gd name="T17" fmla="*/ 109 h 128"/>
                <a:gd name="T18" fmla="*/ 83 w 83"/>
                <a:gd name="T19" fmla="*/ 102 h 128"/>
                <a:gd name="T20" fmla="*/ 83 w 83"/>
                <a:gd name="T21" fmla="*/ 120 h 128"/>
                <a:gd name="T22" fmla="*/ 68 w 83"/>
                <a:gd name="T23" fmla="*/ 126 h 128"/>
                <a:gd name="T24" fmla="*/ 51 w 83"/>
                <a:gd name="T25" fmla="*/ 128 h 128"/>
                <a:gd name="T26" fmla="*/ 14 w 83"/>
                <a:gd name="T27" fmla="*/ 111 h 128"/>
                <a:gd name="T28" fmla="*/ 0 w 83"/>
                <a:gd name="T29" fmla="*/ 64 h 128"/>
                <a:gd name="T30" fmla="*/ 14 w 83"/>
                <a:gd name="T31" fmla="*/ 17 h 128"/>
                <a:gd name="T32" fmla="*/ 52 w 83"/>
                <a:gd name="T33" fmla="*/ 0 h 128"/>
                <a:gd name="T34" fmla="*/ 68 w 83"/>
                <a:gd name="T35" fmla="*/ 2 h 128"/>
                <a:gd name="T36" fmla="*/ 83 w 83"/>
                <a:gd name="T37" fmla="*/ 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" h="128">
                  <a:moveTo>
                    <a:pt x="83" y="7"/>
                  </a:moveTo>
                  <a:lnTo>
                    <a:pt x="83" y="26"/>
                  </a:lnTo>
                  <a:cubicBezTo>
                    <a:pt x="78" y="23"/>
                    <a:pt x="73" y="21"/>
                    <a:pt x="68" y="19"/>
                  </a:cubicBezTo>
                  <a:cubicBezTo>
                    <a:pt x="63" y="17"/>
                    <a:pt x="58" y="17"/>
                    <a:pt x="53" y="17"/>
                  </a:cubicBezTo>
                  <a:cubicBezTo>
                    <a:pt x="42" y="17"/>
                    <a:pt x="33" y="21"/>
                    <a:pt x="27" y="29"/>
                  </a:cubicBezTo>
                  <a:cubicBezTo>
                    <a:pt x="21" y="37"/>
                    <a:pt x="18" y="49"/>
                    <a:pt x="18" y="64"/>
                  </a:cubicBezTo>
                  <a:cubicBezTo>
                    <a:pt x="18" y="79"/>
                    <a:pt x="21" y="90"/>
                    <a:pt x="27" y="99"/>
                  </a:cubicBezTo>
                  <a:cubicBezTo>
                    <a:pt x="33" y="107"/>
                    <a:pt x="42" y="111"/>
                    <a:pt x="53" y="111"/>
                  </a:cubicBezTo>
                  <a:cubicBezTo>
                    <a:pt x="58" y="111"/>
                    <a:pt x="63" y="110"/>
                    <a:pt x="68" y="109"/>
                  </a:cubicBezTo>
                  <a:cubicBezTo>
                    <a:pt x="73" y="107"/>
                    <a:pt x="78" y="105"/>
                    <a:pt x="83" y="102"/>
                  </a:cubicBezTo>
                  <a:lnTo>
                    <a:pt x="83" y="120"/>
                  </a:lnTo>
                  <a:cubicBezTo>
                    <a:pt x="78" y="123"/>
                    <a:pt x="73" y="125"/>
                    <a:pt x="68" y="126"/>
                  </a:cubicBezTo>
                  <a:cubicBezTo>
                    <a:pt x="63" y="128"/>
                    <a:pt x="57" y="128"/>
                    <a:pt x="51" y="128"/>
                  </a:cubicBezTo>
                  <a:cubicBezTo>
                    <a:pt x="35" y="128"/>
                    <a:pt x="23" y="122"/>
                    <a:pt x="14" y="111"/>
                  </a:cubicBezTo>
                  <a:cubicBezTo>
                    <a:pt x="4" y="99"/>
                    <a:pt x="0" y="84"/>
                    <a:pt x="0" y="64"/>
                  </a:cubicBezTo>
                  <a:cubicBezTo>
                    <a:pt x="0" y="44"/>
                    <a:pt x="4" y="28"/>
                    <a:pt x="14" y="17"/>
                  </a:cubicBezTo>
                  <a:cubicBezTo>
                    <a:pt x="23" y="5"/>
                    <a:pt x="36" y="0"/>
                    <a:pt x="52" y="0"/>
                  </a:cubicBezTo>
                  <a:cubicBezTo>
                    <a:pt x="58" y="0"/>
                    <a:pt x="63" y="0"/>
                    <a:pt x="68" y="2"/>
                  </a:cubicBezTo>
                  <a:cubicBezTo>
                    <a:pt x="73" y="3"/>
                    <a:pt x="78" y="5"/>
                    <a:pt x="83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12">
              <a:extLst>
                <a:ext uri="{FF2B5EF4-FFF2-40B4-BE49-F238E27FC236}">
                  <a16:creationId xmlns:a16="http://schemas.microsoft.com/office/drawing/2014/main" id="{F232FC6A-FF74-4B94-87B4-03768FD79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0" y="2444"/>
              <a:ext cx="45" cy="82"/>
            </a:xfrm>
            <a:custGeom>
              <a:avLst/>
              <a:gdLst>
                <a:gd name="T0" fmla="*/ 0 w 94"/>
                <a:gd name="T1" fmla="*/ 0 h 170"/>
                <a:gd name="T2" fmla="*/ 18 w 94"/>
                <a:gd name="T3" fmla="*/ 0 h 170"/>
                <a:gd name="T4" fmla="*/ 18 w 94"/>
                <a:gd name="T5" fmla="*/ 100 h 170"/>
                <a:gd name="T6" fmla="*/ 69 w 94"/>
                <a:gd name="T7" fmla="*/ 48 h 170"/>
                <a:gd name="T8" fmla="*/ 91 w 94"/>
                <a:gd name="T9" fmla="*/ 48 h 170"/>
                <a:gd name="T10" fmla="*/ 36 w 94"/>
                <a:gd name="T11" fmla="*/ 105 h 170"/>
                <a:gd name="T12" fmla="*/ 94 w 94"/>
                <a:gd name="T13" fmla="*/ 170 h 170"/>
                <a:gd name="T14" fmla="*/ 71 w 94"/>
                <a:gd name="T15" fmla="*/ 170 h 170"/>
                <a:gd name="T16" fmla="*/ 18 w 94"/>
                <a:gd name="T17" fmla="*/ 110 h 170"/>
                <a:gd name="T18" fmla="*/ 18 w 94"/>
                <a:gd name="T19" fmla="*/ 170 h 170"/>
                <a:gd name="T20" fmla="*/ 0 w 94"/>
                <a:gd name="T21" fmla="*/ 170 h 170"/>
                <a:gd name="T22" fmla="*/ 0 w 94"/>
                <a:gd name="T23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0"/>
                  </a:moveTo>
                  <a:lnTo>
                    <a:pt x="18" y="0"/>
                  </a:lnTo>
                  <a:lnTo>
                    <a:pt x="18" y="100"/>
                  </a:lnTo>
                  <a:lnTo>
                    <a:pt x="69" y="48"/>
                  </a:lnTo>
                  <a:lnTo>
                    <a:pt x="91" y="48"/>
                  </a:lnTo>
                  <a:lnTo>
                    <a:pt x="36" y="105"/>
                  </a:lnTo>
                  <a:lnTo>
                    <a:pt x="94" y="170"/>
                  </a:lnTo>
                  <a:lnTo>
                    <a:pt x="71" y="170"/>
                  </a:lnTo>
                  <a:lnTo>
                    <a:pt x="18" y="110"/>
                  </a:lnTo>
                  <a:lnTo>
                    <a:pt x="18" y="170"/>
                  </a:lnTo>
                  <a:lnTo>
                    <a:pt x="0" y="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13">
              <a:extLst>
                <a:ext uri="{FF2B5EF4-FFF2-40B4-BE49-F238E27FC236}">
                  <a16:creationId xmlns:a16="http://schemas.microsoft.com/office/drawing/2014/main" id="{9457EC85-FE3B-4EBB-AFCB-B49625165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" y="2444"/>
              <a:ext cx="21" cy="96"/>
            </a:xfrm>
            <a:custGeom>
              <a:avLst/>
              <a:gdLst>
                <a:gd name="T0" fmla="*/ 43 w 43"/>
                <a:gd name="T1" fmla="*/ 0 h 200"/>
                <a:gd name="T2" fmla="*/ 25 w 43"/>
                <a:gd name="T3" fmla="*/ 50 h 200"/>
                <a:gd name="T4" fmla="*/ 19 w 43"/>
                <a:gd name="T5" fmla="*/ 100 h 200"/>
                <a:gd name="T6" fmla="*/ 25 w 43"/>
                <a:gd name="T7" fmla="*/ 150 h 200"/>
                <a:gd name="T8" fmla="*/ 43 w 43"/>
                <a:gd name="T9" fmla="*/ 200 h 200"/>
                <a:gd name="T10" fmla="*/ 28 w 43"/>
                <a:gd name="T11" fmla="*/ 200 h 200"/>
                <a:gd name="T12" fmla="*/ 7 w 43"/>
                <a:gd name="T13" fmla="*/ 149 h 200"/>
                <a:gd name="T14" fmla="*/ 0 w 43"/>
                <a:gd name="T15" fmla="*/ 100 h 200"/>
                <a:gd name="T16" fmla="*/ 7 w 43"/>
                <a:gd name="T17" fmla="*/ 51 h 200"/>
                <a:gd name="T18" fmla="*/ 28 w 43"/>
                <a:gd name="T19" fmla="*/ 0 h 200"/>
                <a:gd name="T20" fmla="*/ 43 w 43"/>
                <a:gd name="T2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200">
                  <a:moveTo>
                    <a:pt x="43" y="0"/>
                  </a:moveTo>
                  <a:cubicBezTo>
                    <a:pt x="35" y="17"/>
                    <a:pt x="29" y="33"/>
                    <a:pt x="25" y="50"/>
                  </a:cubicBezTo>
                  <a:cubicBezTo>
                    <a:pt x="21" y="66"/>
                    <a:pt x="19" y="83"/>
                    <a:pt x="19" y="100"/>
                  </a:cubicBezTo>
                  <a:cubicBezTo>
                    <a:pt x="19" y="117"/>
                    <a:pt x="21" y="133"/>
                    <a:pt x="25" y="150"/>
                  </a:cubicBezTo>
                  <a:cubicBezTo>
                    <a:pt x="29" y="166"/>
                    <a:pt x="35" y="183"/>
                    <a:pt x="43" y="200"/>
                  </a:cubicBezTo>
                  <a:lnTo>
                    <a:pt x="28" y="200"/>
                  </a:lnTo>
                  <a:cubicBezTo>
                    <a:pt x="19" y="182"/>
                    <a:pt x="12" y="166"/>
                    <a:pt x="7" y="149"/>
                  </a:cubicBezTo>
                  <a:cubicBezTo>
                    <a:pt x="3" y="132"/>
                    <a:pt x="0" y="116"/>
                    <a:pt x="0" y="100"/>
                  </a:cubicBezTo>
                  <a:cubicBezTo>
                    <a:pt x="0" y="83"/>
                    <a:pt x="3" y="67"/>
                    <a:pt x="7" y="51"/>
                  </a:cubicBezTo>
                  <a:cubicBezTo>
                    <a:pt x="12" y="34"/>
                    <a:pt x="19" y="17"/>
                    <a:pt x="28" y="0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14">
              <a:extLst>
                <a:ext uri="{FF2B5EF4-FFF2-40B4-BE49-F238E27FC236}">
                  <a16:creationId xmlns:a16="http://schemas.microsoft.com/office/drawing/2014/main" id="{303DC322-EBA7-4BD5-937F-624726D23B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50" y="2448"/>
              <a:ext cx="43" cy="78"/>
            </a:xfrm>
            <a:custGeom>
              <a:avLst/>
              <a:gdLst>
                <a:gd name="T0" fmla="*/ 19 w 90"/>
                <a:gd name="T1" fmla="*/ 18 h 163"/>
                <a:gd name="T2" fmla="*/ 19 w 90"/>
                <a:gd name="T3" fmla="*/ 79 h 163"/>
                <a:gd name="T4" fmla="*/ 43 w 90"/>
                <a:gd name="T5" fmla="*/ 79 h 163"/>
                <a:gd name="T6" fmla="*/ 63 w 90"/>
                <a:gd name="T7" fmla="*/ 71 h 163"/>
                <a:gd name="T8" fmla="*/ 70 w 90"/>
                <a:gd name="T9" fmla="*/ 49 h 163"/>
                <a:gd name="T10" fmla="*/ 63 w 90"/>
                <a:gd name="T11" fmla="*/ 26 h 163"/>
                <a:gd name="T12" fmla="*/ 43 w 90"/>
                <a:gd name="T13" fmla="*/ 18 h 163"/>
                <a:gd name="T14" fmla="*/ 19 w 90"/>
                <a:gd name="T15" fmla="*/ 18 h 163"/>
                <a:gd name="T16" fmla="*/ 0 w 90"/>
                <a:gd name="T17" fmla="*/ 0 h 163"/>
                <a:gd name="T18" fmla="*/ 43 w 90"/>
                <a:gd name="T19" fmla="*/ 0 h 163"/>
                <a:gd name="T20" fmla="*/ 78 w 90"/>
                <a:gd name="T21" fmla="*/ 12 h 163"/>
                <a:gd name="T22" fmla="*/ 90 w 90"/>
                <a:gd name="T23" fmla="*/ 49 h 163"/>
                <a:gd name="T24" fmla="*/ 78 w 90"/>
                <a:gd name="T25" fmla="*/ 85 h 163"/>
                <a:gd name="T26" fmla="*/ 43 w 90"/>
                <a:gd name="T27" fmla="*/ 97 h 163"/>
                <a:gd name="T28" fmla="*/ 19 w 90"/>
                <a:gd name="T29" fmla="*/ 97 h 163"/>
                <a:gd name="T30" fmla="*/ 19 w 90"/>
                <a:gd name="T31" fmla="*/ 163 h 163"/>
                <a:gd name="T32" fmla="*/ 0 w 90"/>
                <a:gd name="T33" fmla="*/ 163 h 163"/>
                <a:gd name="T34" fmla="*/ 0 w 90"/>
                <a:gd name="T3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0" h="163">
                  <a:moveTo>
                    <a:pt x="19" y="18"/>
                  </a:moveTo>
                  <a:lnTo>
                    <a:pt x="19" y="79"/>
                  </a:lnTo>
                  <a:lnTo>
                    <a:pt x="43" y="79"/>
                  </a:lnTo>
                  <a:cubicBezTo>
                    <a:pt x="52" y="79"/>
                    <a:pt x="58" y="77"/>
                    <a:pt x="63" y="71"/>
                  </a:cubicBezTo>
                  <a:cubicBezTo>
                    <a:pt x="68" y="66"/>
                    <a:pt x="70" y="58"/>
                    <a:pt x="70" y="49"/>
                  </a:cubicBezTo>
                  <a:cubicBezTo>
                    <a:pt x="70" y="39"/>
                    <a:pt x="68" y="31"/>
                    <a:pt x="63" y="26"/>
                  </a:cubicBezTo>
                  <a:cubicBezTo>
                    <a:pt x="58" y="21"/>
                    <a:pt x="52" y="18"/>
                    <a:pt x="43" y="18"/>
                  </a:cubicBezTo>
                  <a:lnTo>
                    <a:pt x="19" y="18"/>
                  </a:lnTo>
                  <a:close/>
                  <a:moveTo>
                    <a:pt x="0" y="0"/>
                  </a:moveTo>
                  <a:lnTo>
                    <a:pt x="43" y="0"/>
                  </a:lnTo>
                  <a:cubicBezTo>
                    <a:pt x="58" y="0"/>
                    <a:pt x="70" y="4"/>
                    <a:pt x="78" y="12"/>
                  </a:cubicBezTo>
                  <a:cubicBezTo>
                    <a:pt x="86" y="20"/>
                    <a:pt x="90" y="33"/>
                    <a:pt x="90" y="49"/>
                  </a:cubicBezTo>
                  <a:cubicBezTo>
                    <a:pt x="90" y="65"/>
                    <a:pt x="86" y="77"/>
                    <a:pt x="78" y="85"/>
                  </a:cubicBezTo>
                  <a:cubicBezTo>
                    <a:pt x="70" y="93"/>
                    <a:pt x="58" y="97"/>
                    <a:pt x="43" y="97"/>
                  </a:cubicBezTo>
                  <a:lnTo>
                    <a:pt x="19" y="97"/>
                  </a:lnTo>
                  <a:lnTo>
                    <a:pt x="19" y="163"/>
                  </a:lnTo>
                  <a:lnTo>
                    <a:pt x="0" y="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15">
              <a:extLst>
                <a:ext uri="{FF2B5EF4-FFF2-40B4-BE49-F238E27FC236}">
                  <a16:creationId xmlns:a16="http://schemas.microsoft.com/office/drawing/2014/main" id="{22B7BF8E-F7D8-4920-B971-0E5037F8EF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06" y="2448"/>
              <a:ext cx="48" cy="78"/>
            </a:xfrm>
            <a:custGeom>
              <a:avLst/>
              <a:gdLst>
                <a:gd name="T0" fmla="*/ 19 w 100"/>
                <a:gd name="T1" fmla="*/ 85 h 163"/>
                <a:gd name="T2" fmla="*/ 19 w 100"/>
                <a:gd name="T3" fmla="*/ 145 h 163"/>
                <a:gd name="T4" fmla="*/ 49 w 100"/>
                <a:gd name="T5" fmla="*/ 145 h 163"/>
                <a:gd name="T6" fmla="*/ 72 w 100"/>
                <a:gd name="T7" fmla="*/ 138 h 163"/>
                <a:gd name="T8" fmla="*/ 79 w 100"/>
                <a:gd name="T9" fmla="*/ 115 h 163"/>
                <a:gd name="T10" fmla="*/ 72 w 100"/>
                <a:gd name="T11" fmla="*/ 92 h 163"/>
                <a:gd name="T12" fmla="*/ 49 w 100"/>
                <a:gd name="T13" fmla="*/ 85 h 163"/>
                <a:gd name="T14" fmla="*/ 19 w 100"/>
                <a:gd name="T15" fmla="*/ 85 h 163"/>
                <a:gd name="T16" fmla="*/ 19 w 100"/>
                <a:gd name="T17" fmla="*/ 18 h 163"/>
                <a:gd name="T18" fmla="*/ 19 w 100"/>
                <a:gd name="T19" fmla="*/ 67 h 163"/>
                <a:gd name="T20" fmla="*/ 47 w 100"/>
                <a:gd name="T21" fmla="*/ 67 h 163"/>
                <a:gd name="T22" fmla="*/ 68 w 100"/>
                <a:gd name="T23" fmla="*/ 61 h 163"/>
                <a:gd name="T24" fmla="*/ 75 w 100"/>
                <a:gd name="T25" fmla="*/ 43 h 163"/>
                <a:gd name="T26" fmla="*/ 68 w 100"/>
                <a:gd name="T27" fmla="*/ 24 h 163"/>
                <a:gd name="T28" fmla="*/ 47 w 100"/>
                <a:gd name="T29" fmla="*/ 18 h 163"/>
                <a:gd name="T30" fmla="*/ 19 w 100"/>
                <a:gd name="T31" fmla="*/ 18 h 163"/>
                <a:gd name="T32" fmla="*/ 0 w 100"/>
                <a:gd name="T33" fmla="*/ 0 h 163"/>
                <a:gd name="T34" fmla="*/ 48 w 100"/>
                <a:gd name="T35" fmla="*/ 0 h 163"/>
                <a:gd name="T36" fmla="*/ 82 w 100"/>
                <a:gd name="T37" fmla="*/ 10 h 163"/>
                <a:gd name="T38" fmla="*/ 94 w 100"/>
                <a:gd name="T39" fmla="*/ 40 h 163"/>
                <a:gd name="T40" fmla="*/ 88 w 100"/>
                <a:gd name="T41" fmla="*/ 64 h 163"/>
                <a:gd name="T42" fmla="*/ 70 w 100"/>
                <a:gd name="T43" fmla="*/ 75 h 163"/>
                <a:gd name="T44" fmla="*/ 92 w 100"/>
                <a:gd name="T45" fmla="*/ 90 h 163"/>
                <a:gd name="T46" fmla="*/ 100 w 100"/>
                <a:gd name="T47" fmla="*/ 117 h 163"/>
                <a:gd name="T48" fmla="*/ 87 w 100"/>
                <a:gd name="T49" fmla="*/ 151 h 163"/>
                <a:gd name="T50" fmla="*/ 50 w 100"/>
                <a:gd name="T51" fmla="*/ 163 h 163"/>
                <a:gd name="T52" fmla="*/ 0 w 100"/>
                <a:gd name="T53" fmla="*/ 163 h 163"/>
                <a:gd name="T54" fmla="*/ 0 w 100"/>
                <a:gd name="T5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0" h="163">
                  <a:moveTo>
                    <a:pt x="19" y="85"/>
                  </a:moveTo>
                  <a:lnTo>
                    <a:pt x="19" y="145"/>
                  </a:lnTo>
                  <a:lnTo>
                    <a:pt x="49" y="145"/>
                  </a:lnTo>
                  <a:cubicBezTo>
                    <a:pt x="60" y="145"/>
                    <a:pt x="67" y="142"/>
                    <a:pt x="72" y="138"/>
                  </a:cubicBezTo>
                  <a:cubicBezTo>
                    <a:pt x="77" y="133"/>
                    <a:pt x="79" y="125"/>
                    <a:pt x="79" y="115"/>
                  </a:cubicBezTo>
                  <a:cubicBezTo>
                    <a:pt x="79" y="105"/>
                    <a:pt x="77" y="97"/>
                    <a:pt x="72" y="92"/>
                  </a:cubicBezTo>
                  <a:cubicBezTo>
                    <a:pt x="67" y="87"/>
                    <a:pt x="60" y="85"/>
                    <a:pt x="49" y="85"/>
                  </a:cubicBezTo>
                  <a:lnTo>
                    <a:pt x="19" y="85"/>
                  </a:lnTo>
                  <a:close/>
                  <a:moveTo>
                    <a:pt x="19" y="18"/>
                  </a:moveTo>
                  <a:lnTo>
                    <a:pt x="19" y="67"/>
                  </a:lnTo>
                  <a:lnTo>
                    <a:pt x="47" y="67"/>
                  </a:lnTo>
                  <a:cubicBezTo>
                    <a:pt x="56" y="67"/>
                    <a:pt x="63" y="65"/>
                    <a:pt x="68" y="61"/>
                  </a:cubicBezTo>
                  <a:cubicBezTo>
                    <a:pt x="72" y="57"/>
                    <a:pt x="75" y="51"/>
                    <a:pt x="75" y="43"/>
                  </a:cubicBezTo>
                  <a:cubicBezTo>
                    <a:pt x="75" y="34"/>
                    <a:pt x="72" y="28"/>
                    <a:pt x="68" y="24"/>
                  </a:cubicBezTo>
                  <a:cubicBezTo>
                    <a:pt x="63" y="20"/>
                    <a:pt x="56" y="18"/>
                    <a:pt x="47" y="18"/>
                  </a:cubicBezTo>
                  <a:lnTo>
                    <a:pt x="19" y="18"/>
                  </a:lnTo>
                  <a:close/>
                  <a:moveTo>
                    <a:pt x="0" y="0"/>
                  </a:moveTo>
                  <a:lnTo>
                    <a:pt x="48" y="0"/>
                  </a:lnTo>
                  <a:cubicBezTo>
                    <a:pt x="63" y="0"/>
                    <a:pt x="74" y="3"/>
                    <a:pt x="82" y="10"/>
                  </a:cubicBezTo>
                  <a:cubicBezTo>
                    <a:pt x="90" y="17"/>
                    <a:pt x="94" y="27"/>
                    <a:pt x="94" y="40"/>
                  </a:cubicBezTo>
                  <a:cubicBezTo>
                    <a:pt x="94" y="50"/>
                    <a:pt x="92" y="58"/>
                    <a:pt x="88" y="64"/>
                  </a:cubicBezTo>
                  <a:cubicBezTo>
                    <a:pt x="84" y="70"/>
                    <a:pt x="78" y="74"/>
                    <a:pt x="70" y="75"/>
                  </a:cubicBezTo>
                  <a:cubicBezTo>
                    <a:pt x="79" y="77"/>
                    <a:pt x="87" y="82"/>
                    <a:pt x="92" y="90"/>
                  </a:cubicBezTo>
                  <a:cubicBezTo>
                    <a:pt x="97" y="97"/>
                    <a:pt x="100" y="106"/>
                    <a:pt x="100" y="117"/>
                  </a:cubicBezTo>
                  <a:cubicBezTo>
                    <a:pt x="100" y="132"/>
                    <a:pt x="95" y="143"/>
                    <a:pt x="87" y="151"/>
                  </a:cubicBezTo>
                  <a:cubicBezTo>
                    <a:pt x="78" y="159"/>
                    <a:pt x="66" y="163"/>
                    <a:pt x="50" y="163"/>
                  </a:cubicBezTo>
                  <a:lnTo>
                    <a:pt x="0" y="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16">
              <a:extLst>
                <a:ext uri="{FF2B5EF4-FFF2-40B4-BE49-F238E27FC236}">
                  <a16:creationId xmlns:a16="http://schemas.microsoft.com/office/drawing/2014/main" id="{27B13405-236E-4ABD-B347-AA227B0A9F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7" y="2444"/>
              <a:ext cx="21" cy="96"/>
            </a:xfrm>
            <a:custGeom>
              <a:avLst/>
              <a:gdLst>
                <a:gd name="T0" fmla="*/ 0 w 44"/>
                <a:gd name="T1" fmla="*/ 0 h 200"/>
                <a:gd name="T2" fmla="*/ 15 w 44"/>
                <a:gd name="T3" fmla="*/ 0 h 200"/>
                <a:gd name="T4" fmla="*/ 37 w 44"/>
                <a:gd name="T5" fmla="*/ 51 h 200"/>
                <a:gd name="T6" fmla="*/ 44 w 44"/>
                <a:gd name="T7" fmla="*/ 100 h 200"/>
                <a:gd name="T8" fmla="*/ 37 w 44"/>
                <a:gd name="T9" fmla="*/ 149 h 200"/>
                <a:gd name="T10" fmla="*/ 15 w 44"/>
                <a:gd name="T11" fmla="*/ 200 h 200"/>
                <a:gd name="T12" fmla="*/ 0 w 44"/>
                <a:gd name="T13" fmla="*/ 200 h 200"/>
                <a:gd name="T14" fmla="*/ 19 w 44"/>
                <a:gd name="T15" fmla="*/ 150 h 200"/>
                <a:gd name="T16" fmla="*/ 25 w 44"/>
                <a:gd name="T17" fmla="*/ 100 h 200"/>
                <a:gd name="T18" fmla="*/ 19 w 44"/>
                <a:gd name="T19" fmla="*/ 50 h 200"/>
                <a:gd name="T20" fmla="*/ 0 w 44"/>
                <a:gd name="T2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200">
                  <a:moveTo>
                    <a:pt x="0" y="0"/>
                  </a:moveTo>
                  <a:lnTo>
                    <a:pt x="15" y="0"/>
                  </a:lnTo>
                  <a:cubicBezTo>
                    <a:pt x="25" y="17"/>
                    <a:pt x="32" y="34"/>
                    <a:pt x="37" y="51"/>
                  </a:cubicBezTo>
                  <a:cubicBezTo>
                    <a:pt x="41" y="67"/>
                    <a:pt x="44" y="83"/>
                    <a:pt x="44" y="100"/>
                  </a:cubicBezTo>
                  <a:cubicBezTo>
                    <a:pt x="44" y="116"/>
                    <a:pt x="41" y="132"/>
                    <a:pt x="37" y="149"/>
                  </a:cubicBezTo>
                  <a:cubicBezTo>
                    <a:pt x="32" y="166"/>
                    <a:pt x="25" y="182"/>
                    <a:pt x="15" y="200"/>
                  </a:cubicBezTo>
                  <a:lnTo>
                    <a:pt x="0" y="200"/>
                  </a:lnTo>
                  <a:cubicBezTo>
                    <a:pt x="9" y="183"/>
                    <a:pt x="15" y="166"/>
                    <a:pt x="19" y="150"/>
                  </a:cubicBezTo>
                  <a:cubicBezTo>
                    <a:pt x="23" y="133"/>
                    <a:pt x="25" y="117"/>
                    <a:pt x="25" y="100"/>
                  </a:cubicBezTo>
                  <a:cubicBezTo>
                    <a:pt x="25" y="83"/>
                    <a:pt x="23" y="66"/>
                    <a:pt x="19" y="50"/>
                  </a:cubicBezTo>
                  <a:cubicBezTo>
                    <a:pt x="15" y="33"/>
                    <a:pt x="9" y="1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17">
              <a:extLst>
                <a:ext uri="{FF2B5EF4-FFF2-40B4-BE49-F238E27FC236}">
                  <a16:creationId xmlns:a16="http://schemas.microsoft.com/office/drawing/2014/main" id="{9334D310-9200-4FC6-908F-7DD4ACDA57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36" y="2318"/>
              <a:ext cx="43" cy="78"/>
            </a:xfrm>
            <a:custGeom>
              <a:avLst/>
              <a:gdLst>
                <a:gd name="T0" fmla="*/ 19 w 91"/>
                <a:gd name="T1" fmla="*/ 18 h 163"/>
                <a:gd name="T2" fmla="*/ 19 w 91"/>
                <a:gd name="T3" fmla="*/ 79 h 163"/>
                <a:gd name="T4" fmla="*/ 43 w 91"/>
                <a:gd name="T5" fmla="*/ 79 h 163"/>
                <a:gd name="T6" fmla="*/ 63 w 91"/>
                <a:gd name="T7" fmla="*/ 71 h 163"/>
                <a:gd name="T8" fmla="*/ 71 w 91"/>
                <a:gd name="T9" fmla="*/ 48 h 163"/>
                <a:gd name="T10" fmla="*/ 63 w 91"/>
                <a:gd name="T11" fmla="*/ 26 h 163"/>
                <a:gd name="T12" fmla="*/ 43 w 91"/>
                <a:gd name="T13" fmla="*/ 18 h 163"/>
                <a:gd name="T14" fmla="*/ 19 w 91"/>
                <a:gd name="T15" fmla="*/ 18 h 163"/>
                <a:gd name="T16" fmla="*/ 0 w 91"/>
                <a:gd name="T17" fmla="*/ 0 h 163"/>
                <a:gd name="T18" fmla="*/ 43 w 91"/>
                <a:gd name="T19" fmla="*/ 0 h 163"/>
                <a:gd name="T20" fmla="*/ 78 w 91"/>
                <a:gd name="T21" fmla="*/ 12 h 163"/>
                <a:gd name="T22" fmla="*/ 91 w 91"/>
                <a:gd name="T23" fmla="*/ 48 h 163"/>
                <a:gd name="T24" fmla="*/ 78 w 91"/>
                <a:gd name="T25" fmla="*/ 85 h 163"/>
                <a:gd name="T26" fmla="*/ 43 w 91"/>
                <a:gd name="T27" fmla="*/ 97 h 163"/>
                <a:gd name="T28" fmla="*/ 19 w 91"/>
                <a:gd name="T29" fmla="*/ 97 h 163"/>
                <a:gd name="T30" fmla="*/ 19 w 91"/>
                <a:gd name="T31" fmla="*/ 163 h 163"/>
                <a:gd name="T32" fmla="*/ 0 w 91"/>
                <a:gd name="T33" fmla="*/ 163 h 163"/>
                <a:gd name="T34" fmla="*/ 0 w 91"/>
                <a:gd name="T3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163">
                  <a:moveTo>
                    <a:pt x="19" y="18"/>
                  </a:moveTo>
                  <a:lnTo>
                    <a:pt x="19" y="79"/>
                  </a:lnTo>
                  <a:lnTo>
                    <a:pt x="43" y="79"/>
                  </a:lnTo>
                  <a:cubicBezTo>
                    <a:pt x="52" y="79"/>
                    <a:pt x="59" y="76"/>
                    <a:pt x="63" y="71"/>
                  </a:cubicBezTo>
                  <a:cubicBezTo>
                    <a:pt x="68" y="66"/>
                    <a:pt x="71" y="58"/>
                    <a:pt x="71" y="48"/>
                  </a:cubicBezTo>
                  <a:cubicBezTo>
                    <a:pt x="71" y="39"/>
                    <a:pt x="68" y="31"/>
                    <a:pt x="63" y="26"/>
                  </a:cubicBezTo>
                  <a:cubicBezTo>
                    <a:pt x="59" y="20"/>
                    <a:pt x="52" y="18"/>
                    <a:pt x="43" y="18"/>
                  </a:cubicBezTo>
                  <a:lnTo>
                    <a:pt x="19" y="18"/>
                  </a:lnTo>
                  <a:close/>
                  <a:moveTo>
                    <a:pt x="0" y="0"/>
                  </a:moveTo>
                  <a:lnTo>
                    <a:pt x="43" y="0"/>
                  </a:lnTo>
                  <a:cubicBezTo>
                    <a:pt x="59" y="0"/>
                    <a:pt x="70" y="4"/>
                    <a:pt x="78" y="12"/>
                  </a:cubicBezTo>
                  <a:cubicBezTo>
                    <a:pt x="87" y="20"/>
                    <a:pt x="91" y="32"/>
                    <a:pt x="91" y="48"/>
                  </a:cubicBezTo>
                  <a:cubicBezTo>
                    <a:pt x="91" y="64"/>
                    <a:pt x="87" y="77"/>
                    <a:pt x="78" y="85"/>
                  </a:cubicBezTo>
                  <a:cubicBezTo>
                    <a:pt x="70" y="93"/>
                    <a:pt x="59" y="97"/>
                    <a:pt x="43" y="97"/>
                  </a:cubicBezTo>
                  <a:lnTo>
                    <a:pt x="19" y="97"/>
                  </a:lnTo>
                  <a:lnTo>
                    <a:pt x="19" y="163"/>
                  </a:lnTo>
                  <a:lnTo>
                    <a:pt x="0" y="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18">
              <a:extLst>
                <a:ext uri="{FF2B5EF4-FFF2-40B4-BE49-F238E27FC236}">
                  <a16:creationId xmlns:a16="http://schemas.microsoft.com/office/drawing/2014/main" id="{14965B6E-7A2A-4C66-9B3A-724B2EA66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9" y="2335"/>
              <a:ext cx="30" cy="61"/>
            </a:xfrm>
            <a:custGeom>
              <a:avLst/>
              <a:gdLst>
                <a:gd name="T0" fmla="*/ 62 w 62"/>
                <a:gd name="T1" fmla="*/ 22 h 126"/>
                <a:gd name="T2" fmla="*/ 56 w 62"/>
                <a:gd name="T3" fmla="*/ 19 h 126"/>
                <a:gd name="T4" fmla="*/ 48 w 62"/>
                <a:gd name="T5" fmla="*/ 18 h 126"/>
                <a:gd name="T6" fmla="*/ 26 w 62"/>
                <a:gd name="T7" fmla="*/ 29 h 126"/>
                <a:gd name="T8" fmla="*/ 18 w 62"/>
                <a:gd name="T9" fmla="*/ 61 h 126"/>
                <a:gd name="T10" fmla="*/ 18 w 62"/>
                <a:gd name="T11" fmla="*/ 126 h 126"/>
                <a:gd name="T12" fmla="*/ 0 w 62"/>
                <a:gd name="T13" fmla="*/ 126 h 126"/>
                <a:gd name="T14" fmla="*/ 0 w 62"/>
                <a:gd name="T15" fmla="*/ 3 h 126"/>
                <a:gd name="T16" fmla="*/ 18 w 62"/>
                <a:gd name="T17" fmla="*/ 3 h 126"/>
                <a:gd name="T18" fmla="*/ 18 w 62"/>
                <a:gd name="T19" fmla="*/ 22 h 126"/>
                <a:gd name="T20" fmla="*/ 32 w 62"/>
                <a:gd name="T21" fmla="*/ 6 h 126"/>
                <a:gd name="T22" fmla="*/ 53 w 62"/>
                <a:gd name="T23" fmla="*/ 0 h 126"/>
                <a:gd name="T24" fmla="*/ 57 w 62"/>
                <a:gd name="T25" fmla="*/ 1 h 126"/>
                <a:gd name="T26" fmla="*/ 62 w 62"/>
                <a:gd name="T27" fmla="*/ 1 h 126"/>
                <a:gd name="T28" fmla="*/ 62 w 62"/>
                <a:gd name="T29" fmla="*/ 2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" h="126">
                  <a:moveTo>
                    <a:pt x="62" y="22"/>
                  </a:moveTo>
                  <a:cubicBezTo>
                    <a:pt x="60" y="21"/>
                    <a:pt x="58" y="20"/>
                    <a:pt x="56" y="19"/>
                  </a:cubicBezTo>
                  <a:cubicBezTo>
                    <a:pt x="53" y="19"/>
                    <a:pt x="51" y="18"/>
                    <a:pt x="48" y="18"/>
                  </a:cubicBezTo>
                  <a:cubicBezTo>
                    <a:pt x="38" y="18"/>
                    <a:pt x="31" y="22"/>
                    <a:pt x="26" y="29"/>
                  </a:cubicBezTo>
                  <a:cubicBezTo>
                    <a:pt x="20" y="37"/>
                    <a:pt x="18" y="47"/>
                    <a:pt x="18" y="61"/>
                  </a:cubicBezTo>
                  <a:lnTo>
                    <a:pt x="18" y="126"/>
                  </a:lnTo>
                  <a:lnTo>
                    <a:pt x="0" y="126"/>
                  </a:lnTo>
                  <a:lnTo>
                    <a:pt x="0" y="3"/>
                  </a:lnTo>
                  <a:lnTo>
                    <a:pt x="18" y="3"/>
                  </a:lnTo>
                  <a:lnTo>
                    <a:pt x="18" y="22"/>
                  </a:lnTo>
                  <a:cubicBezTo>
                    <a:pt x="21" y="15"/>
                    <a:pt x="26" y="9"/>
                    <a:pt x="32" y="6"/>
                  </a:cubicBezTo>
                  <a:cubicBezTo>
                    <a:pt x="38" y="2"/>
                    <a:pt x="45" y="0"/>
                    <a:pt x="53" y="0"/>
                  </a:cubicBezTo>
                  <a:cubicBezTo>
                    <a:pt x="54" y="0"/>
                    <a:pt x="56" y="0"/>
                    <a:pt x="57" y="1"/>
                  </a:cubicBezTo>
                  <a:cubicBezTo>
                    <a:pt x="59" y="1"/>
                    <a:pt x="60" y="1"/>
                    <a:pt x="62" y="1"/>
                  </a:cubicBezTo>
                  <a:lnTo>
                    <a:pt x="62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19">
              <a:extLst>
                <a:ext uri="{FF2B5EF4-FFF2-40B4-BE49-F238E27FC236}">
                  <a16:creationId xmlns:a16="http://schemas.microsoft.com/office/drawing/2014/main" id="{9E682CD5-621F-4C79-8D63-2D116088FA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22" y="2335"/>
              <a:ext cx="46" cy="62"/>
            </a:xfrm>
            <a:custGeom>
              <a:avLst/>
              <a:gdLst>
                <a:gd name="T0" fmla="*/ 48 w 96"/>
                <a:gd name="T1" fmla="*/ 17 h 129"/>
                <a:gd name="T2" fmla="*/ 26 w 96"/>
                <a:gd name="T3" fmla="*/ 30 h 129"/>
                <a:gd name="T4" fmla="*/ 18 w 96"/>
                <a:gd name="T5" fmla="*/ 65 h 129"/>
                <a:gd name="T6" fmla="*/ 26 w 96"/>
                <a:gd name="T7" fmla="*/ 99 h 129"/>
                <a:gd name="T8" fmla="*/ 48 w 96"/>
                <a:gd name="T9" fmla="*/ 112 h 129"/>
                <a:gd name="T10" fmla="*/ 70 w 96"/>
                <a:gd name="T11" fmla="*/ 99 h 129"/>
                <a:gd name="T12" fmla="*/ 78 w 96"/>
                <a:gd name="T13" fmla="*/ 65 h 129"/>
                <a:gd name="T14" fmla="*/ 70 w 96"/>
                <a:gd name="T15" fmla="*/ 30 h 129"/>
                <a:gd name="T16" fmla="*/ 48 w 96"/>
                <a:gd name="T17" fmla="*/ 17 h 129"/>
                <a:gd name="T18" fmla="*/ 48 w 96"/>
                <a:gd name="T19" fmla="*/ 0 h 129"/>
                <a:gd name="T20" fmla="*/ 83 w 96"/>
                <a:gd name="T21" fmla="*/ 17 h 129"/>
                <a:gd name="T22" fmla="*/ 96 w 96"/>
                <a:gd name="T23" fmla="*/ 65 h 129"/>
                <a:gd name="T24" fmla="*/ 83 w 96"/>
                <a:gd name="T25" fmla="*/ 112 h 129"/>
                <a:gd name="T26" fmla="*/ 48 w 96"/>
                <a:gd name="T27" fmla="*/ 129 h 129"/>
                <a:gd name="T28" fmla="*/ 12 w 96"/>
                <a:gd name="T29" fmla="*/ 112 h 129"/>
                <a:gd name="T30" fmla="*/ 0 w 96"/>
                <a:gd name="T31" fmla="*/ 65 h 129"/>
                <a:gd name="T32" fmla="*/ 12 w 96"/>
                <a:gd name="T33" fmla="*/ 17 h 129"/>
                <a:gd name="T34" fmla="*/ 48 w 96"/>
                <a:gd name="T35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129">
                  <a:moveTo>
                    <a:pt x="48" y="17"/>
                  </a:moveTo>
                  <a:cubicBezTo>
                    <a:pt x="39" y="17"/>
                    <a:pt x="31" y="22"/>
                    <a:pt x="26" y="30"/>
                  </a:cubicBezTo>
                  <a:cubicBezTo>
                    <a:pt x="21" y="39"/>
                    <a:pt x="18" y="50"/>
                    <a:pt x="18" y="65"/>
                  </a:cubicBezTo>
                  <a:cubicBezTo>
                    <a:pt x="18" y="79"/>
                    <a:pt x="21" y="91"/>
                    <a:pt x="26" y="99"/>
                  </a:cubicBezTo>
                  <a:cubicBezTo>
                    <a:pt x="31" y="108"/>
                    <a:pt x="39" y="112"/>
                    <a:pt x="48" y="112"/>
                  </a:cubicBezTo>
                  <a:cubicBezTo>
                    <a:pt x="57" y="112"/>
                    <a:pt x="64" y="108"/>
                    <a:pt x="70" y="99"/>
                  </a:cubicBezTo>
                  <a:cubicBezTo>
                    <a:pt x="75" y="91"/>
                    <a:pt x="78" y="79"/>
                    <a:pt x="78" y="65"/>
                  </a:cubicBezTo>
                  <a:cubicBezTo>
                    <a:pt x="78" y="50"/>
                    <a:pt x="75" y="39"/>
                    <a:pt x="70" y="30"/>
                  </a:cubicBezTo>
                  <a:cubicBezTo>
                    <a:pt x="64" y="22"/>
                    <a:pt x="57" y="17"/>
                    <a:pt x="48" y="17"/>
                  </a:cubicBezTo>
                  <a:close/>
                  <a:moveTo>
                    <a:pt x="48" y="0"/>
                  </a:moveTo>
                  <a:cubicBezTo>
                    <a:pt x="63" y="0"/>
                    <a:pt x="75" y="6"/>
                    <a:pt x="83" y="17"/>
                  </a:cubicBezTo>
                  <a:cubicBezTo>
                    <a:pt x="92" y="29"/>
                    <a:pt x="96" y="45"/>
                    <a:pt x="96" y="65"/>
                  </a:cubicBezTo>
                  <a:cubicBezTo>
                    <a:pt x="96" y="85"/>
                    <a:pt x="92" y="100"/>
                    <a:pt x="83" y="112"/>
                  </a:cubicBezTo>
                  <a:cubicBezTo>
                    <a:pt x="75" y="123"/>
                    <a:pt x="63" y="129"/>
                    <a:pt x="48" y="129"/>
                  </a:cubicBezTo>
                  <a:cubicBezTo>
                    <a:pt x="33" y="129"/>
                    <a:pt x="21" y="123"/>
                    <a:pt x="12" y="112"/>
                  </a:cubicBezTo>
                  <a:cubicBezTo>
                    <a:pt x="4" y="100"/>
                    <a:pt x="0" y="85"/>
                    <a:pt x="0" y="65"/>
                  </a:cubicBezTo>
                  <a:cubicBezTo>
                    <a:pt x="0" y="45"/>
                    <a:pt x="4" y="29"/>
                    <a:pt x="12" y="17"/>
                  </a:cubicBezTo>
                  <a:cubicBezTo>
                    <a:pt x="21" y="6"/>
                    <a:pt x="33" y="0"/>
                    <a:pt x="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20">
              <a:extLst>
                <a:ext uri="{FF2B5EF4-FFF2-40B4-BE49-F238E27FC236}">
                  <a16:creationId xmlns:a16="http://schemas.microsoft.com/office/drawing/2014/main" id="{3C3276DE-E0E2-44A6-AB1A-E706FBA8A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8" y="2335"/>
              <a:ext cx="40" cy="62"/>
            </a:xfrm>
            <a:custGeom>
              <a:avLst/>
              <a:gdLst>
                <a:gd name="T0" fmla="*/ 84 w 84"/>
                <a:gd name="T1" fmla="*/ 8 h 129"/>
                <a:gd name="T2" fmla="*/ 84 w 84"/>
                <a:gd name="T3" fmla="*/ 27 h 129"/>
                <a:gd name="T4" fmla="*/ 69 w 84"/>
                <a:gd name="T5" fmla="*/ 20 h 129"/>
                <a:gd name="T6" fmla="*/ 54 w 84"/>
                <a:gd name="T7" fmla="*/ 17 h 129"/>
                <a:gd name="T8" fmla="*/ 28 w 84"/>
                <a:gd name="T9" fmla="*/ 30 h 129"/>
                <a:gd name="T10" fmla="*/ 19 w 84"/>
                <a:gd name="T11" fmla="*/ 65 h 129"/>
                <a:gd name="T12" fmla="*/ 28 w 84"/>
                <a:gd name="T13" fmla="*/ 100 h 129"/>
                <a:gd name="T14" fmla="*/ 54 w 84"/>
                <a:gd name="T15" fmla="*/ 112 h 129"/>
                <a:gd name="T16" fmla="*/ 69 w 84"/>
                <a:gd name="T17" fmla="*/ 110 h 129"/>
                <a:gd name="T18" fmla="*/ 84 w 84"/>
                <a:gd name="T19" fmla="*/ 102 h 129"/>
                <a:gd name="T20" fmla="*/ 84 w 84"/>
                <a:gd name="T21" fmla="*/ 121 h 129"/>
                <a:gd name="T22" fmla="*/ 69 w 84"/>
                <a:gd name="T23" fmla="*/ 127 h 129"/>
                <a:gd name="T24" fmla="*/ 52 w 84"/>
                <a:gd name="T25" fmla="*/ 129 h 129"/>
                <a:gd name="T26" fmla="*/ 14 w 84"/>
                <a:gd name="T27" fmla="*/ 112 h 129"/>
                <a:gd name="T28" fmla="*/ 0 w 84"/>
                <a:gd name="T29" fmla="*/ 65 h 129"/>
                <a:gd name="T30" fmla="*/ 14 w 84"/>
                <a:gd name="T31" fmla="*/ 18 h 129"/>
                <a:gd name="T32" fmla="*/ 53 w 84"/>
                <a:gd name="T33" fmla="*/ 0 h 129"/>
                <a:gd name="T34" fmla="*/ 69 w 84"/>
                <a:gd name="T35" fmla="*/ 2 h 129"/>
                <a:gd name="T36" fmla="*/ 84 w 84"/>
                <a:gd name="T37" fmla="*/ 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4" h="129">
                  <a:moveTo>
                    <a:pt x="84" y="8"/>
                  </a:moveTo>
                  <a:lnTo>
                    <a:pt x="84" y="27"/>
                  </a:lnTo>
                  <a:cubicBezTo>
                    <a:pt x="79" y="24"/>
                    <a:pt x="74" y="21"/>
                    <a:pt x="69" y="20"/>
                  </a:cubicBezTo>
                  <a:cubicBezTo>
                    <a:pt x="64" y="18"/>
                    <a:pt x="59" y="17"/>
                    <a:pt x="54" y="17"/>
                  </a:cubicBezTo>
                  <a:cubicBezTo>
                    <a:pt x="43" y="17"/>
                    <a:pt x="34" y="22"/>
                    <a:pt x="28" y="30"/>
                  </a:cubicBezTo>
                  <a:cubicBezTo>
                    <a:pt x="22" y="38"/>
                    <a:pt x="19" y="50"/>
                    <a:pt x="19" y="65"/>
                  </a:cubicBezTo>
                  <a:cubicBezTo>
                    <a:pt x="19" y="80"/>
                    <a:pt x="22" y="91"/>
                    <a:pt x="28" y="100"/>
                  </a:cubicBezTo>
                  <a:cubicBezTo>
                    <a:pt x="34" y="108"/>
                    <a:pt x="43" y="112"/>
                    <a:pt x="54" y="112"/>
                  </a:cubicBezTo>
                  <a:cubicBezTo>
                    <a:pt x="59" y="112"/>
                    <a:pt x="64" y="111"/>
                    <a:pt x="69" y="110"/>
                  </a:cubicBezTo>
                  <a:cubicBezTo>
                    <a:pt x="74" y="108"/>
                    <a:pt x="79" y="106"/>
                    <a:pt x="84" y="102"/>
                  </a:cubicBezTo>
                  <a:lnTo>
                    <a:pt x="84" y="121"/>
                  </a:lnTo>
                  <a:cubicBezTo>
                    <a:pt x="79" y="124"/>
                    <a:pt x="74" y="126"/>
                    <a:pt x="69" y="127"/>
                  </a:cubicBezTo>
                  <a:cubicBezTo>
                    <a:pt x="63" y="128"/>
                    <a:pt x="58" y="129"/>
                    <a:pt x="52" y="129"/>
                  </a:cubicBezTo>
                  <a:cubicBezTo>
                    <a:pt x="36" y="129"/>
                    <a:pt x="24" y="123"/>
                    <a:pt x="14" y="112"/>
                  </a:cubicBezTo>
                  <a:cubicBezTo>
                    <a:pt x="5" y="100"/>
                    <a:pt x="0" y="84"/>
                    <a:pt x="0" y="65"/>
                  </a:cubicBezTo>
                  <a:cubicBezTo>
                    <a:pt x="0" y="45"/>
                    <a:pt x="5" y="29"/>
                    <a:pt x="14" y="18"/>
                  </a:cubicBezTo>
                  <a:cubicBezTo>
                    <a:pt x="24" y="6"/>
                    <a:pt x="37" y="0"/>
                    <a:pt x="53" y="0"/>
                  </a:cubicBezTo>
                  <a:cubicBezTo>
                    <a:pt x="59" y="0"/>
                    <a:pt x="64" y="1"/>
                    <a:pt x="69" y="2"/>
                  </a:cubicBezTo>
                  <a:cubicBezTo>
                    <a:pt x="74" y="4"/>
                    <a:pt x="79" y="5"/>
                    <a:pt x="84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21">
              <a:extLst>
                <a:ext uri="{FF2B5EF4-FFF2-40B4-BE49-F238E27FC236}">
                  <a16:creationId xmlns:a16="http://schemas.microsoft.com/office/drawing/2014/main" id="{B5E93178-075C-4972-8C2D-BB10EA3D63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29" y="2335"/>
              <a:ext cx="47" cy="62"/>
            </a:xfrm>
            <a:custGeom>
              <a:avLst/>
              <a:gdLst>
                <a:gd name="T0" fmla="*/ 98 w 98"/>
                <a:gd name="T1" fmla="*/ 60 h 129"/>
                <a:gd name="T2" fmla="*/ 98 w 98"/>
                <a:gd name="T3" fmla="*/ 69 h 129"/>
                <a:gd name="T4" fmla="*/ 18 w 98"/>
                <a:gd name="T5" fmla="*/ 69 h 129"/>
                <a:gd name="T6" fmla="*/ 29 w 98"/>
                <a:gd name="T7" fmla="*/ 101 h 129"/>
                <a:gd name="T8" fmla="*/ 56 w 98"/>
                <a:gd name="T9" fmla="*/ 112 h 129"/>
                <a:gd name="T10" fmla="*/ 75 w 98"/>
                <a:gd name="T11" fmla="*/ 109 h 129"/>
                <a:gd name="T12" fmla="*/ 94 w 98"/>
                <a:gd name="T13" fmla="*/ 101 h 129"/>
                <a:gd name="T14" fmla="*/ 94 w 98"/>
                <a:gd name="T15" fmla="*/ 120 h 129"/>
                <a:gd name="T16" fmla="*/ 75 w 98"/>
                <a:gd name="T17" fmla="*/ 127 h 129"/>
                <a:gd name="T18" fmla="*/ 55 w 98"/>
                <a:gd name="T19" fmla="*/ 129 h 129"/>
                <a:gd name="T20" fmla="*/ 15 w 98"/>
                <a:gd name="T21" fmla="*/ 112 h 129"/>
                <a:gd name="T22" fmla="*/ 0 w 98"/>
                <a:gd name="T23" fmla="*/ 66 h 129"/>
                <a:gd name="T24" fmla="*/ 14 w 98"/>
                <a:gd name="T25" fmla="*/ 18 h 129"/>
                <a:gd name="T26" fmla="*/ 52 w 98"/>
                <a:gd name="T27" fmla="*/ 0 h 129"/>
                <a:gd name="T28" fmla="*/ 85 w 98"/>
                <a:gd name="T29" fmla="*/ 16 h 129"/>
                <a:gd name="T30" fmla="*/ 98 w 98"/>
                <a:gd name="T31" fmla="*/ 60 h 129"/>
                <a:gd name="T32" fmla="*/ 81 w 98"/>
                <a:gd name="T33" fmla="*/ 54 h 129"/>
                <a:gd name="T34" fmla="*/ 73 w 98"/>
                <a:gd name="T35" fmla="*/ 27 h 129"/>
                <a:gd name="T36" fmla="*/ 52 w 98"/>
                <a:gd name="T37" fmla="*/ 17 h 129"/>
                <a:gd name="T38" fmla="*/ 29 w 98"/>
                <a:gd name="T39" fmla="*/ 27 h 129"/>
                <a:gd name="T40" fmla="*/ 19 w 98"/>
                <a:gd name="T41" fmla="*/ 54 h 129"/>
                <a:gd name="T42" fmla="*/ 81 w 98"/>
                <a:gd name="T43" fmla="*/ 5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8" h="129">
                  <a:moveTo>
                    <a:pt x="98" y="60"/>
                  </a:moveTo>
                  <a:lnTo>
                    <a:pt x="98" y="69"/>
                  </a:lnTo>
                  <a:lnTo>
                    <a:pt x="18" y="69"/>
                  </a:lnTo>
                  <a:cubicBezTo>
                    <a:pt x="19" y="83"/>
                    <a:pt x="23" y="94"/>
                    <a:pt x="29" y="101"/>
                  </a:cubicBezTo>
                  <a:cubicBezTo>
                    <a:pt x="36" y="108"/>
                    <a:pt x="44" y="112"/>
                    <a:pt x="56" y="112"/>
                  </a:cubicBezTo>
                  <a:cubicBezTo>
                    <a:pt x="63" y="112"/>
                    <a:pt x="69" y="111"/>
                    <a:pt x="75" y="109"/>
                  </a:cubicBezTo>
                  <a:cubicBezTo>
                    <a:pt x="81" y="107"/>
                    <a:pt x="88" y="104"/>
                    <a:pt x="94" y="101"/>
                  </a:cubicBezTo>
                  <a:lnTo>
                    <a:pt x="94" y="120"/>
                  </a:lnTo>
                  <a:cubicBezTo>
                    <a:pt x="88" y="123"/>
                    <a:pt x="81" y="125"/>
                    <a:pt x="75" y="127"/>
                  </a:cubicBezTo>
                  <a:cubicBezTo>
                    <a:pt x="68" y="128"/>
                    <a:pt x="62" y="129"/>
                    <a:pt x="55" y="129"/>
                  </a:cubicBezTo>
                  <a:cubicBezTo>
                    <a:pt x="38" y="129"/>
                    <a:pt x="25" y="123"/>
                    <a:pt x="15" y="112"/>
                  </a:cubicBezTo>
                  <a:cubicBezTo>
                    <a:pt x="5" y="101"/>
                    <a:pt x="0" y="85"/>
                    <a:pt x="0" y="66"/>
                  </a:cubicBezTo>
                  <a:cubicBezTo>
                    <a:pt x="0" y="46"/>
                    <a:pt x="5" y="30"/>
                    <a:pt x="14" y="18"/>
                  </a:cubicBezTo>
                  <a:cubicBezTo>
                    <a:pt x="24" y="6"/>
                    <a:pt x="36" y="0"/>
                    <a:pt x="52" y="0"/>
                  </a:cubicBezTo>
                  <a:cubicBezTo>
                    <a:pt x="66" y="0"/>
                    <a:pt x="77" y="6"/>
                    <a:pt x="85" y="16"/>
                  </a:cubicBezTo>
                  <a:cubicBezTo>
                    <a:pt x="94" y="27"/>
                    <a:pt x="98" y="41"/>
                    <a:pt x="98" y="60"/>
                  </a:cubicBezTo>
                  <a:close/>
                  <a:moveTo>
                    <a:pt x="81" y="54"/>
                  </a:moveTo>
                  <a:cubicBezTo>
                    <a:pt x="80" y="43"/>
                    <a:pt x="78" y="34"/>
                    <a:pt x="73" y="27"/>
                  </a:cubicBezTo>
                  <a:cubicBezTo>
                    <a:pt x="67" y="21"/>
                    <a:pt x="61" y="17"/>
                    <a:pt x="52" y="17"/>
                  </a:cubicBezTo>
                  <a:cubicBezTo>
                    <a:pt x="42" y="17"/>
                    <a:pt x="35" y="21"/>
                    <a:pt x="29" y="27"/>
                  </a:cubicBezTo>
                  <a:cubicBezTo>
                    <a:pt x="23" y="33"/>
                    <a:pt x="20" y="42"/>
                    <a:pt x="19" y="54"/>
                  </a:cubicBezTo>
                  <a:lnTo>
                    <a:pt x="81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22">
              <a:extLst>
                <a:ext uri="{FF2B5EF4-FFF2-40B4-BE49-F238E27FC236}">
                  <a16:creationId xmlns:a16="http://schemas.microsoft.com/office/drawing/2014/main" id="{A9559989-200A-4AEA-B2F1-303648351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6" y="2335"/>
              <a:ext cx="39" cy="62"/>
            </a:xfrm>
            <a:custGeom>
              <a:avLst/>
              <a:gdLst>
                <a:gd name="T0" fmla="*/ 74 w 80"/>
                <a:gd name="T1" fmla="*/ 7 h 129"/>
                <a:gd name="T2" fmla="*/ 74 w 80"/>
                <a:gd name="T3" fmla="*/ 26 h 129"/>
                <a:gd name="T4" fmla="*/ 59 w 80"/>
                <a:gd name="T5" fmla="*/ 19 h 129"/>
                <a:gd name="T6" fmla="*/ 43 w 80"/>
                <a:gd name="T7" fmla="*/ 17 h 129"/>
                <a:gd name="T8" fmla="*/ 23 w 80"/>
                <a:gd name="T9" fmla="*/ 22 h 129"/>
                <a:gd name="T10" fmla="*/ 17 w 80"/>
                <a:gd name="T11" fmla="*/ 36 h 129"/>
                <a:gd name="T12" fmla="*/ 22 w 80"/>
                <a:gd name="T13" fmla="*/ 47 h 129"/>
                <a:gd name="T14" fmla="*/ 40 w 80"/>
                <a:gd name="T15" fmla="*/ 54 h 129"/>
                <a:gd name="T16" fmla="*/ 46 w 80"/>
                <a:gd name="T17" fmla="*/ 56 h 129"/>
                <a:gd name="T18" fmla="*/ 72 w 80"/>
                <a:gd name="T19" fmla="*/ 69 h 129"/>
                <a:gd name="T20" fmla="*/ 80 w 80"/>
                <a:gd name="T21" fmla="*/ 92 h 129"/>
                <a:gd name="T22" fmla="*/ 68 w 80"/>
                <a:gd name="T23" fmla="*/ 119 h 129"/>
                <a:gd name="T24" fmla="*/ 36 w 80"/>
                <a:gd name="T25" fmla="*/ 129 h 129"/>
                <a:gd name="T26" fmla="*/ 19 w 80"/>
                <a:gd name="T27" fmla="*/ 127 h 129"/>
                <a:gd name="T28" fmla="*/ 0 w 80"/>
                <a:gd name="T29" fmla="*/ 121 h 129"/>
                <a:gd name="T30" fmla="*/ 0 w 80"/>
                <a:gd name="T31" fmla="*/ 101 h 129"/>
                <a:gd name="T32" fmla="*/ 18 w 80"/>
                <a:gd name="T33" fmla="*/ 109 h 129"/>
                <a:gd name="T34" fmla="*/ 37 w 80"/>
                <a:gd name="T35" fmla="*/ 112 h 129"/>
                <a:gd name="T36" fmla="*/ 56 w 80"/>
                <a:gd name="T37" fmla="*/ 107 h 129"/>
                <a:gd name="T38" fmla="*/ 62 w 80"/>
                <a:gd name="T39" fmla="*/ 94 h 129"/>
                <a:gd name="T40" fmla="*/ 57 w 80"/>
                <a:gd name="T41" fmla="*/ 81 h 129"/>
                <a:gd name="T42" fmla="*/ 37 w 80"/>
                <a:gd name="T43" fmla="*/ 73 h 129"/>
                <a:gd name="T44" fmla="*/ 31 w 80"/>
                <a:gd name="T45" fmla="*/ 71 h 129"/>
                <a:gd name="T46" fmla="*/ 7 w 80"/>
                <a:gd name="T47" fmla="*/ 59 h 129"/>
                <a:gd name="T48" fmla="*/ 0 w 80"/>
                <a:gd name="T49" fmla="*/ 36 h 129"/>
                <a:gd name="T50" fmla="*/ 11 w 80"/>
                <a:gd name="T51" fmla="*/ 10 h 129"/>
                <a:gd name="T52" fmla="*/ 41 w 80"/>
                <a:gd name="T53" fmla="*/ 0 h 129"/>
                <a:gd name="T54" fmla="*/ 59 w 80"/>
                <a:gd name="T55" fmla="*/ 2 h 129"/>
                <a:gd name="T56" fmla="*/ 74 w 80"/>
                <a:gd name="T57" fmla="*/ 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0" h="129">
                  <a:moveTo>
                    <a:pt x="74" y="7"/>
                  </a:moveTo>
                  <a:lnTo>
                    <a:pt x="74" y="26"/>
                  </a:lnTo>
                  <a:cubicBezTo>
                    <a:pt x="69" y="23"/>
                    <a:pt x="64" y="21"/>
                    <a:pt x="59" y="19"/>
                  </a:cubicBezTo>
                  <a:cubicBezTo>
                    <a:pt x="54" y="18"/>
                    <a:pt x="48" y="17"/>
                    <a:pt x="43" y="17"/>
                  </a:cubicBezTo>
                  <a:cubicBezTo>
                    <a:pt x="34" y="17"/>
                    <a:pt x="28" y="19"/>
                    <a:pt x="23" y="22"/>
                  </a:cubicBezTo>
                  <a:cubicBezTo>
                    <a:pt x="19" y="25"/>
                    <a:pt x="17" y="29"/>
                    <a:pt x="17" y="36"/>
                  </a:cubicBezTo>
                  <a:cubicBezTo>
                    <a:pt x="17" y="40"/>
                    <a:pt x="19" y="44"/>
                    <a:pt x="22" y="47"/>
                  </a:cubicBezTo>
                  <a:cubicBezTo>
                    <a:pt x="25" y="49"/>
                    <a:pt x="31" y="52"/>
                    <a:pt x="40" y="54"/>
                  </a:cubicBezTo>
                  <a:lnTo>
                    <a:pt x="46" y="56"/>
                  </a:lnTo>
                  <a:cubicBezTo>
                    <a:pt x="58" y="59"/>
                    <a:pt x="67" y="63"/>
                    <a:pt x="72" y="69"/>
                  </a:cubicBezTo>
                  <a:cubicBezTo>
                    <a:pt x="77" y="74"/>
                    <a:pt x="80" y="82"/>
                    <a:pt x="80" y="92"/>
                  </a:cubicBezTo>
                  <a:cubicBezTo>
                    <a:pt x="80" y="103"/>
                    <a:pt x="76" y="112"/>
                    <a:pt x="68" y="119"/>
                  </a:cubicBezTo>
                  <a:cubicBezTo>
                    <a:pt x="61" y="126"/>
                    <a:pt x="50" y="129"/>
                    <a:pt x="36" y="129"/>
                  </a:cubicBezTo>
                  <a:cubicBezTo>
                    <a:pt x="31" y="129"/>
                    <a:pt x="25" y="128"/>
                    <a:pt x="19" y="127"/>
                  </a:cubicBezTo>
                  <a:cubicBezTo>
                    <a:pt x="13" y="126"/>
                    <a:pt x="6" y="124"/>
                    <a:pt x="0" y="121"/>
                  </a:cubicBezTo>
                  <a:lnTo>
                    <a:pt x="0" y="101"/>
                  </a:lnTo>
                  <a:cubicBezTo>
                    <a:pt x="6" y="104"/>
                    <a:pt x="12" y="107"/>
                    <a:pt x="18" y="109"/>
                  </a:cubicBezTo>
                  <a:cubicBezTo>
                    <a:pt x="25" y="111"/>
                    <a:pt x="31" y="112"/>
                    <a:pt x="37" y="112"/>
                  </a:cubicBezTo>
                  <a:cubicBezTo>
                    <a:pt x="45" y="112"/>
                    <a:pt x="51" y="111"/>
                    <a:pt x="56" y="107"/>
                  </a:cubicBezTo>
                  <a:cubicBezTo>
                    <a:pt x="60" y="104"/>
                    <a:pt x="62" y="99"/>
                    <a:pt x="62" y="94"/>
                  </a:cubicBezTo>
                  <a:cubicBezTo>
                    <a:pt x="62" y="88"/>
                    <a:pt x="61" y="84"/>
                    <a:pt x="57" y="81"/>
                  </a:cubicBezTo>
                  <a:cubicBezTo>
                    <a:pt x="54" y="78"/>
                    <a:pt x="47" y="75"/>
                    <a:pt x="37" y="73"/>
                  </a:cubicBezTo>
                  <a:lnTo>
                    <a:pt x="31" y="71"/>
                  </a:lnTo>
                  <a:cubicBezTo>
                    <a:pt x="20" y="68"/>
                    <a:pt x="12" y="64"/>
                    <a:pt x="7" y="59"/>
                  </a:cubicBezTo>
                  <a:cubicBezTo>
                    <a:pt x="3" y="53"/>
                    <a:pt x="0" y="46"/>
                    <a:pt x="0" y="36"/>
                  </a:cubicBezTo>
                  <a:cubicBezTo>
                    <a:pt x="0" y="25"/>
                    <a:pt x="4" y="16"/>
                    <a:pt x="11" y="10"/>
                  </a:cubicBezTo>
                  <a:cubicBezTo>
                    <a:pt x="18" y="4"/>
                    <a:pt x="28" y="0"/>
                    <a:pt x="41" y="0"/>
                  </a:cubicBezTo>
                  <a:cubicBezTo>
                    <a:pt x="47" y="0"/>
                    <a:pt x="53" y="1"/>
                    <a:pt x="59" y="2"/>
                  </a:cubicBezTo>
                  <a:cubicBezTo>
                    <a:pt x="64" y="3"/>
                    <a:pt x="70" y="5"/>
                    <a:pt x="74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23">
              <a:extLst>
                <a:ext uri="{FF2B5EF4-FFF2-40B4-BE49-F238E27FC236}">
                  <a16:creationId xmlns:a16="http://schemas.microsoft.com/office/drawing/2014/main" id="{DEBDD494-EF9F-411F-B111-2A3CED12AB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4" y="2335"/>
              <a:ext cx="39" cy="62"/>
            </a:xfrm>
            <a:custGeom>
              <a:avLst/>
              <a:gdLst>
                <a:gd name="T0" fmla="*/ 75 w 80"/>
                <a:gd name="T1" fmla="*/ 7 h 129"/>
                <a:gd name="T2" fmla="*/ 75 w 80"/>
                <a:gd name="T3" fmla="*/ 26 h 129"/>
                <a:gd name="T4" fmla="*/ 59 w 80"/>
                <a:gd name="T5" fmla="*/ 19 h 129"/>
                <a:gd name="T6" fmla="*/ 43 w 80"/>
                <a:gd name="T7" fmla="*/ 17 h 129"/>
                <a:gd name="T8" fmla="*/ 24 w 80"/>
                <a:gd name="T9" fmla="*/ 22 h 129"/>
                <a:gd name="T10" fmla="*/ 17 w 80"/>
                <a:gd name="T11" fmla="*/ 36 h 129"/>
                <a:gd name="T12" fmla="*/ 22 w 80"/>
                <a:gd name="T13" fmla="*/ 47 h 129"/>
                <a:gd name="T14" fmla="*/ 40 w 80"/>
                <a:gd name="T15" fmla="*/ 54 h 129"/>
                <a:gd name="T16" fmla="*/ 46 w 80"/>
                <a:gd name="T17" fmla="*/ 56 h 129"/>
                <a:gd name="T18" fmla="*/ 73 w 80"/>
                <a:gd name="T19" fmla="*/ 69 h 129"/>
                <a:gd name="T20" fmla="*/ 80 w 80"/>
                <a:gd name="T21" fmla="*/ 92 h 129"/>
                <a:gd name="T22" fmla="*/ 69 w 80"/>
                <a:gd name="T23" fmla="*/ 119 h 129"/>
                <a:gd name="T24" fmla="*/ 37 w 80"/>
                <a:gd name="T25" fmla="*/ 129 h 129"/>
                <a:gd name="T26" fmla="*/ 19 w 80"/>
                <a:gd name="T27" fmla="*/ 127 h 129"/>
                <a:gd name="T28" fmla="*/ 0 w 80"/>
                <a:gd name="T29" fmla="*/ 121 h 129"/>
                <a:gd name="T30" fmla="*/ 0 w 80"/>
                <a:gd name="T31" fmla="*/ 101 h 129"/>
                <a:gd name="T32" fmla="*/ 19 w 80"/>
                <a:gd name="T33" fmla="*/ 109 h 129"/>
                <a:gd name="T34" fmla="*/ 37 w 80"/>
                <a:gd name="T35" fmla="*/ 112 h 129"/>
                <a:gd name="T36" fmla="*/ 56 w 80"/>
                <a:gd name="T37" fmla="*/ 107 h 129"/>
                <a:gd name="T38" fmla="*/ 63 w 80"/>
                <a:gd name="T39" fmla="*/ 94 h 129"/>
                <a:gd name="T40" fmla="*/ 58 w 80"/>
                <a:gd name="T41" fmla="*/ 81 h 129"/>
                <a:gd name="T42" fmla="*/ 37 w 80"/>
                <a:gd name="T43" fmla="*/ 73 h 129"/>
                <a:gd name="T44" fmla="*/ 31 w 80"/>
                <a:gd name="T45" fmla="*/ 71 h 129"/>
                <a:gd name="T46" fmla="*/ 8 w 80"/>
                <a:gd name="T47" fmla="*/ 59 h 129"/>
                <a:gd name="T48" fmla="*/ 1 w 80"/>
                <a:gd name="T49" fmla="*/ 36 h 129"/>
                <a:gd name="T50" fmla="*/ 11 w 80"/>
                <a:gd name="T51" fmla="*/ 10 h 129"/>
                <a:gd name="T52" fmla="*/ 41 w 80"/>
                <a:gd name="T53" fmla="*/ 0 h 129"/>
                <a:gd name="T54" fmla="*/ 59 w 80"/>
                <a:gd name="T55" fmla="*/ 2 h 129"/>
                <a:gd name="T56" fmla="*/ 75 w 80"/>
                <a:gd name="T57" fmla="*/ 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0" h="129">
                  <a:moveTo>
                    <a:pt x="75" y="7"/>
                  </a:moveTo>
                  <a:lnTo>
                    <a:pt x="75" y="26"/>
                  </a:lnTo>
                  <a:cubicBezTo>
                    <a:pt x="70" y="23"/>
                    <a:pt x="65" y="21"/>
                    <a:pt x="59" y="19"/>
                  </a:cubicBezTo>
                  <a:cubicBezTo>
                    <a:pt x="54" y="18"/>
                    <a:pt x="49" y="17"/>
                    <a:pt x="43" y="17"/>
                  </a:cubicBezTo>
                  <a:cubicBezTo>
                    <a:pt x="35" y="17"/>
                    <a:pt x="28" y="19"/>
                    <a:pt x="24" y="22"/>
                  </a:cubicBezTo>
                  <a:cubicBezTo>
                    <a:pt x="19" y="25"/>
                    <a:pt x="17" y="29"/>
                    <a:pt x="17" y="36"/>
                  </a:cubicBezTo>
                  <a:cubicBezTo>
                    <a:pt x="17" y="40"/>
                    <a:pt x="19" y="44"/>
                    <a:pt x="22" y="47"/>
                  </a:cubicBezTo>
                  <a:cubicBezTo>
                    <a:pt x="25" y="49"/>
                    <a:pt x="31" y="52"/>
                    <a:pt x="40" y="54"/>
                  </a:cubicBezTo>
                  <a:lnTo>
                    <a:pt x="46" y="56"/>
                  </a:lnTo>
                  <a:cubicBezTo>
                    <a:pt x="59" y="59"/>
                    <a:pt x="67" y="63"/>
                    <a:pt x="73" y="69"/>
                  </a:cubicBezTo>
                  <a:cubicBezTo>
                    <a:pt x="78" y="74"/>
                    <a:pt x="80" y="82"/>
                    <a:pt x="80" y="92"/>
                  </a:cubicBezTo>
                  <a:cubicBezTo>
                    <a:pt x="80" y="103"/>
                    <a:pt x="76" y="112"/>
                    <a:pt x="69" y="119"/>
                  </a:cubicBezTo>
                  <a:cubicBezTo>
                    <a:pt x="61" y="126"/>
                    <a:pt x="50" y="129"/>
                    <a:pt x="37" y="129"/>
                  </a:cubicBezTo>
                  <a:cubicBezTo>
                    <a:pt x="31" y="129"/>
                    <a:pt x="25" y="128"/>
                    <a:pt x="19" y="127"/>
                  </a:cubicBezTo>
                  <a:cubicBezTo>
                    <a:pt x="13" y="126"/>
                    <a:pt x="7" y="124"/>
                    <a:pt x="0" y="121"/>
                  </a:cubicBezTo>
                  <a:lnTo>
                    <a:pt x="0" y="101"/>
                  </a:lnTo>
                  <a:cubicBezTo>
                    <a:pt x="6" y="104"/>
                    <a:pt x="13" y="107"/>
                    <a:pt x="19" y="109"/>
                  </a:cubicBezTo>
                  <a:cubicBezTo>
                    <a:pt x="25" y="111"/>
                    <a:pt x="31" y="112"/>
                    <a:pt x="37" y="112"/>
                  </a:cubicBezTo>
                  <a:cubicBezTo>
                    <a:pt x="45" y="112"/>
                    <a:pt x="52" y="111"/>
                    <a:pt x="56" y="107"/>
                  </a:cubicBezTo>
                  <a:cubicBezTo>
                    <a:pt x="60" y="104"/>
                    <a:pt x="63" y="99"/>
                    <a:pt x="63" y="94"/>
                  </a:cubicBezTo>
                  <a:cubicBezTo>
                    <a:pt x="63" y="88"/>
                    <a:pt x="61" y="84"/>
                    <a:pt x="58" y="81"/>
                  </a:cubicBezTo>
                  <a:cubicBezTo>
                    <a:pt x="55" y="78"/>
                    <a:pt x="48" y="75"/>
                    <a:pt x="37" y="73"/>
                  </a:cubicBezTo>
                  <a:lnTo>
                    <a:pt x="31" y="71"/>
                  </a:lnTo>
                  <a:cubicBezTo>
                    <a:pt x="20" y="68"/>
                    <a:pt x="13" y="64"/>
                    <a:pt x="8" y="59"/>
                  </a:cubicBezTo>
                  <a:cubicBezTo>
                    <a:pt x="3" y="53"/>
                    <a:pt x="1" y="46"/>
                    <a:pt x="1" y="36"/>
                  </a:cubicBezTo>
                  <a:cubicBezTo>
                    <a:pt x="1" y="25"/>
                    <a:pt x="4" y="16"/>
                    <a:pt x="11" y="10"/>
                  </a:cubicBezTo>
                  <a:cubicBezTo>
                    <a:pt x="18" y="4"/>
                    <a:pt x="28" y="0"/>
                    <a:pt x="41" y="0"/>
                  </a:cubicBezTo>
                  <a:cubicBezTo>
                    <a:pt x="47" y="0"/>
                    <a:pt x="53" y="1"/>
                    <a:pt x="59" y="2"/>
                  </a:cubicBezTo>
                  <a:cubicBezTo>
                    <a:pt x="65" y="3"/>
                    <a:pt x="70" y="5"/>
                    <a:pt x="75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24">
              <a:extLst>
                <a:ext uri="{FF2B5EF4-FFF2-40B4-BE49-F238E27FC236}">
                  <a16:creationId xmlns:a16="http://schemas.microsoft.com/office/drawing/2014/main" id="{4EC642C9-626D-4E8A-8E86-06143A8CBC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6" y="2314"/>
              <a:ext cx="8" cy="82"/>
            </a:xfrm>
            <a:custGeom>
              <a:avLst/>
              <a:gdLst>
                <a:gd name="T0" fmla="*/ 0 w 17"/>
                <a:gd name="T1" fmla="*/ 47 h 170"/>
                <a:gd name="T2" fmla="*/ 17 w 17"/>
                <a:gd name="T3" fmla="*/ 47 h 170"/>
                <a:gd name="T4" fmla="*/ 17 w 17"/>
                <a:gd name="T5" fmla="*/ 170 h 170"/>
                <a:gd name="T6" fmla="*/ 0 w 17"/>
                <a:gd name="T7" fmla="*/ 170 h 170"/>
                <a:gd name="T8" fmla="*/ 0 w 17"/>
                <a:gd name="T9" fmla="*/ 47 h 170"/>
                <a:gd name="T10" fmla="*/ 0 w 17"/>
                <a:gd name="T11" fmla="*/ 0 h 170"/>
                <a:gd name="T12" fmla="*/ 17 w 17"/>
                <a:gd name="T13" fmla="*/ 0 h 170"/>
                <a:gd name="T14" fmla="*/ 17 w 17"/>
                <a:gd name="T15" fmla="*/ 25 h 170"/>
                <a:gd name="T16" fmla="*/ 0 w 17"/>
                <a:gd name="T17" fmla="*/ 25 h 170"/>
                <a:gd name="T18" fmla="*/ 0 w 17"/>
                <a:gd name="T19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0">
                  <a:moveTo>
                    <a:pt x="0" y="47"/>
                  </a:moveTo>
                  <a:lnTo>
                    <a:pt x="17" y="47"/>
                  </a:lnTo>
                  <a:lnTo>
                    <a:pt x="17" y="170"/>
                  </a:lnTo>
                  <a:lnTo>
                    <a:pt x="0" y="170"/>
                  </a:lnTo>
                  <a:lnTo>
                    <a:pt x="0" y="47"/>
                  </a:lnTo>
                  <a:close/>
                  <a:moveTo>
                    <a:pt x="0" y="0"/>
                  </a:moveTo>
                  <a:lnTo>
                    <a:pt x="17" y="0"/>
                  </a:lnTo>
                  <a:lnTo>
                    <a:pt x="17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25">
              <a:extLst>
                <a:ext uri="{FF2B5EF4-FFF2-40B4-BE49-F238E27FC236}">
                  <a16:creationId xmlns:a16="http://schemas.microsoft.com/office/drawing/2014/main" id="{42042771-432E-47E6-A335-ECB9FD3CD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2335"/>
              <a:ext cx="43" cy="61"/>
            </a:xfrm>
            <a:custGeom>
              <a:avLst/>
              <a:gdLst>
                <a:gd name="T0" fmla="*/ 88 w 88"/>
                <a:gd name="T1" fmla="*/ 52 h 126"/>
                <a:gd name="T2" fmla="*/ 88 w 88"/>
                <a:gd name="T3" fmla="*/ 126 h 126"/>
                <a:gd name="T4" fmla="*/ 71 w 88"/>
                <a:gd name="T5" fmla="*/ 126 h 126"/>
                <a:gd name="T6" fmla="*/ 71 w 88"/>
                <a:gd name="T7" fmla="*/ 53 h 126"/>
                <a:gd name="T8" fmla="*/ 65 w 88"/>
                <a:gd name="T9" fmla="*/ 27 h 126"/>
                <a:gd name="T10" fmla="*/ 47 w 88"/>
                <a:gd name="T11" fmla="*/ 18 h 126"/>
                <a:gd name="T12" fmla="*/ 25 w 88"/>
                <a:gd name="T13" fmla="*/ 28 h 126"/>
                <a:gd name="T14" fmla="*/ 17 w 88"/>
                <a:gd name="T15" fmla="*/ 57 h 126"/>
                <a:gd name="T16" fmla="*/ 17 w 88"/>
                <a:gd name="T17" fmla="*/ 126 h 126"/>
                <a:gd name="T18" fmla="*/ 0 w 88"/>
                <a:gd name="T19" fmla="*/ 126 h 126"/>
                <a:gd name="T20" fmla="*/ 0 w 88"/>
                <a:gd name="T21" fmla="*/ 3 h 126"/>
                <a:gd name="T22" fmla="*/ 17 w 88"/>
                <a:gd name="T23" fmla="*/ 3 h 126"/>
                <a:gd name="T24" fmla="*/ 17 w 88"/>
                <a:gd name="T25" fmla="*/ 22 h 126"/>
                <a:gd name="T26" fmla="*/ 32 w 88"/>
                <a:gd name="T27" fmla="*/ 6 h 126"/>
                <a:gd name="T28" fmla="*/ 51 w 88"/>
                <a:gd name="T29" fmla="*/ 0 h 126"/>
                <a:gd name="T30" fmla="*/ 78 w 88"/>
                <a:gd name="T31" fmla="*/ 14 h 126"/>
                <a:gd name="T32" fmla="*/ 88 w 88"/>
                <a:gd name="T33" fmla="*/ 5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126">
                  <a:moveTo>
                    <a:pt x="88" y="52"/>
                  </a:moveTo>
                  <a:lnTo>
                    <a:pt x="88" y="126"/>
                  </a:lnTo>
                  <a:lnTo>
                    <a:pt x="71" y="126"/>
                  </a:lnTo>
                  <a:lnTo>
                    <a:pt x="71" y="53"/>
                  </a:lnTo>
                  <a:cubicBezTo>
                    <a:pt x="71" y="41"/>
                    <a:pt x="69" y="32"/>
                    <a:pt x="65" y="27"/>
                  </a:cubicBezTo>
                  <a:cubicBezTo>
                    <a:pt x="61" y="21"/>
                    <a:pt x="55" y="18"/>
                    <a:pt x="47" y="18"/>
                  </a:cubicBezTo>
                  <a:cubicBezTo>
                    <a:pt x="38" y="18"/>
                    <a:pt x="31" y="21"/>
                    <a:pt x="25" y="28"/>
                  </a:cubicBezTo>
                  <a:cubicBezTo>
                    <a:pt x="20" y="35"/>
                    <a:pt x="17" y="45"/>
                    <a:pt x="17" y="57"/>
                  </a:cubicBezTo>
                  <a:lnTo>
                    <a:pt x="17" y="126"/>
                  </a:lnTo>
                  <a:lnTo>
                    <a:pt x="0" y="126"/>
                  </a:lnTo>
                  <a:lnTo>
                    <a:pt x="0" y="3"/>
                  </a:lnTo>
                  <a:lnTo>
                    <a:pt x="17" y="3"/>
                  </a:lnTo>
                  <a:lnTo>
                    <a:pt x="17" y="22"/>
                  </a:lnTo>
                  <a:cubicBezTo>
                    <a:pt x="21" y="15"/>
                    <a:pt x="26" y="9"/>
                    <a:pt x="32" y="6"/>
                  </a:cubicBezTo>
                  <a:cubicBezTo>
                    <a:pt x="37" y="2"/>
                    <a:pt x="44" y="0"/>
                    <a:pt x="51" y="0"/>
                  </a:cubicBezTo>
                  <a:cubicBezTo>
                    <a:pt x="63" y="0"/>
                    <a:pt x="72" y="5"/>
                    <a:pt x="78" y="14"/>
                  </a:cubicBezTo>
                  <a:cubicBezTo>
                    <a:pt x="85" y="22"/>
                    <a:pt x="88" y="35"/>
                    <a:pt x="88" y="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26">
              <a:extLst>
                <a:ext uri="{FF2B5EF4-FFF2-40B4-BE49-F238E27FC236}">
                  <a16:creationId xmlns:a16="http://schemas.microsoft.com/office/drawing/2014/main" id="{11557E16-305A-42DD-BA5C-1AA08936F1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67" y="2335"/>
              <a:ext cx="45" cy="83"/>
            </a:xfrm>
            <a:custGeom>
              <a:avLst/>
              <a:gdLst>
                <a:gd name="T0" fmla="*/ 77 w 94"/>
                <a:gd name="T1" fmla="*/ 63 h 172"/>
                <a:gd name="T2" fmla="*/ 69 w 94"/>
                <a:gd name="T3" fmla="*/ 29 h 172"/>
                <a:gd name="T4" fmla="*/ 47 w 94"/>
                <a:gd name="T5" fmla="*/ 17 h 172"/>
                <a:gd name="T6" fmla="*/ 26 w 94"/>
                <a:gd name="T7" fmla="*/ 29 h 172"/>
                <a:gd name="T8" fmla="*/ 18 w 94"/>
                <a:gd name="T9" fmla="*/ 63 h 172"/>
                <a:gd name="T10" fmla="*/ 26 w 94"/>
                <a:gd name="T11" fmla="*/ 97 h 172"/>
                <a:gd name="T12" fmla="*/ 47 w 94"/>
                <a:gd name="T13" fmla="*/ 109 h 172"/>
                <a:gd name="T14" fmla="*/ 69 w 94"/>
                <a:gd name="T15" fmla="*/ 97 h 172"/>
                <a:gd name="T16" fmla="*/ 77 w 94"/>
                <a:gd name="T17" fmla="*/ 63 h 172"/>
                <a:gd name="T18" fmla="*/ 94 w 94"/>
                <a:gd name="T19" fmla="*/ 111 h 172"/>
                <a:gd name="T20" fmla="*/ 82 w 94"/>
                <a:gd name="T21" fmla="*/ 157 h 172"/>
                <a:gd name="T22" fmla="*/ 46 w 94"/>
                <a:gd name="T23" fmla="*/ 172 h 172"/>
                <a:gd name="T24" fmla="*/ 28 w 94"/>
                <a:gd name="T25" fmla="*/ 171 h 172"/>
                <a:gd name="T26" fmla="*/ 13 w 94"/>
                <a:gd name="T27" fmla="*/ 166 h 172"/>
                <a:gd name="T28" fmla="*/ 13 w 94"/>
                <a:gd name="T29" fmla="*/ 146 h 172"/>
                <a:gd name="T30" fmla="*/ 28 w 94"/>
                <a:gd name="T31" fmla="*/ 153 h 172"/>
                <a:gd name="T32" fmla="*/ 43 w 94"/>
                <a:gd name="T33" fmla="*/ 156 h 172"/>
                <a:gd name="T34" fmla="*/ 68 w 94"/>
                <a:gd name="T35" fmla="*/ 145 h 172"/>
                <a:gd name="T36" fmla="*/ 77 w 94"/>
                <a:gd name="T37" fmla="*/ 114 h 172"/>
                <a:gd name="T38" fmla="*/ 77 w 94"/>
                <a:gd name="T39" fmla="*/ 104 h 172"/>
                <a:gd name="T40" fmla="*/ 63 w 94"/>
                <a:gd name="T41" fmla="*/ 120 h 172"/>
                <a:gd name="T42" fmla="*/ 43 w 94"/>
                <a:gd name="T43" fmla="*/ 126 h 172"/>
                <a:gd name="T44" fmla="*/ 12 w 94"/>
                <a:gd name="T45" fmla="*/ 109 h 172"/>
                <a:gd name="T46" fmla="*/ 0 w 94"/>
                <a:gd name="T47" fmla="*/ 63 h 172"/>
                <a:gd name="T48" fmla="*/ 12 w 94"/>
                <a:gd name="T49" fmla="*/ 18 h 172"/>
                <a:gd name="T50" fmla="*/ 43 w 94"/>
                <a:gd name="T51" fmla="*/ 0 h 172"/>
                <a:gd name="T52" fmla="*/ 63 w 94"/>
                <a:gd name="T53" fmla="*/ 6 h 172"/>
                <a:gd name="T54" fmla="*/ 77 w 94"/>
                <a:gd name="T55" fmla="*/ 22 h 172"/>
                <a:gd name="T56" fmla="*/ 77 w 94"/>
                <a:gd name="T57" fmla="*/ 3 h 172"/>
                <a:gd name="T58" fmla="*/ 94 w 94"/>
                <a:gd name="T59" fmla="*/ 3 h 172"/>
                <a:gd name="T60" fmla="*/ 94 w 94"/>
                <a:gd name="T61" fmla="*/ 111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172">
                  <a:moveTo>
                    <a:pt x="77" y="63"/>
                  </a:moveTo>
                  <a:cubicBezTo>
                    <a:pt x="77" y="49"/>
                    <a:pt x="74" y="37"/>
                    <a:pt x="69" y="29"/>
                  </a:cubicBezTo>
                  <a:cubicBezTo>
                    <a:pt x="64" y="21"/>
                    <a:pt x="57" y="17"/>
                    <a:pt x="47" y="17"/>
                  </a:cubicBezTo>
                  <a:cubicBezTo>
                    <a:pt x="38" y="17"/>
                    <a:pt x="31" y="21"/>
                    <a:pt x="26" y="29"/>
                  </a:cubicBezTo>
                  <a:cubicBezTo>
                    <a:pt x="20" y="37"/>
                    <a:pt x="18" y="49"/>
                    <a:pt x="18" y="63"/>
                  </a:cubicBezTo>
                  <a:cubicBezTo>
                    <a:pt x="18" y="78"/>
                    <a:pt x="20" y="89"/>
                    <a:pt x="26" y="97"/>
                  </a:cubicBezTo>
                  <a:cubicBezTo>
                    <a:pt x="31" y="105"/>
                    <a:pt x="38" y="109"/>
                    <a:pt x="47" y="109"/>
                  </a:cubicBezTo>
                  <a:cubicBezTo>
                    <a:pt x="57" y="109"/>
                    <a:pt x="64" y="105"/>
                    <a:pt x="69" y="97"/>
                  </a:cubicBezTo>
                  <a:cubicBezTo>
                    <a:pt x="74" y="89"/>
                    <a:pt x="77" y="78"/>
                    <a:pt x="77" y="63"/>
                  </a:cubicBezTo>
                  <a:close/>
                  <a:moveTo>
                    <a:pt x="94" y="111"/>
                  </a:moveTo>
                  <a:cubicBezTo>
                    <a:pt x="94" y="131"/>
                    <a:pt x="90" y="147"/>
                    <a:pt x="82" y="157"/>
                  </a:cubicBezTo>
                  <a:cubicBezTo>
                    <a:pt x="74" y="167"/>
                    <a:pt x="62" y="172"/>
                    <a:pt x="46" y="172"/>
                  </a:cubicBezTo>
                  <a:cubicBezTo>
                    <a:pt x="39" y="172"/>
                    <a:pt x="34" y="172"/>
                    <a:pt x="28" y="171"/>
                  </a:cubicBezTo>
                  <a:cubicBezTo>
                    <a:pt x="23" y="170"/>
                    <a:pt x="18" y="168"/>
                    <a:pt x="13" y="166"/>
                  </a:cubicBezTo>
                  <a:lnTo>
                    <a:pt x="13" y="146"/>
                  </a:lnTo>
                  <a:cubicBezTo>
                    <a:pt x="18" y="150"/>
                    <a:pt x="23" y="152"/>
                    <a:pt x="28" y="153"/>
                  </a:cubicBezTo>
                  <a:cubicBezTo>
                    <a:pt x="33" y="155"/>
                    <a:pt x="38" y="156"/>
                    <a:pt x="43" y="156"/>
                  </a:cubicBezTo>
                  <a:cubicBezTo>
                    <a:pt x="54" y="156"/>
                    <a:pt x="63" y="152"/>
                    <a:pt x="68" y="145"/>
                  </a:cubicBezTo>
                  <a:cubicBezTo>
                    <a:pt x="74" y="139"/>
                    <a:pt x="77" y="128"/>
                    <a:pt x="77" y="114"/>
                  </a:cubicBezTo>
                  <a:lnTo>
                    <a:pt x="77" y="104"/>
                  </a:lnTo>
                  <a:cubicBezTo>
                    <a:pt x="73" y="111"/>
                    <a:pt x="69" y="117"/>
                    <a:pt x="63" y="120"/>
                  </a:cubicBezTo>
                  <a:cubicBezTo>
                    <a:pt x="57" y="124"/>
                    <a:pt x="51" y="126"/>
                    <a:pt x="43" y="126"/>
                  </a:cubicBezTo>
                  <a:cubicBezTo>
                    <a:pt x="30" y="126"/>
                    <a:pt x="20" y="120"/>
                    <a:pt x="12" y="109"/>
                  </a:cubicBezTo>
                  <a:cubicBezTo>
                    <a:pt x="4" y="97"/>
                    <a:pt x="0" y="82"/>
                    <a:pt x="0" y="63"/>
                  </a:cubicBezTo>
                  <a:cubicBezTo>
                    <a:pt x="0" y="44"/>
                    <a:pt x="4" y="29"/>
                    <a:pt x="12" y="18"/>
                  </a:cubicBezTo>
                  <a:cubicBezTo>
                    <a:pt x="20" y="6"/>
                    <a:pt x="30" y="0"/>
                    <a:pt x="43" y="0"/>
                  </a:cubicBezTo>
                  <a:cubicBezTo>
                    <a:pt x="51" y="0"/>
                    <a:pt x="57" y="2"/>
                    <a:pt x="63" y="6"/>
                  </a:cubicBezTo>
                  <a:cubicBezTo>
                    <a:pt x="69" y="9"/>
                    <a:pt x="73" y="15"/>
                    <a:pt x="77" y="22"/>
                  </a:cubicBezTo>
                  <a:lnTo>
                    <a:pt x="77" y="3"/>
                  </a:lnTo>
                  <a:lnTo>
                    <a:pt x="94" y="3"/>
                  </a:lnTo>
                  <a:lnTo>
                    <a:pt x="94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27">
              <a:extLst>
                <a:ext uri="{FF2B5EF4-FFF2-40B4-BE49-F238E27FC236}">
                  <a16:creationId xmlns:a16="http://schemas.microsoft.com/office/drawing/2014/main" id="{F7B6AF0E-2C50-4E01-8A6C-DB22ED8494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35" y="2449"/>
              <a:ext cx="45" cy="83"/>
            </a:xfrm>
            <a:custGeom>
              <a:avLst/>
              <a:gdLst>
                <a:gd name="T0" fmla="*/ 76 w 94"/>
                <a:gd name="T1" fmla="*/ 109 h 173"/>
                <a:gd name="T2" fmla="*/ 68 w 94"/>
                <a:gd name="T3" fmla="*/ 74 h 173"/>
                <a:gd name="T4" fmla="*/ 46 w 94"/>
                <a:gd name="T5" fmla="*/ 61 h 173"/>
                <a:gd name="T6" fmla="*/ 25 w 94"/>
                <a:gd name="T7" fmla="*/ 74 h 173"/>
                <a:gd name="T8" fmla="*/ 17 w 94"/>
                <a:gd name="T9" fmla="*/ 109 h 173"/>
                <a:gd name="T10" fmla="*/ 25 w 94"/>
                <a:gd name="T11" fmla="*/ 143 h 173"/>
                <a:gd name="T12" fmla="*/ 46 w 94"/>
                <a:gd name="T13" fmla="*/ 156 h 173"/>
                <a:gd name="T14" fmla="*/ 68 w 94"/>
                <a:gd name="T15" fmla="*/ 143 h 173"/>
                <a:gd name="T16" fmla="*/ 76 w 94"/>
                <a:gd name="T17" fmla="*/ 109 h 173"/>
                <a:gd name="T18" fmla="*/ 17 w 94"/>
                <a:gd name="T19" fmla="*/ 66 h 173"/>
                <a:gd name="T20" fmla="*/ 31 w 94"/>
                <a:gd name="T21" fmla="*/ 50 h 173"/>
                <a:gd name="T22" fmla="*/ 51 w 94"/>
                <a:gd name="T23" fmla="*/ 44 h 173"/>
                <a:gd name="T24" fmla="*/ 82 w 94"/>
                <a:gd name="T25" fmla="*/ 62 h 173"/>
                <a:gd name="T26" fmla="*/ 94 w 94"/>
                <a:gd name="T27" fmla="*/ 109 h 173"/>
                <a:gd name="T28" fmla="*/ 82 w 94"/>
                <a:gd name="T29" fmla="*/ 155 h 173"/>
                <a:gd name="T30" fmla="*/ 51 w 94"/>
                <a:gd name="T31" fmla="*/ 173 h 173"/>
                <a:gd name="T32" fmla="*/ 31 w 94"/>
                <a:gd name="T33" fmla="*/ 168 h 173"/>
                <a:gd name="T34" fmla="*/ 17 w 94"/>
                <a:gd name="T35" fmla="*/ 151 h 173"/>
                <a:gd name="T36" fmla="*/ 17 w 94"/>
                <a:gd name="T37" fmla="*/ 170 h 173"/>
                <a:gd name="T38" fmla="*/ 0 w 94"/>
                <a:gd name="T39" fmla="*/ 170 h 173"/>
                <a:gd name="T40" fmla="*/ 0 w 94"/>
                <a:gd name="T41" fmla="*/ 0 h 173"/>
                <a:gd name="T42" fmla="*/ 17 w 94"/>
                <a:gd name="T43" fmla="*/ 0 h 173"/>
                <a:gd name="T44" fmla="*/ 17 w 94"/>
                <a:gd name="T45" fmla="*/ 6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4" h="173">
                  <a:moveTo>
                    <a:pt x="76" y="109"/>
                  </a:moveTo>
                  <a:cubicBezTo>
                    <a:pt x="76" y="94"/>
                    <a:pt x="73" y="82"/>
                    <a:pt x="68" y="74"/>
                  </a:cubicBezTo>
                  <a:cubicBezTo>
                    <a:pt x="63" y="65"/>
                    <a:pt x="56" y="61"/>
                    <a:pt x="46" y="61"/>
                  </a:cubicBezTo>
                  <a:cubicBezTo>
                    <a:pt x="37" y="61"/>
                    <a:pt x="30" y="65"/>
                    <a:pt x="25" y="74"/>
                  </a:cubicBezTo>
                  <a:cubicBezTo>
                    <a:pt x="20" y="82"/>
                    <a:pt x="17" y="94"/>
                    <a:pt x="17" y="109"/>
                  </a:cubicBezTo>
                  <a:cubicBezTo>
                    <a:pt x="17" y="123"/>
                    <a:pt x="20" y="135"/>
                    <a:pt x="25" y="143"/>
                  </a:cubicBezTo>
                  <a:cubicBezTo>
                    <a:pt x="30" y="152"/>
                    <a:pt x="37" y="156"/>
                    <a:pt x="46" y="156"/>
                  </a:cubicBezTo>
                  <a:cubicBezTo>
                    <a:pt x="56" y="156"/>
                    <a:pt x="63" y="152"/>
                    <a:pt x="68" y="143"/>
                  </a:cubicBezTo>
                  <a:cubicBezTo>
                    <a:pt x="73" y="135"/>
                    <a:pt x="76" y="123"/>
                    <a:pt x="76" y="109"/>
                  </a:cubicBezTo>
                  <a:close/>
                  <a:moveTo>
                    <a:pt x="17" y="66"/>
                  </a:moveTo>
                  <a:cubicBezTo>
                    <a:pt x="21" y="59"/>
                    <a:pt x="25" y="53"/>
                    <a:pt x="31" y="50"/>
                  </a:cubicBezTo>
                  <a:cubicBezTo>
                    <a:pt x="36" y="46"/>
                    <a:pt x="43" y="44"/>
                    <a:pt x="51" y="44"/>
                  </a:cubicBezTo>
                  <a:cubicBezTo>
                    <a:pt x="63" y="44"/>
                    <a:pt x="74" y="50"/>
                    <a:pt x="82" y="62"/>
                  </a:cubicBezTo>
                  <a:cubicBezTo>
                    <a:pt x="90" y="74"/>
                    <a:pt x="94" y="89"/>
                    <a:pt x="94" y="109"/>
                  </a:cubicBezTo>
                  <a:cubicBezTo>
                    <a:pt x="94" y="128"/>
                    <a:pt x="90" y="143"/>
                    <a:pt x="82" y="155"/>
                  </a:cubicBezTo>
                  <a:cubicBezTo>
                    <a:pt x="74" y="167"/>
                    <a:pt x="63" y="173"/>
                    <a:pt x="51" y="173"/>
                  </a:cubicBezTo>
                  <a:cubicBezTo>
                    <a:pt x="43" y="173"/>
                    <a:pt x="36" y="171"/>
                    <a:pt x="31" y="168"/>
                  </a:cubicBezTo>
                  <a:cubicBezTo>
                    <a:pt x="25" y="164"/>
                    <a:pt x="21" y="159"/>
                    <a:pt x="17" y="151"/>
                  </a:cubicBezTo>
                  <a:lnTo>
                    <a:pt x="17" y="170"/>
                  </a:lnTo>
                  <a:lnTo>
                    <a:pt x="0" y="170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Rectangle 128">
              <a:extLst>
                <a:ext uri="{FF2B5EF4-FFF2-40B4-BE49-F238E27FC236}">
                  <a16:creationId xmlns:a16="http://schemas.microsoft.com/office/drawing/2014/main" id="{31D25E74-D036-412D-A7F6-6FF48696D8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4" y="2449"/>
              <a:ext cx="8" cy="8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29">
              <a:extLst>
                <a:ext uri="{FF2B5EF4-FFF2-40B4-BE49-F238E27FC236}">
                  <a16:creationId xmlns:a16="http://schemas.microsoft.com/office/drawing/2014/main" id="{EF41785E-9FC9-4F74-BAA9-A15F3E7353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6" y="2470"/>
              <a:ext cx="46" cy="62"/>
            </a:xfrm>
            <a:custGeom>
              <a:avLst/>
              <a:gdLst>
                <a:gd name="T0" fmla="*/ 49 w 97"/>
                <a:gd name="T1" fmla="*/ 17 h 129"/>
                <a:gd name="T2" fmla="*/ 27 w 97"/>
                <a:gd name="T3" fmla="*/ 30 h 129"/>
                <a:gd name="T4" fmla="*/ 19 w 97"/>
                <a:gd name="T5" fmla="*/ 65 h 129"/>
                <a:gd name="T6" fmla="*/ 27 w 97"/>
                <a:gd name="T7" fmla="*/ 99 h 129"/>
                <a:gd name="T8" fmla="*/ 49 w 97"/>
                <a:gd name="T9" fmla="*/ 112 h 129"/>
                <a:gd name="T10" fmla="*/ 70 w 97"/>
                <a:gd name="T11" fmla="*/ 99 h 129"/>
                <a:gd name="T12" fmla="*/ 79 w 97"/>
                <a:gd name="T13" fmla="*/ 65 h 129"/>
                <a:gd name="T14" fmla="*/ 70 w 97"/>
                <a:gd name="T15" fmla="*/ 30 h 129"/>
                <a:gd name="T16" fmla="*/ 49 w 97"/>
                <a:gd name="T17" fmla="*/ 17 h 129"/>
                <a:gd name="T18" fmla="*/ 49 w 97"/>
                <a:gd name="T19" fmla="*/ 0 h 129"/>
                <a:gd name="T20" fmla="*/ 84 w 97"/>
                <a:gd name="T21" fmla="*/ 17 h 129"/>
                <a:gd name="T22" fmla="*/ 97 w 97"/>
                <a:gd name="T23" fmla="*/ 65 h 129"/>
                <a:gd name="T24" fmla="*/ 84 w 97"/>
                <a:gd name="T25" fmla="*/ 112 h 129"/>
                <a:gd name="T26" fmla="*/ 49 w 97"/>
                <a:gd name="T27" fmla="*/ 129 h 129"/>
                <a:gd name="T28" fmla="*/ 13 w 97"/>
                <a:gd name="T29" fmla="*/ 112 h 129"/>
                <a:gd name="T30" fmla="*/ 0 w 97"/>
                <a:gd name="T31" fmla="*/ 65 h 129"/>
                <a:gd name="T32" fmla="*/ 13 w 97"/>
                <a:gd name="T33" fmla="*/ 17 h 129"/>
                <a:gd name="T34" fmla="*/ 49 w 97"/>
                <a:gd name="T35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7" h="129">
                  <a:moveTo>
                    <a:pt x="49" y="17"/>
                  </a:moveTo>
                  <a:cubicBezTo>
                    <a:pt x="39" y="17"/>
                    <a:pt x="32" y="22"/>
                    <a:pt x="27" y="30"/>
                  </a:cubicBezTo>
                  <a:cubicBezTo>
                    <a:pt x="21" y="38"/>
                    <a:pt x="19" y="50"/>
                    <a:pt x="19" y="65"/>
                  </a:cubicBezTo>
                  <a:cubicBezTo>
                    <a:pt x="19" y="79"/>
                    <a:pt x="21" y="91"/>
                    <a:pt x="27" y="99"/>
                  </a:cubicBezTo>
                  <a:cubicBezTo>
                    <a:pt x="32" y="108"/>
                    <a:pt x="39" y="112"/>
                    <a:pt x="49" y="112"/>
                  </a:cubicBezTo>
                  <a:cubicBezTo>
                    <a:pt x="58" y="112"/>
                    <a:pt x="65" y="108"/>
                    <a:pt x="70" y="99"/>
                  </a:cubicBezTo>
                  <a:cubicBezTo>
                    <a:pt x="76" y="91"/>
                    <a:pt x="79" y="79"/>
                    <a:pt x="79" y="65"/>
                  </a:cubicBezTo>
                  <a:cubicBezTo>
                    <a:pt x="79" y="50"/>
                    <a:pt x="76" y="39"/>
                    <a:pt x="70" y="30"/>
                  </a:cubicBezTo>
                  <a:cubicBezTo>
                    <a:pt x="65" y="22"/>
                    <a:pt x="58" y="17"/>
                    <a:pt x="49" y="17"/>
                  </a:cubicBezTo>
                  <a:close/>
                  <a:moveTo>
                    <a:pt x="49" y="0"/>
                  </a:moveTo>
                  <a:cubicBezTo>
                    <a:pt x="64" y="0"/>
                    <a:pt x="75" y="6"/>
                    <a:pt x="84" y="17"/>
                  </a:cubicBezTo>
                  <a:cubicBezTo>
                    <a:pt x="93" y="29"/>
                    <a:pt x="97" y="44"/>
                    <a:pt x="97" y="65"/>
                  </a:cubicBezTo>
                  <a:cubicBezTo>
                    <a:pt x="97" y="85"/>
                    <a:pt x="93" y="100"/>
                    <a:pt x="84" y="112"/>
                  </a:cubicBezTo>
                  <a:cubicBezTo>
                    <a:pt x="75" y="123"/>
                    <a:pt x="64" y="129"/>
                    <a:pt x="49" y="129"/>
                  </a:cubicBezTo>
                  <a:cubicBezTo>
                    <a:pt x="33" y="129"/>
                    <a:pt x="22" y="123"/>
                    <a:pt x="13" y="112"/>
                  </a:cubicBezTo>
                  <a:cubicBezTo>
                    <a:pt x="5" y="100"/>
                    <a:pt x="0" y="85"/>
                    <a:pt x="0" y="65"/>
                  </a:cubicBezTo>
                  <a:cubicBezTo>
                    <a:pt x="0" y="44"/>
                    <a:pt x="5" y="29"/>
                    <a:pt x="13" y="17"/>
                  </a:cubicBezTo>
                  <a:cubicBezTo>
                    <a:pt x="22" y="6"/>
                    <a:pt x="33" y="0"/>
                    <a:pt x="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30">
              <a:extLst>
                <a:ext uri="{FF2B5EF4-FFF2-40B4-BE49-F238E27FC236}">
                  <a16:creationId xmlns:a16="http://schemas.microsoft.com/office/drawing/2014/main" id="{94232CC2-A9F8-4577-8D28-ED49AC5C2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" y="2470"/>
              <a:ext cx="40" cy="62"/>
            </a:xfrm>
            <a:custGeom>
              <a:avLst/>
              <a:gdLst>
                <a:gd name="T0" fmla="*/ 83 w 83"/>
                <a:gd name="T1" fmla="*/ 8 h 129"/>
                <a:gd name="T2" fmla="*/ 83 w 83"/>
                <a:gd name="T3" fmla="*/ 27 h 129"/>
                <a:gd name="T4" fmla="*/ 68 w 83"/>
                <a:gd name="T5" fmla="*/ 20 h 129"/>
                <a:gd name="T6" fmla="*/ 54 w 83"/>
                <a:gd name="T7" fmla="*/ 17 h 129"/>
                <a:gd name="T8" fmla="*/ 27 w 83"/>
                <a:gd name="T9" fmla="*/ 30 h 129"/>
                <a:gd name="T10" fmla="*/ 18 w 83"/>
                <a:gd name="T11" fmla="*/ 65 h 129"/>
                <a:gd name="T12" fmla="*/ 27 w 83"/>
                <a:gd name="T13" fmla="*/ 99 h 129"/>
                <a:gd name="T14" fmla="*/ 54 w 83"/>
                <a:gd name="T15" fmla="*/ 112 h 129"/>
                <a:gd name="T16" fmla="*/ 68 w 83"/>
                <a:gd name="T17" fmla="*/ 109 h 129"/>
                <a:gd name="T18" fmla="*/ 83 w 83"/>
                <a:gd name="T19" fmla="*/ 102 h 129"/>
                <a:gd name="T20" fmla="*/ 83 w 83"/>
                <a:gd name="T21" fmla="*/ 121 h 129"/>
                <a:gd name="T22" fmla="*/ 68 w 83"/>
                <a:gd name="T23" fmla="*/ 127 h 129"/>
                <a:gd name="T24" fmla="*/ 52 w 83"/>
                <a:gd name="T25" fmla="*/ 129 h 129"/>
                <a:gd name="T26" fmla="*/ 14 w 83"/>
                <a:gd name="T27" fmla="*/ 111 h 129"/>
                <a:gd name="T28" fmla="*/ 0 w 83"/>
                <a:gd name="T29" fmla="*/ 65 h 129"/>
                <a:gd name="T30" fmla="*/ 14 w 83"/>
                <a:gd name="T31" fmla="*/ 17 h 129"/>
                <a:gd name="T32" fmla="*/ 53 w 83"/>
                <a:gd name="T33" fmla="*/ 0 h 129"/>
                <a:gd name="T34" fmla="*/ 68 w 83"/>
                <a:gd name="T35" fmla="*/ 2 h 129"/>
                <a:gd name="T36" fmla="*/ 83 w 83"/>
                <a:gd name="T37" fmla="*/ 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" h="129">
                  <a:moveTo>
                    <a:pt x="83" y="8"/>
                  </a:moveTo>
                  <a:lnTo>
                    <a:pt x="83" y="27"/>
                  </a:lnTo>
                  <a:cubicBezTo>
                    <a:pt x="78" y="24"/>
                    <a:pt x="73" y="21"/>
                    <a:pt x="68" y="20"/>
                  </a:cubicBezTo>
                  <a:cubicBezTo>
                    <a:pt x="64" y="18"/>
                    <a:pt x="59" y="17"/>
                    <a:pt x="54" y="17"/>
                  </a:cubicBezTo>
                  <a:cubicBezTo>
                    <a:pt x="42" y="17"/>
                    <a:pt x="34" y="21"/>
                    <a:pt x="27" y="30"/>
                  </a:cubicBezTo>
                  <a:cubicBezTo>
                    <a:pt x="21" y="38"/>
                    <a:pt x="18" y="50"/>
                    <a:pt x="18" y="65"/>
                  </a:cubicBezTo>
                  <a:cubicBezTo>
                    <a:pt x="18" y="79"/>
                    <a:pt x="21" y="91"/>
                    <a:pt x="27" y="99"/>
                  </a:cubicBezTo>
                  <a:cubicBezTo>
                    <a:pt x="34" y="108"/>
                    <a:pt x="42" y="112"/>
                    <a:pt x="54" y="112"/>
                  </a:cubicBezTo>
                  <a:cubicBezTo>
                    <a:pt x="59" y="112"/>
                    <a:pt x="64" y="111"/>
                    <a:pt x="68" y="109"/>
                  </a:cubicBezTo>
                  <a:cubicBezTo>
                    <a:pt x="73" y="108"/>
                    <a:pt x="78" y="106"/>
                    <a:pt x="83" y="102"/>
                  </a:cubicBezTo>
                  <a:lnTo>
                    <a:pt x="83" y="121"/>
                  </a:lnTo>
                  <a:cubicBezTo>
                    <a:pt x="78" y="124"/>
                    <a:pt x="73" y="126"/>
                    <a:pt x="68" y="127"/>
                  </a:cubicBezTo>
                  <a:cubicBezTo>
                    <a:pt x="63" y="128"/>
                    <a:pt x="58" y="129"/>
                    <a:pt x="52" y="129"/>
                  </a:cubicBezTo>
                  <a:cubicBezTo>
                    <a:pt x="36" y="129"/>
                    <a:pt x="23" y="123"/>
                    <a:pt x="14" y="111"/>
                  </a:cubicBezTo>
                  <a:cubicBezTo>
                    <a:pt x="5" y="100"/>
                    <a:pt x="0" y="84"/>
                    <a:pt x="0" y="65"/>
                  </a:cubicBezTo>
                  <a:cubicBezTo>
                    <a:pt x="0" y="45"/>
                    <a:pt x="5" y="29"/>
                    <a:pt x="14" y="17"/>
                  </a:cubicBezTo>
                  <a:cubicBezTo>
                    <a:pt x="23" y="6"/>
                    <a:pt x="36" y="0"/>
                    <a:pt x="53" y="0"/>
                  </a:cubicBezTo>
                  <a:cubicBezTo>
                    <a:pt x="58" y="0"/>
                    <a:pt x="63" y="1"/>
                    <a:pt x="68" y="2"/>
                  </a:cubicBezTo>
                  <a:cubicBezTo>
                    <a:pt x="74" y="3"/>
                    <a:pt x="78" y="5"/>
                    <a:pt x="83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31">
              <a:extLst>
                <a:ext uri="{FF2B5EF4-FFF2-40B4-BE49-F238E27FC236}">
                  <a16:creationId xmlns:a16="http://schemas.microsoft.com/office/drawing/2014/main" id="{F034B15B-433F-477E-8FED-E2B823AD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449"/>
              <a:ext cx="44" cy="81"/>
            </a:xfrm>
            <a:custGeom>
              <a:avLst/>
              <a:gdLst>
                <a:gd name="T0" fmla="*/ 0 w 93"/>
                <a:gd name="T1" fmla="*/ 0 h 170"/>
                <a:gd name="T2" fmla="*/ 17 w 93"/>
                <a:gd name="T3" fmla="*/ 0 h 170"/>
                <a:gd name="T4" fmla="*/ 17 w 93"/>
                <a:gd name="T5" fmla="*/ 100 h 170"/>
                <a:gd name="T6" fmla="*/ 69 w 93"/>
                <a:gd name="T7" fmla="*/ 47 h 170"/>
                <a:gd name="T8" fmla="*/ 91 w 93"/>
                <a:gd name="T9" fmla="*/ 47 h 170"/>
                <a:gd name="T10" fmla="*/ 35 w 93"/>
                <a:gd name="T11" fmla="*/ 105 h 170"/>
                <a:gd name="T12" fmla="*/ 93 w 93"/>
                <a:gd name="T13" fmla="*/ 170 h 170"/>
                <a:gd name="T14" fmla="*/ 71 w 93"/>
                <a:gd name="T15" fmla="*/ 170 h 170"/>
                <a:gd name="T16" fmla="*/ 17 w 93"/>
                <a:gd name="T17" fmla="*/ 110 h 170"/>
                <a:gd name="T18" fmla="*/ 17 w 93"/>
                <a:gd name="T19" fmla="*/ 170 h 170"/>
                <a:gd name="T20" fmla="*/ 0 w 93"/>
                <a:gd name="T21" fmla="*/ 170 h 170"/>
                <a:gd name="T22" fmla="*/ 0 w 93"/>
                <a:gd name="T23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" h="170">
                  <a:moveTo>
                    <a:pt x="0" y="0"/>
                  </a:moveTo>
                  <a:lnTo>
                    <a:pt x="17" y="0"/>
                  </a:lnTo>
                  <a:lnTo>
                    <a:pt x="17" y="100"/>
                  </a:lnTo>
                  <a:lnTo>
                    <a:pt x="69" y="47"/>
                  </a:lnTo>
                  <a:lnTo>
                    <a:pt x="91" y="47"/>
                  </a:lnTo>
                  <a:lnTo>
                    <a:pt x="35" y="105"/>
                  </a:lnTo>
                  <a:lnTo>
                    <a:pt x="93" y="170"/>
                  </a:lnTo>
                  <a:lnTo>
                    <a:pt x="71" y="170"/>
                  </a:lnTo>
                  <a:lnTo>
                    <a:pt x="17" y="110"/>
                  </a:lnTo>
                  <a:lnTo>
                    <a:pt x="17" y="170"/>
                  </a:lnTo>
                  <a:lnTo>
                    <a:pt x="0" y="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32">
              <a:extLst>
                <a:ext uri="{FF2B5EF4-FFF2-40B4-BE49-F238E27FC236}">
                  <a16:creationId xmlns:a16="http://schemas.microsoft.com/office/drawing/2014/main" id="{0AD8BABE-36A6-4F17-ACCA-97274ED7E5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9" y="2449"/>
              <a:ext cx="21" cy="95"/>
            </a:xfrm>
            <a:custGeom>
              <a:avLst/>
              <a:gdLst>
                <a:gd name="T0" fmla="*/ 43 w 43"/>
                <a:gd name="T1" fmla="*/ 0 h 199"/>
                <a:gd name="T2" fmla="*/ 24 w 43"/>
                <a:gd name="T3" fmla="*/ 50 h 199"/>
                <a:gd name="T4" fmla="*/ 18 w 43"/>
                <a:gd name="T5" fmla="*/ 99 h 199"/>
                <a:gd name="T6" fmla="*/ 24 w 43"/>
                <a:gd name="T7" fmla="*/ 149 h 199"/>
                <a:gd name="T8" fmla="*/ 43 w 43"/>
                <a:gd name="T9" fmla="*/ 199 h 199"/>
                <a:gd name="T10" fmla="*/ 28 w 43"/>
                <a:gd name="T11" fmla="*/ 199 h 199"/>
                <a:gd name="T12" fmla="*/ 7 w 43"/>
                <a:gd name="T13" fmla="*/ 149 h 199"/>
                <a:gd name="T14" fmla="*/ 0 w 43"/>
                <a:gd name="T15" fmla="*/ 99 h 199"/>
                <a:gd name="T16" fmla="*/ 7 w 43"/>
                <a:gd name="T17" fmla="*/ 50 h 199"/>
                <a:gd name="T18" fmla="*/ 28 w 43"/>
                <a:gd name="T19" fmla="*/ 0 h 199"/>
                <a:gd name="T20" fmla="*/ 43 w 43"/>
                <a:gd name="T2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99">
                  <a:moveTo>
                    <a:pt x="43" y="0"/>
                  </a:moveTo>
                  <a:cubicBezTo>
                    <a:pt x="34" y="17"/>
                    <a:pt x="28" y="33"/>
                    <a:pt x="24" y="50"/>
                  </a:cubicBezTo>
                  <a:cubicBezTo>
                    <a:pt x="20" y="66"/>
                    <a:pt x="18" y="83"/>
                    <a:pt x="18" y="99"/>
                  </a:cubicBezTo>
                  <a:cubicBezTo>
                    <a:pt x="18" y="116"/>
                    <a:pt x="20" y="133"/>
                    <a:pt x="24" y="149"/>
                  </a:cubicBezTo>
                  <a:cubicBezTo>
                    <a:pt x="28" y="166"/>
                    <a:pt x="35" y="182"/>
                    <a:pt x="43" y="199"/>
                  </a:cubicBezTo>
                  <a:lnTo>
                    <a:pt x="28" y="199"/>
                  </a:lnTo>
                  <a:cubicBezTo>
                    <a:pt x="18" y="182"/>
                    <a:pt x="11" y="165"/>
                    <a:pt x="7" y="149"/>
                  </a:cubicBezTo>
                  <a:cubicBezTo>
                    <a:pt x="2" y="132"/>
                    <a:pt x="0" y="116"/>
                    <a:pt x="0" y="99"/>
                  </a:cubicBezTo>
                  <a:cubicBezTo>
                    <a:pt x="0" y="83"/>
                    <a:pt x="2" y="67"/>
                    <a:pt x="7" y="50"/>
                  </a:cubicBezTo>
                  <a:cubicBezTo>
                    <a:pt x="11" y="34"/>
                    <a:pt x="18" y="17"/>
                    <a:pt x="28" y="0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33">
              <a:extLst>
                <a:ext uri="{FF2B5EF4-FFF2-40B4-BE49-F238E27FC236}">
                  <a16:creationId xmlns:a16="http://schemas.microsoft.com/office/drawing/2014/main" id="{15648769-3DE1-437A-8AA7-2646400AD4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46" y="2452"/>
              <a:ext cx="44" cy="78"/>
            </a:xfrm>
            <a:custGeom>
              <a:avLst/>
              <a:gdLst>
                <a:gd name="T0" fmla="*/ 19 w 91"/>
                <a:gd name="T1" fmla="*/ 19 h 164"/>
                <a:gd name="T2" fmla="*/ 19 w 91"/>
                <a:gd name="T3" fmla="*/ 80 h 164"/>
                <a:gd name="T4" fmla="*/ 43 w 91"/>
                <a:gd name="T5" fmla="*/ 80 h 164"/>
                <a:gd name="T6" fmla="*/ 64 w 91"/>
                <a:gd name="T7" fmla="*/ 72 h 164"/>
                <a:gd name="T8" fmla="*/ 71 w 91"/>
                <a:gd name="T9" fmla="*/ 49 h 164"/>
                <a:gd name="T10" fmla="*/ 64 w 91"/>
                <a:gd name="T11" fmla="*/ 27 h 164"/>
                <a:gd name="T12" fmla="*/ 43 w 91"/>
                <a:gd name="T13" fmla="*/ 19 h 164"/>
                <a:gd name="T14" fmla="*/ 19 w 91"/>
                <a:gd name="T15" fmla="*/ 19 h 164"/>
                <a:gd name="T16" fmla="*/ 0 w 91"/>
                <a:gd name="T17" fmla="*/ 0 h 164"/>
                <a:gd name="T18" fmla="*/ 43 w 91"/>
                <a:gd name="T19" fmla="*/ 0 h 164"/>
                <a:gd name="T20" fmla="*/ 79 w 91"/>
                <a:gd name="T21" fmla="*/ 13 h 164"/>
                <a:gd name="T22" fmla="*/ 91 w 91"/>
                <a:gd name="T23" fmla="*/ 49 h 164"/>
                <a:gd name="T24" fmla="*/ 79 w 91"/>
                <a:gd name="T25" fmla="*/ 86 h 164"/>
                <a:gd name="T26" fmla="*/ 43 w 91"/>
                <a:gd name="T27" fmla="*/ 98 h 164"/>
                <a:gd name="T28" fmla="*/ 19 w 91"/>
                <a:gd name="T29" fmla="*/ 98 h 164"/>
                <a:gd name="T30" fmla="*/ 19 w 91"/>
                <a:gd name="T31" fmla="*/ 164 h 164"/>
                <a:gd name="T32" fmla="*/ 0 w 91"/>
                <a:gd name="T33" fmla="*/ 164 h 164"/>
                <a:gd name="T34" fmla="*/ 0 w 91"/>
                <a:gd name="T3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164">
                  <a:moveTo>
                    <a:pt x="19" y="19"/>
                  </a:moveTo>
                  <a:lnTo>
                    <a:pt x="19" y="80"/>
                  </a:lnTo>
                  <a:lnTo>
                    <a:pt x="43" y="80"/>
                  </a:lnTo>
                  <a:cubicBezTo>
                    <a:pt x="52" y="80"/>
                    <a:pt x="59" y="77"/>
                    <a:pt x="64" y="72"/>
                  </a:cubicBezTo>
                  <a:cubicBezTo>
                    <a:pt x="68" y="67"/>
                    <a:pt x="71" y="59"/>
                    <a:pt x="71" y="49"/>
                  </a:cubicBezTo>
                  <a:cubicBezTo>
                    <a:pt x="71" y="39"/>
                    <a:pt x="68" y="32"/>
                    <a:pt x="64" y="27"/>
                  </a:cubicBezTo>
                  <a:cubicBezTo>
                    <a:pt x="59" y="21"/>
                    <a:pt x="52" y="19"/>
                    <a:pt x="43" y="19"/>
                  </a:cubicBezTo>
                  <a:lnTo>
                    <a:pt x="19" y="19"/>
                  </a:lnTo>
                  <a:close/>
                  <a:moveTo>
                    <a:pt x="0" y="0"/>
                  </a:moveTo>
                  <a:lnTo>
                    <a:pt x="43" y="0"/>
                  </a:lnTo>
                  <a:cubicBezTo>
                    <a:pt x="59" y="0"/>
                    <a:pt x="71" y="5"/>
                    <a:pt x="79" y="13"/>
                  </a:cubicBezTo>
                  <a:cubicBezTo>
                    <a:pt x="87" y="21"/>
                    <a:pt x="91" y="33"/>
                    <a:pt x="91" y="49"/>
                  </a:cubicBezTo>
                  <a:cubicBezTo>
                    <a:pt x="91" y="65"/>
                    <a:pt x="87" y="77"/>
                    <a:pt x="79" y="86"/>
                  </a:cubicBezTo>
                  <a:cubicBezTo>
                    <a:pt x="71" y="94"/>
                    <a:pt x="59" y="98"/>
                    <a:pt x="43" y="98"/>
                  </a:cubicBezTo>
                  <a:lnTo>
                    <a:pt x="19" y="98"/>
                  </a:lnTo>
                  <a:lnTo>
                    <a:pt x="19" y="164"/>
                  </a:lnTo>
                  <a:lnTo>
                    <a:pt x="0" y="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34">
              <a:extLst>
                <a:ext uri="{FF2B5EF4-FFF2-40B4-BE49-F238E27FC236}">
                  <a16:creationId xmlns:a16="http://schemas.microsoft.com/office/drawing/2014/main" id="{4C16BF24-13FB-49F0-8782-E3BF70ACC6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02" y="2452"/>
              <a:ext cx="48" cy="78"/>
            </a:xfrm>
            <a:custGeom>
              <a:avLst/>
              <a:gdLst>
                <a:gd name="T0" fmla="*/ 19 w 100"/>
                <a:gd name="T1" fmla="*/ 86 h 164"/>
                <a:gd name="T2" fmla="*/ 19 w 100"/>
                <a:gd name="T3" fmla="*/ 146 h 164"/>
                <a:gd name="T4" fmla="*/ 50 w 100"/>
                <a:gd name="T5" fmla="*/ 146 h 164"/>
                <a:gd name="T6" fmla="*/ 72 w 100"/>
                <a:gd name="T7" fmla="*/ 138 h 164"/>
                <a:gd name="T8" fmla="*/ 80 w 100"/>
                <a:gd name="T9" fmla="*/ 116 h 164"/>
                <a:gd name="T10" fmla="*/ 72 w 100"/>
                <a:gd name="T11" fmla="*/ 93 h 164"/>
                <a:gd name="T12" fmla="*/ 50 w 100"/>
                <a:gd name="T13" fmla="*/ 86 h 164"/>
                <a:gd name="T14" fmla="*/ 19 w 100"/>
                <a:gd name="T15" fmla="*/ 86 h 164"/>
                <a:gd name="T16" fmla="*/ 19 w 100"/>
                <a:gd name="T17" fmla="*/ 19 h 164"/>
                <a:gd name="T18" fmla="*/ 19 w 100"/>
                <a:gd name="T19" fmla="*/ 68 h 164"/>
                <a:gd name="T20" fmla="*/ 47 w 100"/>
                <a:gd name="T21" fmla="*/ 68 h 164"/>
                <a:gd name="T22" fmla="*/ 68 w 100"/>
                <a:gd name="T23" fmla="*/ 62 h 164"/>
                <a:gd name="T24" fmla="*/ 75 w 100"/>
                <a:gd name="T25" fmla="*/ 43 h 164"/>
                <a:gd name="T26" fmla="*/ 68 w 100"/>
                <a:gd name="T27" fmla="*/ 25 h 164"/>
                <a:gd name="T28" fmla="*/ 47 w 100"/>
                <a:gd name="T29" fmla="*/ 19 h 164"/>
                <a:gd name="T30" fmla="*/ 19 w 100"/>
                <a:gd name="T31" fmla="*/ 19 h 164"/>
                <a:gd name="T32" fmla="*/ 0 w 100"/>
                <a:gd name="T33" fmla="*/ 0 h 164"/>
                <a:gd name="T34" fmla="*/ 49 w 100"/>
                <a:gd name="T35" fmla="*/ 0 h 164"/>
                <a:gd name="T36" fmla="*/ 82 w 100"/>
                <a:gd name="T37" fmla="*/ 11 h 164"/>
                <a:gd name="T38" fmla="*/ 94 w 100"/>
                <a:gd name="T39" fmla="*/ 41 h 164"/>
                <a:gd name="T40" fmla="*/ 88 w 100"/>
                <a:gd name="T41" fmla="*/ 65 h 164"/>
                <a:gd name="T42" fmla="*/ 70 w 100"/>
                <a:gd name="T43" fmla="*/ 76 h 164"/>
                <a:gd name="T44" fmla="*/ 92 w 100"/>
                <a:gd name="T45" fmla="*/ 90 h 164"/>
                <a:gd name="T46" fmla="*/ 100 w 100"/>
                <a:gd name="T47" fmla="*/ 118 h 164"/>
                <a:gd name="T48" fmla="*/ 87 w 100"/>
                <a:gd name="T49" fmla="*/ 152 h 164"/>
                <a:gd name="T50" fmla="*/ 51 w 100"/>
                <a:gd name="T51" fmla="*/ 164 h 164"/>
                <a:gd name="T52" fmla="*/ 0 w 100"/>
                <a:gd name="T53" fmla="*/ 164 h 164"/>
                <a:gd name="T54" fmla="*/ 0 w 100"/>
                <a:gd name="T5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0" h="164">
                  <a:moveTo>
                    <a:pt x="19" y="86"/>
                  </a:moveTo>
                  <a:lnTo>
                    <a:pt x="19" y="146"/>
                  </a:lnTo>
                  <a:lnTo>
                    <a:pt x="50" y="146"/>
                  </a:lnTo>
                  <a:cubicBezTo>
                    <a:pt x="60" y="146"/>
                    <a:pt x="68" y="143"/>
                    <a:pt x="72" y="138"/>
                  </a:cubicBezTo>
                  <a:cubicBezTo>
                    <a:pt x="77" y="133"/>
                    <a:pt x="80" y="126"/>
                    <a:pt x="80" y="116"/>
                  </a:cubicBezTo>
                  <a:cubicBezTo>
                    <a:pt x="80" y="105"/>
                    <a:pt x="77" y="98"/>
                    <a:pt x="72" y="93"/>
                  </a:cubicBezTo>
                  <a:cubicBezTo>
                    <a:pt x="68" y="88"/>
                    <a:pt x="60" y="86"/>
                    <a:pt x="50" y="86"/>
                  </a:cubicBezTo>
                  <a:lnTo>
                    <a:pt x="19" y="86"/>
                  </a:lnTo>
                  <a:close/>
                  <a:moveTo>
                    <a:pt x="19" y="19"/>
                  </a:moveTo>
                  <a:lnTo>
                    <a:pt x="19" y="68"/>
                  </a:lnTo>
                  <a:lnTo>
                    <a:pt x="47" y="68"/>
                  </a:lnTo>
                  <a:cubicBezTo>
                    <a:pt x="57" y="68"/>
                    <a:pt x="64" y="66"/>
                    <a:pt x="68" y="62"/>
                  </a:cubicBezTo>
                  <a:cubicBezTo>
                    <a:pt x="73" y="58"/>
                    <a:pt x="75" y="51"/>
                    <a:pt x="75" y="43"/>
                  </a:cubicBezTo>
                  <a:cubicBezTo>
                    <a:pt x="75" y="35"/>
                    <a:pt x="73" y="29"/>
                    <a:pt x="68" y="25"/>
                  </a:cubicBezTo>
                  <a:cubicBezTo>
                    <a:pt x="64" y="21"/>
                    <a:pt x="57" y="19"/>
                    <a:pt x="47" y="19"/>
                  </a:cubicBezTo>
                  <a:lnTo>
                    <a:pt x="19" y="19"/>
                  </a:lnTo>
                  <a:close/>
                  <a:moveTo>
                    <a:pt x="0" y="0"/>
                  </a:moveTo>
                  <a:lnTo>
                    <a:pt x="49" y="0"/>
                  </a:lnTo>
                  <a:cubicBezTo>
                    <a:pt x="63" y="0"/>
                    <a:pt x="74" y="4"/>
                    <a:pt x="82" y="11"/>
                  </a:cubicBezTo>
                  <a:cubicBezTo>
                    <a:pt x="90" y="18"/>
                    <a:pt x="94" y="28"/>
                    <a:pt x="94" y="41"/>
                  </a:cubicBezTo>
                  <a:cubicBezTo>
                    <a:pt x="94" y="51"/>
                    <a:pt x="92" y="59"/>
                    <a:pt x="88" y="65"/>
                  </a:cubicBezTo>
                  <a:cubicBezTo>
                    <a:pt x="84" y="71"/>
                    <a:pt x="78" y="74"/>
                    <a:pt x="70" y="76"/>
                  </a:cubicBezTo>
                  <a:cubicBezTo>
                    <a:pt x="80" y="78"/>
                    <a:pt x="87" y="83"/>
                    <a:pt x="92" y="90"/>
                  </a:cubicBezTo>
                  <a:cubicBezTo>
                    <a:pt x="97" y="98"/>
                    <a:pt x="100" y="107"/>
                    <a:pt x="100" y="118"/>
                  </a:cubicBezTo>
                  <a:cubicBezTo>
                    <a:pt x="100" y="133"/>
                    <a:pt x="96" y="144"/>
                    <a:pt x="87" y="152"/>
                  </a:cubicBezTo>
                  <a:cubicBezTo>
                    <a:pt x="79" y="160"/>
                    <a:pt x="66" y="164"/>
                    <a:pt x="51" y="164"/>
                  </a:cubicBezTo>
                  <a:lnTo>
                    <a:pt x="0" y="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35">
              <a:extLst>
                <a:ext uri="{FF2B5EF4-FFF2-40B4-BE49-F238E27FC236}">
                  <a16:creationId xmlns:a16="http://schemas.microsoft.com/office/drawing/2014/main" id="{C5581C42-508D-4EFD-84DC-027C224C1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4" y="2449"/>
              <a:ext cx="20" cy="95"/>
            </a:xfrm>
            <a:custGeom>
              <a:avLst/>
              <a:gdLst>
                <a:gd name="T0" fmla="*/ 0 w 43"/>
                <a:gd name="T1" fmla="*/ 0 h 199"/>
                <a:gd name="T2" fmla="*/ 15 w 43"/>
                <a:gd name="T3" fmla="*/ 0 h 199"/>
                <a:gd name="T4" fmla="*/ 36 w 43"/>
                <a:gd name="T5" fmla="*/ 50 h 199"/>
                <a:gd name="T6" fmla="*/ 43 w 43"/>
                <a:gd name="T7" fmla="*/ 99 h 199"/>
                <a:gd name="T8" fmla="*/ 36 w 43"/>
                <a:gd name="T9" fmla="*/ 149 h 199"/>
                <a:gd name="T10" fmla="*/ 15 w 43"/>
                <a:gd name="T11" fmla="*/ 199 h 199"/>
                <a:gd name="T12" fmla="*/ 0 w 43"/>
                <a:gd name="T13" fmla="*/ 199 h 199"/>
                <a:gd name="T14" fmla="*/ 18 w 43"/>
                <a:gd name="T15" fmla="*/ 149 h 199"/>
                <a:gd name="T16" fmla="*/ 25 w 43"/>
                <a:gd name="T17" fmla="*/ 99 h 199"/>
                <a:gd name="T18" fmla="*/ 18 w 43"/>
                <a:gd name="T19" fmla="*/ 50 h 199"/>
                <a:gd name="T20" fmla="*/ 0 w 43"/>
                <a:gd name="T2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99">
                  <a:moveTo>
                    <a:pt x="0" y="0"/>
                  </a:moveTo>
                  <a:lnTo>
                    <a:pt x="15" y="0"/>
                  </a:lnTo>
                  <a:cubicBezTo>
                    <a:pt x="24" y="17"/>
                    <a:pt x="31" y="34"/>
                    <a:pt x="36" y="50"/>
                  </a:cubicBezTo>
                  <a:cubicBezTo>
                    <a:pt x="41" y="67"/>
                    <a:pt x="43" y="83"/>
                    <a:pt x="43" y="99"/>
                  </a:cubicBezTo>
                  <a:cubicBezTo>
                    <a:pt x="43" y="116"/>
                    <a:pt x="41" y="132"/>
                    <a:pt x="36" y="149"/>
                  </a:cubicBezTo>
                  <a:cubicBezTo>
                    <a:pt x="31" y="165"/>
                    <a:pt x="24" y="182"/>
                    <a:pt x="15" y="199"/>
                  </a:cubicBezTo>
                  <a:lnTo>
                    <a:pt x="0" y="199"/>
                  </a:lnTo>
                  <a:cubicBezTo>
                    <a:pt x="8" y="182"/>
                    <a:pt x="14" y="166"/>
                    <a:pt x="18" y="149"/>
                  </a:cubicBezTo>
                  <a:cubicBezTo>
                    <a:pt x="23" y="133"/>
                    <a:pt x="25" y="116"/>
                    <a:pt x="25" y="99"/>
                  </a:cubicBezTo>
                  <a:cubicBezTo>
                    <a:pt x="25" y="83"/>
                    <a:pt x="23" y="66"/>
                    <a:pt x="18" y="50"/>
                  </a:cubicBezTo>
                  <a:cubicBezTo>
                    <a:pt x="14" y="33"/>
                    <a:pt x="8" y="1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36">
              <a:extLst>
                <a:ext uri="{FF2B5EF4-FFF2-40B4-BE49-F238E27FC236}">
                  <a16:creationId xmlns:a16="http://schemas.microsoft.com/office/drawing/2014/main" id="{7DE78F41-FEF9-4CB4-BC0F-7F184DC2E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6" y="1201"/>
              <a:ext cx="62" cy="91"/>
            </a:xfrm>
            <a:custGeom>
              <a:avLst/>
              <a:gdLst>
                <a:gd name="T0" fmla="*/ 117 w 128"/>
                <a:gd name="T1" fmla="*/ 9 h 189"/>
                <a:gd name="T2" fmla="*/ 117 w 128"/>
                <a:gd name="T3" fmla="*/ 33 h 189"/>
                <a:gd name="T4" fmla="*/ 90 w 128"/>
                <a:gd name="T5" fmla="*/ 23 h 189"/>
                <a:gd name="T6" fmla="*/ 66 w 128"/>
                <a:gd name="T7" fmla="*/ 20 h 189"/>
                <a:gd name="T8" fmla="*/ 35 w 128"/>
                <a:gd name="T9" fmla="*/ 28 h 189"/>
                <a:gd name="T10" fmla="*/ 24 w 128"/>
                <a:gd name="T11" fmla="*/ 50 h 189"/>
                <a:gd name="T12" fmla="*/ 32 w 128"/>
                <a:gd name="T13" fmla="*/ 68 h 189"/>
                <a:gd name="T14" fmla="*/ 59 w 128"/>
                <a:gd name="T15" fmla="*/ 78 h 189"/>
                <a:gd name="T16" fmla="*/ 74 w 128"/>
                <a:gd name="T17" fmla="*/ 81 h 189"/>
                <a:gd name="T18" fmla="*/ 115 w 128"/>
                <a:gd name="T19" fmla="*/ 100 h 189"/>
                <a:gd name="T20" fmla="*/ 128 w 128"/>
                <a:gd name="T21" fmla="*/ 135 h 189"/>
                <a:gd name="T22" fmla="*/ 110 w 128"/>
                <a:gd name="T23" fmla="*/ 175 h 189"/>
                <a:gd name="T24" fmla="*/ 58 w 128"/>
                <a:gd name="T25" fmla="*/ 189 h 189"/>
                <a:gd name="T26" fmla="*/ 30 w 128"/>
                <a:gd name="T27" fmla="*/ 186 h 189"/>
                <a:gd name="T28" fmla="*/ 0 w 128"/>
                <a:gd name="T29" fmla="*/ 177 h 189"/>
                <a:gd name="T30" fmla="*/ 0 w 128"/>
                <a:gd name="T31" fmla="*/ 152 h 189"/>
                <a:gd name="T32" fmla="*/ 30 w 128"/>
                <a:gd name="T33" fmla="*/ 165 h 189"/>
                <a:gd name="T34" fmla="*/ 58 w 128"/>
                <a:gd name="T35" fmla="*/ 169 h 189"/>
                <a:gd name="T36" fmla="*/ 91 w 128"/>
                <a:gd name="T37" fmla="*/ 161 h 189"/>
                <a:gd name="T38" fmla="*/ 102 w 128"/>
                <a:gd name="T39" fmla="*/ 137 h 189"/>
                <a:gd name="T40" fmla="*/ 94 w 128"/>
                <a:gd name="T41" fmla="*/ 116 h 189"/>
                <a:gd name="T42" fmla="*/ 67 w 128"/>
                <a:gd name="T43" fmla="*/ 105 h 189"/>
                <a:gd name="T44" fmla="*/ 52 w 128"/>
                <a:gd name="T45" fmla="*/ 102 h 189"/>
                <a:gd name="T46" fmla="*/ 12 w 128"/>
                <a:gd name="T47" fmla="*/ 85 h 189"/>
                <a:gd name="T48" fmla="*/ 0 w 128"/>
                <a:gd name="T49" fmla="*/ 52 h 189"/>
                <a:gd name="T50" fmla="*/ 17 w 128"/>
                <a:gd name="T51" fmla="*/ 14 h 189"/>
                <a:gd name="T52" fmla="*/ 64 w 128"/>
                <a:gd name="T53" fmla="*/ 0 h 189"/>
                <a:gd name="T54" fmla="*/ 90 w 128"/>
                <a:gd name="T55" fmla="*/ 2 h 189"/>
                <a:gd name="T56" fmla="*/ 117 w 128"/>
                <a:gd name="T57" fmla="*/ 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8" h="189">
                  <a:moveTo>
                    <a:pt x="117" y="9"/>
                  </a:moveTo>
                  <a:lnTo>
                    <a:pt x="117" y="33"/>
                  </a:lnTo>
                  <a:cubicBezTo>
                    <a:pt x="108" y="29"/>
                    <a:pt x="99" y="26"/>
                    <a:pt x="90" y="23"/>
                  </a:cubicBezTo>
                  <a:cubicBezTo>
                    <a:pt x="82" y="21"/>
                    <a:pt x="74" y="20"/>
                    <a:pt x="66" y="20"/>
                  </a:cubicBezTo>
                  <a:cubicBezTo>
                    <a:pt x="53" y="20"/>
                    <a:pt x="43" y="23"/>
                    <a:pt x="35" y="28"/>
                  </a:cubicBezTo>
                  <a:cubicBezTo>
                    <a:pt x="28" y="33"/>
                    <a:pt x="24" y="40"/>
                    <a:pt x="24" y="50"/>
                  </a:cubicBezTo>
                  <a:cubicBezTo>
                    <a:pt x="24" y="58"/>
                    <a:pt x="27" y="64"/>
                    <a:pt x="32" y="68"/>
                  </a:cubicBezTo>
                  <a:cubicBezTo>
                    <a:pt x="36" y="72"/>
                    <a:pt x="46" y="76"/>
                    <a:pt x="59" y="78"/>
                  </a:cubicBezTo>
                  <a:lnTo>
                    <a:pt x="74" y="81"/>
                  </a:lnTo>
                  <a:cubicBezTo>
                    <a:pt x="92" y="85"/>
                    <a:pt x="106" y="91"/>
                    <a:pt x="115" y="100"/>
                  </a:cubicBezTo>
                  <a:cubicBezTo>
                    <a:pt x="123" y="109"/>
                    <a:pt x="128" y="120"/>
                    <a:pt x="128" y="135"/>
                  </a:cubicBezTo>
                  <a:cubicBezTo>
                    <a:pt x="128" y="153"/>
                    <a:pt x="122" y="166"/>
                    <a:pt x="110" y="175"/>
                  </a:cubicBezTo>
                  <a:cubicBezTo>
                    <a:pt x="98" y="185"/>
                    <a:pt x="81" y="189"/>
                    <a:pt x="58" y="189"/>
                  </a:cubicBezTo>
                  <a:cubicBezTo>
                    <a:pt x="49" y="189"/>
                    <a:pt x="40" y="188"/>
                    <a:pt x="30" y="186"/>
                  </a:cubicBezTo>
                  <a:cubicBezTo>
                    <a:pt x="21" y="184"/>
                    <a:pt x="11" y="181"/>
                    <a:pt x="0" y="177"/>
                  </a:cubicBezTo>
                  <a:lnTo>
                    <a:pt x="0" y="152"/>
                  </a:lnTo>
                  <a:cubicBezTo>
                    <a:pt x="10" y="158"/>
                    <a:pt x="20" y="162"/>
                    <a:pt x="30" y="165"/>
                  </a:cubicBezTo>
                  <a:cubicBezTo>
                    <a:pt x="39" y="168"/>
                    <a:pt x="49" y="169"/>
                    <a:pt x="58" y="169"/>
                  </a:cubicBezTo>
                  <a:cubicBezTo>
                    <a:pt x="72" y="169"/>
                    <a:pt x="83" y="166"/>
                    <a:pt x="91" y="161"/>
                  </a:cubicBezTo>
                  <a:cubicBezTo>
                    <a:pt x="98" y="155"/>
                    <a:pt x="102" y="147"/>
                    <a:pt x="102" y="137"/>
                  </a:cubicBezTo>
                  <a:cubicBezTo>
                    <a:pt x="102" y="128"/>
                    <a:pt x="99" y="121"/>
                    <a:pt x="94" y="116"/>
                  </a:cubicBezTo>
                  <a:cubicBezTo>
                    <a:pt x="88" y="111"/>
                    <a:pt x="79" y="107"/>
                    <a:pt x="67" y="105"/>
                  </a:cubicBezTo>
                  <a:lnTo>
                    <a:pt x="52" y="102"/>
                  </a:lnTo>
                  <a:cubicBezTo>
                    <a:pt x="33" y="98"/>
                    <a:pt x="20" y="92"/>
                    <a:pt x="12" y="85"/>
                  </a:cubicBezTo>
                  <a:cubicBezTo>
                    <a:pt x="4" y="77"/>
                    <a:pt x="0" y="66"/>
                    <a:pt x="0" y="52"/>
                  </a:cubicBezTo>
                  <a:cubicBezTo>
                    <a:pt x="0" y="36"/>
                    <a:pt x="5" y="23"/>
                    <a:pt x="17" y="14"/>
                  </a:cubicBezTo>
                  <a:cubicBezTo>
                    <a:pt x="28" y="5"/>
                    <a:pt x="44" y="0"/>
                    <a:pt x="64" y="0"/>
                  </a:cubicBezTo>
                  <a:cubicBezTo>
                    <a:pt x="72" y="0"/>
                    <a:pt x="81" y="1"/>
                    <a:pt x="90" y="2"/>
                  </a:cubicBezTo>
                  <a:cubicBezTo>
                    <a:pt x="99" y="4"/>
                    <a:pt x="108" y="6"/>
                    <a:pt x="117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37">
              <a:extLst>
                <a:ext uri="{FF2B5EF4-FFF2-40B4-BE49-F238E27FC236}">
                  <a16:creationId xmlns:a16="http://schemas.microsoft.com/office/drawing/2014/main" id="{5ABE8A6F-AE2B-4158-9A58-465BA1587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6" y="1202"/>
              <a:ext cx="80" cy="88"/>
            </a:xfrm>
            <a:custGeom>
              <a:avLst/>
              <a:gdLst>
                <a:gd name="T0" fmla="*/ 0 w 167"/>
                <a:gd name="T1" fmla="*/ 0 h 183"/>
                <a:gd name="T2" fmla="*/ 37 w 167"/>
                <a:gd name="T3" fmla="*/ 0 h 183"/>
                <a:gd name="T4" fmla="*/ 84 w 167"/>
                <a:gd name="T5" fmla="*/ 124 h 183"/>
                <a:gd name="T6" fmla="*/ 130 w 167"/>
                <a:gd name="T7" fmla="*/ 0 h 183"/>
                <a:gd name="T8" fmla="*/ 167 w 167"/>
                <a:gd name="T9" fmla="*/ 0 h 183"/>
                <a:gd name="T10" fmla="*/ 167 w 167"/>
                <a:gd name="T11" fmla="*/ 183 h 183"/>
                <a:gd name="T12" fmla="*/ 143 w 167"/>
                <a:gd name="T13" fmla="*/ 183 h 183"/>
                <a:gd name="T14" fmla="*/ 143 w 167"/>
                <a:gd name="T15" fmla="*/ 23 h 183"/>
                <a:gd name="T16" fmla="*/ 96 w 167"/>
                <a:gd name="T17" fmla="*/ 148 h 183"/>
                <a:gd name="T18" fmla="*/ 71 w 167"/>
                <a:gd name="T19" fmla="*/ 148 h 183"/>
                <a:gd name="T20" fmla="*/ 24 w 167"/>
                <a:gd name="T21" fmla="*/ 23 h 183"/>
                <a:gd name="T22" fmla="*/ 24 w 167"/>
                <a:gd name="T23" fmla="*/ 183 h 183"/>
                <a:gd name="T24" fmla="*/ 0 w 167"/>
                <a:gd name="T25" fmla="*/ 183 h 183"/>
                <a:gd name="T26" fmla="*/ 0 w 167"/>
                <a:gd name="T27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7" h="183">
                  <a:moveTo>
                    <a:pt x="0" y="0"/>
                  </a:moveTo>
                  <a:lnTo>
                    <a:pt x="37" y="0"/>
                  </a:lnTo>
                  <a:lnTo>
                    <a:pt x="84" y="124"/>
                  </a:lnTo>
                  <a:lnTo>
                    <a:pt x="130" y="0"/>
                  </a:lnTo>
                  <a:lnTo>
                    <a:pt x="167" y="0"/>
                  </a:lnTo>
                  <a:lnTo>
                    <a:pt x="167" y="183"/>
                  </a:lnTo>
                  <a:lnTo>
                    <a:pt x="143" y="183"/>
                  </a:lnTo>
                  <a:lnTo>
                    <a:pt x="143" y="23"/>
                  </a:lnTo>
                  <a:lnTo>
                    <a:pt x="96" y="148"/>
                  </a:lnTo>
                  <a:lnTo>
                    <a:pt x="71" y="148"/>
                  </a:lnTo>
                  <a:lnTo>
                    <a:pt x="24" y="23"/>
                  </a:lnTo>
                  <a:lnTo>
                    <a:pt x="24" y="183"/>
                  </a:lnTo>
                  <a:lnTo>
                    <a:pt x="0" y="1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1A13BE3-00BD-4E34-86CE-0248DAB89F7A}"/>
              </a:ext>
            </a:extLst>
          </p:cNvPr>
          <p:cNvSpPr txBox="1"/>
          <p:nvPr/>
        </p:nvSpPr>
        <p:spPr>
          <a:xfrm>
            <a:off x="2481359" y="5356753"/>
            <a:ext cx="673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 SM has generic </a:t>
            </a:r>
            <a:r>
              <a:rPr lang="en-US" dirty="0">
                <a:solidFill>
                  <a:srgbClr val="0070C0"/>
                </a:solidFill>
              </a:rPr>
              <a:t>processing blocks </a:t>
            </a:r>
            <a:r>
              <a:rPr lang="en-US" dirty="0"/>
              <a:t>and </a:t>
            </a:r>
            <a:r>
              <a:rPr lang="en-US" dirty="0">
                <a:solidFill>
                  <a:srgbClr val="E21A23"/>
                </a:solidFill>
              </a:rPr>
              <a:t>memory structures</a:t>
            </a:r>
          </a:p>
        </p:txBody>
      </p:sp>
    </p:spTree>
    <p:extLst>
      <p:ext uri="{BB962C8B-B14F-4D97-AF65-F5344CB8AC3E}">
        <p14:creationId xmlns:p14="http://schemas.microsoft.com/office/powerpoint/2010/main" val="4620918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276C6-BA6A-487D-9816-0F0736C86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Memories in an SM 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D133D8E-754D-4F93-9AE4-89972C091D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9851049"/>
              </p:ext>
            </p:extLst>
          </p:nvPr>
        </p:nvGraphicFramePr>
        <p:xfrm>
          <a:off x="1881186" y="1279525"/>
          <a:ext cx="8238172" cy="327881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17534">
                  <a:extLst>
                    <a:ext uri="{9D8B030D-6E8A-4147-A177-3AD203B41FA5}">
                      <a16:colId xmlns:a16="http://schemas.microsoft.com/office/drawing/2014/main" val="1227140876"/>
                    </a:ext>
                  </a:extLst>
                </a:gridCol>
                <a:gridCol w="5120638">
                  <a:extLst>
                    <a:ext uri="{9D8B030D-6E8A-4147-A177-3AD203B41FA5}">
                      <a16:colId xmlns:a16="http://schemas.microsoft.com/office/drawing/2014/main" val="1116946243"/>
                    </a:ext>
                  </a:extLst>
                </a:gridCol>
              </a:tblGrid>
              <a:tr h="383211">
                <a:tc>
                  <a:txBody>
                    <a:bodyPr/>
                    <a:lstStyle/>
                    <a:p>
                      <a:r>
                        <a:rPr lang="en-US" dirty="0"/>
                        <a:t>Type of Memory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Functionality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51666"/>
                  </a:ext>
                </a:extLst>
              </a:tr>
              <a:tr h="383211">
                <a:tc>
                  <a:txBody>
                    <a:bodyPr/>
                    <a:lstStyle/>
                    <a:p>
                      <a:r>
                        <a:rPr lang="en-US" sz="2000" dirty="0"/>
                        <a:t>Instruction cache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Similar to an i-cache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91517"/>
                  </a:ext>
                </a:extLst>
              </a:tr>
              <a:tr h="383211">
                <a:tc>
                  <a:txBody>
                    <a:bodyPr/>
                    <a:lstStyle/>
                    <a:p>
                      <a:r>
                        <a:rPr lang="en-US" sz="2000" dirty="0"/>
                        <a:t>L1 cache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Store regular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877071"/>
                  </a:ext>
                </a:extLst>
              </a:tr>
              <a:tr h="383211">
                <a:tc>
                  <a:txBody>
                    <a:bodyPr/>
                    <a:lstStyle/>
                    <a:p>
                      <a:r>
                        <a:rPr lang="en-US" sz="2000" dirty="0"/>
                        <a:t>Texture cache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Stores texture information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607143"/>
                  </a:ext>
                </a:extLst>
              </a:tr>
              <a:tr h="383211">
                <a:tc>
                  <a:txBody>
                    <a:bodyPr/>
                    <a:lstStyle/>
                    <a:p>
                      <a:r>
                        <a:rPr lang="en-US" sz="2000" dirty="0"/>
                        <a:t>Constant cache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Stores constants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2987784"/>
                  </a:ext>
                </a:extLst>
              </a:tr>
              <a:tr h="1228375">
                <a:tc>
                  <a:txBody>
                    <a:bodyPr/>
                    <a:lstStyle/>
                    <a:p>
                      <a:r>
                        <a:rPr lang="en-US" sz="2000" dirty="0"/>
                        <a:t>Shared memory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 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</a:rPr>
                        <a:t>shared memory </a:t>
                      </a:r>
                      <a:r>
                        <a:rPr lang="en-US" sz="2000" dirty="0"/>
                        <a:t>that all the threads in the SM can </a:t>
                      </a:r>
                      <a:r>
                        <a:rPr lang="en-US" sz="2000" dirty="0">
                          <a:solidFill>
                            <a:srgbClr val="00B050"/>
                          </a:solidFill>
                        </a:rPr>
                        <a:t>access</a:t>
                      </a:r>
                      <a:r>
                        <a:rPr lang="en-US" sz="2000" dirty="0"/>
                        <a:t>. Typically the __shared__ identifier is used to store arrays in this region.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9397573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BD5BBD-D04A-4522-9D6C-D960E9F0A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FBAFF-203E-4986-80F1-44B214CBA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643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2DDC4-821D-4A2A-8DA1-EE9E7A918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a PB (processing block)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148B91-4A28-44CA-B233-4B984E5F8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229308-5E03-4059-AB2C-B1A6DF349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54</a:t>
            </a:fld>
            <a:endParaRPr lang="en-US"/>
          </a:p>
        </p:txBody>
      </p:sp>
      <p:grpSp>
        <p:nvGrpSpPr>
          <p:cNvPr id="376" name="Group 375">
            <a:extLst>
              <a:ext uri="{FF2B5EF4-FFF2-40B4-BE49-F238E27FC236}">
                <a16:creationId xmlns:a16="http://schemas.microsoft.com/office/drawing/2014/main" id="{E3FB645A-9B7F-40DF-8B86-71A76B7B9893}"/>
              </a:ext>
            </a:extLst>
          </p:cNvPr>
          <p:cNvGrpSpPr/>
          <p:nvPr/>
        </p:nvGrpSpPr>
        <p:grpSpPr>
          <a:xfrm>
            <a:off x="3412358" y="1097282"/>
            <a:ext cx="4802822" cy="4912141"/>
            <a:chOff x="1658938" y="1279524"/>
            <a:chExt cx="4802822" cy="4912141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3166760C-CE49-427A-91B5-8A1D6606552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58938" y="1279524"/>
              <a:ext cx="4802822" cy="4912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" name="Group 205">
              <a:extLst>
                <a:ext uri="{FF2B5EF4-FFF2-40B4-BE49-F238E27FC236}">
                  <a16:creationId xmlns:a16="http://schemas.microsoft.com/office/drawing/2014/main" id="{90F39033-D8A3-4B99-881B-246A58BAF4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66106" y="1286692"/>
              <a:ext cx="4777733" cy="4874507"/>
              <a:chOff x="1049" y="810"/>
              <a:chExt cx="2666" cy="2720"/>
            </a:xfrm>
          </p:grpSpPr>
          <p:sp>
            <p:nvSpPr>
              <p:cNvPr id="176" name="Rectangle 5">
                <a:extLst>
                  <a:ext uri="{FF2B5EF4-FFF2-40B4-BE49-F238E27FC236}">
                    <a16:creationId xmlns:a16="http://schemas.microsoft.com/office/drawing/2014/main" id="{BD97E81B-3760-47FF-84F8-974231FC26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7" y="3356"/>
                <a:ext cx="557" cy="174"/>
              </a:xfrm>
              <a:prstGeom prst="rect">
                <a:avLst/>
              </a:prstGeom>
              <a:solidFill>
                <a:srgbClr val="A2D0D9"/>
              </a:solidFill>
              <a:ln w="7938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Rectangle 6">
                <a:extLst>
                  <a:ext uri="{FF2B5EF4-FFF2-40B4-BE49-F238E27FC236}">
                    <a16:creationId xmlns:a16="http://schemas.microsoft.com/office/drawing/2014/main" id="{C51E7F71-CC2F-4C00-BFCC-992B0A0B15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9" y="810"/>
                <a:ext cx="2666" cy="185"/>
              </a:xfrm>
              <a:prstGeom prst="rect">
                <a:avLst/>
              </a:prstGeom>
              <a:solidFill>
                <a:srgbClr val="D5F6FF"/>
              </a:solidFill>
              <a:ln w="12700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Freeform 7">
                <a:extLst>
                  <a:ext uri="{FF2B5EF4-FFF2-40B4-BE49-F238E27FC236}">
                    <a16:creationId xmlns:a16="http://schemas.microsoft.com/office/drawing/2014/main" id="{9C559A17-A6CC-4E38-B818-0B9C1D9AD2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5" y="867"/>
                <a:ext cx="39" cy="72"/>
              </a:xfrm>
              <a:custGeom>
                <a:avLst/>
                <a:gdLst>
                  <a:gd name="T0" fmla="*/ 0 w 183"/>
                  <a:gd name="T1" fmla="*/ 0 h 333"/>
                  <a:gd name="T2" fmla="*/ 40 w 183"/>
                  <a:gd name="T3" fmla="*/ 0 h 333"/>
                  <a:gd name="T4" fmla="*/ 40 w 183"/>
                  <a:gd name="T5" fmla="*/ 295 h 333"/>
                  <a:gd name="T6" fmla="*/ 183 w 183"/>
                  <a:gd name="T7" fmla="*/ 295 h 333"/>
                  <a:gd name="T8" fmla="*/ 183 w 183"/>
                  <a:gd name="T9" fmla="*/ 333 h 333"/>
                  <a:gd name="T10" fmla="*/ 0 w 183"/>
                  <a:gd name="T11" fmla="*/ 333 h 333"/>
                  <a:gd name="T12" fmla="*/ 0 w 183"/>
                  <a:gd name="T13" fmla="*/ 0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3" h="333">
                    <a:moveTo>
                      <a:pt x="0" y="0"/>
                    </a:moveTo>
                    <a:lnTo>
                      <a:pt x="40" y="0"/>
                    </a:lnTo>
                    <a:lnTo>
                      <a:pt x="40" y="295"/>
                    </a:lnTo>
                    <a:lnTo>
                      <a:pt x="183" y="295"/>
                    </a:lnTo>
                    <a:lnTo>
                      <a:pt x="183" y="333"/>
                    </a:lnTo>
                    <a:lnTo>
                      <a:pt x="0" y="3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Freeform 8">
                <a:extLst>
                  <a:ext uri="{FF2B5EF4-FFF2-40B4-BE49-F238E27FC236}">
                    <a16:creationId xmlns:a16="http://schemas.microsoft.com/office/drawing/2014/main" id="{9F39EC27-AED6-4A65-93E0-659290E5E2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10" y="866"/>
                <a:ext cx="44" cy="74"/>
              </a:xfrm>
              <a:custGeom>
                <a:avLst/>
                <a:gdLst>
                  <a:gd name="T0" fmla="*/ 101 w 203"/>
                  <a:gd name="T1" fmla="*/ 36 h 345"/>
                  <a:gd name="T2" fmla="*/ 55 w 203"/>
                  <a:gd name="T3" fmla="*/ 70 h 345"/>
                  <a:gd name="T4" fmla="*/ 40 w 203"/>
                  <a:gd name="T5" fmla="*/ 173 h 345"/>
                  <a:gd name="T6" fmla="*/ 55 w 203"/>
                  <a:gd name="T7" fmla="*/ 275 h 345"/>
                  <a:gd name="T8" fmla="*/ 101 w 203"/>
                  <a:gd name="T9" fmla="*/ 309 h 345"/>
                  <a:gd name="T10" fmla="*/ 148 w 203"/>
                  <a:gd name="T11" fmla="*/ 275 h 345"/>
                  <a:gd name="T12" fmla="*/ 163 w 203"/>
                  <a:gd name="T13" fmla="*/ 173 h 345"/>
                  <a:gd name="T14" fmla="*/ 148 w 203"/>
                  <a:gd name="T15" fmla="*/ 70 h 345"/>
                  <a:gd name="T16" fmla="*/ 101 w 203"/>
                  <a:gd name="T17" fmla="*/ 36 h 345"/>
                  <a:gd name="T18" fmla="*/ 101 w 203"/>
                  <a:gd name="T19" fmla="*/ 0 h 345"/>
                  <a:gd name="T20" fmla="*/ 177 w 203"/>
                  <a:gd name="T21" fmla="*/ 45 h 345"/>
                  <a:gd name="T22" fmla="*/ 203 w 203"/>
                  <a:gd name="T23" fmla="*/ 173 h 345"/>
                  <a:gd name="T24" fmla="*/ 177 w 203"/>
                  <a:gd name="T25" fmla="*/ 301 h 345"/>
                  <a:gd name="T26" fmla="*/ 101 w 203"/>
                  <a:gd name="T27" fmla="*/ 345 h 345"/>
                  <a:gd name="T28" fmla="*/ 26 w 203"/>
                  <a:gd name="T29" fmla="*/ 301 h 345"/>
                  <a:gd name="T30" fmla="*/ 0 w 203"/>
                  <a:gd name="T31" fmla="*/ 173 h 345"/>
                  <a:gd name="T32" fmla="*/ 26 w 203"/>
                  <a:gd name="T33" fmla="*/ 45 h 345"/>
                  <a:gd name="T34" fmla="*/ 101 w 203"/>
                  <a:gd name="T35" fmla="*/ 0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3" h="345">
                    <a:moveTo>
                      <a:pt x="101" y="36"/>
                    </a:moveTo>
                    <a:cubicBezTo>
                      <a:pt x="81" y="36"/>
                      <a:pt x="65" y="47"/>
                      <a:pt x="55" y="70"/>
                    </a:cubicBezTo>
                    <a:cubicBezTo>
                      <a:pt x="45" y="93"/>
                      <a:pt x="40" y="127"/>
                      <a:pt x="40" y="173"/>
                    </a:cubicBezTo>
                    <a:cubicBezTo>
                      <a:pt x="40" y="218"/>
                      <a:pt x="45" y="253"/>
                      <a:pt x="55" y="275"/>
                    </a:cubicBezTo>
                    <a:cubicBezTo>
                      <a:pt x="65" y="298"/>
                      <a:pt x="81" y="309"/>
                      <a:pt x="101" y="309"/>
                    </a:cubicBezTo>
                    <a:cubicBezTo>
                      <a:pt x="122" y="309"/>
                      <a:pt x="138" y="298"/>
                      <a:pt x="148" y="275"/>
                    </a:cubicBezTo>
                    <a:cubicBezTo>
                      <a:pt x="158" y="253"/>
                      <a:pt x="163" y="218"/>
                      <a:pt x="163" y="173"/>
                    </a:cubicBezTo>
                    <a:cubicBezTo>
                      <a:pt x="163" y="127"/>
                      <a:pt x="158" y="93"/>
                      <a:pt x="148" y="70"/>
                    </a:cubicBezTo>
                    <a:cubicBezTo>
                      <a:pt x="138" y="47"/>
                      <a:pt x="122" y="36"/>
                      <a:pt x="101" y="36"/>
                    </a:cubicBezTo>
                    <a:close/>
                    <a:moveTo>
                      <a:pt x="101" y="0"/>
                    </a:moveTo>
                    <a:cubicBezTo>
                      <a:pt x="134" y="0"/>
                      <a:pt x="160" y="15"/>
                      <a:pt x="177" y="45"/>
                    </a:cubicBezTo>
                    <a:cubicBezTo>
                      <a:pt x="195" y="74"/>
                      <a:pt x="203" y="117"/>
                      <a:pt x="203" y="173"/>
                    </a:cubicBezTo>
                    <a:cubicBezTo>
                      <a:pt x="203" y="229"/>
                      <a:pt x="195" y="271"/>
                      <a:pt x="177" y="301"/>
                    </a:cubicBezTo>
                    <a:cubicBezTo>
                      <a:pt x="160" y="330"/>
                      <a:pt x="134" y="345"/>
                      <a:pt x="101" y="345"/>
                    </a:cubicBezTo>
                    <a:cubicBezTo>
                      <a:pt x="68" y="345"/>
                      <a:pt x="43" y="330"/>
                      <a:pt x="26" y="301"/>
                    </a:cubicBezTo>
                    <a:cubicBezTo>
                      <a:pt x="8" y="271"/>
                      <a:pt x="0" y="229"/>
                      <a:pt x="0" y="173"/>
                    </a:cubicBezTo>
                    <a:cubicBezTo>
                      <a:pt x="0" y="117"/>
                      <a:pt x="8" y="74"/>
                      <a:pt x="26" y="45"/>
                    </a:cubicBezTo>
                    <a:cubicBezTo>
                      <a:pt x="43" y="15"/>
                      <a:pt x="68" y="0"/>
                      <a:pt x="1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Rectangle 9">
                <a:extLst>
                  <a:ext uri="{FF2B5EF4-FFF2-40B4-BE49-F238E27FC236}">
                    <a16:creationId xmlns:a16="http://schemas.microsoft.com/office/drawing/2014/main" id="{86E09AA5-489D-4A05-BF09-A7BB3E5AFD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6" y="867"/>
                <a:ext cx="9" cy="7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Freeform 10">
                <a:extLst>
                  <a:ext uri="{FF2B5EF4-FFF2-40B4-BE49-F238E27FC236}">
                    <a16:creationId xmlns:a16="http://schemas.microsoft.com/office/drawing/2014/main" id="{BFB58FBA-02E0-41AC-8423-3CD6E33088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884"/>
                <a:ext cx="40" cy="55"/>
              </a:xfrm>
              <a:custGeom>
                <a:avLst/>
                <a:gdLst>
                  <a:gd name="T0" fmla="*/ 185 w 185"/>
                  <a:gd name="T1" fmla="*/ 105 h 256"/>
                  <a:gd name="T2" fmla="*/ 185 w 185"/>
                  <a:gd name="T3" fmla="*/ 256 h 256"/>
                  <a:gd name="T4" fmla="*/ 149 w 185"/>
                  <a:gd name="T5" fmla="*/ 256 h 256"/>
                  <a:gd name="T6" fmla="*/ 149 w 185"/>
                  <a:gd name="T7" fmla="*/ 107 h 256"/>
                  <a:gd name="T8" fmla="*/ 137 w 185"/>
                  <a:gd name="T9" fmla="*/ 54 h 256"/>
                  <a:gd name="T10" fmla="*/ 100 w 185"/>
                  <a:gd name="T11" fmla="*/ 36 h 256"/>
                  <a:gd name="T12" fmla="*/ 53 w 185"/>
                  <a:gd name="T13" fmla="*/ 57 h 256"/>
                  <a:gd name="T14" fmla="*/ 36 w 185"/>
                  <a:gd name="T15" fmla="*/ 115 h 256"/>
                  <a:gd name="T16" fmla="*/ 36 w 185"/>
                  <a:gd name="T17" fmla="*/ 256 h 256"/>
                  <a:gd name="T18" fmla="*/ 0 w 185"/>
                  <a:gd name="T19" fmla="*/ 256 h 256"/>
                  <a:gd name="T20" fmla="*/ 0 w 185"/>
                  <a:gd name="T21" fmla="*/ 6 h 256"/>
                  <a:gd name="T22" fmla="*/ 36 w 185"/>
                  <a:gd name="T23" fmla="*/ 6 h 256"/>
                  <a:gd name="T24" fmla="*/ 36 w 185"/>
                  <a:gd name="T25" fmla="*/ 45 h 256"/>
                  <a:gd name="T26" fmla="*/ 67 w 185"/>
                  <a:gd name="T27" fmla="*/ 11 h 256"/>
                  <a:gd name="T28" fmla="*/ 108 w 185"/>
                  <a:gd name="T29" fmla="*/ 0 h 256"/>
                  <a:gd name="T30" fmla="*/ 166 w 185"/>
                  <a:gd name="T31" fmla="*/ 27 h 256"/>
                  <a:gd name="T32" fmla="*/ 185 w 185"/>
                  <a:gd name="T33" fmla="*/ 105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5" h="256">
                    <a:moveTo>
                      <a:pt x="185" y="105"/>
                    </a:moveTo>
                    <a:lnTo>
                      <a:pt x="185" y="256"/>
                    </a:lnTo>
                    <a:lnTo>
                      <a:pt x="149" y="256"/>
                    </a:lnTo>
                    <a:lnTo>
                      <a:pt x="149" y="107"/>
                    </a:lnTo>
                    <a:cubicBezTo>
                      <a:pt x="149" y="83"/>
                      <a:pt x="145" y="65"/>
                      <a:pt x="137" y="54"/>
                    </a:cubicBezTo>
                    <a:cubicBezTo>
                      <a:pt x="128" y="42"/>
                      <a:pt x="116" y="36"/>
                      <a:pt x="100" y="36"/>
                    </a:cubicBezTo>
                    <a:cubicBezTo>
                      <a:pt x="80" y="36"/>
                      <a:pt x="65" y="43"/>
                      <a:pt x="53" y="57"/>
                    </a:cubicBezTo>
                    <a:cubicBezTo>
                      <a:pt x="42" y="71"/>
                      <a:pt x="36" y="90"/>
                      <a:pt x="36" y="115"/>
                    </a:cubicBezTo>
                    <a:lnTo>
                      <a:pt x="36" y="256"/>
                    </a:lnTo>
                    <a:lnTo>
                      <a:pt x="0" y="256"/>
                    </a:lnTo>
                    <a:lnTo>
                      <a:pt x="0" y="6"/>
                    </a:lnTo>
                    <a:lnTo>
                      <a:pt x="36" y="6"/>
                    </a:lnTo>
                    <a:lnTo>
                      <a:pt x="36" y="45"/>
                    </a:lnTo>
                    <a:cubicBezTo>
                      <a:pt x="45" y="30"/>
                      <a:pt x="55" y="19"/>
                      <a:pt x="67" y="11"/>
                    </a:cubicBezTo>
                    <a:cubicBezTo>
                      <a:pt x="79" y="4"/>
                      <a:pt x="93" y="0"/>
                      <a:pt x="108" y="0"/>
                    </a:cubicBezTo>
                    <a:cubicBezTo>
                      <a:pt x="133" y="0"/>
                      <a:pt x="153" y="9"/>
                      <a:pt x="166" y="27"/>
                    </a:cubicBezTo>
                    <a:cubicBezTo>
                      <a:pt x="179" y="45"/>
                      <a:pt x="185" y="71"/>
                      <a:pt x="185" y="10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Freeform 11">
                <a:extLst>
                  <a:ext uri="{FF2B5EF4-FFF2-40B4-BE49-F238E27FC236}">
                    <a16:creationId xmlns:a16="http://schemas.microsoft.com/office/drawing/2014/main" id="{FB61D6A8-1A45-4CB2-84A2-A3A38C8C8D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4" y="884"/>
                <a:ext cx="36" cy="56"/>
              </a:xfrm>
              <a:custGeom>
                <a:avLst/>
                <a:gdLst>
                  <a:gd name="T0" fmla="*/ 157 w 169"/>
                  <a:gd name="T1" fmla="*/ 14 h 262"/>
                  <a:gd name="T2" fmla="*/ 157 w 169"/>
                  <a:gd name="T3" fmla="*/ 52 h 262"/>
                  <a:gd name="T4" fmla="*/ 125 w 169"/>
                  <a:gd name="T5" fmla="*/ 39 h 262"/>
                  <a:gd name="T6" fmla="*/ 91 w 169"/>
                  <a:gd name="T7" fmla="*/ 35 h 262"/>
                  <a:gd name="T8" fmla="*/ 50 w 169"/>
                  <a:gd name="T9" fmla="*/ 44 h 262"/>
                  <a:gd name="T10" fmla="*/ 36 w 169"/>
                  <a:gd name="T11" fmla="*/ 72 h 262"/>
                  <a:gd name="T12" fmla="*/ 46 w 169"/>
                  <a:gd name="T13" fmla="*/ 94 h 262"/>
                  <a:gd name="T14" fmla="*/ 85 w 169"/>
                  <a:gd name="T15" fmla="*/ 110 h 262"/>
                  <a:gd name="T16" fmla="*/ 97 w 169"/>
                  <a:gd name="T17" fmla="*/ 113 h 262"/>
                  <a:gd name="T18" fmla="*/ 152 w 169"/>
                  <a:gd name="T19" fmla="*/ 139 h 262"/>
                  <a:gd name="T20" fmla="*/ 169 w 169"/>
                  <a:gd name="T21" fmla="*/ 187 h 262"/>
                  <a:gd name="T22" fmla="*/ 144 w 169"/>
                  <a:gd name="T23" fmla="*/ 242 h 262"/>
                  <a:gd name="T24" fmla="*/ 77 w 169"/>
                  <a:gd name="T25" fmla="*/ 262 h 262"/>
                  <a:gd name="T26" fmla="*/ 40 w 169"/>
                  <a:gd name="T27" fmla="*/ 258 h 262"/>
                  <a:gd name="T28" fmla="*/ 0 w 169"/>
                  <a:gd name="T29" fmla="*/ 246 h 262"/>
                  <a:gd name="T30" fmla="*/ 0 w 169"/>
                  <a:gd name="T31" fmla="*/ 204 h 262"/>
                  <a:gd name="T32" fmla="*/ 39 w 169"/>
                  <a:gd name="T33" fmla="*/ 222 h 262"/>
                  <a:gd name="T34" fmla="*/ 78 w 169"/>
                  <a:gd name="T35" fmla="*/ 228 h 262"/>
                  <a:gd name="T36" fmla="*/ 118 w 169"/>
                  <a:gd name="T37" fmla="*/ 218 h 262"/>
                  <a:gd name="T38" fmla="*/ 131 w 169"/>
                  <a:gd name="T39" fmla="*/ 190 h 262"/>
                  <a:gd name="T40" fmla="*/ 121 w 169"/>
                  <a:gd name="T41" fmla="*/ 164 h 262"/>
                  <a:gd name="T42" fmla="*/ 78 w 169"/>
                  <a:gd name="T43" fmla="*/ 147 h 262"/>
                  <a:gd name="T44" fmla="*/ 65 w 169"/>
                  <a:gd name="T45" fmla="*/ 144 h 262"/>
                  <a:gd name="T46" fmla="*/ 16 w 169"/>
                  <a:gd name="T47" fmla="*/ 119 h 262"/>
                  <a:gd name="T48" fmla="*/ 1 w 169"/>
                  <a:gd name="T49" fmla="*/ 74 h 262"/>
                  <a:gd name="T50" fmla="*/ 23 w 169"/>
                  <a:gd name="T51" fmla="*/ 19 h 262"/>
                  <a:gd name="T52" fmla="*/ 86 w 169"/>
                  <a:gd name="T53" fmla="*/ 0 h 262"/>
                  <a:gd name="T54" fmla="*/ 124 w 169"/>
                  <a:gd name="T55" fmla="*/ 4 h 262"/>
                  <a:gd name="T56" fmla="*/ 157 w 169"/>
                  <a:gd name="T57" fmla="*/ 14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9" h="262">
                    <a:moveTo>
                      <a:pt x="157" y="14"/>
                    </a:moveTo>
                    <a:lnTo>
                      <a:pt x="157" y="52"/>
                    </a:lnTo>
                    <a:cubicBezTo>
                      <a:pt x="147" y="46"/>
                      <a:pt x="136" y="42"/>
                      <a:pt x="125" y="39"/>
                    </a:cubicBezTo>
                    <a:cubicBezTo>
                      <a:pt x="114" y="36"/>
                      <a:pt x="102" y="35"/>
                      <a:pt x="91" y="35"/>
                    </a:cubicBezTo>
                    <a:cubicBezTo>
                      <a:pt x="72" y="35"/>
                      <a:pt x="59" y="38"/>
                      <a:pt x="50" y="44"/>
                    </a:cubicBezTo>
                    <a:cubicBezTo>
                      <a:pt x="41" y="50"/>
                      <a:pt x="36" y="60"/>
                      <a:pt x="36" y="72"/>
                    </a:cubicBezTo>
                    <a:cubicBezTo>
                      <a:pt x="36" y="82"/>
                      <a:pt x="40" y="89"/>
                      <a:pt x="46" y="94"/>
                    </a:cubicBezTo>
                    <a:cubicBezTo>
                      <a:pt x="53" y="100"/>
                      <a:pt x="66" y="105"/>
                      <a:pt x="85" y="110"/>
                    </a:cubicBezTo>
                    <a:lnTo>
                      <a:pt x="97" y="113"/>
                    </a:lnTo>
                    <a:cubicBezTo>
                      <a:pt x="123" y="119"/>
                      <a:pt x="142" y="128"/>
                      <a:pt x="152" y="139"/>
                    </a:cubicBezTo>
                    <a:cubicBezTo>
                      <a:pt x="163" y="151"/>
                      <a:pt x="169" y="167"/>
                      <a:pt x="169" y="187"/>
                    </a:cubicBezTo>
                    <a:cubicBezTo>
                      <a:pt x="169" y="210"/>
                      <a:pt x="161" y="228"/>
                      <a:pt x="144" y="242"/>
                    </a:cubicBezTo>
                    <a:cubicBezTo>
                      <a:pt x="128" y="255"/>
                      <a:pt x="106" y="262"/>
                      <a:pt x="77" y="262"/>
                    </a:cubicBezTo>
                    <a:cubicBezTo>
                      <a:pt x="65" y="262"/>
                      <a:pt x="53" y="261"/>
                      <a:pt x="40" y="258"/>
                    </a:cubicBezTo>
                    <a:cubicBezTo>
                      <a:pt x="27" y="256"/>
                      <a:pt x="14" y="252"/>
                      <a:pt x="0" y="246"/>
                    </a:cubicBezTo>
                    <a:lnTo>
                      <a:pt x="0" y="204"/>
                    </a:lnTo>
                    <a:cubicBezTo>
                      <a:pt x="13" y="212"/>
                      <a:pt x="26" y="218"/>
                      <a:pt x="39" y="222"/>
                    </a:cubicBezTo>
                    <a:cubicBezTo>
                      <a:pt x="52" y="226"/>
                      <a:pt x="65" y="228"/>
                      <a:pt x="78" y="228"/>
                    </a:cubicBezTo>
                    <a:cubicBezTo>
                      <a:pt x="95" y="228"/>
                      <a:pt x="108" y="225"/>
                      <a:pt x="118" y="218"/>
                    </a:cubicBezTo>
                    <a:cubicBezTo>
                      <a:pt x="127" y="211"/>
                      <a:pt x="131" y="202"/>
                      <a:pt x="131" y="190"/>
                    </a:cubicBezTo>
                    <a:cubicBezTo>
                      <a:pt x="131" y="179"/>
                      <a:pt x="128" y="170"/>
                      <a:pt x="121" y="164"/>
                    </a:cubicBezTo>
                    <a:cubicBezTo>
                      <a:pt x="115" y="158"/>
                      <a:pt x="100" y="153"/>
                      <a:pt x="78" y="147"/>
                    </a:cubicBezTo>
                    <a:lnTo>
                      <a:pt x="65" y="144"/>
                    </a:lnTo>
                    <a:cubicBezTo>
                      <a:pt x="43" y="139"/>
                      <a:pt x="26" y="130"/>
                      <a:pt x="16" y="119"/>
                    </a:cubicBezTo>
                    <a:cubicBezTo>
                      <a:pt x="6" y="108"/>
                      <a:pt x="1" y="93"/>
                      <a:pt x="1" y="74"/>
                    </a:cubicBezTo>
                    <a:cubicBezTo>
                      <a:pt x="1" y="50"/>
                      <a:pt x="9" y="32"/>
                      <a:pt x="23" y="19"/>
                    </a:cubicBezTo>
                    <a:cubicBezTo>
                      <a:pt x="38" y="7"/>
                      <a:pt x="59" y="0"/>
                      <a:pt x="86" y="0"/>
                    </a:cubicBezTo>
                    <a:cubicBezTo>
                      <a:pt x="100" y="0"/>
                      <a:pt x="112" y="1"/>
                      <a:pt x="124" y="4"/>
                    </a:cubicBezTo>
                    <a:cubicBezTo>
                      <a:pt x="136" y="6"/>
                      <a:pt x="147" y="9"/>
                      <a:pt x="157" y="1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Freeform 12">
                <a:extLst>
                  <a:ext uri="{FF2B5EF4-FFF2-40B4-BE49-F238E27FC236}">
                    <a16:creationId xmlns:a16="http://schemas.microsoft.com/office/drawing/2014/main" id="{1E692C73-9280-4A45-A6D0-95970E9026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7" y="870"/>
                <a:ext cx="29" cy="69"/>
              </a:xfrm>
              <a:custGeom>
                <a:avLst/>
                <a:gdLst>
                  <a:gd name="T0" fmla="*/ 64 w 138"/>
                  <a:gd name="T1" fmla="*/ 0 h 320"/>
                  <a:gd name="T2" fmla="*/ 64 w 138"/>
                  <a:gd name="T3" fmla="*/ 70 h 320"/>
                  <a:gd name="T4" fmla="*/ 138 w 138"/>
                  <a:gd name="T5" fmla="*/ 70 h 320"/>
                  <a:gd name="T6" fmla="*/ 138 w 138"/>
                  <a:gd name="T7" fmla="*/ 102 h 320"/>
                  <a:gd name="T8" fmla="*/ 64 w 138"/>
                  <a:gd name="T9" fmla="*/ 102 h 320"/>
                  <a:gd name="T10" fmla="*/ 64 w 138"/>
                  <a:gd name="T11" fmla="*/ 237 h 320"/>
                  <a:gd name="T12" fmla="*/ 71 w 138"/>
                  <a:gd name="T13" fmla="*/ 277 h 320"/>
                  <a:gd name="T14" fmla="*/ 101 w 138"/>
                  <a:gd name="T15" fmla="*/ 285 h 320"/>
                  <a:gd name="T16" fmla="*/ 138 w 138"/>
                  <a:gd name="T17" fmla="*/ 285 h 320"/>
                  <a:gd name="T18" fmla="*/ 138 w 138"/>
                  <a:gd name="T19" fmla="*/ 320 h 320"/>
                  <a:gd name="T20" fmla="*/ 101 w 138"/>
                  <a:gd name="T21" fmla="*/ 320 h 320"/>
                  <a:gd name="T22" fmla="*/ 43 w 138"/>
                  <a:gd name="T23" fmla="*/ 302 h 320"/>
                  <a:gd name="T24" fmla="*/ 27 w 138"/>
                  <a:gd name="T25" fmla="*/ 237 h 320"/>
                  <a:gd name="T26" fmla="*/ 27 w 138"/>
                  <a:gd name="T27" fmla="*/ 102 h 320"/>
                  <a:gd name="T28" fmla="*/ 0 w 138"/>
                  <a:gd name="T29" fmla="*/ 102 h 320"/>
                  <a:gd name="T30" fmla="*/ 0 w 138"/>
                  <a:gd name="T31" fmla="*/ 70 h 320"/>
                  <a:gd name="T32" fmla="*/ 27 w 138"/>
                  <a:gd name="T33" fmla="*/ 70 h 320"/>
                  <a:gd name="T34" fmla="*/ 27 w 138"/>
                  <a:gd name="T35" fmla="*/ 0 h 320"/>
                  <a:gd name="T36" fmla="*/ 64 w 138"/>
                  <a:gd name="T37" fmla="*/ 0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8" h="320">
                    <a:moveTo>
                      <a:pt x="64" y="0"/>
                    </a:moveTo>
                    <a:lnTo>
                      <a:pt x="64" y="70"/>
                    </a:lnTo>
                    <a:lnTo>
                      <a:pt x="138" y="70"/>
                    </a:lnTo>
                    <a:lnTo>
                      <a:pt x="138" y="102"/>
                    </a:lnTo>
                    <a:lnTo>
                      <a:pt x="64" y="102"/>
                    </a:lnTo>
                    <a:lnTo>
                      <a:pt x="64" y="237"/>
                    </a:lnTo>
                    <a:cubicBezTo>
                      <a:pt x="64" y="258"/>
                      <a:pt x="66" y="271"/>
                      <a:pt x="71" y="277"/>
                    </a:cubicBezTo>
                    <a:cubicBezTo>
                      <a:pt x="76" y="282"/>
                      <a:pt x="86" y="285"/>
                      <a:pt x="101" y="285"/>
                    </a:cubicBezTo>
                    <a:lnTo>
                      <a:pt x="138" y="285"/>
                    </a:lnTo>
                    <a:lnTo>
                      <a:pt x="138" y="320"/>
                    </a:lnTo>
                    <a:lnTo>
                      <a:pt x="101" y="320"/>
                    </a:lnTo>
                    <a:cubicBezTo>
                      <a:pt x="73" y="320"/>
                      <a:pt x="54" y="314"/>
                      <a:pt x="43" y="302"/>
                    </a:cubicBezTo>
                    <a:cubicBezTo>
                      <a:pt x="32" y="290"/>
                      <a:pt x="27" y="269"/>
                      <a:pt x="27" y="237"/>
                    </a:cubicBezTo>
                    <a:lnTo>
                      <a:pt x="27" y="102"/>
                    </a:lnTo>
                    <a:lnTo>
                      <a:pt x="0" y="102"/>
                    </a:lnTo>
                    <a:lnTo>
                      <a:pt x="0" y="70"/>
                    </a:lnTo>
                    <a:lnTo>
                      <a:pt x="27" y="70"/>
                    </a:lnTo>
                    <a:lnTo>
                      <a:pt x="27" y="0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Freeform 13">
                <a:extLst>
                  <a:ext uri="{FF2B5EF4-FFF2-40B4-BE49-F238E27FC236}">
                    <a16:creationId xmlns:a16="http://schemas.microsoft.com/office/drawing/2014/main" id="{29E0C515-2574-4F45-A72F-7C3B485824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6" y="884"/>
                <a:ext cx="28" cy="55"/>
              </a:xfrm>
              <a:custGeom>
                <a:avLst/>
                <a:gdLst>
                  <a:gd name="T0" fmla="*/ 129 w 129"/>
                  <a:gd name="T1" fmla="*/ 45 h 256"/>
                  <a:gd name="T2" fmla="*/ 116 w 129"/>
                  <a:gd name="T3" fmla="*/ 39 h 256"/>
                  <a:gd name="T4" fmla="*/ 100 w 129"/>
                  <a:gd name="T5" fmla="*/ 37 h 256"/>
                  <a:gd name="T6" fmla="*/ 53 w 129"/>
                  <a:gd name="T7" fmla="*/ 60 h 256"/>
                  <a:gd name="T8" fmla="*/ 37 w 129"/>
                  <a:gd name="T9" fmla="*/ 124 h 256"/>
                  <a:gd name="T10" fmla="*/ 37 w 129"/>
                  <a:gd name="T11" fmla="*/ 256 h 256"/>
                  <a:gd name="T12" fmla="*/ 0 w 129"/>
                  <a:gd name="T13" fmla="*/ 256 h 256"/>
                  <a:gd name="T14" fmla="*/ 0 w 129"/>
                  <a:gd name="T15" fmla="*/ 6 h 256"/>
                  <a:gd name="T16" fmla="*/ 37 w 129"/>
                  <a:gd name="T17" fmla="*/ 6 h 256"/>
                  <a:gd name="T18" fmla="*/ 37 w 129"/>
                  <a:gd name="T19" fmla="*/ 45 h 256"/>
                  <a:gd name="T20" fmla="*/ 66 w 129"/>
                  <a:gd name="T21" fmla="*/ 11 h 256"/>
                  <a:gd name="T22" fmla="*/ 111 w 129"/>
                  <a:gd name="T23" fmla="*/ 0 h 256"/>
                  <a:gd name="T24" fmla="*/ 119 w 129"/>
                  <a:gd name="T25" fmla="*/ 1 h 256"/>
                  <a:gd name="T26" fmla="*/ 129 w 129"/>
                  <a:gd name="T27" fmla="*/ 3 h 256"/>
                  <a:gd name="T28" fmla="*/ 129 w 129"/>
                  <a:gd name="T29" fmla="*/ 45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9" h="256">
                    <a:moveTo>
                      <a:pt x="129" y="45"/>
                    </a:moveTo>
                    <a:cubicBezTo>
                      <a:pt x="125" y="42"/>
                      <a:pt x="121" y="40"/>
                      <a:pt x="116" y="39"/>
                    </a:cubicBezTo>
                    <a:cubicBezTo>
                      <a:pt x="111" y="38"/>
                      <a:pt x="106" y="37"/>
                      <a:pt x="100" y="37"/>
                    </a:cubicBezTo>
                    <a:cubicBezTo>
                      <a:pt x="80" y="37"/>
                      <a:pt x="64" y="44"/>
                      <a:pt x="53" y="60"/>
                    </a:cubicBezTo>
                    <a:cubicBezTo>
                      <a:pt x="42" y="75"/>
                      <a:pt x="37" y="96"/>
                      <a:pt x="37" y="124"/>
                    </a:cubicBezTo>
                    <a:lnTo>
                      <a:pt x="37" y="256"/>
                    </a:lnTo>
                    <a:lnTo>
                      <a:pt x="0" y="256"/>
                    </a:lnTo>
                    <a:lnTo>
                      <a:pt x="0" y="6"/>
                    </a:lnTo>
                    <a:lnTo>
                      <a:pt x="37" y="6"/>
                    </a:lnTo>
                    <a:lnTo>
                      <a:pt x="37" y="45"/>
                    </a:lnTo>
                    <a:cubicBezTo>
                      <a:pt x="44" y="30"/>
                      <a:pt x="54" y="19"/>
                      <a:pt x="66" y="11"/>
                    </a:cubicBezTo>
                    <a:cubicBezTo>
                      <a:pt x="79" y="4"/>
                      <a:pt x="93" y="0"/>
                      <a:pt x="111" y="0"/>
                    </a:cubicBezTo>
                    <a:cubicBezTo>
                      <a:pt x="113" y="0"/>
                      <a:pt x="116" y="1"/>
                      <a:pt x="119" y="1"/>
                    </a:cubicBezTo>
                    <a:cubicBezTo>
                      <a:pt x="122" y="1"/>
                      <a:pt x="126" y="2"/>
                      <a:pt x="129" y="3"/>
                    </a:cubicBezTo>
                    <a:lnTo>
                      <a:pt x="129" y="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Freeform 14">
                <a:extLst>
                  <a:ext uri="{FF2B5EF4-FFF2-40B4-BE49-F238E27FC236}">
                    <a16:creationId xmlns:a16="http://schemas.microsoft.com/office/drawing/2014/main" id="{7A4144C8-6C10-4C2E-B736-028EC98F8E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92" y="884"/>
                <a:ext cx="40" cy="56"/>
              </a:xfrm>
              <a:custGeom>
                <a:avLst/>
                <a:gdLst>
                  <a:gd name="T0" fmla="*/ 0 w 185"/>
                  <a:gd name="T1" fmla="*/ 157 h 262"/>
                  <a:gd name="T2" fmla="*/ 0 w 185"/>
                  <a:gd name="T3" fmla="*/ 6 h 262"/>
                  <a:gd name="T4" fmla="*/ 37 w 185"/>
                  <a:gd name="T5" fmla="*/ 6 h 262"/>
                  <a:gd name="T6" fmla="*/ 37 w 185"/>
                  <a:gd name="T7" fmla="*/ 156 h 262"/>
                  <a:gd name="T8" fmla="*/ 49 w 185"/>
                  <a:gd name="T9" fmla="*/ 209 h 262"/>
                  <a:gd name="T10" fmla="*/ 85 w 185"/>
                  <a:gd name="T11" fmla="*/ 226 h 262"/>
                  <a:gd name="T12" fmla="*/ 132 w 185"/>
                  <a:gd name="T13" fmla="*/ 205 h 262"/>
                  <a:gd name="T14" fmla="*/ 149 w 185"/>
                  <a:gd name="T15" fmla="*/ 148 h 262"/>
                  <a:gd name="T16" fmla="*/ 149 w 185"/>
                  <a:gd name="T17" fmla="*/ 6 h 262"/>
                  <a:gd name="T18" fmla="*/ 185 w 185"/>
                  <a:gd name="T19" fmla="*/ 6 h 262"/>
                  <a:gd name="T20" fmla="*/ 185 w 185"/>
                  <a:gd name="T21" fmla="*/ 256 h 262"/>
                  <a:gd name="T22" fmla="*/ 149 w 185"/>
                  <a:gd name="T23" fmla="*/ 256 h 262"/>
                  <a:gd name="T24" fmla="*/ 149 w 185"/>
                  <a:gd name="T25" fmla="*/ 217 h 262"/>
                  <a:gd name="T26" fmla="*/ 118 w 185"/>
                  <a:gd name="T27" fmla="*/ 251 h 262"/>
                  <a:gd name="T28" fmla="*/ 78 w 185"/>
                  <a:gd name="T29" fmla="*/ 262 h 262"/>
                  <a:gd name="T30" fmla="*/ 20 w 185"/>
                  <a:gd name="T31" fmla="*/ 235 h 262"/>
                  <a:gd name="T32" fmla="*/ 0 w 185"/>
                  <a:gd name="T33" fmla="*/ 157 h 262"/>
                  <a:gd name="T34" fmla="*/ 92 w 185"/>
                  <a:gd name="T35" fmla="*/ 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5" h="262">
                    <a:moveTo>
                      <a:pt x="0" y="157"/>
                    </a:moveTo>
                    <a:lnTo>
                      <a:pt x="0" y="6"/>
                    </a:lnTo>
                    <a:lnTo>
                      <a:pt x="37" y="6"/>
                    </a:lnTo>
                    <a:lnTo>
                      <a:pt x="37" y="156"/>
                    </a:lnTo>
                    <a:cubicBezTo>
                      <a:pt x="37" y="179"/>
                      <a:pt x="41" y="197"/>
                      <a:pt x="49" y="209"/>
                    </a:cubicBezTo>
                    <a:cubicBezTo>
                      <a:pt x="57" y="221"/>
                      <a:pt x="69" y="226"/>
                      <a:pt x="85" y="226"/>
                    </a:cubicBezTo>
                    <a:cubicBezTo>
                      <a:pt x="105" y="226"/>
                      <a:pt x="121" y="219"/>
                      <a:pt x="132" y="205"/>
                    </a:cubicBezTo>
                    <a:cubicBezTo>
                      <a:pt x="143" y="191"/>
                      <a:pt x="149" y="172"/>
                      <a:pt x="149" y="148"/>
                    </a:cubicBezTo>
                    <a:lnTo>
                      <a:pt x="149" y="6"/>
                    </a:lnTo>
                    <a:lnTo>
                      <a:pt x="185" y="6"/>
                    </a:lnTo>
                    <a:lnTo>
                      <a:pt x="185" y="256"/>
                    </a:lnTo>
                    <a:lnTo>
                      <a:pt x="149" y="256"/>
                    </a:lnTo>
                    <a:lnTo>
                      <a:pt x="149" y="217"/>
                    </a:lnTo>
                    <a:cubicBezTo>
                      <a:pt x="140" y="232"/>
                      <a:pt x="130" y="244"/>
                      <a:pt x="118" y="251"/>
                    </a:cubicBezTo>
                    <a:cubicBezTo>
                      <a:pt x="107" y="258"/>
                      <a:pt x="93" y="262"/>
                      <a:pt x="78" y="262"/>
                    </a:cubicBezTo>
                    <a:cubicBezTo>
                      <a:pt x="52" y="262"/>
                      <a:pt x="33" y="253"/>
                      <a:pt x="20" y="235"/>
                    </a:cubicBezTo>
                    <a:cubicBezTo>
                      <a:pt x="7" y="218"/>
                      <a:pt x="0" y="192"/>
                      <a:pt x="0" y="157"/>
                    </a:cubicBezTo>
                    <a:close/>
                    <a:moveTo>
                      <a:pt x="92" y="0"/>
                    </a:move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Freeform 15">
                <a:extLst>
                  <a:ext uri="{FF2B5EF4-FFF2-40B4-BE49-F238E27FC236}">
                    <a16:creationId xmlns:a16="http://schemas.microsoft.com/office/drawing/2014/main" id="{99EDB944-23AD-4EB9-83B1-DB84729A62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5" y="884"/>
                <a:ext cx="37" cy="56"/>
              </a:xfrm>
              <a:custGeom>
                <a:avLst/>
                <a:gdLst>
                  <a:gd name="T0" fmla="*/ 175 w 175"/>
                  <a:gd name="T1" fmla="*/ 16 h 262"/>
                  <a:gd name="T2" fmla="*/ 175 w 175"/>
                  <a:gd name="T3" fmla="*/ 54 h 262"/>
                  <a:gd name="T4" fmla="*/ 144 w 175"/>
                  <a:gd name="T5" fmla="*/ 40 h 262"/>
                  <a:gd name="T6" fmla="*/ 112 w 175"/>
                  <a:gd name="T7" fmla="*/ 35 h 262"/>
                  <a:gd name="T8" fmla="*/ 58 w 175"/>
                  <a:gd name="T9" fmla="*/ 60 h 262"/>
                  <a:gd name="T10" fmla="*/ 38 w 175"/>
                  <a:gd name="T11" fmla="*/ 131 h 262"/>
                  <a:gd name="T12" fmla="*/ 58 w 175"/>
                  <a:gd name="T13" fmla="*/ 202 h 262"/>
                  <a:gd name="T14" fmla="*/ 112 w 175"/>
                  <a:gd name="T15" fmla="*/ 227 h 262"/>
                  <a:gd name="T16" fmla="*/ 144 w 175"/>
                  <a:gd name="T17" fmla="*/ 223 h 262"/>
                  <a:gd name="T18" fmla="*/ 175 w 175"/>
                  <a:gd name="T19" fmla="*/ 208 h 262"/>
                  <a:gd name="T20" fmla="*/ 175 w 175"/>
                  <a:gd name="T21" fmla="*/ 246 h 262"/>
                  <a:gd name="T22" fmla="*/ 143 w 175"/>
                  <a:gd name="T23" fmla="*/ 258 h 262"/>
                  <a:gd name="T24" fmla="*/ 109 w 175"/>
                  <a:gd name="T25" fmla="*/ 262 h 262"/>
                  <a:gd name="T26" fmla="*/ 29 w 175"/>
                  <a:gd name="T27" fmla="*/ 227 h 262"/>
                  <a:gd name="T28" fmla="*/ 0 w 175"/>
                  <a:gd name="T29" fmla="*/ 131 h 262"/>
                  <a:gd name="T30" fmla="*/ 29 w 175"/>
                  <a:gd name="T31" fmla="*/ 35 h 262"/>
                  <a:gd name="T32" fmla="*/ 111 w 175"/>
                  <a:gd name="T33" fmla="*/ 0 h 262"/>
                  <a:gd name="T34" fmla="*/ 144 w 175"/>
                  <a:gd name="T35" fmla="*/ 4 h 262"/>
                  <a:gd name="T36" fmla="*/ 175 w 175"/>
                  <a:gd name="T37" fmla="*/ 16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5" h="262">
                    <a:moveTo>
                      <a:pt x="175" y="16"/>
                    </a:moveTo>
                    <a:lnTo>
                      <a:pt x="175" y="54"/>
                    </a:lnTo>
                    <a:cubicBezTo>
                      <a:pt x="164" y="48"/>
                      <a:pt x="154" y="43"/>
                      <a:pt x="144" y="40"/>
                    </a:cubicBezTo>
                    <a:cubicBezTo>
                      <a:pt x="133" y="37"/>
                      <a:pt x="123" y="35"/>
                      <a:pt x="112" y="35"/>
                    </a:cubicBezTo>
                    <a:cubicBezTo>
                      <a:pt x="89" y="35"/>
                      <a:pt x="71" y="44"/>
                      <a:pt x="58" y="60"/>
                    </a:cubicBezTo>
                    <a:cubicBezTo>
                      <a:pt x="45" y="77"/>
                      <a:pt x="38" y="101"/>
                      <a:pt x="38" y="131"/>
                    </a:cubicBezTo>
                    <a:cubicBezTo>
                      <a:pt x="38" y="162"/>
                      <a:pt x="45" y="185"/>
                      <a:pt x="58" y="202"/>
                    </a:cubicBezTo>
                    <a:cubicBezTo>
                      <a:pt x="71" y="219"/>
                      <a:pt x="89" y="227"/>
                      <a:pt x="112" y="227"/>
                    </a:cubicBezTo>
                    <a:cubicBezTo>
                      <a:pt x="123" y="227"/>
                      <a:pt x="133" y="226"/>
                      <a:pt x="144" y="223"/>
                    </a:cubicBezTo>
                    <a:cubicBezTo>
                      <a:pt x="154" y="219"/>
                      <a:pt x="164" y="215"/>
                      <a:pt x="175" y="208"/>
                    </a:cubicBezTo>
                    <a:lnTo>
                      <a:pt x="175" y="246"/>
                    </a:lnTo>
                    <a:cubicBezTo>
                      <a:pt x="165" y="251"/>
                      <a:pt x="154" y="255"/>
                      <a:pt x="143" y="258"/>
                    </a:cubicBezTo>
                    <a:cubicBezTo>
                      <a:pt x="132" y="261"/>
                      <a:pt x="121" y="262"/>
                      <a:pt x="109" y="262"/>
                    </a:cubicBezTo>
                    <a:cubicBezTo>
                      <a:pt x="75" y="262"/>
                      <a:pt x="49" y="250"/>
                      <a:pt x="29" y="227"/>
                    </a:cubicBezTo>
                    <a:cubicBezTo>
                      <a:pt x="10" y="203"/>
                      <a:pt x="0" y="171"/>
                      <a:pt x="0" y="131"/>
                    </a:cubicBezTo>
                    <a:cubicBezTo>
                      <a:pt x="0" y="91"/>
                      <a:pt x="10" y="59"/>
                      <a:pt x="29" y="35"/>
                    </a:cubicBezTo>
                    <a:cubicBezTo>
                      <a:pt x="49" y="12"/>
                      <a:pt x="76" y="0"/>
                      <a:pt x="111" y="0"/>
                    </a:cubicBezTo>
                    <a:cubicBezTo>
                      <a:pt x="122" y="0"/>
                      <a:pt x="133" y="2"/>
                      <a:pt x="144" y="4"/>
                    </a:cubicBezTo>
                    <a:cubicBezTo>
                      <a:pt x="154" y="7"/>
                      <a:pt x="165" y="11"/>
                      <a:pt x="175" y="1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Freeform 16">
                <a:extLst>
                  <a:ext uri="{FF2B5EF4-FFF2-40B4-BE49-F238E27FC236}">
                    <a16:creationId xmlns:a16="http://schemas.microsoft.com/office/drawing/2014/main" id="{D3212DC8-D026-43A4-80FC-DB42AC0E2F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0" y="870"/>
                <a:ext cx="30" cy="69"/>
              </a:xfrm>
              <a:custGeom>
                <a:avLst/>
                <a:gdLst>
                  <a:gd name="T0" fmla="*/ 63 w 138"/>
                  <a:gd name="T1" fmla="*/ 0 h 320"/>
                  <a:gd name="T2" fmla="*/ 63 w 138"/>
                  <a:gd name="T3" fmla="*/ 70 h 320"/>
                  <a:gd name="T4" fmla="*/ 138 w 138"/>
                  <a:gd name="T5" fmla="*/ 70 h 320"/>
                  <a:gd name="T6" fmla="*/ 138 w 138"/>
                  <a:gd name="T7" fmla="*/ 102 h 320"/>
                  <a:gd name="T8" fmla="*/ 63 w 138"/>
                  <a:gd name="T9" fmla="*/ 102 h 320"/>
                  <a:gd name="T10" fmla="*/ 63 w 138"/>
                  <a:gd name="T11" fmla="*/ 237 h 320"/>
                  <a:gd name="T12" fmla="*/ 70 w 138"/>
                  <a:gd name="T13" fmla="*/ 277 h 320"/>
                  <a:gd name="T14" fmla="*/ 101 w 138"/>
                  <a:gd name="T15" fmla="*/ 285 h 320"/>
                  <a:gd name="T16" fmla="*/ 138 w 138"/>
                  <a:gd name="T17" fmla="*/ 285 h 320"/>
                  <a:gd name="T18" fmla="*/ 138 w 138"/>
                  <a:gd name="T19" fmla="*/ 320 h 320"/>
                  <a:gd name="T20" fmla="*/ 101 w 138"/>
                  <a:gd name="T21" fmla="*/ 320 h 320"/>
                  <a:gd name="T22" fmla="*/ 43 w 138"/>
                  <a:gd name="T23" fmla="*/ 302 h 320"/>
                  <a:gd name="T24" fmla="*/ 27 w 138"/>
                  <a:gd name="T25" fmla="*/ 237 h 320"/>
                  <a:gd name="T26" fmla="*/ 27 w 138"/>
                  <a:gd name="T27" fmla="*/ 102 h 320"/>
                  <a:gd name="T28" fmla="*/ 0 w 138"/>
                  <a:gd name="T29" fmla="*/ 102 h 320"/>
                  <a:gd name="T30" fmla="*/ 0 w 138"/>
                  <a:gd name="T31" fmla="*/ 70 h 320"/>
                  <a:gd name="T32" fmla="*/ 27 w 138"/>
                  <a:gd name="T33" fmla="*/ 70 h 320"/>
                  <a:gd name="T34" fmla="*/ 27 w 138"/>
                  <a:gd name="T35" fmla="*/ 0 h 320"/>
                  <a:gd name="T36" fmla="*/ 63 w 138"/>
                  <a:gd name="T37" fmla="*/ 0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8" h="320">
                    <a:moveTo>
                      <a:pt x="63" y="0"/>
                    </a:moveTo>
                    <a:lnTo>
                      <a:pt x="63" y="70"/>
                    </a:lnTo>
                    <a:lnTo>
                      <a:pt x="138" y="70"/>
                    </a:lnTo>
                    <a:lnTo>
                      <a:pt x="138" y="102"/>
                    </a:lnTo>
                    <a:lnTo>
                      <a:pt x="63" y="102"/>
                    </a:lnTo>
                    <a:lnTo>
                      <a:pt x="63" y="237"/>
                    </a:lnTo>
                    <a:cubicBezTo>
                      <a:pt x="63" y="258"/>
                      <a:pt x="66" y="271"/>
                      <a:pt x="70" y="277"/>
                    </a:cubicBezTo>
                    <a:cubicBezTo>
                      <a:pt x="75" y="282"/>
                      <a:pt x="85" y="285"/>
                      <a:pt x="101" y="285"/>
                    </a:cubicBezTo>
                    <a:lnTo>
                      <a:pt x="138" y="285"/>
                    </a:lnTo>
                    <a:lnTo>
                      <a:pt x="138" y="320"/>
                    </a:lnTo>
                    <a:lnTo>
                      <a:pt x="101" y="320"/>
                    </a:lnTo>
                    <a:cubicBezTo>
                      <a:pt x="73" y="320"/>
                      <a:pt x="53" y="314"/>
                      <a:pt x="43" y="302"/>
                    </a:cubicBezTo>
                    <a:cubicBezTo>
                      <a:pt x="32" y="290"/>
                      <a:pt x="27" y="269"/>
                      <a:pt x="27" y="237"/>
                    </a:cubicBezTo>
                    <a:lnTo>
                      <a:pt x="27" y="102"/>
                    </a:lnTo>
                    <a:lnTo>
                      <a:pt x="0" y="102"/>
                    </a:lnTo>
                    <a:lnTo>
                      <a:pt x="0" y="70"/>
                    </a:lnTo>
                    <a:lnTo>
                      <a:pt x="27" y="70"/>
                    </a:lnTo>
                    <a:lnTo>
                      <a:pt x="27" y="0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Freeform 17">
                <a:extLst>
                  <a:ext uri="{FF2B5EF4-FFF2-40B4-BE49-F238E27FC236}">
                    <a16:creationId xmlns:a16="http://schemas.microsoft.com/office/drawing/2014/main" id="{396B1E19-6864-446E-BDEF-D3A9296D09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0" y="864"/>
                <a:ext cx="8" cy="75"/>
              </a:xfrm>
              <a:custGeom>
                <a:avLst/>
                <a:gdLst>
                  <a:gd name="T0" fmla="*/ 0 w 36"/>
                  <a:gd name="T1" fmla="*/ 97 h 347"/>
                  <a:gd name="T2" fmla="*/ 36 w 36"/>
                  <a:gd name="T3" fmla="*/ 97 h 347"/>
                  <a:gd name="T4" fmla="*/ 36 w 36"/>
                  <a:gd name="T5" fmla="*/ 347 h 347"/>
                  <a:gd name="T6" fmla="*/ 0 w 36"/>
                  <a:gd name="T7" fmla="*/ 347 h 347"/>
                  <a:gd name="T8" fmla="*/ 0 w 36"/>
                  <a:gd name="T9" fmla="*/ 97 h 347"/>
                  <a:gd name="T10" fmla="*/ 0 w 36"/>
                  <a:gd name="T11" fmla="*/ 0 h 347"/>
                  <a:gd name="T12" fmla="*/ 36 w 36"/>
                  <a:gd name="T13" fmla="*/ 0 h 347"/>
                  <a:gd name="T14" fmla="*/ 36 w 36"/>
                  <a:gd name="T15" fmla="*/ 52 h 347"/>
                  <a:gd name="T16" fmla="*/ 0 w 36"/>
                  <a:gd name="T17" fmla="*/ 52 h 347"/>
                  <a:gd name="T18" fmla="*/ 0 w 36"/>
                  <a:gd name="T19" fmla="*/ 0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347">
                    <a:moveTo>
                      <a:pt x="0" y="97"/>
                    </a:moveTo>
                    <a:lnTo>
                      <a:pt x="36" y="97"/>
                    </a:lnTo>
                    <a:lnTo>
                      <a:pt x="36" y="347"/>
                    </a:lnTo>
                    <a:lnTo>
                      <a:pt x="0" y="347"/>
                    </a:lnTo>
                    <a:lnTo>
                      <a:pt x="0" y="97"/>
                    </a:lnTo>
                    <a:close/>
                    <a:moveTo>
                      <a:pt x="0" y="0"/>
                    </a:moveTo>
                    <a:lnTo>
                      <a:pt x="36" y="0"/>
                    </a:lnTo>
                    <a:lnTo>
                      <a:pt x="36" y="52"/>
                    </a:lnTo>
                    <a:lnTo>
                      <a:pt x="0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Freeform 18">
                <a:extLst>
                  <a:ext uri="{FF2B5EF4-FFF2-40B4-BE49-F238E27FC236}">
                    <a16:creationId xmlns:a16="http://schemas.microsoft.com/office/drawing/2014/main" id="{FF265804-411D-4F11-BAD2-68235FF5D56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51" y="884"/>
                <a:ext cx="44" cy="56"/>
              </a:xfrm>
              <a:custGeom>
                <a:avLst/>
                <a:gdLst>
                  <a:gd name="T0" fmla="*/ 102 w 203"/>
                  <a:gd name="T1" fmla="*/ 35 h 262"/>
                  <a:gd name="T2" fmla="*/ 55 w 203"/>
                  <a:gd name="T3" fmla="*/ 61 h 262"/>
                  <a:gd name="T4" fmla="*/ 38 w 203"/>
                  <a:gd name="T5" fmla="*/ 131 h 262"/>
                  <a:gd name="T6" fmla="*/ 55 w 203"/>
                  <a:gd name="T7" fmla="*/ 202 h 262"/>
                  <a:gd name="T8" fmla="*/ 102 w 203"/>
                  <a:gd name="T9" fmla="*/ 227 h 262"/>
                  <a:gd name="T10" fmla="*/ 148 w 203"/>
                  <a:gd name="T11" fmla="*/ 202 h 262"/>
                  <a:gd name="T12" fmla="*/ 165 w 203"/>
                  <a:gd name="T13" fmla="*/ 131 h 262"/>
                  <a:gd name="T14" fmla="*/ 148 w 203"/>
                  <a:gd name="T15" fmla="*/ 61 h 262"/>
                  <a:gd name="T16" fmla="*/ 102 w 203"/>
                  <a:gd name="T17" fmla="*/ 35 h 262"/>
                  <a:gd name="T18" fmla="*/ 102 w 203"/>
                  <a:gd name="T19" fmla="*/ 0 h 262"/>
                  <a:gd name="T20" fmla="*/ 176 w 203"/>
                  <a:gd name="T21" fmla="*/ 35 h 262"/>
                  <a:gd name="T22" fmla="*/ 203 w 203"/>
                  <a:gd name="T23" fmla="*/ 131 h 262"/>
                  <a:gd name="T24" fmla="*/ 176 w 203"/>
                  <a:gd name="T25" fmla="*/ 227 h 262"/>
                  <a:gd name="T26" fmla="*/ 102 w 203"/>
                  <a:gd name="T27" fmla="*/ 262 h 262"/>
                  <a:gd name="T28" fmla="*/ 27 w 203"/>
                  <a:gd name="T29" fmla="*/ 227 h 262"/>
                  <a:gd name="T30" fmla="*/ 0 w 203"/>
                  <a:gd name="T31" fmla="*/ 131 h 262"/>
                  <a:gd name="T32" fmla="*/ 27 w 203"/>
                  <a:gd name="T33" fmla="*/ 35 h 262"/>
                  <a:gd name="T34" fmla="*/ 102 w 203"/>
                  <a:gd name="T35" fmla="*/ 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3" h="262">
                    <a:moveTo>
                      <a:pt x="102" y="35"/>
                    </a:moveTo>
                    <a:cubicBezTo>
                      <a:pt x="82" y="35"/>
                      <a:pt x="67" y="44"/>
                      <a:pt x="55" y="61"/>
                    </a:cubicBezTo>
                    <a:cubicBezTo>
                      <a:pt x="44" y="78"/>
                      <a:pt x="38" y="101"/>
                      <a:pt x="38" y="131"/>
                    </a:cubicBezTo>
                    <a:cubicBezTo>
                      <a:pt x="38" y="161"/>
                      <a:pt x="44" y="185"/>
                      <a:pt x="55" y="202"/>
                    </a:cubicBezTo>
                    <a:cubicBezTo>
                      <a:pt x="67" y="219"/>
                      <a:pt x="82" y="227"/>
                      <a:pt x="102" y="227"/>
                    </a:cubicBezTo>
                    <a:cubicBezTo>
                      <a:pt x="121" y="227"/>
                      <a:pt x="136" y="219"/>
                      <a:pt x="148" y="202"/>
                    </a:cubicBezTo>
                    <a:cubicBezTo>
                      <a:pt x="159" y="184"/>
                      <a:pt x="165" y="161"/>
                      <a:pt x="165" y="131"/>
                    </a:cubicBezTo>
                    <a:cubicBezTo>
                      <a:pt x="165" y="102"/>
                      <a:pt x="159" y="78"/>
                      <a:pt x="148" y="61"/>
                    </a:cubicBezTo>
                    <a:cubicBezTo>
                      <a:pt x="136" y="44"/>
                      <a:pt x="121" y="35"/>
                      <a:pt x="102" y="35"/>
                    </a:cubicBezTo>
                    <a:close/>
                    <a:moveTo>
                      <a:pt x="102" y="0"/>
                    </a:moveTo>
                    <a:cubicBezTo>
                      <a:pt x="133" y="0"/>
                      <a:pt x="158" y="12"/>
                      <a:pt x="176" y="35"/>
                    </a:cubicBezTo>
                    <a:cubicBezTo>
                      <a:pt x="194" y="58"/>
                      <a:pt x="203" y="90"/>
                      <a:pt x="203" y="131"/>
                    </a:cubicBezTo>
                    <a:cubicBezTo>
                      <a:pt x="203" y="172"/>
                      <a:pt x="194" y="204"/>
                      <a:pt x="176" y="227"/>
                    </a:cubicBezTo>
                    <a:cubicBezTo>
                      <a:pt x="158" y="250"/>
                      <a:pt x="133" y="262"/>
                      <a:pt x="102" y="262"/>
                    </a:cubicBezTo>
                    <a:cubicBezTo>
                      <a:pt x="70" y="262"/>
                      <a:pt x="45" y="250"/>
                      <a:pt x="27" y="227"/>
                    </a:cubicBezTo>
                    <a:cubicBezTo>
                      <a:pt x="9" y="204"/>
                      <a:pt x="0" y="172"/>
                      <a:pt x="0" y="131"/>
                    </a:cubicBezTo>
                    <a:cubicBezTo>
                      <a:pt x="0" y="90"/>
                      <a:pt x="9" y="58"/>
                      <a:pt x="27" y="35"/>
                    </a:cubicBezTo>
                    <a:cubicBezTo>
                      <a:pt x="45" y="12"/>
                      <a:pt x="70" y="0"/>
                      <a:pt x="10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Freeform 19">
                <a:extLst>
                  <a:ext uri="{FF2B5EF4-FFF2-40B4-BE49-F238E27FC236}">
                    <a16:creationId xmlns:a16="http://schemas.microsoft.com/office/drawing/2014/main" id="{F8EFE979-2A25-4708-9CD3-FA800AFEB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8" y="884"/>
                <a:ext cx="39" cy="55"/>
              </a:xfrm>
              <a:custGeom>
                <a:avLst/>
                <a:gdLst>
                  <a:gd name="T0" fmla="*/ 185 w 185"/>
                  <a:gd name="T1" fmla="*/ 105 h 256"/>
                  <a:gd name="T2" fmla="*/ 185 w 185"/>
                  <a:gd name="T3" fmla="*/ 256 h 256"/>
                  <a:gd name="T4" fmla="*/ 149 w 185"/>
                  <a:gd name="T5" fmla="*/ 256 h 256"/>
                  <a:gd name="T6" fmla="*/ 149 w 185"/>
                  <a:gd name="T7" fmla="*/ 107 h 256"/>
                  <a:gd name="T8" fmla="*/ 136 w 185"/>
                  <a:gd name="T9" fmla="*/ 54 h 256"/>
                  <a:gd name="T10" fmla="*/ 100 w 185"/>
                  <a:gd name="T11" fmla="*/ 36 h 256"/>
                  <a:gd name="T12" fmla="*/ 53 w 185"/>
                  <a:gd name="T13" fmla="*/ 57 h 256"/>
                  <a:gd name="T14" fmla="*/ 36 w 185"/>
                  <a:gd name="T15" fmla="*/ 115 h 256"/>
                  <a:gd name="T16" fmla="*/ 36 w 185"/>
                  <a:gd name="T17" fmla="*/ 256 h 256"/>
                  <a:gd name="T18" fmla="*/ 0 w 185"/>
                  <a:gd name="T19" fmla="*/ 256 h 256"/>
                  <a:gd name="T20" fmla="*/ 0 w 185"/>
                  <a:gd name="T21" fmla="*/ 6 h 256"/>
                  <a:gd name="T22" fmla="*/ 36 w 185"/>
                  <a:gd name="T23" fmla="*/ 6 h 256"/>
                  <a:gd name="T24" fmla="*/ 36 w 185"/>
                  <a:gd name="T25" fmla="*/ 45 h 256"/>
                  <a:gd name="T26" fmla="*/ 67 w 185"/>
                  <a:gd name="T27" fmla="*/ 11 h 256"/>
                  <a:gd name="T28" fmla="*/ 108 w 185"/>
                  <a:gd name="T29" fmla="*/ 0 h 256"/>
                  <a:gd name="T30" fmla="*/ 165 w 185"/>
                  <a:gd name="T31" fmla="*/ 27 h 256"/>
                  <a:gd name="T32" fmla="*/ 185 w 185"/>
                  <a:gd name="T33" fmla="*/ 105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5" h="256">
                    <a:moveTo>
                      <a:pt x="185" y="105"/>
                    </a:moveTo>
                    <a:lnTo>
                      <a:pt x="185" y="256"/>
                    </a:lnTo>
                    <a:lnTo>
                      <a:pt x="149" y="256"/>
                    </a:lnTo>
                    <a:lnTo>
                      <a:pt x="149" y="107"/>
                    </a:lnTo>
                    <a:cubicBezTo>
                      <a:pt x="149" y="83"/>
                      <a:pt x="144" y="65"/>
                      <a:pt x="136" y="54"/>
                    </a:cubicBezTo>
                    <a:cubicBezTo>
                      <a:pt x="128" y="42"/>
                      <a:pt x="116" y="36"/>
                      <a:pt x="100" y="36"/>
                    </a:cubicBezTo>
                    <a:cubicBezTo>
                      <a:pt x="80" y="36"/>
                      <a:pt x="65" y="43"/>
                      <a:pt x="53" y="57"/>
                    </a:cubicBezTo>
                    <a:cubicBezTo>
                      <a:pt x="42" y="71"/>
                      <a:pt x="36" y="90"/>
                      <a:pt x="36" y="115"/>
                    </a:cubicBezTo>
                    <a:lnTo>
                      <a:pt x="36" y="256"/>
                    </a:lnTo>
                    <a:lnTo>
                      <a:pt x="0" y="256"/>
                    </a:lnTo>
                    <a:lnTo>
                      <a:pt x="0" y="6"/>
                    </a:lnTo>
                    <a:lnTo>
                      <a:pt x="36" y="6"/>
                    </a:lnTo>
                    <a:lnTo>
                      <a:pt x="36" y="45"/>
                    </a:lnTo>
                    <a:cubicBezTo>
                      <a:pt x="45" y="30"/>
                      <a:pt x="55" y="19"/>
                      <a:pt x="67" y="11"/>
                    </a:cubicBezTo>
                    <a:cubicBezTo>
                      <a:pt x="79" y="4"/>
                      <a:pt x="92" y="0"/>
                      <a:pt x="108" y="0"/>
                    </a:cubicBezTo>
                    <a:cubicBezTo>
                      <a:pt x="133" y="0"/>
                      <a:pt x="152" y="9"/>
                      <a:pt x="165" y="27"/>
                    </a:cubicBezTo>
                    <a:cubicBezTo>
                      <a:pt x="178" y="45"/>
                      <a:pt x="185" y="71"/>
                      <a:pt x="185" y="10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Freeform 20">
                <a:extLst>
                  <a:ext uri="{FF2B5EF4-FFF2-40B4-BE49-F238E27FC236}">
                    <a16:creationId xmlns:a16="http://schemas.microsoft.com/office/drawing/2014/main" id="{FC922F6B-8F69-488C-95CE-71F61A0EDC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8" y="884"/>
                <a:ext cx="37" cy="56"/>
              </a:xfrm>
              <a:custGeom>
                <a:avLst/>
                <a:gdLst>
                  <a:gd name="T0" fmla="*/ 174 w 174"/>
                  <a:gd name="T1" fmla="*/ 16 h 262"/>
                  <a:gd name="T2" fmla="*/ 174 w 174"/>
                  <a:gd name="T3" fmla="*/ 54 h 262"/>
                  <a:gd name="T4" fmla="*/ 143 w 174"/>
                  <a:gd name="T5" fmla="*/ 40 h 262"/>
                  <a:gd name="T6" fmla="*/ 112 w 174"/>
                  <a:gd name="T7" fmla="*/ 35 h 262"/>
                  <a:gd name="T8" fmla="*/ 57 w 174"/>
                  <a:gd name="T9" fmla="*/ 60 h 262"/>
                  <a:gd name="T10" fmla="*/ 38 w 174"/>
                  <a:gd name="T11" fmla="*/ 131 h 262"/>
                  <a:gd name="T12" fmla="*/ 57 w 174"/>
                  <a:gd name="T13" fmla="*/ 202 h 262"/>
                  <a:gd name="T14" fmla="*/ 112 w 174"/>
                  <a:gd name="T15" fmla="*/ 227 h 262"/>
                  <a:gd name="T16" fmla="*/ 143 w 174"/>
                  <a:gd name="T17" fmla="*/ 223 h 262"/>
                  <a:gd name="T18" fmla="*/ 174 w 174"/>
                  <a:gd name="T19" fmla="*/ 208 h 262"/>
                  <a:gd name="T20" fmla="*/ 174 w 174"/>
                  <a:gd name="T21" fmla="*/ 246 h 262"/>
                  <a:gd name="T22" fmla="*/ 143 w 174"/>
                  <a:gd name="T23" fmla="*/ 258 h 262"/>
                  <a:gd name="T24" fmla="*/ 108 w 174"/>
                  <a:gd name="T25" fmla="*/ 262 h 262"/>
                  <a:gd name="T26" fmla="*/ 29 w 174"/>
                  <a:gd name="T27" fmla="*/ 227 h 262"/>
                  <a:gd name="T28" fmla="*/ 0 w 174"/>
                  <a:gd name="T29" fmla="*/ 131 h 262"/>
                  <a:gd name="T30" fmla="*/ 29 w 174"/>
                  <a:gd name="T31" fmla="*/ 35 h 262"/>
                  <a:gd name="T32" fmla="*/ 111 w 174"/>
                  <a:gd name="T33" fmla="*/ 0 h 262"/>
                  <a:gd name="T34" fmla="*/ 143 w 174"/>
                  <a:gd name="T35" fmla="*/ 4 h 262"/>
                  <a:gd name="T36" fmla="*/ 174 w 174"/>
                  <a:gd name="T37" fmla="*/ 16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4" h="262">
                    <a:moveTo>
                      <a:pt x="174" y="16"/>
                    </a:moveTo>
                    <a:lnTo>
                      <a:pt x="174" y="54"/>
                    </a:lnTo>
                    <a:cubicBezTo>
                      <a:pt x="164" y="48"/>
                      <a:pt x="154" y="43"/>
                      <a:pt x="143" y="40"/>
                    </a:cubicBezTo>
                    <a:cubicBezTo>
                      <a:pt x="133" y="37"/>
                      <a:pt x="123" y="35"/>
                      <a:pt x="112" y="35"/>
                    </a:cubicBezTo>
                    <a:cubicBezTo>
                      <a:pt x="89" y="35"/>
                      <a:pt x="70" y="44"/>
                      <a:pt x="57" y="60"/>
                    </a:cubicBezTo>
                    <a:cubicBezTo>
                      <a:pt x="44" y="77"/>
                      <a:pt x="38" y="101"/>
                      <a:pt x="38" y="131"/>
                    </a:cubicBezTo>
                    <a:cubicBezTo>
                      <a:pt x="38" y="162"/>
                      <a:pt x="44" y="185"/>
                      <a:pt x="57" y="202"/>
                    </a:cubicBezTo>
                    <a:cubicBezTo>
                      <a:pt x="70" y="219"/>
                      <a:pt x="89" y="227"/>
                      <a:pt x="112" y="227"/>
                    </a:cubicBezTo>
                    <a:cubicBezTo>
                      <a:pt x="123" y="227"/>
                      <a:pt x="133" y="226"/>
                      <a:pt x="143" y="223"/>
                    </a:cubicBezTo>
                    <a:cubicBezTo>
                      <a:pt x="154" y="219"/>
                      <a:pt x="164" y="215"/>
                      <a:pt x="174" y="208"/>
                    </a:cubicBezTo>
                    <a:lnTo>
                      <a:pt x="174" y="246"/>
                    </a:lnTo>
                    <a:cubicBezTo>
                      <a:pt x="164" y="251"/>
                      <a:pt x="154" y="255"/>
                      <a:pt x="143" y="258"/>
                    </a:cubicBezTo>
                    <a:cubicBezTo>
                      <a:pt x="132" y="261"/>
                      <a:pt x="121" y="262"/>
                      <a:pt x="108" y="262"/>
                    </a:cubicBezTo>
                    <a:cubicBezTo>
                      <a:pt x="75" y="262"/>
                      <a:pt x="49" y="250"/>
                      <a:pt x="29" y="227"/>
                    </a:cubicBezTo>
                    <a:cubicBezTo>
                      <a:pt x="9" y="203"/>
                      <a:pt x="0" y="171"/>
                      <a:pt x="0" y="131"/>
                    </a:cubicBezTo>
                    <a:cubicBezTo>
                      <a:pt x="0" y="91"/>
                      <a:pt x="9" y="59"/>
                      <a:pt x="29" y="35"/>
                    </a:cubicBezTo>
                    <a:cubicBezTo>
                      <a:pt x="49" y="12"/>
                      <a:pt x="76" y="0"/>
                      <a:pt x="111" y="0"/>
                    </a:cubicBezTo>
                    <a:cubicBezTo>
                      <a:pt x="122" y="0"/>
                      <a:pt x="133" y="2"/>
                      <a:pt x="143" y="4"/>
                    </a:cubicBezTo>
                    <a:cubicBezTo>
                      <a:pt x="154" y="7"/>
                      <a:pt x="164" y="11"/>
                      <a:pt x="174" y="1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21">
                <a:extLst>
                  <a:ext uri="{FF2B5EF4-FFF2-40B4-BE49-F238E27FC236}">
                    <a16:creationId xmlns:a16="http://schemas.microsoft.com/office/drawing/2014/main" id="{2053CA1B-5609-4566-9E20-ED8E2444B79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36" y="884"/>
                <a:ext cx="40" cy="56"/>
              </a:xfrm>
              <a:custGeom>
                <a:avLst/>
                <a:gdLst>
                  <a:gd name="T0" fmla="*/ 114 w 187"/>
                  <a:gd name="T1" fmla="*/ 130 h 262"/>
                  <a:gd name="T2" fmla="*/ 53 w 187"/>
                  <a:gd name="T3" fmla="*/ 142 h 262"/>
                  <a:gd name="T4" fmla="*/ 36 w 187"/>
                  <a:gd name="T5" fmla="*/ 180 h 262"/>
                  <a:gd name="T6" fmla="*/ 49 w 187"/>
                  <a:gd name="T7" fmla="*/ 215 h 262"/>
                  <a:gd name="T8" fmla="*/ 84 w 187"/>
                  <a:gd name="T9" fmla="*/ 228 h 262"/>
                  <a:gd name="T10" fmla="*/ 132 w 187"/>
                  <a:gd name="T11" fmla="*/ 204 h 262"/>
                  <a:gd name="T12" fmla="*/ 151 w 187"/>
                  <a:gd name="T13" fmla="*/ 139 h 262"/>
                  <a:gd name="T14" fmla="*/ 151 w 187"/>
                  <a:gd name="T15" fmla="*/ 130 h 262"/>
                  <a:gd name="T16" fmla="*/ 114 w 187"/>
                  <a:gd name="T17" fmla="*/ 130 h 262"/>
                  <a:gd name="T18" fmla="*/ 187 w 187"/>
                  <a:gd name="T19" fmla="*/ 113 h 262"/>
                  <a:gd name="T20" fmla="*/ 187 w 187"/>
                  <a:gd name="T21" fmla="*/ 256 h 262"/>
                  <a:gd name="T22" fmla="*/ 151 w 187"/>
                  <a:gd name="T23" fmla="*/ 256 h 262"/>
                  <a:gd name="T24" fmla="*/ 151 w 187"/>
                  <a:gd name="T25" fmla="*/ 218 h 262"/>
                  <a:gd name="T26" fmla="*/ 120 w 187"/>
                  <a:gd name="T27" fmla="*/ 251 h 262"/>
                  <a:gd name="T28" fmla="*/ 74 w 187"/>
                  <a:gd name="T29" fmla="*/ 262 h 262"/>
                  <a:gd name="T30" fmla="*/ 20 w 187"/>
                  <a:gd name="T31" fmla="*/ 241 h 262"/>
                  <a:gd name="T32" fmla="*/ 0 w 187"/>
                  <a:gd name="T33" fmla="*/ 183 h 262"/>
                  <a:gd name="T34" fmla="*/ 25 w 187"/>
                  <a:gd name="T35" fmla="*/ 120 h 262"/>
                  <a:gd name="T36" fmla="*/ 100 w 187"/>
                  <a:gd name="T37" fmla="*/ 98 h 262"/>
                  <a:gd name="T38" fmla="*/ 151 w 187"/>
                  <a:gd name="T39" fmla="*/ 98 h 262"/>
                  <a:gd name="T40" fmla="*/ 151 w 187"/>
                  <a:gd name="T41" fmla="*/ 94 h 262"/>
                  <a:gd name="T42" fmla="*/ 134 w 187"/>
                  <a:gd name="T43" fmla="*/ 51 h 262"/>
                  <a:gd name="T44" fmla="*/ 88 w 187"/>
                  <a:gd name="T45" fmla="*/ 35 h 262"/>
                  <a:gd name="T46" fmla="*/ 51 w 187"/>
                  <a:gd name="T47" fmla="*/ 40 h 262"/>
                  <a:gd name="T48" fmla="*/ 16 w 187"/>
                  <a:gd name="T49" fmla="*/ 56 h 262"/>
                  <a:gd name="T50" fmla="*/ 16 w 187"/>
                  <a:gd name="T51" fmla="*/ 18 h 262"/>
                  <a:gd name="T52" fmla="*/ 55 w 187"/>
                  <a:gd name="T53" fmla="*/ 5 h 262"/>
                  <a:gd name="T54" fmla="*/ 92 w 187"/>
                  <a:gd name="T55" fmla="*/ 0 h 262"/>
                  <a:gd name="T56" fmla="*/ 163 w 187"/>
                  <a:gd name="T57" fmla="*/ 28 h 262"/>
                  <a:gd name="T58" fmla="*/ 187 w 187"/>
                  <a:gd name="T59" fmla="*/ 113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87" h="262">
                    <a:moveTo>
                      <a:pt x="114" y="130"/>
                    </a:moveTo>
                    <a:cubicBezTo>
                      <a:pt x="85" y="130"/>
                      <a:pt x="65" y="134"/>
                      <a:pt x="53" y="142"/>
                    </a:cubicBezTo>
                    <a:cubicBezTo>
                      <a:pt x="42" y="149"/>
                      <a:pt x="36" y="162"/>
                      <a:pt x="36" y="180"/>
                    </a:cubicBezTo>
                    <a:cubicBezTo>
                      <a:pt x="36" y="195"/>
                      <a:pt x="41" y="206"/>
                      <a:pt x="49" y="215"/>
                    </a:cubicBezTo>
                    <a:cubicBezTo>
                      <a:pt x="58" y="224"/>
                      <a:pt x="69" y="228"/>
                      <a:pt x="84" y="228"/>
                    </a:cubicBezTo>
                    <a:cubicBezTo>
                      <a:pt x="104" y="228"/>
                      <a:pt x="120" y="220"/>
                      <a:pt x="132" y="204"/>
                    </a:cubicBezTo>
                    <a:cubicBezTo>
                      <a:pt x="144" y="188"/>
                      <a:pt x="151" y="166"/>
                      <a:pt x="151" y="139"/>
                    </a:cubicBezTo>
                    <a:lnTo>
                      <a:pt x="151" y="130"/>
                    </a:lnTo>
                    <a:lnTo>
                      <a:pt x="114" y="130"/>
                    </a:lnTo>
                    <a:close/>
                    <a:moveTo>
                      <a:pt x="187" y="113"/>
                    </a:moveTo>
                    <a:lnTo>
                      <a:pt x="187" y="256"/>
                    </a:lnTo>
                    <a:lnTo>
                      <a:pt x="151" y="256"/>
                    </a:lnTo>
                    <a:lnTo>
                      <a:pt x="151" y="218"/>
                    </a:lnTo>
                    <a:cubicBezTo>
                      <a:pt x="142" y="233"/>
                      <a:pt x="132" y="244"/>
                      <a:pt x="120" y="251"/>
                    </a:cubicBezTo>
                    <a:cubicBezTo>
                      <a:pt x="107" y="258"/>
                      <a:pt x="92" y="262"/>
                      <a:pt x="74" y="262"/>
                    </a:cubicBezTo>
                    <a:cubicBezTo>
                      <a:pt x="52" y="262"/>
                      <a:pt x="34" y="255"/>
                      <a:pt x="20" y="241"/>
                    </a:cubicBezTo>
                    <a:cubicBezTo>
                      <a:pt x="7" y="226"/>
                      <a:pt x="0" y="207"/>
                      <a:pt x="0" y="183"/>
                    </a:cubicBezTo>
                    <a:cubicBezTo>
                      <a:pt x="0" y="155"/>
                      <a:pt x="8" y="134"/>
                      <a:pt x="25" y="120"/>
                    </a:cubicBezTo>
                    <a:cubicBezTo>
                      <a:pt x="42" y="105"/>
                      <a:pt x="67" y="98"/>
                      <a:pt x="100" y="98"/>
                    </a:cubicBezTo>
                    <a:lnTo>
                      <a:pt x="151" y="98"/>
                    </a:lnTo>
                    <a:lnTo>
                      <a:pt x="151" y="94"/>
                    </a:lnTo>
                    <a:cubicBezTo>
                      <a:pt x="151" y="75"/>
                      <a:pt x="145" y="61"/>
                      <a:pt x="134" y="51"/>
                    </a:cubicBezTo>
                    <a:cubicBezTo>
                      <a:pt x="123" y="40"/>
                      <a:pt x="108" y="35"/>
                      <a:pt x="88" y="35"/>
                    </a:cubicBezTo>
                    <a:cubicBezTo>
                      <a:pt x="75" y="35"/>
                      <a:pt x="63" y="37"/>
                      <a:pt x="51" y="40"/>
                    </a:cubicBezTo>
                    <a:cubicBezTo>
                      <a:pt x="39" y="44"/>
                      <a:pt x="27" y="49"/>
                      <a:pt x="16" y="56"/>
                    </a:cubicBezTo>
                    <a:lnTo>
                      <a:pt x="16" y="18"/>
                    </a:lnTo>
                    <a:cubicBezTo>
                      <a:pt x="30" y="12"/>
                      <a:pt x="43" y="8"/>
                      <a:pt x="55" y="5"/>
                    </a:cubicBezTo>
                    <a:cubicBezTo>
                      <a:pt x="68" y="2"/>
                      <a:pt x="80" y="0"/>
                      <a:pt x="92" y="0"/>
                    </a:cubicBezTo>
                    <a:cubicBezTo>
                      <a:pt x="124" y="0"/>
                      <a:pt x="147" y="10"/>
                      <a:pt x="163" y="28"/>
                    </a:cubicBezTo>
                    <a:cubicBezTo>
                      <a:pt x="179" y="47"/>
                      <a:pt x="187" y="75"/>
                      <a:pt x="187" y="11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22">
                <a:extLst>
                  <a:ext uri="{FF2B5EF4-FFF2-40B4-BE49-F238E27FC236}">
                    <a16:creationId xmlns:a16="http://schemas.microsoft.com/office/drawing/2014/main" id="{DB89E5C0-DCDB-4E57-A499-D8B4A526A6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9" y="884"/>
                <a:ext cx="38" cy="56"/>
              </a:xfrm>
              <a:custGeom>
                <a:avLst/>
                <a:gdLst>
                  <a:gd name="T0" fmla="*/ 175 w 175"/>
                  <a:gd name="T1" fmla="*/ 16 h 262"/>
                  <a:gd name="T2" fmla="*/ 175 w 175"/>
                  <a:gd name="T3" fmla="*/ 54 h 262"/>
                  <a:gd name="T4" fmla="*/ 144 w 175"/>
                  <a:gd name="T5" fmla="*/ 40 h 262"/>
                  <a:gd name="T6" fmla="*/ 113 w 175"/>
                  <a:gd name="T7" fmla="*/ 35 h 262"/>
                  <a:gd name="T8" fmla="*/ 58 w 175"/>
                  <a:gd name="T9" fmla="*/ 60 h 262"/>
                  <a:gd name="T10" fmla="*/ 38 w 175"/>
                  <a:gd name="T11" fmla="*/ 131 h 262"/>
                  <a:gd name="T12" fmla="*/ 58 w 175"/>
                  <a:gd name="T13" fmla="*/ 202 h 262"/>
                  <a:gd name="T14" fmla="*/ 113 w 175"/>
                  <a:gd name="T15" fmla="*/ 227 h 262"/>
                  <a:gd name="T16" fmla="*/ 144 w 175"/>
                  <a:gd name="T17" fmla="*/ 223 h 262"/>
                  <a:gd name="T18" fmla="*/ 175 w 175"/>
                  <a:gd name="T19" fmla="*/ 208 h 262"/>
                  <a:gd name="T20" fmla="*/ 175 w 175"/>
                  <a:gd name="T21" fmla="*/ 246 h 262"/>
                  <a:gd name="T22" fmla="*/ 143 w 175"/>
                  <a:gd name="T23" fmla="*/ 258 h 262"/>
                  <a:gd name="T24" fmla="*/ 109 w 175"/>
                  <a:gd name="T25" fmla="*/ 262 h 262"/>
                  <a:gd name="T26" fmla="*/ 30 w 175"/>
                  <a:gd name="T27" fmla="*/ 227 h 262"/>
                  <a:gd name="T28" fmla="*/ 0 w 175"/>
                  <a:gd name="T29" fmla="*/ 131 h 262"/>
                  <a:gd name="T30" fmla="*/ 30 w 175"/>
                  <a:gd name="T31" fmla="*/ 35 h 262"/>
                  <a:gd name="T32" fmla="*/ 111 w 175"/>
                  <a:gd name="T33" fmla="*/ 0 h 262"/>
                  <a:gd name="T34" fmla="*/ 144 w 175"/>
                  <a:gd name="T35" fmla="*/ 4 h 262"/>
                  <a:gd name="T36" fmla="*/ 175 w 175"/>
                  <a:gd name="T37" fmla="*/ 16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5" h="262">
                    <a:moveTo>
                      <a:pt x="175" y="16"/>
                    </a:moveTo>
                    <a:lnTo>
                      <a:pt x="175" y="54"/>
                    </a:lnTo>
                    <a:cubicBezTo>
                      <a:pt x="165" y="48"/>
                      <a:pt x="154" y="43"/>
                      <a:pt x="144" y="40"/>
                    </a:cubicBezTo>
                    <a:cubicBezTo>
                      <a:pt x="134" y="37"/>
                      <a:pt x="123" y="35"/>
                      <a:pt x="113" y="35"/>
                    </a:cubicBezTo>
                    <a:cubicBezTo>
                      <a:pt x="89" y="35"/>
                      <a:pt x="71" y="44"/>
                      <a:pt x="58" y="60"/>
                    </a:cubicBezTo>
                    <a:cubicBezTo>
                      <a:pt x="45" y="77"/>
                      <a:pt x="38" y="101"/>
                      <a:pt x="38" y="131"/>
                    </a:cubicBezTo>
                    <a:cubicBezTo>
                      <a:pt x="38" y="162"/>
                      <a:pt x="45" y="185"/>
                      <a:pt x="58" y="202"/>
                    </a:cubicBezTo>
                    <a:cubicBezTo>
                      <a:pt x="71" y="219"/>
                      <a:pt x="89" y="227"/>
                      <a:pt x="113" y="227"/>
                    </a:cubicBezTo>
                    <a:cubicBezTo>
                      <a:pt x="123" y="227"/>
                      <a:pt x="134" y="226"/>
                      <a:pt x="144" y="223"/>
                    </a:cubicBezTo>
                    <a:cubicBezTo>
                      <a:pt x="154" y="219"/>
                      <a:pt x="165" y="215"/>
                      <a:pt x="175" y="208"/>
                    </a:cubicBezTo>
                    <a:lnTo>
                      <a:pt x="175" y="246"/>
                    </a:lnTo>
                    <a:cubicBezTo>
                      <a:pt x="165" y="251"/>
                      <a:pt x="154" y="255"/>
                      <a:pt x="143" y="258"/>
                    </a:cubicBezTo>
                    <a:cubicBezTo>
                      <a:pt x="133" y="261"/>
                      <a:pt x="121" y="262"/>
                      <a:pt x="109" y="262"/>
                    </a:cubicBezTo>
                    <a:cubicBezTo>
                      <a:pt x="76" y="262"/>
                      <a:pt x="49" y="250"/>
                      <a:pt x="30" y="227"/>
                    </a:cubicBezTo>
                    <a:cubicBezTo>
                      <a:pt x="10" y="203"/>
                      <a:pt x="0" y="171"/>
                      <a:pt x="0" y="131"/>
                    </a:cubicBezTo>
                    <a:cubicBezTo>
                      <a:pt x="0" y="91"/>
                      <a:pt x="10" y="59"/>
                      <a:pt x="30" y="35"/>
                    </a:cubicBezTo>
                    <a:cubicBezTo>
                      <a:pt x="50" y="12"/>
                      <a:pt x="77" y="0"/>
                      <a:pt x="111" y="0"/>
                    </a:cubicBezTo>
                    <a:cubicBezTo>
                      <a:pt x="122" y="0"/>
                      <a:pt x="133" y="2"/>
                      <a:pt x="144" y="4"/>
                    </a:cubicBezTo>
                    <a:cubicBezTo>
                      <a:pt x="155" y="7"/>
                      <a:pt x="165" y="11"/>
                      <a:pt x="175" y="1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23">
                <a:extLst>
                  <a:ext uri="{FF2B5EF4-FFF2-40B4-BE49-F238E27FC236}">
                    <a16:creationId xmlns:a16="http://schemas.microsoft.com/office/drawing/2014/main" id="{2B44A3CD-A5E7-4596-A173-70FE05194D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0" y="864"/>
                <a:ext cx="40" cy="75"/>
              </a:xfrm>
              <a:custGeom>
                <a:avLst/>
                <a:gdLst>
                  <a:gd name="T0" fmla="*/ 185 w 185"/>
                  <a:gd name="T1" fmla="*/ 196 h 347"/>
                  <a:gd name="T2" fmla="*/ 185 w 185"/>
                  <a:gd name="T3" fmla="*/ 347 h 347"/>
                  <a:gd name="T4" fmla="*/ 149 w 185"/>
                  <a:gd name="T5" fmla="*/ 347 h 347"/>
                  <a:gd name="T6" fmla="*/ 149 w 185"/>
                  <a:gd name="T7" fmla="*/ 198 h 347"/>
                  <a:gd name="T8" fmla="*/ 137 w 185"/>
                  <a:gd name="T9" fmla="*/ 145 h 347"/>
                  <a:gd name="T10" fmla="*/ 100 w 185"/>
                  <a:gd name="T11" fmla="*/ 127 h 347"/>
                  <a:gd name="T12" fmla="*/ 54 w 185"/>
                  <a:gd name="T13" fmla="*/ 148 h 347"/>
                  <a:gd name="T14" fmla="*/ 37 w 185"/>
                  <a:gd name="T15" fmla="*/ 206 h 347"/>
                  <a:gd name="T16" fmla="*/ 37 w 185"/>
                  <a:gd name="T17" fmla="*/ 347 h 347"/>
                  <a:gd name="T18" fmla="*/ 0 w 185"/>
                  <a:gd name="T19" fmla="*/ 347 h 347"/>
                  <a:gd name="T20" fmla="*/ 0 w 185"/>
                  <a:gd name="T21" fmla="*/ 0 h 347"/>
                  <a:gd name="T22" fmla="*/ 37 w 185"/>
                  <a:gd name="T23" fmla="*/ 0 h 347"/>
                  <a:gd name="T24" fmla="*/ 37 w 185"/>
                  <a:gd name="T25" fmla="*/ 136 h 347"/>
                  <a:gd name="T26" fmla="*/ 67 w 185"/>
                  <a:gd name="T27" fmla="*/ 102 h 347"/>
                  <a:gd name="T28" fmla="*/ 108 w 185"/>
                  <a:gd name="T29" fmla="*/ 91 h 347"/>
                  <a:gd name="T30" fmla="*/ 166 w 185"/>
                  <a:gd name="T31" fmla="*/ 118 h 347"/>
                  <a:gd name="T32" fmla="*/ 185 w 185"/>
                  <a:gd name="T33" fmla="*/ 196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5" h="347">
                    <a:moveTo>
                      <a:pt x="185" y="196"/>
                    </a:moveTo>
                    <a:lnTo>
                      <a:pt x="185" y="347"/>
                    </a:lnTo>
                    <a:lnTo>
                      <a:pt x="149" y="347"/>
                    </a:lnTo>
                    <a:lnTo>
                      <a:pt x="149" y="198"/>
                    </a:lnTo>
                    <a:cubicBezTo>
                      <a:pt x="149" y="174"/>
                      <a:pt x="145" y="156"/>
                      <a:pt x="137" y="145"/>
                    </a:cubicBezTo>
                    <a:cubicBezTo>
                      <a:pt x="129" y="133"/>
                      <a:pt x="116" y="127"/>
                      <a:pt x="100" y="127"/>
                    </a:cubicBezTo>
                    <a:cubicBezTo>
                      <a:pt x="80" y="127"/>
                      <a:pt x="65" y="134"/>
                      <a:pt x="54" y="148"/>
                    </a:cubicBezTo>
                    <a:cubicBezTo>
                      <a:pt x="42" y="162"/>
                      <a:pt x="37" y="181"/>
                      <a:pt x="37" y="206"/>
                    </a:cubicBezTo>
                    <a:lnTo>
                      <a:pt x="37" y="347"/>
                    </a:lnTo>
                    <a:lnTo>
                      <a:pt x="0" y="347"/>
                    </a:lnTo>
                    <a:lnTo>
                      <a:pt x="0" y="0"/>
                    </a:lnTo>
                    <a:lnTo>
                      <a:pt x="37" y="0"/>
                    </a:lnTo>
                    <a:lnTo>
                      <a:pt x="37" y="136"/>
                    </a:lnTo>
                    <a:cubicBezTo>
                      <a:pt x="45" y="121"/>
                      <a:pt x="56" y="110"/>
                      <a:pt x="67" y="102"/>
                    </a:cubicBezTo>
                    <a:cubicBezTo>
                      <a:pt x="79" y="95"/>
                      <a:pt x="93" y="91"/>
                      <a:pt x="108" y="91"/>
                    </a:cubicBezTo>
                    <a:cubicBezTo>
                      <a:pt x="134" y="91"/>
                      <a:pt x="153" y="100"/>
                      <a:pt x="166" y="118"/>
                    </a:cubicBezTo>
                    <a:cubicBezTo>
                      <a:pt x="179" y="136"/>
                      <a:pt x="185" y="162"/>
                      <a:pt x="185" y="19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24">
                <a:extLst>
                  <a:ext uri="{FF2B5EF4-FFF2-40B4-BE49-F238E27FC236}">
                    <a16:creationId xmlns:a16="http://schemas.microsoft.com/office/drawing/2014/main" id="{65353335-3678-47EC-93CA-A1F3E32F2A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92" y="884"/>
                <a:ext cx="44" cy="56"/>
              </a:xfrm>
              <a:custGeom>
                <a:avLst/>
                <a:gdLst>
                  <a:gd name="T0" fmla="*/ 205 w 205"/>
                  <a:gd name="T1" fmla="*/ 121 h 262"/>
                  <a:gd name="T2" fmla="*/ 205 w 205"/>
                  <a:gd name="T3" fmla="*/ 141 h 262"/>
                  <a:gd name="T4" fmla="*/ 38 w 205"/>
                  <a:gd name="T5" fmla="*/ 141 h 262"/>
                  <a:gd name="T6" fmla="*/ 61 w 205"/>
                  <a:gd name="T7" fmla="*/ 205 h 262"/>
                  <a:gd name="T8" fmla="*/ 117 w 205"/>
                  <a:gd name="T9" fmla="*/ 227 h 262"/>
                  <a:gd name="T10" fmla="*/ 158 w 205"/>
                  <a:gd name="T11" fmla="*/ 222 h 262"/>
                  <a:gd name="T12" fmla="*/ 197 w 205"/>
                  <a:gd name="T13" fmla="*/ 204 h 262"/>
                  <a:gd name="T14" fmla="*/ 197 w 205"/>
                  <a:gd name="T15" fmla="*/ 243 h 262"/>
                  <a:gd name="T16" fmla="*/ 157 w 205"/>
                  <a:gd name="T17" fmla="*/ 257 h 262"/>
                  <a:gd name="T18" fmla="*/ 115 w 205"/>
                  <a:gd name="T19" fmla="*/ 262 h 262"/>
                  <a:gd name="T20" fmla="*/ 31 w 205"/>
                  <a:gd name="T21" fmla="*/ 227 h 262"/>
                  <a:gd name="T22" fmla="*/ 0 w 205"/>
                  <a:gd name="T23" fmla="*/ 133 h 262"/>
                  <a:gd name="T24" fmla="*/ 30 w 205"/>
                  <a:gd name="T25" fmla="*/ 36 h 262"/>
                  <a:gd name="T26" fmla="*/ 109 w 205"/>
                  <a:gd name="T27" fmla="*/ 0 h 262"/>
                  <a:gd name="T28" fmla="*/ 179 w 205"/>
                  <a:gd name="T29" fmla="*/ 33 h 262"/>
                  <a:gd name="T30" fmla="*/ 205 w 205"/>
                  <a:gd name="T31" fmla="*/ 121 h 262"/>
                  <a:gd name="T32" fmla="*/ 169 w 205"/>
                  <a:gd name="T33" fmla="*/ 109 h 262"/>
                  <a:gd name="T34" fmla="*/ 152 w 205"/>
                  <a:gd name="T35" fmla="*/ 55 h 262"/>
                  <a:gd name="T36" fmla="*/ 109 w 205"/>
                  <a:gd name="T37" fmla="*/ 35 h 262"/>
                  <a:gd name="T38" fmla="*/ 60 w 205"/>
                  <a:gd name="T39" fmla="*/ 54 h 262"/>
                  <a:gd name="T40" fmla="*/ 39 w 205"/>
                  <a:gd name="T41" fmla="*/ 109 h 262"/>
                  <a:gd name="T42" fmla="*/ 169 w 205"/>
                  <a:gd name="T43" fmla="*/ 109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5" h="262">
                    <a:moveTo>
                      <a:pt x="205" y="121"/>
                    </a:moveTo>
                    <a:lnTo>
                      <a:pt x="205" y="141"/>
                    </a:lnTo>
                    <a:lnTo>
                      <a:pt x="38" y="141"/>
                    </a:lnTo>
                    <a:cubicBezTo>
                      <a:pt x="40" y="169"/>
                      <a:pt x="47" y="190"/>
                      <a:pt x="61" y="205"/>
                    </a:cubicBezTo>
                    <a:cubicBezTo>
                      <a:pt x="74" y="220"/>
                      <a:pt x="93" y="227"/>
                      <a:pt x="117" y="227"/>
                    </a:cubicBezTo>
                    <a:cubicBezTo>
                      <a:pt x="131" y="227"/>
                      <a:pt x="145" y="225"/>
                      <a:pt x="158" y="222"/>
                    </a:cubicBezTo>
                    <a:cubicBezTo>
                      <a:pt x="171" y="218"/>
                      <a:pt x="184" y="212"/>
                      <a:pt x="197" y="204"/>
                    </a:cubicBezTo>
                    <a:lnTo>
                      <a:pt x="197" y="243"/>
                    </a:lnTo>
                    <a:cubicBezTo>
                      <a:pt x="184" y="249"/>
                      <a:pt x="170" y="254"/>
                      <a:pt x="157" y="257"/>
                    </a:cubicBezTo>
                    <a:cubicBezTo>
                      <a:pt x="143" y="260"/>
                      <a:pt x="129" y="262"/>
                      <a:pt x="115" y="262"/>
                    </a:cubicBezTo>
                    <a:cubicBezTo>
                      <a:pt x="80" y="262"/>
                      <a:pt x="52" y="250"/>
                      <a:pt x="31" y="227"/>
                    </a:cubicBezTo>
                    <a:cubicBezTo>
                      <a:pt x="11" y="204"/>
                      <a:pt x="0" y="173"/>
                      <a:pt x="0" y="133"/>
                    </a:cubicBezTo>
                    <a:cubicBezTo>
                      <a:pt x="0" y="93"/>
                      <a:pt x="10" y="60"/>
                      <a:pt x="30" y="36"/>
                    </a:cubicBezTo>
                    <a:cubicBezTo>
                      <a:pt x="49" y="12"/>
                      <a:pt x="76" y="0"/>
                      <a:pt x="109" y="0"/>
                    </a:cubicBezTo>
                    <a:cubicBezTo>
                      <a:pt x="138" y="0"/>
                      <a:pt x="162" y="11"/>
                      <a:pt x="179" y="33"/>
                    </a:cubicBezTo>
                    <a:cubicBezTo>
                      <a:pt x="197" y="54"/>
                      <a:pt x="205" y="84"/>
                      <a:pt x="205" y="121"/>
                    </a:cubicBezTo>
                    <a:close/>
                    <a:moveTo>
                      <a:pt x="169" y="109"/>
                    </a:moveTo>
                    <a:cubicBezTo>
                      <a:pt x="169" y="86"/>
                      <a:pt x="163" y="68"/>
                      <a:pt x="152" y="55"/>
                    </a:cubicBezTo>
                    <a:cubicBezTo>
                      <a:pt x="141" y="42"/>
                      <a:pt x="127" y="35"/>
                      <a:pt x="109" y="35"/>
                    </a:cubicBezTo>
                    <a:cubicBezTo>
                      <a:pt x="89" y="35"/>
                      <a:pt x="73" y="42"/>
                      <a:pt x="60" y="54"/>
                    </a:cubicBezTo>
                    <a:cubicBezTo>
                      <a:pt x="48" y="67"/>
                      <a:pt x="41" y="86"/>
                      <a:pt x="39" y="109"/>
                    </a:cubicBezTo>
                    <a:lnTo>
                      <a:pt x="169" y="10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Rectangle 25">
                <a:extLst>
                  <a:ext uri="{FF2B5EF4-FFF2-40B4-BE49-F238E27FC236}">
                    <a16:creationId xmlns:a16="http://schemas.microsoft.com/office/drawing/2014/main" id="{16762CAC-7084-4975-AF1A-409B0671E3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9" y="995"/>
                <a:ext cx="2666" cy="185"/>
              </a:xfrm>
              <a:prstGeom prst="rect">
                <a:avLst/>
              </a:prstGeom>
              <a:solidFill>
                <a:srgbClr val="FFE6D5"/>
              </a:solidFill>
              <a:ln w="12700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26">
                <a:extLst>
                  <a:ext uri="{FF2B5EF4-FFF2-40B4-BE49-F238E27FC236}">
                    <a16:creationId xmlns:a16="http://schemas.microsoft.com/office/drawing/2014/main" id="{5B9FB45C-AE94-459D-9C45-492B7247D3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5" y="1040"/>
                <a:ext cx="83" cy="66"/>
              </a:xfrm>
              <a:custGeom>
                <a:avLst/>
                <a:gdLst>
                  <a:gd name="T0" fmla="*/ 0 w 385"/>
                  <a:gd name="T1" fmla="*/ 0 h 304"/>
                  <a:gd name="T2" fmla="*/ 42 w 385"/>
                  <a:gd name="T3" fmla="*/ 0 h 304"/>
                  <a:gd name="T4" fmla="*/ 106 w 385"/>
                  <a:gd name="T5" fmla="*/ 257 h 304"/>
                  <a:gd name="T6" fmla="*/ 169 w 385"/>
                  <a:gd name="T7" fmla="*/ 0 h 304"/>
                  <a:gd name="T8" fmla="*/ 216 w 385"/>
                  <a:gd name="T9" fmla="*/ 0 h 304"/>
                  <a:gd name="T10" fmla="*/ 279 w 385"/>
                  <a:gd name="T11" fmla="*/ 257 h 304"/>
                  <a:gd name="T12" fmla="*/ 343 w 385"/>
                  <a:gd name="T13" fmla="*/ 0 h 304"/>
                  <a:gd name="T14" fmla="*/ 385 w 385"/>
                  <a:gd name="T15" fmla="*/ 0 h 304"/>
                  <a:gd name="T16" fmla="*/ 309 w 385"/>
                  <a:gd name="T17" fmla="*/ 304 h 304"/>
                  <a:gd name="T18" fmla="*/ 257 w 385"/>
                  <a:gd name="T19" fmla="*/ 304 h 304"/>
                  <a:gd name="T20" fmla="*/ 193 w 385"/>
                  <a:gd name="T21" fmla="*/ 40 h 304"/>
                  <a:gd name="T22" fmla="*/ 128 w 385"/>
                  <a:gd name="T23" fmla="*/ 304 h 304"/>
                  <a:gd name="T24" fmla="*/ 76 w 385"/>
                  <a:gd name="T25" fmla="*/ 304 h 304"/>
                  <a:gd name="T26" fmla="*/ 0 w 385"/>
                  <a:gd name="T27" fmla="*/ 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5" h="304">
                    <a:moveTo>
                      <a:pt x="0" y="0"/>
                    </a:moveTo>
                    <a:lnTo>
                      <a:pt x="42" y="0"/>
                    </a:lnTo>
                    <a:lnTo>
                      <a:pt x="106" y="257"/>
                    </a:lnTo>
                    <a:lnTo>
                      <a:pt x="169" y="0"/>
                    </a:lnTo>
                    <a:lnTo>
                      <a:pt x="216" y="0"/>
                    </a:lnTo>
                    <a:lnTo>
                      <a:pt x="279" y="257"/>
                    </a:lnTo>
                    <a:lnTo>
                      <a:pt x="343" y="0"/>
                    </a:lnTo>
                    <a:lnTo>
                      <a:pt x="385" y="0"/>
                    </a:lnTo>
                    <a:lnTo>
                      <a:pt x="309" y="304"/>
                    </a:lnTo>
                    <a:lnTo>
                      <a:pt x="257" y="304"/>
                    </a:lnTo>
                    <a:lnTo>
                      <a:pt x="193" y="40"/>
                    </a:lnTo>
                    <a:lnTo>
                      <a:pt x="128" y="304"/>
                    </a:lnTo>
                    <a:lnTo>
                      <a:pt x="76" y="3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27">
                <a:extLst>
                  <a:ext uri="{FF2B5EF4-FFF2-40B4-BE49-F238E27FC236}">
                    <a16:creationId xmlns:a16="http://schemas.microsoft.com/office/drawing/2014/main" id="{5A733831-D494-45BA-BD71-E6AA8EB3660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80" y="1055"/>
                <a:ext cx="42" cy="52"/>
              </a:xfrm>
              <a:custGeom>
                <a:avLst/>
                <a:gdLst>
                  <a:gd name="T0" fmla="*/ 118 w 193"/>
                  <a:gd name="T1" fmla="*/ 119 h 240"/>
                  <a:gd name="T2" fmla="*/ 55 w 193"/>
                  <a:gd name="T3" fmla="*/ 130 h 240"/>
                  <a:gd name="T4" fmla="*/ 38 w 193"/>
                  <a:gd name="T5" fmla="*/ 165 h 240"/>
                  <a:gd name="T6" fmla="*/ 51 w 193"/>
                  <a:gd name="T7" fmla="*/ 197 h 240"/>
                  <a:gd name="T8" fmla="*/ 87 w 193"/>
                  <a:gd name="T9" fmla="*/ 208 h 240"/>
                  <a:gd name="T10" fmla="*/ 137 w 193"/>
                  <a:gd name="T11" fmla="*/ 186 h 240"/>
                  <a:gd name="T12" fmla="*/ 155 w 193"/>
                  <a:gd name="T13" fmla="*/ 128 h 240"/>
                  <a:gd name="T14" fmla="*/ 155 w 193"/>
                  <a:gd name="T15" fmla="*/ 119 h 240"/>
                  <a:gd name="T16" fmla="*/ 118 w 193"/>
                  <a:gd name="T17" fmla="*/ 119 h 240"/>
                  <a:gd name="T18" fmla="*/ 193 w 193"/>
                  <a:gd name="T19" fmla="*/ 104 h 240"/>
                  <a:gd name="T20" fmla="*/ 193 w 193"/>
                  <a:gd name="T21" fmla="*/ 234 h 240"/>
                  <a:gd name="T22" fmla="*/ 155 w 193"/>
                  <a:gd name="T23" fmla="*/ 234 h 240"/>
                  <a:gd name="T24" fmla="*/ 155 w 193"/>
                  <a:gd name="T25" fmla="*/ 199 h 240"/>
                  <a:gd name="T26" fmla="*/ 124 w 193"/>
                  <a:gd name="T27" fmla="*/ 230 h 240"/>
                  <a:gd name="T28" fmla="*/ 77 w 193"/>
                  <a:gd name="T29" fmla="*/ 240 h 240"/>
                  <a:gd name="T30" fmla="*/ 21 w 193"/>
                  <a:gd name="T31" fmla="*/ 220 h 240"/>
                  <a:gd name="T32" fmla="*/ 0 w 193"/>
                  <a:gd name="T33" fmla="*/ 168 h 240"/>
                  <a:gd name="T34" fmla="*/ 26 w 193"/>
                  <a:gd name="T35" fmla="*/ 110 h 240"/>
                  <a:gd name="T36" fmla="*/ 103 w 193"/>
                  <a:gd name="T37" fmla="*/ 90 h 240"/>
                  <a:gd name="T38" fmla="*/ 155 w 193"/>
                  <a:gd name="T39" fmla="*/ 90 h 240"/>
                  <a:gd name="T40" fmla="*/ 155 w 193"/>
                  <a:gd name="T41" fmla="*/ 86 h 240"/>
                  <a:gd name="T42" fmla="*/ 138 w 193"/>
                  <a:gd name="T43" fmla="*/ 46 h 240"/>
                  <a:gd name="T44" fmla="*/ 91 w 193"/>
                  <a:gd name="T45" fmla="*/ 32 h 240"/>
                  <a:gd name="T46" fmla="*/ 53 w 193"/>
                  <a:gd name="T47" fmla="*/ 37 h 240"/>
                  <a:gd name="T48" fmla="*/ 17 w 193"/>
                  <a:gd name="T49" fmla="*/ 51 h 240"/>
                  <a:gd name="T50" fmla="*/ 17 w 193"/>
                  <a:gd name="T51" fmla="*/ 16 h 240"/>
                  <a:gd name="T52" fmla="*/ 57 w 193"/>
                  <a:gd name="T53" fmla="*/ 5 h 240"/>
                  <a:gd name="T54" fmla="*/ 95 w 193"/>
                  <a:gd name="T55" fmla="*/ 0 h 240"/>
                  <a:gd name="T56" fmla="*/ 168 w 193"/>
                  <a:gd name="T57" fmla="*/ 26 h 240"/>
                  <a:gd name="T58" fmla="*/ 193 w 193"/>
                  <a:gd name="T59" fmla="*/ 104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3" h="240">
                    <a:moveTo>
                      <a:pt x="118" y="119"/>
                    </a:moveTo>
                    <a:cubicBezTo>
                      <a:pt x="88" y="119"/>
                      <a:pt x="67" y="123"/>
                      <a:pt x="55" y="130"/>
                    </a:cubicBezTo>
                    <a:cubicBezTo>
                      <a:pt x="44" y="137"/>
                      <a:pt x="38" y="148"/>
                      <a:pt x="38" y="165"/>
                    </a:cubicBezTo>
                    <a:cubicBezTo>
                      <a:pt x="38" y="178"/>
                      <a:pt x="42" y="189"/>
                      <a:pt x="51" y="197"/>
                    </a:cubicBezTo>
                    <a:cubicBezTo>
                      <a:pt x="60" y="205"/>
                      <a:pt x="72" y="208"/>
                      <a:pt x="87" y="208"/>
                    </a:cubicBezTo>
                    <a:cubicBezTo>
                      <a:pt x="107" y="208"/>
                      <a:pt x="124" y="201"/>
                      <a:pt x="137" y="186"/>
                    </a:cubicBezTo>
                    <a:cubicBezTo>
                      <a:pt x="149" y="172"/>
                      <a:pt x="155" y="152"/>
                      <a:pt x="155" y="128"/>
                    </a:cubicBezTo>
                    <a:lnTo>
                      <a:pt x="155" y="119"/>
                    </a:lnTo>
                    <a:lnTo>
                      <a:pt x="118" y="119"/>
                    </a:lnTo>
                    <a:close/>
                    <a:moveTo>
                      <a:pt x="193" y="104"/>
                    </a:moveTo>
                    <a:lnTo>
                      <a:pt x="193" y="234"/>
                    </a:lnTo>
                    <a:lnTo>
                      <a:pt x="155" y="234"/>
                    </a:lnTo>
                    <a:lnTo>
                      <a:pt x="155" y="199"/>
                    </a:lnTo>
                    <a:cubicBezTo>
                      <a:pt x="147" y="213"/>
                      <a:pt x="136" y="223"/>
                      <a:pt x="124" y="230"/>
                    </a:cubicBezTo>
                    <a:cubicBezTo>
                      <a:pt x="111" y="236"/>
                      <a:pt x="95" y="240"/>
                      <a:pt x="77" y="240"/>
                    </a:cubicBezTo>
                    <a:cubicBezTo>
                      <a:pt x="53" y="240"/>
                      <a:pt x="35" y="233"/>
                      <a:pt x="21" y="220"/>
                    </a:cubicBezTo>
                    <a:cubicBezTo>
                      <a:pt x="7" y="207"/>
                      <a:pt x="0" y="189"/>
                      <a:pt x="0" y="168"/>
                    </a:cubicBezTo>
                    <a:cubicBezTo>
                      <a:pt x="0" y="142"/>
                      <a:pt x="9" y="123"/>
                      <a:pt x="26" y="110"/>
                    </a:cubicBezTo>
                    <a:cubicBezTo>
                      <a:pt x="43" y="96"/>
                      <a:pt x="69" y="90"/>
                      <a:pt x="103" y="90"/>
                    </a:cubicBezTo>
                    <a:lnTo>
                      <a:pt x="155" y="90"/>
                    </a:lnTo>
                    <a:lnTo>
                      <a:pt x="155" y="86"/>
                    </a:lnTo>
                    <a:cubicBezTo>
                      <a:pt x="155" y="69"/>
                      <a:pt x="150" y="56"/>
                      <a:pt x="138" y="46"/>
                    </a:cubicBezTo>
                    <a:cubicBezTo>
                      <a:pt x="127" y="37"/>
                      <a:pt x="111" y="32"/>
                      <a:pt x="91" y="32"/>
                    </a:cubicBezTo>
                    <a:cubicBezTo>
                      <a:pt x="78" y="32"/>
                      <a:pt x="65" y="34"/>
                      <a:pt x="53" y="37"/>
                    </a:cubicBezTo>
                    <a:cubicBezTo>
                      <a:pt x="40" y="40"/>
                      <a:pt x="29" y="45"/>
                      <a:pt x="17" y="51"/>
                    </a:cubicBezTo>
                    <a:lnTo>
                      <a:pt x="17" y="16"/>
                    </a:lnTo>
                    <a:cubicBezTo>
                      <a:pt x="31" y="11"/>
                      <a:pt x="44" y="7"/>
                      <a:pt x="57" y="5"/>
                    </a:cubicBezTo>
                    <a:cubicBezTo>
                      <a:pt x="70" y="2"/>
                      <a:pt x="82" y="0"/>
                      <a:pt x="95" y="0"/>
                    </a:cubicBezTo>
                    <a:cubicBezTo>
                      <a:pt x="128" y="0"/>
                      <a:pt x="152" y="9"/>
                      <a:pt x="168" y="26"/>
                    </a:cubicBezTo>
                    <a:cubicBezTo>
                      <a:pt x="185" y="43"/>
                      <a:pt x="193" y="69"/>
                      <a:pt x="193" y="10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28">
                <a:extLst>
                  <a:ext uri="{FF2B5EF4-FFF2-40B4-BE49-F238E27FC236}">
                    <a16:creationId xmlns:a16="http://schemas.microsoft.com/office/drawing/2014/main" id="{AF72180F-AE77-4D9C-B60C-75C7D78694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8" y="1055"/>
                <a:ext cx="29" cy="51"/>
              </a:xfrm>
              <a:custGeom>
                <a:avLst/>
                <a:gdLst>
                  <a:gd name="T0" fmla="*/ 133 w 133"/>
                  <a:gd name="T1" fmla="*/ 41 h 234"/>
                  <a:gd name="T2" fmla="*/ 119 w 133"/>
                  <a:gd name="T3" fmla="*/ 36 h 234"/>
                  <a:gd name="T4" fmla="*/ 103 w 133"/>
                  <a:gd name="T5" fmla="*/ 34 h 234"/>
                  <a:gd name="T6" fmla="*/ 54 w 133"/>
                  <a:gd name="T7" fmla="*/ 55 h 234"/>
                  <a:gd name="T8" fmla="*/ 37 w 133"/>
                  <a:gd name="T9" fmla="*/ 114 h 234"/>
                  <a:gd name="T10" fmla="*/ 37 w 133"/>
                  <a:gd name="T11" fmla="*/ 234 h 234"/>
                  <a:gd name="T12" fmla="*/ 0 w 133"/>
                  <a:gd name="T13" fmla="*/ 234 h 234"/>
                  <a:gd name="T14" fmla="*/ 0 w 133"/>
                  <a:gd name="T15" fmla="*/ 6 h 234"/>
                  <a:gd name="T16" fmla="*/ 37 w 133"/>
                  <a:gd name="T17" fmla="*/ 6 h 234"/>
                  <a:gd name="T18" fmla="*/ 37 w 133"/>
                  <a:gd name="T19" fmla="*/ 41 h 234"/>
                  <a:gd name="T20" fmla="*/ 68 w 133"/>
                  <a:gd name="T21" fmla="*/ 11 h 234"/>
                  <a:gd name="T22" fmla="*/ 114 w 133"/>
                  <a:gd name="T23" fmla="*/ 0 h 234"/>
                  <a:gd name="T24" fmla="*/ 123 w 133"/>
                  <a:gd name="T25" fmla="*/ 1 h 234"/>
                  <a:gd name="T26" fmla="*/ 133 w 133"/>
                  <a:gd name="T27" fmla="*/ 3 h 234"/>
                  <a:gd name="T28" fmla="*/ 133 w 133"/>
                  <a:gd name="T29" fmla="*/ 41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3" h="234">
                    <a:moveTo>
                      <a:pt x="133" y="41"/>
                    </a:moveTo>
                    <a:cubicBezTo>
                      <a:pt x="129" y="39"/>
                      <a:pt x="124" y="37"/>
                      <a:pt x="119" y="36"/>
                    </a:cubicBezTo>
                    <a:cubicBezTo>
                      <a:pt x="115" y="34"/>
                      <a:pt x="109" y="34"/>
                      <a:pt x="103" y="34"/>
                    </a:cubicBezTo>
                    <a:cubicBezTo>
                      <a:pt x="82" y="34"/>
                      <a:pt x="66" y="41"/>
                      <a:pt x="54" y="55"/>
                    </a:cubicBezTo>
                    <a:cubicBezTo>
                      <a:pt x="43" y="68"/>
                      <a:pt x="37" y="88"/>
                      <a:pt x="37" y="114"/>
                    </a:cubicBezTo>
                    <a:lnTo>
                      <a:pt x="37" y="234"/>
                    </a:lnTo>
                    <a:lnTo>
                      <a:pt x="0" y="234"/>
                    </a:lnTo>
                    <a:lnTo>
                      <a:pt x="0" y="6"/>
                    </a:lnTo>
                    <a:lnTo>
                      <a:pt x="37" y="6"/>
                    </a:lnTo>
                    <a:lnTo>
                      <a:pt x="37" y="41"/>
                    </a:lnTo>
                    <a:cubicBezTo>
                      <a:pt x="45" y="28"/>
                      <a:pt x="56" y="17"/>
                      <a:pt x="68" y="11"/>
                    </a:cubicBezTo>
                    <a:cubicBezTo>
                      <a:pt x="81" y="4"/>
                      <a:pt x="96" y="0"/>
                      <a:pt x="114" y="0"/>
                    </a:cubicBezTo>
                    <a:cubicBezTo>
                      <a:pt x="117" y="0"/>
                      <a:pt x="120" y="1"/>
                      <a:pt x="123" y="1"/>
                    </a:cubicBezTo>
                    <a:cubicBezTo>
                      <a:pt x="126" y="1"/>
                      <a:pt x="129" y="2"/>
                      <a:pt x="133" y="3"/>
                    </a:cubicBezTo>
                    <a:lnTo>
                      <a:pt x="133" y="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29">
                <a:extLst>
                  <a:ext uri="{FF2B5EF4-FFF2-40B4-BE49-F238E27FC236}">
                    <a16:creationId xmlns:a16="http://schemas.microsoft.com/office/drawing/2014/main" id="{DF3C7F75-787C-47DC-919F-8828E168A9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75" y="1055"/>
                <a:ext cx="44" cy="69"/>
              </a:xfrm>
              <a:custGeom>
                <a:avLst/>
                <a:gdLst>
                  <a:gd name="T0" fmla="*/ 38 w 204"/>
                  <a:gd name="T1" fmla="*/ 200 h 320"/>
                  <a:gd name="T2" fmla="*/ 38 w 204"/>
                  <a:gd name="T3" fmla="*/ 320 h 320"/>
                  <a:gd name="T4" fmla="*/ 0 w 204"/>
                  <a:gd name="T5" fmla="*/ 320 h 320"/>
                  <a:gd name="T6" fmla="*/ 0 w 204"/>
                  <a:gd name="T7" fmla="*/ 6 h 320"/>
                  <a:gd name="T8" fmla="*/ 38 w 204"/>
                  <a:gd name="T9" fmla="*/ 6 h 320"/>
                  <a:gd name="T10" fmla="*/ 38 w 204"/>
                  <a:gd name="T11" fmla="*/ 41 h 320"/>
                  <a:gd name="T12" fmla="*/ 68 w 204"/>
                  <a:gd name="T13" fmla="*/ 10 h 320"/>
                  <a:gd name="T14" fmla="*/ 111 w 204"/>
                  <a:gd name="T15" fmla="*/ 0 h 320"/>
                  <a:gd name="T16" fmla="*/ 178 w 204"/>
                  <a:gd name="T17" fmla="*/ 33 h 320"/>
                  <a:gd name="T18" fmla="*/ 204 w 204"/>
                  <a:gd name="T19" fmla="*/ 120 h 320"/>
                  <a:gd name="T20" fmla="*/ 178 w 204"/>
                  <a:gd name="T21" fmla="*/ 207 h 320"/>
                  <a:gd name="T22" fmla="*/ 111 w 204"/>
                  <a:gd name="T23" fmla="*/ 240 h 320"/>
                  <a:gd name="T24" fmla="*/ 68 w 204"/>
                  <a:gd name="T25" fmla="*/ 230 h 320"/>
                  <a:gd name="T26" fmla="*/ 38 w 204"/>
                  <a:gd name="T27" fmla="*/ 200 h 320"/>
                  <a:gd name="T28" fmla="*/ 165 w 204"/>
                  <a:gd name="T29" fmla="*/ 120 h 320"/>
                  <a:gd name="T30" fmla="*/ 148 w 204"/>
                  <a:gd name="T31" fmla="*/ 55 h 320"/>
                  <a:gd name="T32" fmla="*/ 102 w 204"/>
                  <a:gd name="T33" fmla="*/ 32 h 320"/>
                  <a:gd name="T34" fmla="*/ 55 w 204"/>
                  <a:gd name="T35" fmla="*/ 55 h 320"/>
                  <a:gd name="T36" fmla="*/ 38 w 204"/>
                  <a:gd name="T37" fmla="*/ 120 h 320"/>
                  <a:gd name="T38" fmla="*/ 55 w 204"/>
                  <a:gd name="T39" fmla="*/ 185 h 320"/>
                  <a:gd name="T40" fmla="*/ 102 w 204"/>
                  <a:gd name="T41" fmla="*/ 208 h 320"/>
                  <a:gd name="T42" fmla="*/ 148 w 204"/>
                  <a:gd name="T43" fmla="*/ 185 h 320"/>
                  <a:gd name="T44" fmla="*/ 165 w 204"/>
                  <a:gd name="T45" fmla="*/ 120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04" h="320">
                    <a:moveTo>
                      <a:pt x="38" y="200"/>
                    </a:moveTo>
                    <a:lnTo>
                      <a:pt x="38" y="320"/>
                    </a:lnTo>
                    <a:lnTo>
                      <a:pt x="0" y="320"/>
                    </a:lnTo>
                    <a:lnTo>
                      <a:pt x="0" y="6"/>
                    </a:lnTo>
                    <a:lnTo>
                      <a:pt x="38" y="6"/>
                    </a:lnTo>
                    <a:lnTo>
                      <a:pt x="38" y="41"/>
                    </a:lnTo>
                    <a:cubicBezTo>
                      <a:pt x="46" y="27"/>
                      <a:pt x="56" y="17"/>
                      <a:pt x="68" y="10"/>
                    </a:cubicBezTo>
                    <a:cubicBezTo>
                      <a:pt x="80" y="4"/>
                      <a:pt x="94" y="0"/>
                      <a:pt x="111" y="0"/>
                    </a:cubicBezTo>
                    <a:cubicBezTo>
                      <a:pt x="139" y="0"/>
                      <a:pt x="161" y="11"/>
                      <a:pt x="178" y="33"/>
                    </a:cubicBezTo>
                    <a:cubicBezTo>
                      <a:pt x="196" y="55"/>
                      <a:pt x="204" y="84"/>
                      <a:pt x="204" y="120"/>
                    </a:cubicBezTo>
                    <a:cubicBezTo>
                      <a:pt x="204" y="156"/>
                      <a:pt x="196" y="185"/>
                      <a:pt x="178" y="207"/>
                    </a:cubicBezTo>
                    <a:cubicBezTo>
                      <a:pt x="161" y="229"/>
                      <a:pt x="139" y="240"/>
                      <a:pt x="111" y="240"/>
                    </a:cubicBezTo>
                    <a:cubicBezTo>
                      <a:pt x="94" y="240"/>
                      <a:pt x="80" y="236"/>
                      <a:pt x="68" y="230"/>
                    </a:cubicBezTo>
                    <a:cubicBezTo>
                      <a:pt x="56" y="223"/>
                      <a:pt x="46" y="213"/>
                      <a:pt x="38" y="200"/>
                    </a:cubicBezTo>
                    <a:close/>
                    <a:moveTo>
                      <a:pt x="165" y="120"/>
                    </a:moveTo>
                    <a:cubicBezTo>
                      <a:pt x="165" y="93"/>
                      <a:pt x="160" y="71"/>
                      <a:pt x="148" y="55"/>
                    </a:cubicBezTo>
                    <a:cubicBezTo>
                      <a:pt x="137" y="40"/>
                      <a:pt x="122" y="32"/>
                      <a:pt x="102" y="32"/>
                    </a:cubicBezTo>
                    <a:cubicBezTo>
                      <a:pt x="82" y="32"/>
                      <a:pt x="66" y="40"/>
                      <a:pt x="55" y="55"/>
                    </a:cubicBezTo>
                    <a:cubicBezTo>
                      <a:pt x="44" y="71"/>
                      <a:pt x="38" y="93"/>
                      <a:pt x="38" y="120"/>
                    </a:cubicBezTo>
                    <a:cubicBezTo>
                      <a:pt x="38" y="148"/>
                      <a:pt x="44" y="169"/>
                      <a:pt x="55" y="185"/>
                    </a:cubicBezTo>
                    <a:cubicBezTo>
                      <a:pt x="66" y="201"/>
                      <a:pt x="82" y="208"/>
                      <a:pt x="102" y="208"/>
                    </a:cubicBezTo>
                    <a:cubicBezTo>
                      <a:pt x="122" y="208"/>
                      <a:pt x="137" y="201"/>
                      <a:pt x="148" y="185"/>
                    </a:cubicBezTo>
                    <a:cubicBezTo>
                      <a:pt x="160" y="169"/>
                      <a:pt x="165" y="148"/>
                      <a:pt x="165" y="1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30">
                <a:extLst>
                  <a:ext uri="{FF2B5EF4-FFF2-40B4-BE49-F238E27FC236}">
                    <a16:creationId xmlns:a16="http://schemas.microsoft.com/office/drawing/2014/main" id="{3D3A6787-2344-4734-90CC-89B3802B4B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8" y="1055"/>
                <a:ext cx="37" cy="52"/>
              </a:xfrm>
              <a:custGeom>
                <a:avLst/>
                <a:gdLst>
                  <a:gd name="T0" fmla="*/ 162 w 175"/>
                  <a:gd name="T1" fmla="*/ 13 h 240"/>
                  <a:gd name="T2" fmla="*/ 162 w 175"/>
                  <a:gd name="T3" fmla="*/ 48 h 240"/>
                  <a:gd name="T4" fmla="*/ 129 w 175"/>
                  <a:gd name="T5" fmla="*/ 36 h 240"/>
                  <a:gd name="T6" fmla="*/ 94 w 175"/>
                  <a:gd name="T7" fmla="*/ 32 h 240"/>
                  <a:gd name="T8" fmla="*/ 52 w 175"/>
                  <a:gd name="T9" fmla="*/ 40 h 240"/>
                  <a:gd name="T10" fmla="*/ 38 w 175"/>
                  <a:gd name="T11" fmla="*/ 66 h 240"/>
                  <a:gd name="T12" fmla="*/ 48 w 175"/>
                  <a:gd name="T13" fmla="*/ 87 h 240"/>
                  <a:gd name="T14" fmla="*/ 88 w 175"/>
                  <a:gd name="T15" fmla="*/ 101 h 240"/>
                  <a:gd name="T16" fmla="*/ 101 w 175"/>
                  <a:gd name="T17" fmla="*/ 103 h 240"/>
                  <a:gd name="T18" fmla="*/ 158 w 175"/>
                  <a:gd name="T19" fmla="*/ 128 h 240"/>
                  <a:gd name="T20" fmla="*/ 175 w 175"/>
                  <a:gd name="T21" fmla="*/ 171 h 240"/>
                  <a:gd name="T22" fmla="*/ 149 w 175"/>
                  <a:gd name="T23" fmla="*/ 221 h 240"/>
                  <a:gd name="T24" fmla="*/ 80 w 175"/>
                  <a:gd name="T25" fmla="*/ 240 h 240"/>
                  <a:gd name="T26" fmla="*/ 42 w 175"/>
                  <a:gd name="T27" fmla="*/ 236 h 240"/>
                  <a:gd name="T28" fmla="*/ 0 w 175"/>
                  <a:gd name="T29" fmla="*/ 225 h 240"/>
                  <a:gd name="T30" fmla="*/ 0 w 175"/>
                  <a:gd name="T31" fmla="*/ 187 h 240"/>
                  <a:gd name="T32" fmla="*/ 41 w 175"/>
                  <a:gd name="T33" fmla="*/ 203 h 240"/>
                  <a:gd name="T34" fmla="*/ 81 w 175"/>
                  <a:gd name="T35" fmla="*/ 208 h 240"/>
                  <a:gd name="T36" fmla="*/ 122 w 175"/>
                  <a:gd name="T37" fmla="*/ 199 h 240"/>
                  <a:gd name="T38" fmla="*/ 136 w 175"/>
                  <a:gd name="T39" fmla="*/ 174 h 240"/>
                  <a:gd name="T40" fmla="*/ 126 w 175"/>
                  <a:gd name="T41" fmla="*/ 150 h 240"/>
                  <a:gd name="T42" fmla="*/ 81 w 175"/>
                  <a:gd name="T43" fmla="*/ 135 h 240"/>
                  <a:gd name="T44" fmla="*/ 68 w 175"/>
                  <a:gd name="T45" fmla="*/ 132 h 240"/>
                  <a:gd name="T46" fmla="*/ 17 w 175"/>
                  <a:gd name="T47" fmla="*/ 109 h 240"/>
                  <a:gd name="T48" fmla="*/ 2 w 175"/>
                  <a:gd name="T49" fmla="*/ 68 h 240"/>
                  <a:gd name="T50" fmla="*/ 25 w 175"/>
                  <a:gd name="T51" fmla="*/ 18 h 240"/>
                  <a:gd name="T52" fmla="*/ 89 w 175"/>
                  <a:gd name="T53" fmla="*/ 0 h 240"/>
                  <a:gd name="T54" fmla="*/ 129 w 175"/>
                  <a:gd name="T55" fmla="*/ 4 h 240"/>
                  <a:gd name="T56" fmla="*/ 162 w 175"/>
                  <a:gd name="T57" fmla="*/ 13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75" h="240">
                    <a:moveTo>
                      <a:pt x="162" y="13"/>
                    </a:moveTo>
                    <a:lnTo>
                      <a:pt x="162" y="48"/>
                    </a:lnTo>
                    <a:cubicBezTo>
                      <a:pt x="152" y="43"/>
                      <a:pt x="141" y="39"/>
                      <a:pt x="129" y="36"/>
                    </a:cubicBezTo>
                    <a:cubicBezTo>
                      <a:pt x="118" y="33"/>
                      <a:pt x="106" y="32"/>
                      <a:pt x="94" y="32"/>
                    </a:cubicBezTo>
                    <a:cubicBezTo>
                      <a:pt x="75" y="32"/>
                      <a:pt x="61" y="35"/>
                      <a:pt x="52" y="40"/>
                    </a:cubicBezTo>
                    <a:cubicBezTo>
                      <a:pt x="43" y="46"/>
                      <a:pt x="38" y="55"/>
                      <a:pt x="38" y="66"/>
                    </a:cubicBezTo>
                    <a:cubicBezTo>
                      <a:pt x="38" y="75"/>
                      <a:pt x="42" y="82"/>
                      <a:pt x="48" y="87"/>
                    </a:cubicBezTo>
                    <a:cubicBezTo>
                      <a:pt x="55" y="91"/>
                      <a:pt x="68" y="96"/>
                      <a:pt x="88" y="101"/>
                    </a:cubicBezTo>
                    <a:lnTo>
                      <a:pt x="101" y="103"/>
                    </a:lnTo>
                    <a:cubicBezTo>
                      <a:pt x="128" y="109"/>
                      <a:pt x="147" y="117"/>
                      <a:pt x="158" y="128"/>
                    </a:cubicBezTo>
                    <a:cubicBezTo>
                      <a:pt x="169" y="138"/>
                      <a:pt x="175" y="152"/>
                      <a:pt x="175" y="171"/>
                    </a:cubicBezTo>
                    <a:cubicBezTo>
                      <a:pt x="175" y="192"/>
                      <a:pt x="166" y="209"/>
                      <a:pt x="149" y="221"/>
                    </a:cubicBezTo>
                    <a:cubicBezTo>
                      <a:pt x="133" y="234"/>
                      <a:pt x="110" y="240"/>
                      <a:pt x="80" y="240"/>
                    </a:cubicBezTo>
                    <a:cubicBezTo>
                      <a:pt x="68" y="240"/>
                      <a:pt x="55" y="239"/>
                      <a:pt x="42" y="236"/>
                    </a:cubicBezTo>
                    <a:cubicBezTo>
                      <a:pt x="29" y="234"/>
                      <a:pt x="15" y="230"/>
                      <a:pt x="0" y="225"/>
                    </a:cubicBezTo>
                    <a:lnTo>
                      <a:pt x="0" y="187"/>
                    </a:lnTo>
                    <a:cubicBezTo>
                      <a:pt x="14" y="194"/>
                      <a:pt x="28" y="199"/>
                      <a:pt x="41" y="203"/>
                    </a:cubicBezTo>
                    <a:cubicBezTo>
                      <a:pt x="55" y="207"/>
                      <a:pt x="68" y="208"/>
                      <a:pt x="81" y="208"/>
                    </a:cubicBezTo>
                    <a:cubicBezTo>
                      <a:pt x="99" y="208"/>
                      <a:pt x="112" y="205"/>
                      <a:pt x="122" y="199"/>
                    </a:cubicBezTo>
                    <a:cubicBezTo>
                      <a:pt x="131" y="193"/>
                      <a:pt x="136" y="185"/>
                      <a:pt x="136" y="174"/>
                    </a:cubicBezTo>
                    <a:cubicBezTo>
                      <a:pt x="136" y="164"/>
                      <a:pt x="133" y="156"/>
                      <a:pt x="126" y="150"/>
                    </a:cubicBezTo>
                    <a:cubicBezTo>
                      <a:pt x="119" y="145"/>
                      <a:pt x="104" y="140"/>
                      <a:pt x="81" y="135"/>
                    </a:cubicBezTo>
                    <a:lnTo>
                      <a:pt x="68" y="132"/>
                    </a:lnTo>
                    <a:cubicBezTo>
                      <a:pt x="45" y="127"/>
                      <a:pt x="28" y="119"/>
                      <a:pt x="17" y="109"/>
                    </a:cubicBezTo>
                    <a:cubicBezTo>
                      <a:pt x="7" y="99"/>
                      <a:pt x="2" y="85"/>
                      <a:pt x="2" y="68"/>
                    </a:cubicBezTo>
                    <a:cubicBezTo>
                      <a:pt x="2" y="46"/>
                      <a:pt x="10" y="30"/>
                      <a:pt x="25" y="18"/>
                    </a:cubicBezTo>
                    <a:cubicBezTo>
                      <a:pt x="40" y="6"/>
                      <a:pt x="62" y="0"/>
                      <a:pt x="89" y="0"/>
                    </a:cubicBezTo>
                    <a:cubicBezTo>
                      <a:pt x="103" y="0"/>
                      <a:pt x="116" y="1"/>
                      <a:pt x="129" y="4"/>
                    </a:cubicBezTo>
                    <a:cubicBezTo>
                      <a:pt x="141" y="6"/>
                      <a:pt x="152" y="9"/>
                      <a:pt x="162" y="1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31">
                <a:extLst>
                  <a:ext uri="{FF2B5EF4-FFF2-40B4-BE49-F238E27FC236}">
                    <a16:creationId xmlns:a16="http://schemas.microsoft.com/office/drawing/2014/main" id="{72870706-AF76-4BCD-A66D-BB64AE7A90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5" y="1055"/>
                <a:ext cx="38" cy="52"/>
              </a:xfrm>
              <a:custGeom>
                <a:avLst/>
                <a:gdLst>
                  <a:gd name="T0" fmla="*/ 180 w 180"/>
                  <a:gd name="T1" fmla="*/ 15 h 240"/>
                  <a:gd name="T2" fmla="*/ 180 w 180"/>
                  <a:gd name="T3" fmla="*/ 50 h 240"/>
                  <a:gd name="T4" fmla="*/ 148 w 180"/>
                  <a:gd name="T5" fmla="*/ 37 h 240"/>
                  <a:gd name="T6" fmla="*/ 116 w 180"/>
                  <a:gd name="T7" fmla="*/ 32 h 240"/>
                  <a:gd name="T8" fmla="*/ 60 w 180"/>
                  <a:gd name="T9" fmla="*/ 55 h 240"/>
                  <a:gd name="T10" fmla="*/ 40 w 180"/>
                  <a:gd name="T11" fmla="*/ 120 h 240"/>
                  <a:gd name="T12" fmla="*/ 60 w 180"/>
                  <a:gd name="T13" fmla="*/ 185 h 240"/>
                  <a:gd name="T14" fmla="*/ 116 w 180"/>
                  <a:gd name="T15" fmla="*/ 208 h 240"/>
                  <a:gd name="T16" fmla="*/ 148 w 180"/>
                  <a:gd name="T17" fmla="*/ 204 h 240"/>
                  <a:gd name="T18" fmla="*/ 180 w 180"/>
                  <a:gd name="T19" fmla="*/ 190 h 240"/>
                  <a:gd name="T20" fmla="*/ 180 w 180"/>
                  <a:gd name="T21" fmla="*/ 225 h 240"/>
                  <a:gd name="T22" fmla="*/ 148 w 180"/>
                  <a:gd name="T23" fmla="*/ 236 h 240"/>
                  <a:gd name="T24" fmla="*/ 112 w 180"/>
                  <a:gd name="T25" fmla="*/ 240 h 240"/>
                  <a:gd name="T26" fmla="*/ 30 w 180"/>
                  <a:gd name="T27" fmla="*/ 207 h 240"/>
                  <a:gd name="T28" fmla="*/ 0 w 180"/>
                  <a:gd name="T29" fmla="*/ 120 h 240"/>
                  <a:gd name="T30" fmla="*/ 31 w 180"/>
                  <a:gd name="T31" fmla="*/ 32 h 240"/>
                  <a:gd name="T32" fmla="*/ 115 w 180"/>
                  <a:gd name="T33" fmla="*/ 0 h 240"/>
                  <a:gd name="T34" fmla="*/ 148 w 180"/>
                  <a:gd name="T35" fmla="*/ 4 h 240"/>
                  <a:gd name="T36" fmla="*/ 180 w 180"/>
                  <a:gd name="T37" fmla="*/ 15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0" h="240">
                    <a:moveTo>
                      <a:pt x="180" y="15"/>
                    </a:moveTo>
                    <a:lnTo>
                      <a:pt x="180" y="50"/>
                    </a:lnTo>
                    <a:cubicBezTo>
                      <a:pt x="170" y="44"/>
                      <a:pt x="159" y="40"/>
                      <a:pt x="148" y="37"/>
                    </a:cubicBezTo>
                    <a:cubicBezTo>
                      <a:pt x="138" y="34"/>
                      <a:pt x="127" y="32"/>
                      <a:pt x="116" y="32"/>
                    </a:cubicBezTo>
                    <a:cubicBezTo>
                      <a:pt x="92" y="32"/>
                      <a:pt x="73" y="40"/>
                      <a:pt x="60" y="55"/>
                    </a:cubicBezTo>
                    <a:cubicBezTo>
                      <a:pt x="46" y="71"/>
                      <a:pt x="40" y="92"/>
                      <a:pt x="40" y="120"/>
                    </a:cubicBezTo>
                    <a:cubicBezTo>
                      <a:pt x="40" y="148"/>
                      <a:pt x="46" y="170"/>
                      <a:pt x="60" y="185"/>
                    </a:cubicBezTo>
                    <a:cubicBezTo>
                      <a:pt x="73" y="200"/>
                      <a:pt x="92" y="208"/>
                      <a:pt x="116" y="208"/>
                    </a:cubicBezTo>
                    <a:cubicBezTo>
                      <a:pt x="127" y="208"/>
                      <a:pt x="138" y="207"/>
                      <a:pt x="148" y="204"/>
                    </a:cubicBezTo>
                    <a:cubicBezTo>
                      <a:pt x="159" y="201"/>
                      <a:pt x="170" y="196"/>
                      <a:pt x="180" y="190"/>
                    </a:cubicBezTo>
                    <a:lnTo>
                      <a:pt x="180" y="225"/>
                    </a:lnTo>
                    <a:cubicBezTo>
                      <a:pt x="170" y="230"/>
                      <a:pt x="159" y="234"/>
                      <a:pt x="148" y="236"/>
                    </a:cubicBezTo>
                    <a:cubicBezTo>
                      <a:pt x="137" y="239"/>
                      <a:pt x="125" y="240"/>
                      <a:pt x="112" y="240"/>
                    </a:cubicBezTo>
                    <a:cubicBezTo>
                      <a:pt x="78" y="240"/>
                      <a:pt x="51" y="229"/>
                      <a:pt x="30" y="207"/>
                    </a:cubicBezTo>
                    <a:cubicBezTo>
                      <a:pt x="10" y="186"/>
                      <a:pt x="0" y="157"/>
                      <a:pt x="0" y="120"/>
                    </a:cubicBezTo>
                    <a:cubicBezTo>
                      <a:pt x="0" y="83"/>
                      <a:pt x="10" y="54"/>
                      <a:pt x="31" y="32"/>
                    </a:cubicBezTo>
                    <a:cubicBezTo>
                      <a:pt x="51" y="11"/>
                      <a:pt x="79" y="0"/>
                      <a:pt x="115" y="0"/>
                    </a:cubicBezTo>
                    <a:cubicBezTo>
                      <a:pt x="126" y="0"/>
                      <a:pt x="137" y="2"/>
                      <a:pt x="148" y="4"/>
                    </a:cubicBezTo>
                    <a:cubicBezTo>
                      <a:pt x="159" y="6"/>
                      <a:pt x="170" y="10"/>
                      <a:pt x="180" y="1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32">
                <a:extLst>
                  <a:ext uri="{FF2B5EF4-FFF2-40B4-BE49-F238E27FC236}">
                    <a16:creationId xmlns:a16="http://schemas.microsoft.com/office/drawing/2014/main" id="{3B1FE1A1-0FE9-4D1B-AD80-F03B8FA427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7" y="1037"/>
                <a:ext cx="41" cy="69"/>
              </a:xfrm>
              <a:custGeom>
                <a:avLst/>
                <a:gdLst>
                  <a:gd name="T0" fmla="*/ 191 w 191"/>
                  <a:gd name="T1" fmla="*/ 179 h 317"/>
                  <a:gd name="T2" fmla="*/ 191 w 191"/>
                  <a:gd name="T3" fmla="*/ 317 h 317"/>
                  <a:gd name="T4" fmla="*/ 154 w 191"/>
                  <a:gd name="T5" fmla="*/ 317 h 317"/>
                  <a:gd name="T6" fmla="*/ 154 w 191"/>
                  <a:gd name="T7" fmla="*/ 181 h 317"/>
                  <a:gd name="T8" fmla="*/ 141 w 191"/>
                  <a:gd name="T9" fmla="*/ 132 h 317"/>
                  <a:gd name="T10" fmla="*/ 103 w 191"/>
                  <a:gd name="T11" fmla="*/ 116 h 317"/>
                  <a:gd name="T12" fmla="*/ 56 w 191"/>
                  <a:gd name="T13" fmla="*/ 135 h 317"/>
                  <a:gd name="T14" fmla="*/ 38 w 191"/>
                  <a:gd name="T15" fmla="*/ 188 h 317"/>
                  <a:gd name="T16" fmla="*/ 38 w 191"/>
                  <a:gd name="T17" fmla="*/ 317 h 317"/>
                  <a:gd name="T18" fmla="*/ 0 w 191"/>
                  <a:gd name="T19" fmla="*/ 317 h 317"/>
                  <a:gd name="T20" fmla="*/ 0 w 191"/>
                  <a:gd name="T21" fmla="*/ 0 h 317"/>
                  <a:gd name="T22" fmla="*/ 38 w 191"/>
                  <a:gd name="T23" fmla="*/ 0 h 317"/>
                  <a:gd name="T24" fmla="*/ 38 w 191"/>
                  <a:gd name="T25" fmla="*/ 124 h 317"/>
                  <a:gd name="T26" fmla="*/ 70 w 191"/>
                  <a:gd name="T27" fmla="*/ 94 h 317"/>
                  <a:gd name="T28" fmla="*/ 112 w 191"/>
                  <a:gd name="T29" fmla="*/ 83 h 317"/>
                  <a:gd name="T30" fmla="*/ 171 w 191"/>
                  <a:gd name="T31" fmla="*/ 108 h 317"/>
                  <a:gd name="T32" fmla="*/ 191 w 191"/>
                  <a:gd name="T33" fmla="*/ 179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91" h="317">
                    <a:moveTo>
                      <a:pt x="191" y="179"/>
                    </a:moveTo>
                    <a:lnTo>
                      <a:pt x="191" y="317"/>
                    </a:lnTo>
                    <a:lnTo>
                      <a:pt x="154" y="317"/>
                    </a:lnTo>
                    <a:lnTo>
                      <a:pt x="154" y="181"/>
                    </a:lnTo>
                    <a:cubicBezTo>
                      <a:pt x="154" y="159"/>
                      <a:pt x="150" y="143"/>
                      <a:pt x="141" y="132"/>
                    </a:cubicBezTo>
                    <a:cubicBezTo>
                      <a:pt x="133" y="121"/>
                      <a:pt x="120" y="116"/>
                      <a:pt x="103" y="116"/>
                    </a:cubicBezTo>
                    <a:cubicBezTo>
                      <a:pt x="83" y="116"/>
                      <a:pt x="67" y="122"/>
                      <a:pt x="56" y="135"/>
                    </a:cubicBezTo>
                    <a:cubicBezTo>
                      <a:pt x="44" y="148"/>
                      <a:pt x="38" y="166"/>
                      <a:pt x="38" y="188"/>
                    </a:cubicBezTo>
                    <a:lnTo>
                      <a:pt x="38" y="317"/>
                    </a:lnTo>
                    <a:lnTo>
                      <a:pt x="0" y="317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124"/>
                    </a:lnTo>
                    <a:cubicBezTo>
                      <a:pt x="47" y="111"/>
                      <a:pt x="58" y="100"/>
                      <a:pt x="70" y="94"/>
                    </a:cubicBezTo>
                    <a:cubicBezTo>
                      <a:pt x="82" y="87"/>
                      <a:pt x="96" y="83"/>
                      <a:pt x="112" y="83"/>
                    </a:cubicBezTo>
                    <a:cubicBezTo>
                      <a:pt x="138" y="83"/>
                      <a:pt x="158" y="92"/>
                      <a:pt x="171" y="108"/>
                    </a:cubicBezTo>
                    <a:cubicBezTo>
                      <a:pt x="185" y="124"/>
                      <a:pt x="191" y="148"/>
                      <a:pt x="191" y="1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33">
                <a:extLst>
                  <a:ext uri="{FF2B5EF4-FFF2-40B4-BE49-F238E27FC236}">
                    <a16:creationId xmlns:a16="http://schemas.microsoft.com/office/drawing/2014/main" id="{B53C11D5-C379-413A-B27E-58F2093A01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11" y="1055"/>
                <a:ext cx="46" cy="52"/>
              </a:xfrm>
              <a:custGeom>
                <a:avLst/>
                <a:gdLst>
                  <a:gd name="T0" fmla="*/ 211 w 211"/>
                  <a:gd name="T1" fmla="*/ 111 h 240"/>
                  <a:gd name="T2" fmla="*/ 211 w 211"/>
                  <a:gd name="T3" fmla="*/ 129 h 240"/>
                  <a:gd name="T4" fmla="*/ 39 w 211"/>
                  <a:gd name="T5" fmla="*/ 129 h 240"/>
                  <a:gd name="T6" fmla="*/ 62 w 211"/>
                  <a:gd name="T7" fmla="*/ 188 h 240"/>
                  <a:gd name="T8" fmla="*/ 120 w 211"/>
                  <a:gd name="T9" fmla="*/ 208 h 240"/>
                  <a:gd name="T10" fmla="*/ 162 w 211"/>
                  <a:gd name="T11" fmla="*/ 203 h 240"/>
                  <a:gd name="T12" fmla="*/ 202 w 211"/>
                  <a:gd name="T13" fmla="*/ 187 h 240"/>
                  <a:gd name="T14" fmla="*/ 202 w 211"/>
                  <a:gd name="T15" fmla="*/ 222 h 240"/>
                  <a:gd name="T16" fmla="*/ 161 w 211"/>
                  <a:gd name="T17" fmla="*/ 235 h 240"/>
                  <a:gd name="T18" fmla="*/ 118 w 211"/>
                  <a:gd name="T19" fmla="*/ 240 h 240"/>
                  <a:gd name="T20" fmla="*/ 32 w 211"/>
                  <a:gd name="T21" fmla="*/ 208 h 240"/>
                  <a:gd name="T22" fmla="*/ 0 w 211"/>
                  <a:gd name="T23" fmla="*/ 122 h 240"/>
                  <a:gd name="T24" fmla="*/ 30 w 211"/>
                  <a:gd name="T25" fmla="*/ 33 h 240"/>
                  <a:gd name="T26" fmla="*/ 112 w 211"/>
                  <a:gd name="T27" fmla="*/ 0 h 240"/>
                  <a:gd name="T28" fmla="*/ 184 w 211"/>
                  <a:gd name="T29" fmla="*/ 30 h 240"/>
                  <a:gd name="T30" fmla="*/ 211 w 211"/>
                  <a:gd name="T31" fmla="*/ 111 h 240"/>
                  <a:gd name="T32" fmla="*/ 174 w 211"/>
                  <a:gd name="T33" fmla="*/ 100 h 240"/>
                  <a:gd name="T34" fmla="*/ 156 w 211"/>
                  <a:gd name="T35" fmla="*/ 51 h 240"/>
                  <a:gd name="T36" fmla="*/ 112 w 211"/>
                  <a:gd name="T37" fmla="*/ 32 h 240"/>
                  <a:gd name="T38" fmla="*/ 62 w 211"/>
                  <a:gd name="T39" fmla="*/ 50 h 240"/>
                  <a:gd name="T40" fmla="*/ 40 w 211"/>
                  <a:gd name="T41" fmla="*/ 100 h 240"/>
                  <a:gd name="T42" fmla="*/ 174 w 211"/>
                  <a:gd name="T43" fmla="*/ 10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11" h="240">
                    <a:moveTo>
                      <a:pt x="211" y="111"/>
                    </a:moveTo>
                    <a:lnTo>
                      <a:pt x="211" y="129"/>
                    </a:lnTo>
                    <a:lnTo>
                      <a:pt x="39" y="129"/>
                    </a:lnTo>
                    <a:cubicBezTo>
                      <a:pt x="41" y="155"/>
                      <a:pt x="48" y="174"/>
                      <a:pt x="62" y="188"/>
                    </a:cubicBezTo>
                    <a:cubicBezTo>
                      <a:pt x="76" y="201"/>
                      <a:pt x="96" y="208"/>
                      <a:pt x="120" y="208"/>
                    </a:cubicBezTo>
                    <a:cubicBezTo>
                      <a:pt x="135" y="208"/>
                      <a:pt x="149" y="206"/>
                      <a:pt x="162" y="203"/>
                    </a:cubicBezTo>
                    <a:cubicBezTo>
                      <a:pt x="176" y="199"/>
                      <a:pt x="189" y="194"/>
                      <a:pt x="202" y="187"/>
                    </a:cubicBezTo>
                    <a:lnTo>
                      <a:pt x="202" y="222"/>
                    </a:lnTo>
                    <a:cubicBezTo>
                      <a:pt x="189" y="228"/>
                      <a:pt x="175" y="232"/>
                      <a:pt x="161" y="235"/>
                    </a:cubicBezTo>
                    <a:cubicBezTo>
                      <a:pt x="147" y="238"/>
                      <a:pt x="133" y="240"/>
                      <a:pt x="118" y="240"/>
                    </a:cubicBezTo>
                    <a:cubicBezTo>
                      <a:pt x="82" y="240"/>
                      <a:pt x="53" y="229"/>
                      <a:pt x="32" y="208"/>
                    </a:cubicBezTo>
                    <a:cubicBezTo>
                      <a:pt x="11" y="187"/>
                      <a:pt x="0" y="158"/>
                      <a:pt x="0" y="122"/>
                    </a:cubicBezTo>
                    <a:cubicBezTo>
                      <a:pt x="0" y="85"/>
                      <a:pt x="10" y="55"/>
                      <a:pt x="30" y="33"/>
                    </a:cubicBezTo>
                    <a:cubicBezTo>
                      <a:pt x="50" y="11"/>
                      <a:pt x="78" y="0"/>
                      <a:pt x="112" y="0"/>
                    </a:cubicBezTo>
                    <a:cubicBezTo>
                      <a:pt x="142" y="0"/>
                      <a:pt x="167" y="10"/>
                      <a:pt x="184" y="30"/>
                    </a:cubicBezTo>
                    <a:cubicBezTo>
                      <a:pt x="202" y="50"/>
                      <a:pt x="211" y="77"/>
                      <a:pt x="211" y="111"/>
                    </a:cubicBezTo>
                    <a:close/>
                    <a:moveTo>
                      <a:pt x="174" y="100"/>
                    </a:moveTo>
                    <a:cubicBezTo>
                      <a:pt x="174" y="79"/>
                      <a:pt x="168" y="63"/>
                      <a:pt x="156" y="51"/>
                    </a:cubicBezTo>
                    <a:cubicBezTo>
                      <a:pt x="145" y="38"/>
                      <a:pt x="131" y="32"/>
                      <a:pt x="112" y="32"/>
                    </a:cubicBezTo>
                    <a:cubicBezTo>
                      <a:pt x="91" y="32"/>
                      <a:pt x="75" y="38"/>
                      <a:pt x="62" y="50"/>
                    </a:cubicBezTo>
                    <a:cubicBezTo>
                      <a:pt x="49" y="62"/>
                      <a:pt x="42" y="78"/>
                      <a:pt x="40" y="100"/>
                    </a:cubicBezTo>
                    <a:lnTo>
                      <a:pt x="174" y="1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Freeform 34">
                <a:extLst>
                  <a:ext uri="{FF2B5EF4-FFF2-40B4-BE49-F238E27FC236}">
                    <a16:creationId xmlns:a16="http://schemas.microsoft.com/office/drawing/2014/main" id="{5CAD4B91-C72D-45AF-B1AB-BF39A5661C2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66" y="1037"/>
                <a:ext cx="44" cy="70"/>
              </a:xfrm>
              <a:custGeom>
                <a:avLst/>
                <a:gdLst>
                  <a:gd name="T0" fmla="*/ 167 w 204"/>
                  <a:gd name="T1" fmla="*/ 124 h 323"/>
                  <a:gd name="T2" fmla="*/ 167 w 204"/>
                  <a:gd name="T3" fmla="*/ 0 h 323"/>
                  <a:gd name="T4" fmla="*/ 204 w 204"/>
                  <a:gd name="T5" fmla="*/ 0 h 323"/>
                  <a:gd name="T6" fmla="*/ 204 w 204"/>
                  <a:gd name="T7" fmla="*/ 317 h 323"/>
                  <a:gd name="T8" fmla="*/ 167 w 204"/>
                  <a:gd name="T9" fmla="*/ 317 h 323"/>
                  <a:gd name="T10" fmla="*/ 167 w 204"/>
                  <a:gd name="T11" fmla="*/ 283 h 323"/>
                  <a:gd name="T12" fmla="*/ 137 w 204"/>
                  <a:gd name="T13" fmla="*/ 313 h 323"/>
                  <a:gd name="T14" fmla="*/ 94 w 204"/>
                  <a:gd name="T15" fmla="*/ 323 h 323"/>
                  <a:gd name="T16" fmla="*/ 26 w 204"/>
                  <a:gd name="T17" fmla="*/ 290 h 323"/>
                  <a:gd name="T18" fmla="*/ 0 w 204"/>
                  <a:gd name="T19" fmla="*/ 203 h 323"/>
                  <a:gd name="T20" fmla="*/ 26 w 204"/>
                  <a:gd name="T21" fmla="*/ 116 h 323"/>
                  <a:gd name="T22" fmla="*/ 94 w 204"/>
                  <a:gd name="T23" fmla="*/ 83 h 323"/>
                  <a:gd name="T24" fmla="*/ 137 w 204"/>
                  <a:gd name="T25" fmla="*/ 93 h 323"/>
                  <a:gd name="T26" fmla="*/ 167 w 204"/>
                  <a:gd name="T27" fmla="*/ 124 h 323"/>
                  <a:gd name="T28" fmla="*/ 39 w 204"/>
                  <a:gd name="T29" fmla="*/ 203 h 323"/>
                  <a:gd name="T30" fmla="*/ 56 w 204"/>
                  <a:gd name="T31" fmla="*/ 268 h 323"/>
                  <a:gd name="T32" fmla="*/ 103 w 204"/>
                  <a:gd name="T33" fmla="*/ 291 h 323"/>
                  <a:gd name="T34" fmla="*/ 150 w 204"/>
                  <a:gd name="T35" fmla="*/ 268 h 323"/>
                  <a:gd name="T36" fmla="*/ 167 w 204"/>
                  <a:gd name="T37" fmla="*/ 203 h 323"/>
                  <a:gd name="T38" fmla="*/ 150 w 204"/>
                  <a:gd name="T39" fmla="*/ 138 h 323"/>
                  <a:gd name="T40" fmla="*/ 103 w 204"/>
                  <a:gd name="T41" fmla="*/ 115 h 323"/>
                  <a:gd name="T42" fmla="*/ 56 w 204"/>
                  <a:gd name="T43" fmla="*/ 138 h 323"/>
                  <a:gd name="T44" fmla="*/ 39 w 204"/>
                  <a:gd name="T45" fmla="*/ 203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04" h="323">
                    <a:moveTo>
                      <a:pt x="167" y="124"/>
                    </a:moveTo>
                    <a:lnTo>
                      <a:pt x="167" y="0"/>
                    </a:lnTo>
                    <a:lnTo>
                      <a:pt x="204" y="0"/>
                    </a:lnTo>
                    <a:lnTo>
                      <a:pt x="204" y="317"/>
                    </a:lnTo>
                    <a:lnTo>
                      <a:pt x="167" y="317"/>
                    </a:lnTo>
                    <a:lnTo>
                      <a:pt x="167" y="283"/>
                    </a:lnTo>
                    <a:cubicBezTo>
                      <a:pt x="159" y="296"/>
                      <a:pt x="149" y="306"/>
                      <a:pt x="137" y="313"/>
                    </a:cubicBezTo>
                    <a:cubicBezTo>
                      <a:pt x="125" y="319"/>
                      <a:pt x="110" y="323"/>
                      <a:pt x="94" y="323"/>
                    </a:cubicBezTo>
                    <a:cubicBezTo>
                      <a:pt x="66" y="323"/>
                      <a:pt x="44" y="312"/>
                      <a:pt x="26" y="290"/>
                    </a:cubicBezTo>
                    <a:cubicBezTo>
                      <a:pt x="9" y="268"/>
                      <a:pt x="0" y="239"/>
                      <a:pt x="0" y="203"/>
                    </a:cubicBezTo>
                    <a:cubicBezTo>
                      <a:pt x="0" y="167"/>
                      <a:pt x="9" y="138"/>
                      <a:pt x="26" y="116"/>
                    </a:cubicBezTo>
                    <a:cubicBezTo>
                      <a:pt x="44" y="94"/>
                      <a:pt x="66" y="83"/>
                      <a:pt x="94" y="83"/>
                    </a:cubicBezTo>
                    <a:cubicBezTo>
                      <a:pt x="110" y="83"/>
                      <a:pt x="125" y="87"/>
                      <a:pt x="137" y="93"/>
                    </a:cubicBezTo>
                    <a:cubicBezTo>
                      <a:pt x="149" y="100"/>
                      <a:pt x="159" y="110"/>
                      <a:pt x="167" y="124"/>
                    </a:cubicBezTo>
                    <a:close/>
                    <a:moveTo>
                      <a:pt x="39" y="203"/>
                    </a:moveTo>
                    <a:cubicBezTo>
                      <a:pt x="39" y="231"/>
                      <a:pt x="45" y="252"/>
                      <a:pt x="56" y="268"/>
                    </a:cubicBezTo>
                    <a:cubicBezTo>
                      <a:pt x="67" y="284"/>
                      <a:pt x="83" y="291"/>
                      <a:pt x="103" y="291"/>
                    </a:cubicBezTo>
                    <a:cubicBezTo>
                      <a:pt x="123" y="291"/>
                      <a:pt x="138" y="284"/>
                      <a:pt x="150" y="268"/>
                    </a:cubicBezTo>
                    <a:cubicBezTo>
                      <a:pt x="161" y="252"/>
                      <a:pt x="167" y="231"/>
                      <a:pt x="167" y="203"/>
                    </a:cubicBezTo>
                    <a:cubicBezTo>
                      <a:pt x="167" y="176"/>
                      <a:pt x="161" y="154"/>
                      <a:pt x="150" y="138"/>
                    </a:cubicBezTo>
                    <a:cubicBezTo>
                      <a:pt x="138" y="123"/>
                      <a:pt x="123" y="115"/>
                      <a:pt x="103" y="115"/>
                    </a:cubicBezTo>
                    <a:cubicBezTo>
                      <a:pt x="83" y="115"/>
                      <a:pt x="67" y="123"/>
                      <a:pt x="56" y="138"/>
                    </a:cubicBezTo>
                    <a:cubicBezTo>
                      <a:pt x="45" y="154"/>
                      <a:pt x="39" y="176"/>
                      <a:pt x="39" y="2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Freeform 35">
                <a:extLst>
                  <a:ext uri="{FF2B5EF4-FFF2-40B4-BE49-F238E27FC236}">
                    <a16:creationId xmlns:a16="http://schemas.microsoft.com/office/drawing/2014/main" id="{844CAA3D-B69B-4061-B0AD-FE1D9A1A2E4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26" y="1055"/>
                <a:ext cx="41" cy="52"/>
              </a:xfrm>
              <a:custGeom>
                <a:avLst/>
                <a:gdLst>
                  <a:gd name="T0" fmla="*/ 0 w 191"/>
                  <a:gd name="T1" fmla="*/ 144 h 240"/>
                  <a:gd name="T2" fmla="*/ 0 w 191"/>
                  <a:gd name="T3" fmla="*/ 6 h 240"/>
                  <a:gd name="T4" fmla="*/ 38 w 191"/>
                  <a:gd name="T5" fmla="*/ 6 h 240"/>
                  <a:gd name="T6" fmla="*/ 38 w 191"/>
                  <a:gd name="T7" fmla="*/ 142 h 240"/>
                  <a:gd name="T8" fmla="*/ 50 w 191"/>
                  <a:gd name="T9" fmla="*/ 191 h 240"/>
                  <a:gd name="T10" fmla="*/ 88 w 191"/>
                  <a:gd name="T11" fmla="*/ 207 h 240"/>
                  <a:gd name="T12" fmla="*/ 136 w 191"/>
                  <a:gd name="T13" fmla="*/ 188 h 240"/>
                  <a:gd name="T14" fmla="*/ 154 w 191"/>
                  <a:gd name="T15" fmla="*/ 135 h 240"/>
                  <a:gd name="T16" fmla="*/ 154 w 191"/>
                  <a:gd name="T17" fmla="*/ 6 h 240"/>
                  <a:gd name="T18" fmla="*/ 191 w 191"/>
                  <a:gd name="T19" fmla="*/ 6 h 240"/>
                  <a:gd name="T20" fmla="*/ 191 w 191"/>
                  <a:gd name="T21" fmla="*/ 234 h 240"/>
                  <a:gd name="T22" fmla="*/ 154 w 191"/>
                  <a:gd name="T23" fmla="*/ 234 h 240"/>
                  <a:gd name="T24" fmla="*/ 154 w 191"/>
                  <a:gd name="T25" fmla="*/ 199 h 240"/>
                  <a:gd name="T26" fmla="*/ 122 w 191"/>
                  <a:gd name="T27" fmla="*/ 230 h 240"/>
                  <a:gd name="T28" fmla="*/ 80 w 191"/>
                  <a:gd name="T29" fmla="*/ 240 h 240"/>
                  <a:gd name="T30" fmla="*/ 21 w 191"/>
                  <a:gd name="T31" fmla="*/ 215 h 240"/>
                  <a:gd name="T32" fmla="*/ 0 w 191"/>
                  <a:gd name="T33" fmla="*/ 144 h 240"/>
                  <a:gd name="T34" fmla="*/ 94 w 191"/>
                  <a:gd name="T35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1" h="240">
                    <a:moveTo>
                      <a:pt x="0" y="144"/>
                    </a:moveTo>
                    <a:lnTo>
                      <a:pt x="0" y="6"/>
                    </a:lnTo>
                    <a:lnTo>
                      <a:pt x="38" y="6"/>
                    </a:lnTo>
                    <a:lnTo>
                      <a:pt x="38" y="142"/>
                    </a:lnTo>
                    <a:cubicBezTo>
                      <a:pt x="38" y="164"/>
                      <a:pt x="42" y="180"/>
                      <a:pt x="50" y="191"/>
                    </a:cubicBezTo>
                    <a:cubicBezTo>
                      <a:pt x="59" y="202"/>
                      <a:pt x="71" y="207"/>
                      <a:pt x="88" y="207"/>
                    </a:cubicBezTo>
                    <a:cubicBezTo>
                      <a:pt x="108" y="207"/>
                      <a:pt x="124" y="201"/>
                      <a:pt x="136" y="188"/>
                    </a:cubicBezTo>
                    <a:cubicBezTo>
                      <a:pt x="148" y="175"/>
                      <a:pt x="154" y="157"/>
                      <a:pt x="154" y="135"/>
                    </a:cubicBezTo>
                    <a:lnTo>
                      <a:pt x="154" y="6"/>
                    </a:lnTo>
                    <a:lnTo>
                      <a:pt x="191" y="6"/>
                    </a:lnTo>
                    <a:lnTo>
                      <a:pt x="191" y="234"/>
                    </a:lnTo>
                    <a:lnTo>
                      <a:pt x="154" y="234"/>
                    </a:lnTo>
                    <a:lnTo>
                      <a:pt x="154" y="199"/>
                    </a:lnTo>
                    <a:cubicBezTo>
                      <a:pt x="145" y="213"/>
                      <a:pt x="134" y="223"/>
                      <a:pt x="122" y="230"/>
                    </a:cubicBezTo>
                    <a:cubicBezTo>
                      <a:pt x="110" y="236"/>
                      <a:pt x="96" y="240"/>
                      <a:pt x="80" y="240"/>
                    </a:cubicBezTo>
                    <a:cubicBezTo>
                      <a:pt x="54" y="240"/>
                      <a:pt x="34" y="232"/>
                      <a:pt x="21" y="215"/>
                    </a:cubicBezTo>
                    <a:cubicBezTo>
                      <a:pt x="7" y="199"/>
                      <a:pt x="0" y="175"/>
                      <a:pt x="0" y="144"/>
                    </a:cubicBezTo>
                    <a:close/>
                    <a:moveTo>
                      <a:pt x="94" y="0"/>
                    </a:move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Rectangle 36">
                <a:extLst>
                  <a:ext uri="{FF2B5EF4-FFF2-40B4-BE49-F238E27FC236}">
                    <a16:creationId xmlns:a16="http://schemas.microsoft.com/office/drawing/2014/main" id="{7098036F-C1B4-4318-B805-A5255F9549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1037"/>
                <a:ext cx="8" cy="6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Freeform 37">
                <a:extLst>
                  <a:ext uri="{FF2B5EF4-FFF2-40B4-BE49-F238E27FC236}">
                    <a16:creationId xmlns:a16="http://schemas.microsoft.com/office/drawing/2014/main" id="{7F66BE5F-A616-423D-9CBE-232412939A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05" y="1055"/>
                <a:ext cx="46" cy="52"/>
              </a:xfrm>
              <a:custGeom>
                <a:avLst/>
                <a:gdLst>
                  <a:gd name="T0" fmla="*/ 211 w 211"/>
                  <a:gd name="T1" fmla="*/ 111 h 240"/>
                  <a:gd name="T2" fmla="*/ 211 w 211"/>
                  <a:gd name="T3" fmla="*/ 129 h 240"/>
                  <a:gd name="T4" fmla="*/ 39 w 211"/>
                  <a:gd name="T5" fmla="*/ 129 h 240"/>
                  <a:gd name="T6" fmla="*/ 62 w 211"/>
                  <a:gd name="T7" fmla="*/ 188 h 240"/>
                  <a:gd name="T8" fmla="*/ 120 w 211"/>
                  <a:gd name="T9" fmla="*/ 208 h 240"/>
                  <a:gd name="T10" fmla="*/ 162 w 211"/>
                  <a:gd name="T11" fmla="*/ 203 h 240"/>
                  <a:gd name="T12" fmla="*/ 202 w 211"/>
                  <a:gd name="T13" fmla="*/ 187 h 240"/>
                  <a:gd name="T14" fmla="*/ 202 w 211"/>
                  <a:gd name="T15" fmla="*/ 222 h 240"/>
                  <a:gd name="T16" fmla="*/ 161 w 211"/>
                  <a:gd name="T17" fmla="*/ 235 h 240"/>
                  <a:gd name="T18" fmla="*/ 118 w 211"/>
                  <a:gd name="T19" fmla="*/ 240 h 240"/>
                  <a:gd name="T20" fmla="*/ 32 w 211"/>
                  <a:gd name="T21" fmla="*/ 208 h 240"/>
                  <a:gd name="T22" fmla="*/ 0 w 211"/>
                  <a:gd name="T23" fmla="*/ 122 h 240"/>
                  <a:gd name="T24" fmla="*/ 30 w 211"/>
                  <a:gd name="T25" fmla="*/ 33 h 240"/>
                  <a:gd name="T26" fmla="*/ 112 w 211"/>
                  <a:gd name="T27" fmla="*/ 0 h 240"/>
                  <a:gd name="T28" fmla="*/ 184 w 211"/>
                  <a:gd name="T29" fmla="*/ 30 h 240"/>
                  <a:gd name="T30" fmla="*/ 211 w 211"/>
                  <a:gd name="T31" fmla="*/ 111 h 240"/>
                  <a:gd name="T32" fmla="*/ 174 w 211"/>
                  <a:gd name="T33" fmla="*/ 100 h 240"/>
                  <a:gd name="T34" fmla="*/ 156 w 211"/>
                  <a:gd name="T35" fmla="*/ 51 h 240"/>
                  <a:gd name="T36" fmla="*/ 112 w 211"/>
                  <a:gd name="T37" fmla="*/ 32 h 240"/>
                  <a:gd name="T38" fmla="*/ 62 w 211"/>
                  <a:gd name="T39" fmla="*/ 50 h 240"/>
                  <a:gd name="T40" fmla="*/ 40 w 211"/>
                  <a:gd name="T41" fmla="*/ 100 h 240"/>
                  <a:gd name="T42" fmla="*/ 174 w 211"/>
                  <a:gd name="T43" fmla="*/ 10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11" h="240">
                    <a:moveTo>
                      <a:pt x="211" y="111"/>
                    </a:moveTo>
                    <a:lnTo>
                      <a:pt x="211" y="129"/>
                    </a:lnTo>
                    <a:lnTo>
                      <a:pt x="39" y="129"/>
                    </a:lnTo>
                    <a:cubicBezTo>
                      <a:pt x="41" y="155"/>
                      <a:pt x="48" y="174"/>
                      <a:pt x="62" y="188"/>
                    </a:cubicBezTo>
                    <a:cubicBezTo>
                      <a:pt x="76" y="201"/>
                      <a:pt x="96" y="208"/>
                      <a:pt x="120" y="208"/>
                    </a:cubicBezTo>
                    <a:cubicBezTo>
                      <a:pt x="135" y="208"/>
                      <a:pt x="149" y="206"/>
                      <a:pt x="162" y="203"/>
                    </a:cubicBezTo>
                    <a:cubicBezTo>
                      <a:pt x="176" y="199"/>
                      <a:pt x="189" y="194"/>
                      <a:pt x="202" y="187"/>
                    </a:cubicBezTo>
                    <a:lnTo>
                      <a:pt x="202" y="222"/>
                    </a:lnTo>
                    <a:cubicBezTo>
                      <a:pt x="189" y="228"/>
                      <a:pt x="175" y="232"/>
                      <a:pt x="161" y="235"/>
                    </a:cubicBezTo>
                    <a:cubicBezTo>
                      <a:pt x="147" y="238"/>
                      <a:pt x="133" y="240"/>
                      <a:pt x="118" y="240"/>
                    </a:cubicBezTo>
                    <a:cubicBezTo>
                      <a:pt x="82" y="240"/>
                      <a:pt x="53" y="229"/>
                      <a:pt x="32" y="208"/>
                    </a:cubicBezTo>
                    <a:cubicBezTo>
                      <a:pt x="10" y="187"/>
                      <a:pt x="0" y="158"/>
                      <a:pt x="0" y="122"/>
                    </a:cubicBezTo>
                    <a:cubicBezTo>
                      <a:pt x="0" y="85"/>
                      <a:pt x="10" y="55"/>
                      <a:pt x="30" y="33"/>
                    </a:cubicBezTo>
                    <a:cubicBezTo>
                      <a:pt x="50" y="11"/>
                      <a:pt x="77" y="0"/>
                      <a:pt x="112" y="0"/>
                    </a:cubicBezTo>
                    <a:cubicBezTo>
                      <a:pt x="142" y="0"/>
                      <a:pt x="166" y="10"/>
                      <a:pt x="184" y="30"/>
                    </a:cubicBezTo>
                    <a:cubicBezTo>
                      <a:pt x="202" y="50"/>
                      <a:pt x="211" y="77"/>
                      <a:pt x="211" y="111"/>
                    </a:cubicBezTo>
                    <a:close/>
                    <a:moveTo>
                      <a:pt x="174" y="100"/>
                    </a:moveTo>
                    <a:cubicBezTo>
                      <a:pt x="173" y="79"/>
                      <a:pt x="168" y="63"/>
                      <a:pt x="156" y="51"/>
                    </a:cubicBezTo>
                    <a:cubicBezTo>
                      <a:pt x="145" y="38"/>
                      <a:pt x="130" y="32"/>
                      <a:pt x="112" y="32"/>
                    </a:cubicBezTo>
                    <a:cubicBezTo>
                      <a:pt x="91" y="32"/>
                      <a:pt x="74" y="38"/>
                      <a:pt x="62" y="50"/>
                    </a:cubicBezTo>
                    <a:cubicBezTo>
                      <a:pt x="49" y="62"/>
                      <a:pt x="42" y="78"/>
                      <a:pt x="40" y="100"/>
                    </a:cubicBezTo>
                    <a:lnTo>
                      <a:pt x="174" y="1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38">
                <a:extLst>
                  <a:ext uri="{FF2B5EF4-FFF2-40B4-BE49-F238E27FC236}">
                    <a16:creationId xmlns:a16="http://schemas.microsoft.com/office/drawing/2014/main" id="{79BA1866-B421-4D0D-A59D-B034FE3C57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4" y="1055"/>
                <a:ext cx="29" cy="51"/>
              </a:xfrm>
              <a:custGeom>
                <a:avLst/>
                <a:gdLst>
                  <a:gd name="T0" fmla="*/ 134 w 134"/>
                  <a:gd name="T1" fmla="*/ 41 h 234"/>
                  <a:gd name="T2" fmla="*/ 120 w 134"/>
                  <a:gd name="T3" fmla="*/ 36 h 234"/>
                  <a:gd name="T4" fmla="*/ 103 w 134"/>
                  <a:gd name="T5" fmla="*/ 34 h 234"/>
                  <a:gd name="T6" fmla="*/ 55 w 134"/>
                  <a:gd name="T7" fmla="*/ 55 h 234"/>
                  <a:gd name="T8" fmla="*/ 38 w 134"/>
                  <a:gd name="T9" fmla="*/ 114 h 234"/>
                  <a:gd name="T10" fmla="*/ 38 w 134"/>
                  <a:gd name="T11" fmla="*/ 234 h 234"/>
                  <a:gd name="T12" fmla="*/ 0 w 134"/>
                  <a:gd name="T13" fmla="*/ 234 h 234"/>
                  <a:gd name="T14" fmla="*/ 0 w 134"/>
                  <a:gd name="T15" fmla="*/ 6 h 234"/>
                  <a:gd name="T16" fmla="*/ 38 w 134"/>
                  <a:gd name="T17" fmla="*/ 6 h 234"/>
                  <a:gd name="T18" fmla="*/ 38 w 134"/>
                  <a:gd name="T19" fmla="*/ 41 h 234"/>
                  <a:gd name="T20" fmla="*/ 68 w 134"/>
                  <a:gd name="T21" fmla="*/ 11 h 234"/>
                  <a:gd name="T22" fmla="*/ 114 w 134"/>
                  <a:gd name="T23" fmla="*/ 0 h 234"/>
                  <a:gd name="T24" fmla="*/ 123 w 134"/>
                  <a:gd name="T25" fmla="*/ 1 h 234"/>
                  <a:gd name="T26" fmla="*/ 133 w 134"/>
                  <a:gd name="T27" fmla="*/ 3 h 234"/>
                  <a:gd name="T28" fmla="*/ 134 w 134"/>
                  <a:gd name="T29" fmla="*/ 41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4" h="234">
                    <a:moveTo>
                      <a:pt x="134" y="41"/>
                    </a:moveTo>
                    <a:cubicBezTo>
                      <a:pt x="129" y="39"/>
                      <a:pt x="125" y="37"/>
                      <a:pt x="120" y="36"/>
                    </a:cubicBezTo>
                    <a:cubicBezTo>
                      <a:pt x="115" y="34"/>
                      <a:pt x="109" y="34"/>
                      <a:pt x="103" y="34"/>
                    </a:cubicBezTo>
                    <a:cubicBezTo>
                      <a:pt x="82" y="34"/>
                      <a:pt x="66" y="41"/>
                      <a:pt x="55" y="55"/>
                    </a:cubicBezTo>
                    <a:cubicBezTo>
                      <a:pt x="43" y="68"/>
                      <a:pt x="38" y="88"/>
                      <a:pt x="38" y="114"/>
                    </a:cubicBezTo>
                    <a:lnTo>
                      <a:pt x="38" y="234"/>
                    </a:lnTo>
                    <a:lnTo>
                      <a:pt x="0" y="234"/>
                    </a:lnTo>
                    <a:lnTo>
                      <a:pt x="0" y="6"/>
                    </a:lnTo>
                    <a:lnTo>
                      <a:pt x="38" y="6"/>
                    </a:lnTo>
                    <a:lnTo>
                      <a:pt x="38" y="41"/>
                    </a:lnTo>
                    <a:cubicBezTo>
                      <a:pt x="46" y="28"/>
                      <a:pt x="56" y="17"/>
                      <a:pt x="68" y="11"/>
                    </a:cubicBezTo>
                    <a:cubicBezTo>
                      <a:pt x="81" y="4"/>
                      <a:pt x="96" y="0"/>
                      <a:pt x="114" y="0"/>
                    </a:cubicBezTo>
                    <a:cubicBezTo>
                      <a:pt x="117" y="0"/>
                      <a:pt x="120" y="1"/>
                      <a:pt x="123" y="1"/>
                    </a:cubicBezTo>
                    <a:cubicBezTo>
                      <a:pt x="126" y="1"/>
                      <a:pt x="130" y="2"/>
                      <a:pt x="133" y="3"/>
                    </a:cubicBezTo>
                    <a:lnTo>
                      <a:pt x="134" y="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Freeform 39">
                <a:extLst>
                  <a:ext uri="{FF2B5EF4-FFF2-40B4-BE49-F238E27FC236}">
                    <a16:creationId xmlns:a16="http://schemas.microsoft.com/office/drawing/2014/main" id="{AE5BFDE5-A58A-47A2-B746-DDDE338840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9" y="1038"/>
                <a:ext cx="20" cy="80"/>
              </a:xfrm>
              <a:custGeom>
                <a:avLst/>
                <a:gdLst>
                  <a:gd name="T0" fmla="*/ 94 w 94"/>
                  <a:gd name="T1" fmla="*/ 0 h 371"/>
                  <a:gd name="T2" fmla="*/ 53 w 94"/>
                  <a:gd name="T3" fmla="*/ 92 h 371"/>
                  <a:gd name="T4" fmla="*/ 40 w 94"/>
                  <a:gd name="T5" fmla="*/ 185 h 371"/>
                  <a:gd name="T6" fmla="*/ 53 w 94"/>
                  <a:gd name="T7" fmla="*/ 278 h 371"/>
                  <a:gd name="T8" fmla="*/ 94 w 94"/>
                  <a:gd name="T9" fmla="*/ 371 h 371"/>
                  <a:gd name="T10" fmla="*/ 61 w 94"/>
                  <a:gd name="T11" fmla="*/ 371 h 371"/>
                  <a:gd name="T12" fmla="*/ 15 w 94"/>
                  <a:gd name="T13" fmla="*/ 277 h 371"/>
                  <a:gd name="T14" fmla="*/ 0 w 94"/>
                  <a:gd name="T15" fmla="*/ 185 h 371"/>
                  <a:gd name="T16" fmla="*/ 15 w 94"/>
                  <a:gd name="T17" fmla="*/ 94 h 371"/>
                  <a:gd name="T18" fmla="*/ 61 w 94"/>
                  <a:gd name="T19" fmla="*/ 0 h 371"/>
                  <a:gd name="T20" fmla="*/ 94 w 94"/>
                  <a:gd name="T21" fmla="*/ 0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4" h="371">
                    <a:moveTo>
                      <a:pt x="94" y="0"/>
                    </a:moveTo>
                    <a:cubicBezTo>
                      <a:pt x="76" y="31"/>
                      <a:pt x="62" y="62"/>
                      <a:pt x="53" y="92"/>
                    </a:cubicBezTo>
                    <a:cubicBezTo>
                      <a:pt x="45" y="123"/>
                      <a:pt x="40" y="154"/>
                      <a:pt x="40" y="185"/>
                    </a:cubicBezTo>
                    <a:cubicBezTo>
                      <a:pt x="40" y="216"/>
                      <a:pt x="45" y="247"/>
                      <a:pt x="53" y="278"/>
                    </a:cubicBezTo>
                    <a:cubicBezTo>
                      <a:pt x="62" y="309"/>
                      <a:pt x="76" y="340"/>
                      <a:pt x="94" y="371"/>
                    </a:cubicBezTo>
                    <a:lnTo>
                      <a:pt x="61" y="371"/>
                    </a:lnTo>
                    <a:cubicBezTo>
                      <a:pt x="41" y="339"/>
                      <a:pt x="26" y="308"/>
                      <a:pt x="15" y="277"/>
                    </a:cubicBezTo>
                    <a:cubicBezTo>
                      <a:pt x="5" y="246"/>
                      <a:pt x="0" y="215"/>
                      <a:pt x="0" y="185"/>
                    </a:cubicBezTo>
                    <a:cubicBezTo>
                      <a:pt x="0" y="155"/>
                      <a:pt x="5" y="124"/>
                      <a:pt x="15" y="94"/>
                    </a:cubicBezTo>
                    <a:cubicBezTo>
                      <a:pt x="26" y="63"/>
                      <a:pt x="41" y="32"/>
                      <a:pt x="61" y="0"/>
                    </a:cubicBez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Freeform 40">
                <a:extLst>
                  <a:ext uri="{FF2B5EF4-FFF2-40B4-BE49-F238E27FC236}">
                    <a16:creationId xmlns:a16="http://schemas.microsoft.com/office/drawing/2014/main" id="{035BF205-7B58-4679-AE39-85A0B2C33C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3" y="1039"/>
                <a:ext cx="43" cy="68"/>
              </a:xfrm>
              <a:custGeom>
                <a:avLst/>
                <a:gdLst>
                  <a:gd name="T0" fmla="*/ 137 w 200"/>
                  <a:gd name="T1" fmla="*/ 145 h 315"/>
                  <a:gd name="T2" fmla="*/ 183 w 200"/>
                  <a:gd name="T3" fmla="*/ 171 h 315"/>
                  <a:gd name="T4" fmla="*/ 200 w 200"/>
                  <a:gd name="T5" fmla="*/ 221 h 315"/>
                  <a:gd name="T6" fmla="*/ 169 w 200"/>
                  <a:gd name="T7" fmla="*/ 290 h 315"/>
                  <a:gd name="T8" fmla="*/ 81 w 200"/>
                  <a:gd name="T9" fmla="*/ 315 h 315"/>
                  <a:gd name="T10" fmla="*/ 42 w 200"/>
                  <a:gd name="T11" fmla="*/ 311 h 315"/>
                  <a:gd name="T12" fmla="*/ 0 w 200"/>
                  <a:gd name="T13" fmla="*/ 300 h 315"/>
                  <a:gd name="T14" fmla="*/ 0 w 200"/>
                  <a:gd name="T15" fmla="*/ 260 h 315"/>
                  <a:gd name="T16" fmla="*/ 38 w 200"/>
                  <a:gd name="T17" fmla="*/ 275 h 315"/>
                  <a:gd name="T18" fmla="*/ 80 w 200"/>
                  <a:gd name="T19" fmla="*/ 280 h 315"/>
                  <a:gd name="T20" fmla="*/ 139 w 200"/>
                  <a:gd name="T21" fmla="*/ 265 h 315"/>
                  <a:gd name="T22" fmla="*/ 159 w 200"/>
                  <a:gd name="T23" fmla="*/ 221 h 315"/>
                  <a:gd name="T24" fmla="*/ 140 w 200"/>
                  <a:gd name="T25" fmla="*/ 179 h 315"/>
                  <a:gd name="T26" fmla="*/ 88 w 200"/>
                  <a:gd name="T27" fmla="*/ 163 h 315"/>
                  <a:gd name="T28" fmla="*/ 53 w 200"/>
                  <a:gd name="T29" fmla="*/ 163 h 315"/>
                  <a:gd name="T30" fmla="*/ 53 w 200"/>
                  <a:gd name="T31" fmla="*/ 130 h 315"/>
                  <a:gd name="T32" fmla="*/ 90 w 200"/>
                  <a:gd name="T33" fmla="*/ 130 h 315"/>
                  <a:gd name="T34" fmla="*/ 136 w 200"/>
                  <a:gd name="T35" fmla="*/ 118 h 315"/>
                  <a:gd name="T36" fmla="*/ 152 w 200"/>
                  <a:gd name="T37" fmla="*/ 83 h 315"/>
                  <a:gd name="T38" fmla="*/ 135 w 200"/>
                  <a:gd name="T39" fmla="*/ 47 h 315"/>
                  <a:gd name="T40" fmla="*/ 88 w 200"/>
                  <a:gd name="T41" fmla="*/ 34 h 315"/>
                  <a:gd name="T42" fmla="*/ 52 w 200"/>
                  <a:gd name="T43" fmla="*/ 38 h 315"/>
                  <a:gd name="T44" fmla="*/ 9 w 200"/>
                  <a:gd name="T45" fmla="*/ 49 h 315"/>
                  <a:gd name="T46" fmla="*/ 9 w 200"/>
                  <a:gd name="T47" fmla="*/ 13 h 315"/>
                  <a:gd name="T48" fmla="*/ 53 w 200"/>
                  <a:gd name="T49" fmla="*/ 3 h 315"/>
                  <a:gd name="T50" fmla="*/ 92 w 200"/>
                  <a:gd name="T51" fmla="*/ 0 h 315"/>
                  <a:gd name="T52" fmla="*/ 166 w 200"/>
                  <a:gd name="T53" fmla="*/ 21 h 315"/>
                  <a:gd name="T54" fmla="*/ 193 w 200"/>
                  <a:gd name="T55" fmla="*/ 78 h 315"/>
                  <a:gd name="T56" fmla="*/ 179 w 200"/>
                  <a:gd name="T57" fmla="*/ 121 h 315"/>
                  <a:gd name="T58" fmla="*/ 137 w 200"/>
                  <a:gd name="T59" fmla="*/ 145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00" h="315">
                    <a:moveTo>
                      <a:pt x="137" y="145"/>
                    </a:moveTo>
                    <a:cubicBezTo>
                      <a:pt x="157" y="149"/>
                      <a:pt x="172" y="158"/>
                      <a:pt x="183" y="171"/>
                    </a:cubicBezTo>
                    <a:cubicBezTo>
                      <a:pt x="195" y="185"/>
                      <a:pt x="200" y="201"/>
                      <a:pt x="200" y="221"/>
                    </a:cubicBezTo>
                    <a:cubicBezTo>
                      <a:pt x="200" y="251"/>
                      <a:pt x="190" y="274"/>
                      <a:pt x="169" y="290"/>
                    </a:cubicBezTo>
                    <a:cubicBezTo>
                      <a:pt x="149" y="307"/>
                      <a:pt x="119" y="315"/>
                      <a:pt x="81" y="315"/>
                    </a:cubicBezTo>
                    <a:cubicBezTo>
                      <a:pt x="69" y="315"/>
                      <a:pt x="55" y="313"/>
                      <a:pt x="42" y="311"/>
                    </a:cubicBezTo>
                    <a:cubicBezTo>
                      <a:pt x="28" y="308"/>
                      <a:pt x="15" y="305"/>
                      <a:pt x="0" y="300"/>
                    </a:cubicBezTo>
                    <a:lnTo>
                      <a:pt x="0" y="260"/>
                    </a:lnTo>
                    <a:cubicBezTo>
                      <a:pt x="12" y="267"/>
                      <a:pt x="24" y="272"/>
                      <a:pt x="38" y="275"/>
                    </a:cubicBezTo>
                    <a:cubicBezTo>
                      <a:pt x="51" y="278"/>
                      <a:pt x="65" y="280"/>
                      <a:pt x="80" y="280"/>
                    </a:cubicBezTo>
                    <a:cubicBezTo>
                      <a:pt x="106" y="280"/>
                      <a:pt x="125" y="275"/>
                      <a:pt x="139" y="265"/>
                    </a:cubicBezTo>
                    <a:cubicBezTo>
                      <a:pt x="152" y="255"/>
                      <a:pt x="159" y="240"/>
                      <a:pt x="159" y="221"/>
                    </a:cubicBezTo>
                    <a:cubicBezTo>
                      <a:pt x="159" y="203"/>
                      <a:pt x="153" y="189"/>
                      <a:pt x="140" y="179"/>
                    </a:cubicBezTo>
                    <a:cubicBezTo>
                      <a:pt x="128" y="168"/>
                      <a:pt x="110" y="163"/>
                      <a:pt x="88" y="163"/>
                    </a:cubicBezTo>
                    <a:lnTo>
                      <a:pt x="53" y="163"/>
                    </a:lnTo>
                    <a:lnTo>
                      <a:pt x="53" y="130"/>
                    </a:lnTo>
                    <a:lnTo>
                      <a:pt x="90" y="130"/>
                    </a:lnTo>
                    <a:cubicBezTo>
                      <a:pt x="110" y="130"/>
                      <a:pt x="125" y="126"/>
                      <a:pt x="136" y="118"/>
                    </a:cubicBezTo>
                    <a:cubicBezTo>
                      <a:pt x="147" y="109"/>
                      <a:pt x="152" y="98"/>
                      <a:pt x="152" y="83"/>
                    </a:cubicBezTo>
                    <a:cubicBezTo>
                      <a:pt x="152" y="67"/>
                      <a:pt x="147" y="55"/>
                      <a:pt x="135" y="47"/>
                    </a:cubicBezTo>
                    <a:cubicBezTo>
                      <a:pt x="124" y="38"/>
                      <a:pt x="109" y="34"/>
                      <a:pt x="88" y="34"/>
                    </a:cubicBezTo>
                    <a:cubicBezTo>
                      <a:pt x="77" y="34"/>
                      <a:pt x="65" y="35"/>
                      <a:pt x="52" y="38"/>
                    </a:cubicBezTo>
                    <a:cubicBezTo>
                      <a:pt x="39" y="40"/>
                      <a:pt x="25" y="44"/>
                      <a:pt x="9" y="49"/>
                    </a:cubicBezTo>
                    <a:lnTo>
                      <a:pt x="9" y="13"/>
                    </a:lnTo>
                    <a:cubicBezTo>
                      <a:pt x="25" y="8"/>
                      <a:pt x="39" y="5"/>
                      <a:pt x="53" y="3"/>
                    </a:cubicBezTo>
                    <a:cubicBezTo>
                      <a:pt x="67" y="1"/>
                      <a:pt x="80" y="0"/>
                      <a:pt x="92" y="0"/>
                    </a:cubicBezTo>
                    <a:cubicBezTo>
                      <a:pt x="123" y="0"/>
                      <a:pt x="148" y="7"/>
                      <a:pt x="166" y="21"/>
                    </a:cubicBezTo>
                    <a:cubicBezTo>
                      <a:pt x="184" y="35"/>
                      <a:pt x="193" y="54"/>
                      <a:pt x="193" y="78"/>
                    </a:cubicBezTo>
                    <a:cubicBezTo>
                      <a:pt x="193" y="95"/>
                      <a:pt x="188" y="109"/>
                      <a:pt x="179" y="121"/>
                    </a:cubicBezTo>
                    <a:cubicBezTo>
                      <a:pt x="169" y="133"/>
                      <a:pt x="155" y="141"/>
                      <a:pt x="137" y="14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Freeform 41">
                <a:extLst>
                  <a:ext uri="{FF2B5EF4-FFF2-40B4-BE49-F238E27FC236}">
                    <a16:creationId xmlns:a16="http://schemas.microsoft.com/office/drawing/2014/main" id="{FC4D0F77-46E7-42C4-9149-9338C1CAC3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0" y="1039"/>
                <a:ext cx="42" cy="67"/>
              </a:xfrm>
              <a:custGeom>
                <a:avLst/>
                <a:gdLst>
                  <a:gd name="T0" fmla="*/ 50 w 193"/>
                  <a:gd name="T1" fmla="*/ 274 h 309"/>
                  <a:gd name="T2" fmla="*/ 193 w 193"/>
                  <a:gd name="T3" fmla="*/ 274 h 309"/>
                  <a:gd name="T4" fmla="*/ 193 w 193"/>
                  <a:gd name="T5" fmla="*/ 309 h 309"/>
                  <a:gd name="T6" fmla="*/ 0 w 193"/>
                  <a:gd name="T7" fmla="*/ 309 h 309"/>
                  <a:gd name="T8" fmla="*/ 0 w 193"/>
                  <a:gd name="T9" fmla="*/ 274 h 309"/>
                  <a:gd name="T10" fmla="*/ 64 w 193"/>
                  <a:gd name="T11" fmla="*/ 209 h 309"/>
                  <a:gd name="T12" fmla="*/ 115 w 193"/>
                  <a:gd name="T13" fmla="*/ 157 h 309"/>
                  <a:gd name="T14" fmla="*/ 142 w 193"/>
                  <a:gd name="T15" fmla="*/ 119 h 309"/>
                  <a:gd name="T16" fmla="*/ 150 w 193"/>
                  <a:gd name="T17" fmla="*/ 89 h 309"/>
                  <a:gd name="T18" fmla="*/ 133 w 193"/>
                  <a:gd name="T19" fmla="*/ 49 h 309"/>
                  <a:gd name="T20" fmla="*/ 89 w 193"/>
                  <a:gd name="T21" fmla="*/ 34 h 309"/>
                  <a:gd name="T22" fmla="*/ 48 w 193"/>
                  <a:gd name="T23" fmla="*/ 41 h 309"/>
                  <a:gd name="T24" fmla="*/ 2 w 193"/>
                  <a:gd name="T25" fmla="*/ 61 h 309"/>
                  <a:gd name="T26" fmla="*/ 2 w 193"/>
                  <a:gd name="T27" fmla="*/ 20 h 309"/>
                  <a:gd name="T28" fmla="*/ 49 w 193"/>
                  <a:gd name="T29" fmla="*/ 5 h 309"/>
                  <a:gd name="T30" fmla="*/ 88 w 193"/>
                  <a:gd name="T31" fmla="*/ 0 h 309"/>
                  <a:gd name="T32" fmla="*/ 163 w 193"/>
                  <a:gd name="T33" fmla="*/ 23 h 309"/>
                  <a:gd name="T34" fmla="*/ 191 w 193"/>
                  <a:gd name="T35" fmla="*/ 86 h 309"/>
                  <a:gd name="T36" fmla="*/ 184 w 193"/>
                  <a:gd name="T37" fmla="*/ 122 h 309"/>
                  <a:gd name="T38" fmla="*/ 159 w 193"/>
                  <a:gd name="T39" fmla="*/ 161 h 309"/>
                  <a:gd name="T40" fmla="*/ 127 w 193"/>
                  <a:gd name="T41" fmla="*/ 196 h 309"/>
                  <a:gd name="T42" fmla="*/ 50 w 193"/>
                  <a:gd name="T43" fmla="*/ 274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3" h="309">
                    <a:moveTo>
                      <a:pt x="50" y="274"/>
                    </a:moveTo>
                    <a:lnTo>
                      <a:pt x="193" y="274"/>
                    </a:lnTo>
                    <a:lnTo>
                      <a:pt x="193" y="309"/>
                    </a:lnTo>
                    <a:lnTo>
                      <a:pt x="0" y="309"/>
                    </a:lnTo>
                    <a:lnTo>
                      <a:pt x="0" y="274"/>
                    </a:lnTo>
                    <a:cubicBezTo>
                      <a:pt x="16" y="258"/>
                      <a:pt x="37" y="236"/>
                      <a:pt x="64" y="209"/>
                    </a:cubicBezTo>
                    <a:cubicBezTo>
                      <a:pt x="91" y="182"/>
                      <a:pt x="108" y="165"/>
                      <a:pt x="115" y="157"/>
                    </a:cubicBezTo>
                    <a:cubicBezTo>
                      <a:pt x="128" y="142"/>
                      <a:pt x="137" y="129"/>
                      <a:pt x="142" y="119"/>
                    </a:cubicBezTo>
                    <a:cubicBezTo>
                      <a:pt x="148" y="109"/>
                      <a:pt x="150" y="99"/>
                      <a:pt x="150" y="89"/>
                    </a:cubicBezTo>
                    <a:cubicBezTo>
                      <a:pt x="150" y="73"/>
                      <a:pt x="144" y="60"/>
                      <a:pt x="133" y="49"/>
                    </a:cubicBezTo>
                    <a:cubicBezTo>
                      <a:pt x="122" y="39"/>
                      <a:pt x="107" y="34"/>
                      <a:pt x="89" y="34"/>
                    </a:cubicBezTo>
                    <a:cubicBezTo>
                      <a:pt x="76" y="34"/>
                      <a:pt x="62" y="36"/>
                      <a:pt x="48" y="41"/>
                    </a:cubicBezTo>
                    <a:cubicBezTo>
                      <a:pt x="34" y="45"/>
                      <a:pt x="19" y="52"/>
                      <a:pt x="2" y="61"/>
                    </a:cubicBezTo>
                    <a:lnTo>
                      <a:pt x="2" y="20"/>
                    </a:lnTo>
                    <a:cubicBezTo>
                      <a:pt x="19" y="13"/>
                      <a:pt x="34" y="8"/>
                      <a:pt x="49" y="5"/>
                    </a:cubicBezTo>
                    <a:cubicBezTo>
                      <a:pt x="63" y="1"/>
                      <a:pt x="76" y="0"/>
                      <a:pt x="88" y="0"/>
                    </a:cubicBezTo>
                    <a:cubicBezTo>
                      <a:pt x="120" y="0"/>
                      <a:pt x="145" y="7"/>
                      <a:pt x="163" y="23"/>
                    </a:cubicBezTo>
                    <a:cubicBezTo>
                      <a:pt x="182" y="39"/>
                      <a:pt x="191" y="60"/>
                      <a:pt x="191" y="86"/>
                    </a:cubicBezTo>
                    <a:cubicBezTo>
                      <a:pt x="191" y="99"/>
                      <a:pt x="189" y="111"/>
                      <a:pt x="184" y="122"/>
                    </a:cubicBezTo>
                    <a:cubicBezTo>
                      <a:pt x="180" y="133"/>
                      <a:pt x="171" y="146"/>
                      <a:pt x="159" y="161"/>
                    </a:cubicBezTo>
                    <a:cubicBezTo>
                      <a:pt x="156" y="165"/>
                      <a:pt x="145" y="177"/>
                      <a:pt x="127" y="196"/>
                    </a:cubicBezTo>
                    <a:cubicBezTo>
                      <a:pt x="108" y="214"/>
                      <a:pt x="83" y="240"/>
                      <a:pt x="50" y="2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Freeform 42">
                <a:extLst>
                  <a:ext uri="{FF2B5EF4-FFF2-40B4-BE49-F238E27FC236}">
                    <a16:creationId xmlns:a16="http://schemas.microsoft.com/office/drawing/2014/main" id="{53BC85FE-27FE-4024-9818-3A5E1CBD12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2" y="1043"/>
                <a:ext cx="31" cy="63"/>
              </a:xfrm>
              <a:custGeom>
                <a:avLst/>
                <a:gdLst>
                  <a:gd name="T0" fmla="*/ 65 w 142"/>
                  <a:gd name="T1" fmla="*/ 0 h 293"/>
                  <a:gd name="T2" fmla="*/ 65 w 142"/>
                  <a:gd name="T3" fmla="*/ 65 h 293"/>
                  <a:gd name="T4" fmla="*/ 142 w 142"/>
                  <a:gd name="T5" fmla="*/ 65 h 293"/>
                  <a:gd name="T6" fmla="*/ 142 w 142"/>
                  <a:gd name="T7" fmla="*/ 94 h 293"/>
                  <a:gd name="T8" fmla="*/ 65 w 142"/>
                  <a:gd name="T9" fmla="*/ 94 h 293"/>
                  <a:gd name="T10" fmla="*/ 65 w 142"/>
                  <a:gd name="T11" fmla="*/ 218 h 293"/>
                  <a:gd name="T12" fmla="*/ 72 w 142"/>
                  <a:gd name="T13" fmla="*/ 254 h 293"/>
                  <a:gd name="T14" fmla="*/ 104 w 142"/>
                  <a:gd name="T15" fmla="*/ 261 h 293"/>
                  <a:gd name="T16" fmla="*/ 142 w 142"/>
                  <a:gd name="T17" fmla="*/ 261 h 293"/>
                  <a:gd name="T18" fmla="*/ 142 w 142"/>
                  <a:gd name="T19" fmla="*/ 293 h 293"/>
                  <a:gd name="T20" fmla="*/ 104 w 142"/>
                  <a:gd name="T21" fmla="*/ 293 h 293"/>
                  <a:gd name="T22" fmla="*/ 44 w 142"/>
                  <a:gd name="T23" fmla="*/ 277 h 293"/>
                  <a:gd name="T24" fmla="*/ 27 w 142"/>
                  <a:gd name="T25" fmla="*/ 218 h 293"/>
                  <a:gd name="T26" fmla="*/ 27 w 142"/>
                  <a:gd name="T27" fmla="*/ 94 h 293"/>
                  <a:gd name="T28" fmla="*/ 0 w 142"/>
                  <a:gd name="T29" fmla="*/ 94 h 293"/>
                  <a:gd name="T30" fmla="*/ 0 w 142"/>
                  <a:gd name="T31" fmla="*/ 65 h 293"/>
                  <a:gd name="T32" fmla="*/ 27 w 142"/>
                  <a:gd name="T33" fmla="*/ 65 h 293"/>
                  <a:gd name="T34" fmla="*/ 27 w 142"/>
                  <a:gd name="T35" fmla="*/ 0 h 293"/>
                  <a:gd name="T36" fmla="*/ 65 w 142"/>
                  <a:gd name="T37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2" h="293">
                    <a:moveTo>
                      <a:pt x="65" y="0"/>
                    </a:moveTo>
                    <a:lnTo>
                      <a:pt x="65" y="65"/>
                    </a:lnTo>
                    <a:lnTo>
                      <a:pt x="142" y="65"/>
                    </a:lnTo>
                    <a:lnTo>
                      <a:pt x="142" y="94"/>
                    </a:lnTo>
                    <a:lnTo>
                      <a:pt x="65" y="94"/>
                    </a:lnTo>
                    <a:lnTo>
                      <a:pt x="65" y="218"/>
                    </a:lnTo>
                    <a:cubicBezTo>
                      <a:pt x="65" y="236"/>
                      <a:pt x="67" y="248"/>
                      <a:pt x="72" y="254"/>
                    </a:cubicBezTo>
                    <a:cubicBezTo>
                      <a:pt x="78" y="259"/>
                      <a:pt x="88" y="261"/>
                      <a:pt x="104" y="261"/>
                    </a:cubicBezTo>
                    <a:lnTo>
                      <a:pt x="142" y="261"/>
                    </a:lnTo>
                    <a:lnTo>
                      <a:pt x="142" y="293"/>
                    </a:lnTo>
                    <a:lnTo>
                      <a:pt x="104" y="293"/>
                    </a:lnTo>
                    <a:cubicBezTo>
                      <a:pt x="75" y="293"/>
                      <a:pt x="55" y="287"/>
                      <a:pt x="44" y="277"/>
                    </a:cubicBezTo>
                    <a:cubicBezTo>
                      <a:pt x="33" y="266"/>
                      <a:pt x="27" y="246"/>
                      <a:pt x="27" y="218"/>
                    </a:cubicBezTo>
                    <a:lnTo>
                      <a:pt x="27" y="94"/>
                    </a:lnTo>
                    <a:lnTo>
                      <a:pt x="0" y="94"/>
                    </a:lnTo>
                    <a:lnTo>
                      <a:pt x="0" y="65"/>
                    </a:lnTo>
                    <a:lnTo>
                      <a:pt x="27" y="65"/>
                    </a:lnTo>
                    <a:lnTo>
                      <a:pt x="27" y="0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Freeform 43">
                <a:extLst>
                  <a:ext uri="{FF2B5EF4-FFF2-40B4-BE49-F238E27FC236}">
                    <a16:creationId xmlns:a16="http://schemas.microsoft.com/office/drawing/2014/main" id="{51ECCD01-0CD6-47B5-933F-9D17772B9C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3" y="1037"/>
                <a:ext cx="41" cy="69"/>
              </a:xfrm>
              <a:custGeom>
                <a:avLst/>
                <a:gdLst>
                  <a:gd name="T0" fmla="*/ 191 w 191"/>
                  <a:gd name="T1" fmla="*/ 179 h 317"/>
                  <a:gd name="T2" fmla="*/ 191 w 191"/>
                  <a:gd name="T3" fmla="*/ 317 h 317"/>
                  <a:gd name="T4" fmla="*/ 153 w 191"/>
                  <a:gd name="T5" fmla="*/ 317 h 317"/>
                  <a:gd name="T6" fmla="*/ 153 w 191"/>
                  <a:gd name="T7" fmla="*/ 181 h 317"/>
                  <a:gd name="T8" fmla="*/ 141 w 191"/>
                  <a:gd name="T9" fmla="*/ 132 h 317"/>
                  <a:gd name="T10" fmla="*/ 103 w 191"/>
                  <a:gd name="T11" fmla="*/ 116 h 317"/>
                  <a:gd name="T12" fmla="*/ 55 w 191"/>
                  <a:gd name="T13" fmla="*/ 135 h 317"/>
                  <a:gd name="T14" fmla="*/ 38 w 191"/>
                  <a:gd name="T15" fmla="*/ 188 h 317"/>
                  <a:gd name="T16" fmla="*/ 38 w 191"/>
                  <a:gd name="T17" fmla="*/ 317 h 317"/>
                  <a:gd name="T18" fmla="*/ 0 w 191"/>
                  <a:gd name="T19" fmla="*/ 317 h 317"/>
                  <a:gd name="T20" fmla="*/ 0 w 191"/>
                  <a:gd name="T21" fmla="*/ 0 h 317"/>
                  <a:gd name="T22" fmla="*/ 38 w 191"/>
                  <a:gd name="T23" fmla="*/ 0 h 317"/>
                  <a:gd name="T24" fmla="*/ 38 w 191"/>
                  <a:gd name="T25" fmla="*/ 124 h 317"/>
                  <a:gd name="T26" fmla="*/ 69 w 191"/>
                  <a:gd name="T27" fmla="*/ 94 h 317"/>
                  <a:gd name="T28" fmla="*/ 111 w 191"/>
                  <a:gd name="T29" fmla="*/ 83 h 317"/>
                  <a:gd name="T30" fmla="*/ 171 w 191"/>
                  <a:gd name="T31" fmla="*/ 108 h 317"/>
                  <a:gd name="T32" fmla="*/ 191 w 191"/>
                  <a:gd name="T33" fmla="*/ 179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91" h="317">
                    <a:moveTo>
                      <a:pt x="191" y="179"/>
                    </a:moveTo>
                    <a:lnTo>
                      <a:pt x="191" y="317"/>
                    </a:lnTo>
                    <a:lnTo>
                      <a:pt x="153" y="317"/>
                    </a:lnTo>
                    <a:lnTo>
                      <a:pt x="153" y="181"/>
                    </a:lnTo>
                    <a:cubicBezTo>
                      <a:pt x="153" y="159"/>
                      <a:pt x="149" y="143"/>
                      <a:pt x="141" y="132"/>
                    </a:cubicBezTo>
                    <a:cubicBezTo>
                      <a:pt x="132" y="121"/>
                      <a:pt x="120" y="116"/>
                      <a:pt x="103" y="116"/>
                    </a:cubicBezTo>
                    <a:cubicBezTo>
                      <a:pt x="83" y="116"/>
                      <a:pt x="67" y="122"/>
                      <a:pt x="55" y="135"/>
                    </a:cubicBezTo>
                    <a:cubicBezTo>
                      <a:pt x="44" y="148"/>
                      <a:pt x="38" y="166"/>
                      <a:pt x="38" y="188"/>
                    </a:cubicBezTo>
                    <a:lnTo>
                      <a:pt x="38" y="317"/>
                    </a:lnTo>
                    <a:lnTo>
                      <a:pt x="0" y="317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124"/>
                    </a:lnTo>
                    <a:cubicBezTo>
                      <a:pt x="47" y="111"/>
                      <a:pt x="57" y="100"/>
                      <a:pt x="69" y="94"/>
                    </a:cubicBezTo>
                    <a:cubicBezTo>
                      <a:pt x="81" y="87"/>
                      <a:pt x="95" y="83"/>
                      <a:pt x="111" y="83"/>
                    </a:cubicBezTo>
                    <a:cubicBezTo>
                      <a:pt x="138" y="83"/>
                      <a:pt x="157" y="92"/>
                      <a:pt x="171" y="108"/>
                    </a:cubicBezTo>
                    <a:cubicBezTo>
                      <a:pt x="184" y="124"/>
                      <a:pt x="191" y="148"/>
                      <a:pt x="191" y="1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Freeform 44">
                <a:extLst>
                  <a:ext uri="{FF2B5EF4-FFF2-40B4-BE49-F238E27FC236}">
                    <a16:creationId xmlns:a16="http://schemas.microsoft.com/office/drawing/2014/main" id="{CF093242-016D-4E30-84C2-D5774E2AB6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0" y="1055"/>
                <a:ext cx="29" cy="51"/>
              </a:xfrm>
              <a:custGeom>
                <a:avLst/>
                <a:gdLst>
                  <a:gd name="T0" fmla="*/ 133 w 133"/>
                  <a:gd name="T1" fmla="*/ 41 h 234"/>
                  <a:gd name="T2" fmla="*/ 119 w 133"/>
                  <a:gd name="T3" fmla="*/ 36 h 234"/>
                  <a:gd name="T4" fmla="*/ 103 w 133"/>
                  <a:gd name="T5" fmla="*/ 34 h 234"/>
                  <a:gd name="T6" fmla="*/ 54 w 133"/>
                  <a:gd name="T7" fmla="*/ 55 h 234"/>
                  <a:gd name="T8" fmla="*/ 37 w 133"/>
                  <a:gd name="T9" fmla="*/ 114 h 234"/>
                  <a:gd name="T10" fmla="*/ 37 w 133"/>
                  <a:gd name="T11" fmla="*/ 234 h 234"/>
                  <a:gd name="T12" fmla="*/ 0 w 133"/>
                  <a:gd name="T13" fmla="*/ 234 h 234"/>
                  <a:gd name="T14" fmla="*/ 0 w 133"/>
                  <a:gd name="T15" fmla="*/ 6 h 234"/>
                  <a:gd name="T16" fmla="*/ 37 w 133"/>
                  <a:gd name="T17" fmla="*/ 6 h 234"/>
                  <a:gd name="T18" fmla="*/ 37 w 133"/>
                  <a:gd name="T19" fmla="*/ 41 h 234"/>
                  <a:gd name="T20" fmla="*/ 68 w 133"/>
                  <a:gd name="T21" fmla="*/ 11 h 234"/>
                  <a:gd name="T22" fmla="*/ 114 w 133"/>
                  <a:gd name="T23" fmla="*/ 0 h 234"/>
                  <a:gd name="T24" fmla="*/ 122 w 133"/>
                  <a:gd name="T25" fmla="*/ 1 h 234"/>
                  <a:gd name="T26" fmla="*/ 133 w 133"/>
                  <a:gd name="T27" fmla="*/ 3 h 234"/>
                  <a:gd name="T28" fmla="*/ 133 w 133"/>
                  <a:gd name="T29" fmla="*/ 41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3" h="234">
                    <a:moveTo>
                      <a:pt x="133" y="41"/>
                    </a:moveTo>
                    <a:cubicBezTo>
                      <a:pt x="129" y="39"/>
                      <a:pt x="124" y="37"/>
                      <a:pt x="119" y="36"/>
                    </a:cubicBezTo>
                    <a:cubicBezTo>
                      <a:pt x="114" y="34"/>
                      <a:pt x="109" y="34"/>
                      <a:pt x="103" y="34"/>
                    </a:cubicBezTo>
                    <a:cubicBezTo>
                      <a:pt x="82" y="34"/>
                      <a:pt x="65" y="41"/>
                      <a:pt x="54" y="55"/>
                    </a:cubicBezTo>
                    <a:cubicBezTo>
                      <a:pt x="43" y="68"/>
                      <a:pt x="37" y="88"/>
                      <a:pt x="37" y="114"/>
                    </a:cubicBezTo>
                    <a:lnTo>
                      <a:pt x="37" y="234"/>
                    </a:lnTo>
                    <a:lnTo>
                      <a:pt x="0" y="234"/>
                    </a:lnTo>
                    <a:lnTo>
                      <a:pt x="0" y="6"/>
                    </a:lnTo>
                    <a:lnTo>
                      <a:pt x="37" y="6"/>
                    </a:lnTo>
                    <a:lnTo>
                      <a:pt x="37" y="41"/>
                    </a:lnTo>
                    <a:cubicBezTo>
                      <a:pt x="45" y="28"/>
                      <a:pt x="55" y="17"/>
                      <a:pt x="68" y="11"/>
                    </a:cubicBezTo>
                    <a:cubicBezTo>
                      <a:pt x="81" y="4"/>
                      <a:pt x="96" y="0"/>
                      <a:pt x="114" y="0"/>
                    </a:cubicBezTo>
                    <a:cubicBezTo>
                      <a:pt x="116" y="0"/>
                      <a:pt x="119" y="1"/>
                      <a:pt x="122" y="1"/>
                    </a:cubicBezTo>
                    <a:cubicBezTo>
                      <a:pt x="126" y="1"/>
                      <a:pt x="129" y="2"/>
                      <a:pt x="133" y="3"/>
                    </a:cubicBezTo>
                    <a:lnTo>
                      <a:pt x="133" y="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Freeform 45">
                <a:extLst>
                  <a:ext uri="{FF2B5EF4-FFF2-40B4-BE49-F238E27FC236}">
                    <a16:creationId xmlns:a16="http://schemas.microsoft.com/office/drawing/2014/main" id="{A9281177-407E-48FD-AC15-016D56D3310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32" y="1055"/>
                <a:ext cx="46" cy="52"/>
              </a:xfrm>
              <a:custGeom>
                <a:avLst/>
                <a:gdLst>
                  <a:gd name="T0" fmla="*/ 212 w 212"/>
                  <a:gd name="T1" fmla="*/ 111 h 240"/>
                  <a:gd name="T2" fmla="*/ 212 w 212"/>
                  <a:gd name="T3" fmla="*/ 129 h 240"/>
                  <a:gd name="T4" fmla="*/ 40 w 212"/>
                  <a:gd name="T5" fmla="*/ 129 h 240"/>
                  <a:gd name="T6" fmla="*/ 63 w 212"/>
                  <a:gd name="T7" fmla="*/ 188 h 240"/>
                  <a:gd name="T8" fmla="*/ 121 w 212"/>
                  <a:gd name="T9" fmla="*/ 208 h 240"/>
                  <a:gd name="T10" fmla="*/ 163 w 212"/>
                  <a:gd name="T11" fmla="*/ 203 h 240"/>
                  <a:gd name="T12" fmla="*/ 203 w 212"/>
                  <a:gd name="T13" fmla="*/ 187 h 240"/>
                  <a:gd name="T14" fmla="*/ 203 w 212"/>
                  <a:gd name="T15" fmla="*/ 222 h 240"/>
                  <a:gd name="T16" fmla="*/ 162 w 212"/>
                  <a:gd name="T17" fmla="*/ 235 h 240"/>
                  <a:gd name="T18" fmla="*/ 119 w 212"/>
                  <a:gd name="T19" fmla="*/ 240 h 240"/>
                  <a:gd name="T20" fmla="*/ 32 w 212"/>
                  <a:gd name="T21" fmla="*/ 208 h 240"/>
                  <a:gd name="T22" fmla="*/ 0 w 212"/>
                  <a:gd name="T23" fmla="*/ 122 h 240"/>
                  <a:gd name="T24" fmla="*/ 31 w 212"/>
                  <a:gd name="T25" fmla="*/ 33 h 240"/>
                  <a:gd name="T26" fmla="*/ 112 w 212"/>
                  <a:gd name="T27" fmla="*/ 0 h 240"/>
                  <a:gd name="T28" fmla="*/ 185 w 212"/>
                  <a:gd name="T29" fmla="*/ 30 h 240"/>
                  <a:gd name="T30" fmla="*/ 212 w 212"/>
                  <a:gd name="T31" fmla="*/ 111 h 240"/>
                  <a:gd name="T32" fmla="*/ 174 w 212"/>
                  <a:gd name="T33" fmla="*/ 100 h 240"/>
                  <a:gd name="T34" fmla="*/ 157 w 212"/>
                  <a:gd name="T35" fmla="*/ 51 h 240"/>
                  <a:gd name="T36" fmla="*/ 113 w 212"/>
                  <a:gd name="T37" fmla="*/ 32 h 240"/>
                  <a:gd name="T38" fmla="*/ 62 w 212"/>
                  <a:gd name="T39" fmla="*/ 50 h 240"/>
                  <a:gd name="T40" fmla="*/ 41 w 212"/>
                  <a:gd name="T41" fmla="*/ 100 h 240"/>
                  <a:gd name="T42" fmla="*/ 174 w 212"/>
                  <a:gd name="T43" fmla="*/ 10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12" h="240">
                    <a:moveTo>
                      <a:pt x="212" y="111"/>
                    </a:moveTo>
                    <a:lnTo>
                      <a:pt x="212" y="129"/>
                    </a:lnTo>
                    <a:lnTo>
                      <a:pt x="40" y="129"/>
                    </a:lnTo>
                    <a:cubicBezTo>
                      <a:pt x="41" y="155"/>
                      <a:pt x="49" y="174"/>
                      <a:pt x="63" y="188"/>
                    </a:cubicBezTo>
                    <a:cubicBezTo>
                      <a:pt x="77" y="201"/>
                      <a:pt x="96" y="208"/>
                      <a:pt x="121" y="208"/>
                    </a:cubicBezTo>
                    <a:cubicBezTo>
                      <a:pt x="135" y="208"/>
                      <a:pt x="149" y="206"/>
                      <a:pt x="163" y="203"/>
                    </a:cubicBezTo>
                    <a:cubicBezTo>
                      <a:pt x="176" y="199"/>
                      <a:pt x="190" y="194"/>
                      <a:pt x="203" y="187"/>
                    </a:cubicBezTo>
                    <a:lnTo>
                      <a:pt x="203" y="222"/>
                    </a:lnTo>
                    <a:cubicBezTo>
                      <a:pt x="189" y="228"/>
                      <a:pt x="176" y="232"/>
                      <a:pt x="162" y="235"/>
                    </a:cubicBezTo>
                    <a:cubicBezTo>
                      <a:pt x="147" y="238"/>
                      <a:pt x="133" y="240"/>
                      <a:pt x="119" y="240"/>
                    </a:cubicBezTo>
                    <a:cubicBezTo>
                      <a:pt x="82" y="240"/>
                      <a:pt x="53" y="229"/>
                      <a:pt x="32" y="208"/>
                    </a:cubicBezTo>
                    <a:cubicBezTo>
                      <a:pt x="11" y="187"/>
                      <a:pt x="0" y="158"/>
                      <a:pt x="0" y="122"/>
                    </a:cubicBezTo>
                    <a:cubicBezTo>
                      <a:pt x="0" y="85"/>
                      <a:pt x="10" y="55"/>
                      <a:pt x="31" y="33"/>
                    </a:cubicBezTo>
                    <a:cubicBezTo>
                      <a:pt x="51" y="11"/>
                      <a:pt x="78" y="0"/>
                      <a:pt x="112" y="0"/>
                    </a:cubicBezTo>
                    <a:cubicBezTo>
                      <a:pt x="143" y="0"/>
                      <a:pt x="167" y="10"/>
                      <a:pt x="185" y="30"/>
                    </a:cubicBezTo>
                    <a:cubicBezTo>
                      <a:pt x="203" y="50"/>
                      <a:pt x="212" y="77"/>
                      <a:pt x="212" y="111"/>
                    </a:cubicBezTo>
                    <a:close/>
                    <a:moveTo>
                      <a:pt x="174" y="100"/>
                    </a:moveTo>
                    <a:cubicBezTo>
                      <a:pt x="174" y="79"/>
                      <a:pt x="168" y="63"/>
                      <a:pt x="157" y="51"/>
                    </a:cubicBezTo>
                    <a:cubicBezTo>
                      <a:pt x="146" y="38"/>
                      <a:pt x="131" y="32"/>
                      <a:pt x="113" y="32"/>
                    </a:cubicBezTo>
                    <a:cubicBezTo>
                      <a:pt x="92" y="32"/>
                      <a:pt x="75" y="38"/>
                      <a:pt x="62" y="50"/>
                    </a:cubicBezTo>
                    <a:cubicBezTo>
                      <a:pt x="50" y="62"/>
                      <a:pt x="43" y="78"/>
                      <a:pt x="41" y="100"/>
                    </a:cubicBezTo>
                    <a:lnTo>
                      <a:pt x="174" y="1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Freeform 46">
                <a:extLst>
                  <a:ext uri="{FF2B5EF4-FFF2-40B4-BE49-F238E27FC236}">
                    <a16:creationId xmlns:a16="http://schemas.microsoft.com/office/drawing/2014/main" id="{273803A7-26E2-4C6D-994E-D43999BED8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88" y="1055"/>
                <a:ext cx="41" cy="52"/>
              </a:xfrm>
              <a:custGeom>
                <a:avLst/>
                <a:gdLst>
                  <a:gd name="T0" fmla="*/ 118 w 192"/>
                  <a:gd name="T1" fmla="*/ 119 h 240"/>
                  <a:gd name="T2" fmla="*/ 55 w 192"/>
                  <a:gd name="T3" fmla="*/ 130 h 240"/>
                  <a:gd name="T4" fmla="*/ 37 w 192"/>
                  <a:gd name="T5" fmla="*/ 165 h 240"/>
                  <a:gd name="T6" fmla="*/ 50 w 192"/>
                  <a:gd name="T7" fmla="*/ 197 h 240"/>
                  <a:gd name="T8" fmla="*/ 86 w 192"/>
                  <a:gd name="T9" fmla="*/ 208 h 240"/>
                  <a:gd name="T10" fmla="*/ 136 w 192"/>
                  <a:gd name="T11" fmla="*/ 186 h 240"/>
                  <a:gd name="T12" fmla="*/ 155 w 192"/>
                  <a:gd name="T13" fmla="*/ 128 h 240"/>
                  <a:gd name="T14" fmla="*/ 155 w 192"/>
                  <a:gd name="T15" fmla="*/ 119 h 240"/>
                  <a:gd name="T16" fmla="*/ 118 w 192"/>
                  <a:gd name="T17" fmla="*/ 119 h 240"/>
                  <a:gd name="T18" fmla="*/ 192 w 192"/>
                  <a:gd name="T19" fmla="*/ 104 h 240"/>
                  <a:gd name="T20" fmla="*/ 192 w 192"/>
                  <a:gd name="T21" fmla="*/ 234 h 240"/>
                  <a:gd name="T22" fmla="*/ 155 w 192"/>
                  <a:gd name="T23" fmla="*/ 234 h 240"/>
                  <a:gd name="T24" fmla="*/ 155 w 192"/>
                  <a:gd name="T25" fmla="*/ 199 h 240"/>
                  <a:gd name="T26" fmla="*/ 123 w 192"/>
                  <a:gd name="T27" fmla="*/ 230 h 240"/>
                  <a:gd name="T28" fmla="*/ 76 w 192"/>
                  <a:gd name="T29" fmla="*/ 240 h 240"/>
                  <a:gd name="T30" fmla="*/ 20 w 192"/>
                  <a:gd name="T31" fmla="*/ 220 h 240"/>
                  <a:gd name="T32" fmla="*/ 0 w 192"/>
                  <a:gd name="T33" fmla="*/ 168 h 240"/>
                  <a:gd name="T34" fmla="*/ 25 w 192"/>
                  <a:gd name="T35" fmla="*/ 110 h 240"/>
                  <a:gd name="T36" fmla="*/ 102 w 192"/>
                  <a:gd name="T37" fmla="*/ 90 h 240"/>
                  <a:gd name="T38" fmla="*/ 155 w 192"/>
                  <a:gd name="T39" fmla="*/ 90 h 240"/>
                  <a:gd name="T40" fmla="*/ 155 w 192"/>
                  <a:gd name="T41" fmla="*/ 86 h 240"/>
                  <a:gd name="T42" fmla="*/ 138 w 192"/>
                  <a:gd name="T43" fmla="*/ 46 h 240"/>
                  <a:gd name="T44" fmla="*/ 90 w 192"/>
                  <a:gd name="T45" fmla="*/ 32 h 240"/>
                  <a:gd name="T46" fmla="*/ 52 w 192"/>
                  <a:gd name="T47" fmla="*/ 37 h 240"/>
                  <a:gd name="T48" fmla="*/ 17 w 192"/>
                  <a:gd name="T49" fmla="*/ 51 h 240"/>
                  <a:gd name="T50" fmla="*/ 17 w 192"/>
                  <a:gd name="T51" fmla="*/ 16 h 240"/>
                  <a:gd name="T52" fmla="*/ 56 w 192"/>
                  <a:gd name="T53" fmla="*/ 5 h 240"/>
                  <a:gd name="T54" fmla="*/ 94 w 192"/>
                  <a:gd name="T55" fmla="*/ 0 h 240"/>
                  <a:gd name="T56" fmla="*/ 168 w 192"/>
                  <a:gd name="T57" fmla="*/ 26 h 240"/>
                  <a:gd name="T58" fmla="*/ 192 w 192"/>
                  <a:gd name="T59" fmla="*/ 104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240">
                    <a:moveTo>
                      <a:pt x="118" y="119"/>
                    </a:moveTo>
                    <a:cubicBezTo>
                      <a:pt x="87" y="119"/>
                      <a:pt x="66" y="123"/>
                      <a:pt x="55" y="130"/>
                    </a:cubicBezTo>
                    <a:cubicBezTo>
                      <a:pt x="43" y="137"/>
                      <a:pt x="37" y="148"/>
                      <a:pt x="37" y="165"/>
                    </a:cubicBezTo>
                    <a:cubicBezTo>
                      <a:pt x="37" y="178"/>
                      <a:pt x="42" y="189"/>
                      <a:pt x="50" y="197"/>
                    </a:cubicBezTo>
                    <a:cubicBezTo>
                      <a:pt x="59" y="205"/>
                      <a:pt x="71" y="208"/>
                      <a:pt x="86" y="208"/>
                    </a:cubicBezTo>
                    <a:cubicBezTo>
                      <a:pt x="107" y="208"/>
                      <a:pt x="123" y="201"/>
                      <a:pt x="136" y="186"/>
                    </a:cubicBezTo>
                    <a:cubicBezTo>
                      <a:pt x="149" y="172"/>
                      <a:pt x="155" y="152"/>
                      <a:pt x="155" y="128"/>
                    </a:cubicBezTo>
                    <a:lnTo>
                      <a:pt x="155" y="119"/>
                    </a:lnTo>
                    <a:lnTo>
                      <a:pt x="118" y="119"/>
                    </a:lnTo>
                    <a:close/>
                    <a:moveTo>
                      <a:pt x="192" y="104"/>
                    </a:moveTo>
                    <a:lnTo>
                      <a:pt x="192" y="234"/>
                    </a:lnTo>
                    <a:lnTo>
                      <a:pt x="155" y="234"/>
                    </a:lnTo>
                    <a:lnTo>
                      <a:pt x="155" y="199"/>
                    </a:lnTo>
                    <a:cubicBezTo>
                      <a:pt x="146" y="213"/>
                      <a:pt x="136" y="223"/>
                      <a:pt x="123" y="230"/>
                    </a:cubicBezTo>
                    <a:cubicBezTo>
                      <a:pt x="110" y="236"/>
                      <a:pt x="95" y="240"/>
                      <a:pt x="76" y="240"/>
                    </a:cubicBezTo>
                    <a:cubicBezTo>
                      <a:pt x="53" y="240"/>
                      <a:pt x="34" y="233"/>
                      <a:pt x="20" y="220"/>
                    </a:cubicBezTo>
                    <a:cubicBezTo>
                      <a:pt x="7" y="207"/>
                      <a:pt x="0" y="189"/>
                      <a:pt x="0" y="168"/>
                    </a:cubicBezTo>
                    <a:cubicBezTo>
                      <a:pt x="0" y="142"/>
                      <a:pt x="8" y="123"/>
                      <a:pt x="25" y="110"/>
                    </a:cubicBezTo>
                    <a:cubicBezTo>
                      <a:pt x="43" y="96"/>
                      <a:pt x="68" y="90"/>
                      <a:pt x="102" y="90"/>
                    </a:cubicBezTo>
                    <a:lnTo>
                      <a:pt x="155" y="90"/>
                    </a:lnTo>
                    <a:lnTo>
                      <a:pt x="155" y="86"/>
                    </a:lnTo>
                    <a:cubicBezTo>
                      <a:pt x="155" y="69"/>
                      <a:pt x="149" y="56"/>
                      <a:pt x="138" y="46"/>
                    </a:cubicBezTo>
                    <a:cubicBezTo>
                      <a:pt x="127" y="37"/>
                      <a:pt x="111" y="32"/>
                      <a:pt x="90" y="32"/>
                    </a:cubicBezTo>
                    <a:cubicBezTo>
                      <a:pt x="77" y="32"/>
                      <a:pt x="64" y="34"/>
                      <a:pt x="52" y="37"/>
                    </a:cubicBezTo>
                    <a:cubicBezTo>
                      <a:pt x="40" y="40"/>
                      <a:pt x="28" y="45"/>
                      <a:pt x="17" y="51"/>
                    </a:cubicBezTo>
                    <a:lnTo>
                      <a:pt x="17" y="16"/>
                    </a:lnTo>
                    <a:cubicBezTo>
                      <a:pt x="30" y="11"/>
                      <a:pt x="44" y="7"/>
                      <a:pt x="56" y="5"/>
                    </a:cubicBezTo>
                    <a:cubicBezTo>
                      <a:pt x="69" y="2"/>
                      <a:pt x="82" y="0"/>
                      <a:pt x="94" y="0"/>
                    </a:cubicBezTo>
                    <a:cubicBezTo>
                      <a:pt x="127" y="0"/>
                      <a:pt x="152" y="9"/>
                      <a:pt x="168" y="26"/>
                    </a:cubicBezTo>
                    <a:cubicBezTo>
                      <a:pt x="184" y="43"/>
                      <a:pt x="192" y="69"/>
                      <a:pt x="192" y="10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Freeform 47">
                <a:extLst>
                  <a:ext uri="{FF2B5EF4-FFF2-40B4-BE49-F238E27FC236}">
                    <a16:creationId xmlns:a16="http://schemas.microsoft.com/office/drawing/2014/main" id="{26C28E79-01FB-4B0E-9469-3CD140C780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42" y="1037"/>
                <a:ext cx="44" cy="70"/>
              </a:xfrm>
              <a:custGeom>
                <a:avLst/>
                <a:gdLst>
                  <a:gd name="T0" fmla="*/ 167 w 204"/>
                  <a:gd name="T1" fmla="*/ 124 h 323"/>
                  <a:gd name="T2" fmla="*/ 167 w 204"/>
                  <a:gd name="T3" fmla="*/ 0 h 323"/>
                  <a:gd name="T4" fmla="*/ 204 w 204"/>
                  <a:gd name="T5" fmla="*/ 0 h 323"/>
                  <a:gd name="T6" fmla="*/ 204 w 204"/>
                  <a:gd name="T7" fmla="*/ 317 h 323"/>
                  <a:gd name="T8" fmla="*/ 167 w 204"/>
                  <a:gd name="T9" fmla="*/ 317 h 323"/>
                  <a:gd name="T10" fmla="*/ 167 w 204"/>
                  <a:gd name="T11" fmla="*/ 283 h 323"/>
                  <a:gd name="T12" fmla="*/ 137 w 204"/>
                  <a:gd name="T13" fmla="*/ 313 h 323"/>
                  <a:gd name="T14" fmla="*/ 94 w 204"/>
                  <a:gd name="T15" fmla="*/ 323 h 323"/>
                  <a:gd name="T16" fmla="*/ 26 w 204"/>
                  <a:gd name="T17" fmla="*/ 290 h 323"/>
                  <a:gd name="T18" fmla="*/ 0 w 204"/>
                  <a:gd name="T19" fmla="*/ 203 h 323"/>
                  <a:gd name="T20" fmla="*/ 26 w 204"/>
                  <a:gd name="T21" fmla="*/ 116 h 323"/>
                  <a:gd name="T22" fmla="*/ 94 w 204"/>
                  <a:gd name="T23" fmla="*/ 83 h 323"/>
                  <a:gd name="T24" fmla="*/ 137 w 204"/>
                  <a:gd name="T25" fmla="*/ 93 h 323"/>
                  <a:gd name="T26" fmla="*/ 167 w 204"/>
                  <a:gd name="T27" fmla="*/ 124 h 323"/>
                  <a:gd name="T28" fmla="*/ 39 w 204"/>
                  <a:gd name="T29" fmla="*/ 203 h 323"/>
                  <a:gd name="T30" fmla="*/ 56 w 204"/>
                  <a:gd name="T31" fmla="*/ 268 h 323"/>
                  <a:gd name="T32" fmla="*/ 103 w 204"/>
                  <a:gd name="T33" fmla="*/ 291 h 323"/>
                  <a:gd name="T34" fmla="*/ 149 w 204"/>
                  <a:gd name="T35" fmla="*/ 268 h 323"/>
                  <a:gd name="T36" fmla="*/ 167 w 204"/>
                  <a:gd name="T37" fmla="*/ 203 h 323"/>
                  <a:gd name="T38" fmla="*/ 149 w 204"/>
                  <a:gd name="T39" fmla="*/ 138 h 323"/>
                  <a:gd name="T40" fmla="*/ 103 w 204"/>
                  <a:gd name="T41" fmla="*/ 115 h 323"/>
                  <a:gd name="T42" fmla="*/ 56 w 204"/>
                  <a:gd name="T43" fmla="*/ 138 h 323"/>
                  <a:gd name="T44" fmla="*/ 39 w 204"/>
                  <a:gd name="T45" fmla="*/ 203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04" h="323">
                    <a:moveTo>
                      <a:pt x="167" y="124"/>
                    </a:moveTo>
                    <a:lnTo>
                      <a:pt x="167" y="0"/>
                    </a:lnTo>
                    <a:lnTo>
                      <a:pt x="204" y="0"/>
                    </a:lnTo>
                    <a:lnTo>
                      <a:pt x="204" y="317"/>
                    </a:lnTo>
                    <a:lnTo>
                      <a:pt x="167" y="317"/>
                    </a:lnTo>
                    <a:lnTo>
                      <a:pt x="167" y="283"/>
                    </a:lnTo>
                    <a:cubicBezTo>
                      <a:pt x="159" y="296"/>
                      <a:pt x="149" y="306"/>
                      <a:pt x="137" y="313"/>
                    </a:cubicBezTo>
                    <a:cubicBezTo>
                      <a:pt x="125" y="319"/>
                      <a:pt x="110" y="323"/>
                      <a:pt x="94" y="323"/>
                    </a:cubicBezTo>
                    <a:cubicBezTo>
                      <a:pt x="66" y="323"/>
                      <a:pt x="44" y="312"/>
                      <a:pt x="26" y="290"/>
                    </a:cubicBezTo>
                    <a:cubicBezTo>
                      <a:pt x="9" y="268"/>
                      <a:pt x="0" y="239"/>
                      <a:pt x="0" y="203"/>
                    </a:cubicBezTo>
                    <a:cubicBezTo>
                      <a:pt x="0" y="167"/>
                      <a:pt x="9" y="138"/>
                      <a:pt x="26" y="116"/>
                    </a:cubicBezTo>
                    <a:cubicBezTo>
                      <a:pt x="44" y="94"/>
                      <a:pt x="66" y="83"/>
                      <a:pt x="94" y="83"/>
                    </a:cubicBezTo>
                    <a:cubicBezTo>
                      <a:pt x="110" y="83"/>
                      <a:pt x="125" y="87"/>
                      <a:pt x="137" y="93"/>
                    </a:cubicBezTo>
                    <a:cubicBezTo>
                      <a:pt x="149" y="100"/>
                      <a:pt x="159" y="110"/>
                      <a:pt x="167" y="124"/>
                    </a:cubicBezTo>
                    <a:close/>
                    <a:moveTo>
                      <a:pt x="39" y="203"/>
                    </a:moveTo>
                    <a:cubicBezTo>
                      <a:pt x="39" y="231"/>
                      <a:pt x="45" y="252"/>
                      <a:pt x="56" y="268"/>
                    </a:cubicBezTo>
                    <a:cubicBezTo>
                      <a:pt x="67" y="284"/>
                      <a:pt x="83" y="291"/>
                      <a:pt x="103" y="291"/>
                    </a:cubicBezTo>
                    <a:cubicBezTo>
                      <a:pt x="122" y="291"/>
                      <a:pt x="138" y="284"/>
                      <a:pt x="149" y="268"/>
                    </a:cubicBezTo>
                    <a:cubicBezTo>
                      <a:pt x="161" y="252"/>
                      <a:pt x="167" y="231"/>
                      <a:pt x="167" y="203"/>
                    </a:cubicBezTo>
                    <a:cubicBezTo>
                      <a:pt x="167" y="176"/>
                      <a:pt x="161" y="154"/>
                      <a:pt x="149" y="138"/>
                    </a:cubicBezTo>
                    <a:cubicBezTo>
                      <a:pt x="138" y="123"/>
                      <a:pt x="122" y="115"/>
                      <a:pt x="103" y="115"/>
                    </a:cubicBezTo>
                    <a:cubicBezTo>
                      <a:pt x="83" y="115"/>
                      <a:pt x="67" y="123"/>
                      <a:pt x="56" y="138"/>
                    </a:cubicBezTo>
                    <a:cubicBezTo>
                      <a:pt x="45" y="154"/>
                      <a:pt x="39" y="176"/>
                      <a:pt x="39" y="2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Freeform 48">
                <a:extLst>
                  <a:ext uri="{FF2B5EF4-FFF2-40B4-BE49-F238E27FC236}">
                    <a16:creationId xmlns:a16="http://schemas.microsoft.com/office/drawing/2014/main" id="{A9ADD273-2334-491B-9DD5-A6446210BE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9" y="1055"/>
                <a:ext cx="38" cy="52"/>
              </a:xfrm>
              <a:custGeom>
                <a:avLst/>
                <a:gdLst>
                  <a:gd name="T0" fmla="*/ 162 w 175"/>
                  <a:gd name="T1" fmla="*/ 13 h 240"/>
                  <a:gd name="T2" fmla="*/ 162 w 175"/>
                  <a:gd name="T3" fmla="*/ 48 h 240"/>
                  <a:gd name="T4" fmla="*/ 129 w 175"/>
                  <a:gd name="T5" fmla="*/ 36 h 240"/>
                  <a:gd name="T6" fmla="*/ 94 w 175"/>
                  <a:gd name="T7" fmla="*/ 32 h 240"/>
                  <a:gd name="T8" fmla="*/ 52 w 175"/>
                  <a:gd name="T9" fmla="*/ 40 h 240"/>
                  <a:gd name="T10" fmla="*/ 38 w 175"/>
                  <a:gd name="T11" fmla="*/ 66 h 240"/>
                  <a:gd name="T12" fmla="*/ 48 w 175"/>
                  <a:gd name="T13" fmla="*/ 87 h 240"/>
                  <a:gd name="T14" fmla="*/ 88 w 175"/>
                  <a:gd name="T15" fmla="*/ 101 h 240"/>
                  <a:gd name="T16" fmla="*/ 101 w 175"/>
                  <a:gd name="T17" fmla="*/ 103 h 240"/>
                  <a:gd name="T18" fmla="*/ 158 w 175"/>
                  <a:gd name="T19" fmla="*/ 128 h 240"/>
                  <a:gd name="T20" fmla="*/ 175 w 175"/>
                  <a:gd name="T21" fmla="*/ 171 h 240"/>
                  <a:gd name="T22" fmla="*/ 149 w 175"/>
                  <a:gd name="T23" fmla="*/ 221 h 240"/>
                  <a:gd name="T24" fmla="*/ 80 w 175"/>
                  <a:gd name="T25" fmla="*/ 240 h 240"/>
                  <a:gd name="T26" fmla="*/ 42 w 175"/>
                  <a:gd name="T27" fmla="*/ 236 h 240"/>
                  <a:gd name="T28" fmla="*/ 0 w 175"/>
                  <a:gd name="T29" fmla="*/ 225 h 240"/>
                  <a:gd name="T30" fmla="*/ 0 w 175"/>
                  <a:gd name="T31" fmla="*/ 187 h 240"/>
                  <a:gd name="T32" fmla="*/ 41 w 175"/>
                  <a:gd name="T33" fmla="*/ 203 h 240"/>
                  <a:gd name="T34" fmla="*/ 81 w 175"/>
                  <a:gd name="T35" fmla="*/ 208 h 240"/>
                  <a:gd name="T36" fmla="*/ 122 w 175"/>
                  <a:gd name="T37" fmla="*/ 199 h 240"/>
                  <a:gd name="T38" fmla="*/ 136 w 175"/>
                  <a:gd name="T39" fmla="*/ 174 h 240"/>
                  <a:gd name="T40" fmla="*/ 126 w 175"/>
                  <a:gd name="T41" fmla="*/ 150 h 240"/>
                  <a:gd name="T42" fmla="*/ 81 w 175"/>
                  <a:gd name="T43" fmla="*/ 135 h 240"/>
                  <a:gd name="T44" fmla="*/ 68 w 175"/>
                  <a:gd name="T45" fmla="*/ 132 h 240"/>
                  <a:gd name="T46" fmla="*/ 18 w 175"/>
                  <a:gd name="T47" fmla="*/ 109 h 240"/>
                  <a:gd name="T48" fmla="*/ 2 w 175"/>
                  <a:gd name="T49" fmla="*/ 68 h 240"/>
                  <a:gd name="T50" fmla="*/ 25 w 175"/>
                  <a:gd name="T51" fmla="*/ 18 h 240"/>
                  <a:gd name="T52" fmla="*/ 90 w 175"/>
                  <a:gd name="T53" fmla="*/ 0 h 240"/>
                  <a:gd name="T54" fmla="*/ 129 w 175"/>
                  <a:gd name="T55" fmla="*/ 4 h 240"/>
                  <a:gd name="T56" fmla="*/ 162 w 175"/>
                  <a:gd name="T57" fmla="*/ 13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75" h="240">
                    <a:moveTo>
                      <a:pt x="162" y="13"/>
                    </a:moveTo>
                    <a:lnTo>
                      <a:pt x="162" y="48"/>
                    </a:lnTo>
                    <a:cubicBezTo>
                      <a:pt x="152" y="43"/>
                      <a:pt x="141" y="39"/>
                      <a:pt x="129" y="36"/>
                    </a:cubicBezTo>
                    <a:cubicBezTo>
                      <a:pt x="118" y="33"/>
                      <a:pt x="106" y="32"/>
                      <a:pt x="94" y="32"/>
                    </a:cubicBezTo>
                    <a:cubicBezTo>
                      <a:pt x="75" y="32"/>
                      <a:pt x="61" y="35"/>
                      <a:pt x="52" y="40"/>
                    </a:cubicBezTo>
                    <a:cubicBezTo>
                      <a:pt x="43" y="46"/>
                      <a:pt x="38" y="55"/>
                      <a:pt x="38" y="66"/>
                    </a:cubicBezTo>
                    <a:cubicBezTo>
                      <a:pt x="38" y="75"/>
                      <a:pt x="42" y="82"/>
                      <a:pt x="48" y="87"/>
                    </a:cubicBezTo>
                    <a:cubicBezTo>
                      <a:pt x="55" y="91"/>
                      <a:pt x="68" y="96"/>
                      <a:pt x="88" y="101"/>
                    </a:cubicBezTo>
                    <a:lnTo>
                      <a:pt x="101" y="103"/>
                    </a:lnTo>
                    <a:cubicBezTo>
                      <a:pt x="128" y="109"/>
                      <a:pt x="147" y="117"/>
                      <a:pt x="158" y="128"/>
                    </a:cubicBezTo>
                    <a:cubicBezTo>
                      <a:pt x="169" y="138"/>
                      <a:pt x="175" y="152"/>
                      <a:pt x="175" y="171"/>
                    </a:cubicBezTo>
                    <a:cubicBezTo>
                      <a:pt x="175" y="192"/>
                      <a:pt x="166" y="209"/>
                      <a:pt x="149" y="221"/>
                    </a:cubicBezTo>
                    <a:cubicBezTo>
                      <a:pt x="133" y="234"/>
                      <a:pt x="110" y="240"/>
                      <a:pt x="80" y="240"/>
                    </a:cubicBezTo>
                    <a:cubicBezTo>
                      <a:pt x="68" y="240"/>
                      <a:pt x="55" y="239"/>
                      <a:pt x="42" y="236"/>
                    </a:cubicBezTo>
                    <a:cubicBezTo>
                      <a:pt x="29" y="234"/>
                      <a:pt x="15" y="230"/>
                      <a:pt x="0" y="225"/>
                    </a:cubicBezTo>
                    <a:lnTo>
                      <a:pt x="0" y="187"/>
                    </a:lnTo>
                    <a:cubicBezTo>
                      <a:pt x="14" y="194"/>
                      <a:pt x="28" y="199"/>
                      <a:pt x="41" y="203"/>
                    </a:cubicBezTo>
                    <a:cubicBezTo>
                      <a:pt x="55" y="207"/>
                      <a:pt x="68" y="208"/>
                      <a:pt x="81" y="208"/>
                    </a:cubicBezTo>
                    <a:cubicBezTo>
                      <a:pt x="99" y="208"/>
                      <a:pt x="112" y="205"/>
                      <a:pt x="122" y="199"/>
                    </a:cubicBezTo>
                    <a:cubicBezTo>
                      <a:pt x="131" y="193"/>
                      <a:pt x="136" y="185"/>
                      <a:pt x="136" y="174"/>
                    </a:cubicBezTo>
                    <a:cubicBezTo>
                      <a:pt x="136" y="164"/>
                      <a:pt x="133" y="156"/>
                      <a:pt x="126" y="150"/>
                    </a:cubicBezTo>
                    <a:cubicBezTo>
                      <a:pt x="119" y="145"/>
                      <a:pt x="104" y="140"/>
                      <a:pt x="81" y="135"/>
                    </a:cubicBezTo>
                    <a:lnTo>
                      <a:pt x="68" y="132"/>
                    </a:lnTo>
                    <a:cubicBezTo>
                      <a:pt x="45" y="127"/>
                      <a:pt x="28" y="119"/>
                      <a:pt x="18" y="109"/>
                    </a:cubicBezTo>
                    <a:cubicBezTo>
                      <a:pt x="7" y="99"/>
                      <a:pt x="2" y="85"/>
                      <a:pt x="2" y="68"/>
                    </a:cubicBezTo>
                    <a:cubicBezTo>
                      <a:pt x="2" y="46"/>
                      <a:pt x="10" y="30"/>
                      <a:pt x="25" y="18"/>
                    </a:cubicBezTo>
                    <a:cubicBezTo>
                      <a:pt x="40" y="6"/>
                      <a:pt x="62" y="0"/>
                      <a:pt x="90" y="0"/>
                    </a:cubicBezTo>
                    <a:cubicBezTo>
                      <a:pt x="103" y="0"/>
                      <a:pt x="116" y="1"/>
                      <a:pt x="129" y="4"/>
                    </a:cubicBezTo>
                    <a:cubicBezTo>
                      <a:pt x="141" y="6"/>
                      <a:pt x="152" y="9"/>
                      <a:pt x="162" y="1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Freeform 49">
                <a:extLst>
                  <a:ext uri="{FF2B5EF4-FFF2-40B4-BE49-F238E27FC236}">
                    <a16:creationId xmlns:a16="http://schemas.microsoft.com/office/drawing/2014/main" id="{C86390A5-C6CB-498C-A3EC-962BA60D38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1" y="1040"/>
                <a:ext cx="30" cy="74"/>
              </a:xfrm>
              <a:custGeom>
                <a:avLst/>
                <a:gdLst>
                  <a:gd name="T0" fmla="*/ 106 w 140"/>
                  <a:gd name="T1" fmla="*/ 0 h 342"/>
                  <a:gd name="T2" fmla="*/ 140 w 140"/>
                  <a:gd name="T3" fmla="*/ 0 h 342"/>
                  <a:gd name="T4" fmla="*/ 35 w 140"/>
                  <a:gd name="T5" fmla="*/ 342 h 342"/>
                  <a:gd name="T6" fmla="*/ 0 w 140"/>
                  <a:gd name="T7" fmla="*/ 342 h 342"/>
                  <a:gd name="T8" fmla="*/ 106 w 140"/>
                  <a:gd name="T9" fmla="*/ 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342">
                    <a:moveTo>
                      <a:pt x="106" y="0"/>
                    </a:moveTo>
                    <a:lnTo>
                      <a:pt x="140" y="0"/>
                    </a:lnTo>
                    <a:lnTo>
                      <a:pt x="35" y="342"/>
                    </a:lnTo>
                    <a:lnTo>
                      <a:pt x="0" y="342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Freeform 50">
                <a:extLst>
                  <a:ext uri="{FF2B5EF4-FFF2-40B4-BE49-F238E27FC236}">
                    <a16:creationId xmlns:a16="http://schemas.microsoft.com/office/drawing/2014/main" id="{44D64DDE-8AB1-4515-BC6E-B3D2BAD2F0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5" y="1055"/>
                <a:ext cx="39" cy="52"/>
              </a:xfrm>
              <a:custGeom>
                <a:avLst/>
                <a:gdLst>
                  <a:gd name="T0" fmla="*/ 180 w 180"/>
                  <a:gd name="T1" fmla="*/ 15 h 240"/>
                  <a:gd name="T2" fmla="*/ 180 w 180"/>
                  <a:gd name="T3" fmla="*/ 50 h 240"/>
                  <a:gd name="T4" fmla="*/ 148 w 180"/>
                  <a:gd name="T5" fmla="*/ 37 h 240"/>
                  <a:gd name="T6" fmla="*/ 116 w 180"/>
                  <a:gd name="T7" fmla="*/ 32 h 240"/>
                  <a:gd name="T8" fmla="*/ 59 w 180"/>
                  <a:gd name="T9" fmla="*/ 55 h 240"/>
                  <a:gd name="T10" fmla="*/ 39 w 180"/>
                  <a:gd name="T11" fmla="*/ 120 h 240"/>
                  <a:gd name="T12" fmla="*/ 59 w 180"/>
                  <a:gd name="T13" fmla="*/ 185 h 240"/>
                  <a:gd name="T14" fmla="*/ 116 w 180"/>
                  <a:gd name="T15" fmla="*/ 208 h 240"/>
                  <a:gd name="T16" fmla="*/ 148 w 180"/>
                  <a:gd name="T17" fmla="*/ 204 h 240"/>
                  <a:gd name="T18" fmla="*/ 180 w 180"/>
                  <a:gd name="T19" fmla="*/ 190 h 240"/>
                  <a:gd name="T20" fmla="*/ 180 w 180"/>
                  <a:gd name="T21" fmla="*/ 225 h 240"/>
                  <a:gd name="T22" fmla="*/ 147 w 180"/>
                  <a:gd name="T23" fmla="*/ 236 h 240"/>
                  <a:gd name="T24" fmla="*/ 112 w 180"/>
                  <a:gd name="T25" fmla="*/ 240 h 240"/>
                  <a:gd name="T26" fmla="*/ 30 w 180"/>
                  <a:gd name="T27" fmla="*/ 207 h 240"/>
                  <a:gd name="T28" fmla="*/ 0 w 180"/>
                  <a:gd name="T29" fmla="*/ 120 h 240"/>
                  <a:gd name="T30" fmla="*/ 30 w 180"/>
                  <a:gd name="T31" fmla="*/ 32 h 240"/>
                  <a:gd name="T32" fmla="*/ 114 w 180"/>
                  <a:gd name="T33" fmla="*/ 0 h 240"/>
                  <a:gd name="T34" fmla="*/ 148 w 180"/>
                  <a:gd name="T35" fmla="*/ 4 h 240"/>
                  <a:gd name="T36" fmla="*/ 180 w 180"/>
                  <a:gd name="T37" fmla="*/ 15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0" h="240">
                    <a:moveTo>
                      <a:pt x="180" y="15"/>
                    </a:moveTo>
                    <a:lnTo>
                      <a:pt x="180" y="50"/>
                    </a:lnTo>
                    <a:cubicBezTo>
                      <a:pt x="169" y="44"/>
                      <a:pt x="159" y="40"/>
                      <a:pt x="148" y="37"/>
                    </a:cubicBezTo>
                    <a:cubicBezTo>
                      <a:pt x="137" y="34"/>
                      <a:pt x="127" y="32"/>
                      <a:pt x="116" y="32"/>
                    </a:cubicBezTo>
                    <a:cubicBezTo>
                      <a:pt x="91" y="32"/>
                      <a:pt x="73" y="40"/>
                      <a:pt x="59" y="55"/>
                    </a:cubicBezTo>
                    <a:cubicBezTo>
                      <a:pt x="46" y="71"/>
                      <a:pt x="39" y="92"/>
                      <a:pt x="39" y="120"/>
                    </a:cubicBezTo>
                    <a:cubicBezTo>
                      <a:pt x="39" y="148"/>
                      <a:pt x="46" y="170"/>
                      <a:pt x="59" y="185"/>
                    </a:cubicBezTo>
                    <a:cubicBezTo>
                      <a:pt x="73" y="200"/>
                      <a:pt x="91" y="208"/>
                      <a:pt x="116" y="208"/>
                    </a:cubicBezTo>
                    <a:cubicBezTo>
                      <a:pt x="127" y="208"/>
                      <a:pt x="137" y="207"/>
                      <a:pt x="148" y="204"/>
                    </a:cubicBezTo>
                    <a:cubicBezTo>
                      <a:pt x="159" y="201"/>
                      <a:pt x="169" y="196"/>
                      <a:pt x="180" y="190"/>
                    </a:cubicBezTo>
                    <a:lnTo>
                      <a:pt x="180" y="225"/>
                    </a:lnTo>
                    <a:cubicBezTo>
                      <a:pt x="169" y="230"/>
                      <a:pt x="159" y="234"/>
                      <a:pt x="147" y="236"/>
                    </a:cubicBezTo>
                    <a:cubicBezTo>
                      <a:pt x="136" y="239"/>
                      <a:pt x="124" y="240"/>
                      <a:pt x="112" y="240"/>
                    </a:cubicBezTo>
                    <a:cubicBezTo>
                      <a:pt x="77" y="240"/>
                      <a:pt x="50" y="229"/>
                      <a:pt x="30" y="207"/>
                    </a:cubicBezTo>
                    <a:cubicBezTo>
                      <a:pt x="10" y="186"/>
                      <a:pt x="0" y="157"/>
                      <a:pt x="0" y="120"/>
                    </a:cubicBezTo>
                    <a:cubicBezTo>
                      <a:pt x="0" y="83"/>
                      <a:pt x="10" y="54"/>
                      <a:pt x="30" y="32"/>
                    </a:cubicBezTo>
                    <a:cubicBezTo>
                      <a:pt x="51" y="11"/>
                      <a:pt x="79" y="0"/>
                      <a:pt x="114" y="0"/>
                    </a:cubicBezTo>
                    <a:cubicBezTo>
                      <a:pt x="126" y="0"/>
                      <a:pt x="137" y="2"/>
                      <a:pt x="148" y="4"/>
                    </a:cubicBezTo>
                    <a:cubicBezTo>
                      <a:pt x="159" y="6"/>
                      <a:pt x="169" y="10"/>
                      <a:pt x="180" y="1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Rectangle 51">
                <a:extLst>
                  <a:ext uri="{FF2B5EF4-FFF2-40B4-BE49-F238E27FC236}">
                    <a16:creationId xmlns:a16="http://schemas.microsoft.com/office/drawing/2014/main" id="{1CFD0AD8-73A7-4E80-9CA0-529E8807D3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8" y="1037"/>
                <a:ext cx="8" cy="6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Freeform 52">
                <a:extLst>
                  <a:ext uri="{FF2B5EF4-FFF2-40B4-BE49-F238E27FC236}">
                    <a16:creationId xmlns:a16="http://schemas.microsoft.com/office/drawing/2014/main" id="{2547B924-ECAA-47B5-B1C5-0EF290C027B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80" y="1055"/>
                <a:ext cx="45" cy="52"/>
              </a:xfrm>
              <a:custGeom>
                <a:avLst/>
                <a:gdLst>
                  <a:gd name="T0" fmla="*/ 104 w 209"/>
                  <a:gd name="T1" fmla="*/ 32 h 240"/>
                  <a:gd name="T2" fmla="*/ 57 w 209"/>
                  <a:gd name="T3" fmla="*/ 56 h 240"/>
                  <a:gd name="T4" fmla="*/ 39 w 209"/>
                  <a:gd name="T5" fmla="*/ 120 h 240"/>
                  <a:gd name="T6" fmla="*/ 56 w 209"/>
                  <a:gd name="T7" fmla="*/ 185 h 240"/>
                  <a:gd name="T8" fmla="*/ 104 w 209"/>
                  <a:gd name="T9" fmla="*/ 208 h 240"/>
                  <a:gd name="T10" fmla="*/ 152 w 209"/>
                  <a:gd name="T11" fmla="*/ 184 h 240"/>
                  <a:gd name="T12" fmla="*/ 169 w 209"/>
                  <a:gd name="T13" fmla="*/ 120 h 240"/>
                  <a:gd name="T14" fmla="*/ 152 w 209"/>
                  <a:gd name="T15" fmla="*/ 56 h 240"/>
                  <a:gd name="T16" fmla="*/ 104 w 209"/>
                  <a:gd name="T17" fmla="*/ 32 h 240"/>
                  <a:gd name="T18" fmla="*/ 104 w 209"/>
                  <a:gd name="T19" fmla="*/ 0 h 240"/>
                  <a:gd name="T20" fmla="*/ 181 w 209"/>
                  <a:gd name="T21" fmla="*/ 32 h 240"/>
                  <a:gd name="T22" fmla="*/ 209 w 209"/>
                  <a:gd name="T23" fmla="*/ 120 h 240"/>
                  <a:gd name="T24" fmla="*/ 181 w 209"/>
                  <a:gd name="T25" fmla="*/ 208 h 240"/>
                  <a:gd name="T26" fmla="*/ 104 w 209"/>
                  <a:gd name="T27" fmla="*/ 240 h 240"/>
                  <a:gd name="T28" fmla="*/ 27 w 209"/>
                  <a:gd name="T29" fmla="*/ 208 h 240"/>
                  <a:gd name="T30" fmla="*/ 0 w 209"/>
                  <a:gd name="T31" fmla="*/ 120 h 240"/>
                  <a:gd name="T32" fmla="*/ 27 w 209"/>
                  <a:gd name="T33" fmla="*/ 32 h 240"/>
                  <a:gd name="T34" fmla="*/ 104 w 209"/>
                  <a:gd name="T35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9" h="240">
                    <a:moveTo>
                      <a:pt x="104" y="32"/>
                    </a:moveTo>
                    <a:cubicBezTo>
                      <a:pt x="84" y="32"/>
                      <a:pt x="68" y="40"/>
                      <a:pt x="57" y="56"/>
                    </a:cubicBezTo>
                    <a:cubicBezTo>
                      <a:pt x="45" y="71"/>
                      <a:pt x="39" y="93"/>
                      <a:pt x="39" y="120"/>
                    </a:cubicBezTo>
                    <a:cubicBezTo>
                      <a:pt x="39" y="147"/>
                      <a:pt x="45" y="169"/>
                      <a:pt x="56" y="185"/>
                    </a:cubicBezTo>
                    <a:cubicBezTo>
                      <a:pt x="68" y="200"/>
                      <a:pt x="84" y="208"/>
                      <a:pt x="104" y="208"/>
                    </a:cubicBezTo>
                    <a:cubicBezTo>
                      <a:pt x="124" y="208"/>
                      <a:pt x="140" y="200"/>
                      <a:pt x="152" y="184"/>
                    </a:cubicBezTo>
                    <a:cubicBezTo>
                      <a:pt x="163" y="169"/>
                      <a:pt x="169" y="147"/>
                      <a:pt x="169" y="120"/>
                    </a:cubicBezTo>
                    <a:cubicBezTo>
                      <a:pt x="169" y="93"/>
                      <a:pt x="163" y="72"/>
                      <a:pt x="152" y="56"/>
                    </a:cubicBezTo>
                    <a:cubicBezTo>
                      <a:pt x="140" y="40"/>
                      <a:pt x="124" y="32"/>
                      <a:pt x="104" y="32"/>
                    </a:cubicBezTo>
                    <a:close/>
                    <a:moveTo>
                      <a:pt x="104" y="0"/>
                    </a:moveTo>
                    <a:cubicBezTo>
                      <a:pt x="137" y="0"/>
                      <a:pt x="162" y="11"/>
                      <a:pt x="181" y="32"/>
                    </a:cubicBezTo>
                    <a:cubicBezTo>
                      <a:pt x="199" y="53"/>
                      <a:pt x="209" y="83"/>
                      <a:pt x="209" y="120"/>
                    </a:cubicBezTo>
                    <a:cubicBezTo>
                      <a:pt x="209" y="157"/>
                      <a:pt x="199" y="187"/>
                      <a:pt x="181" y="208"/>
                    </a:cubicBezTo>
                    <a:cubicBezTo>
                      <a:pt x="162" y="229"/>
                      <a:pt x="137" y="240"/>
                      <a:pt x="104" y="240"/>
                    </a:cubicBezTo>
                    <a:cubicBezTo>
                      <a:pt x="71" y="240"/>
                      <a:pt x="46" y="229"/>
                      <a:pt x="27" y="208"/>
                    </a:cubicBezTo>
                    <a:cubicBezTo>
                      <a:pt x="9" y="187"/>
                      <a:pt x="0" y="157"/>
                      <a:pt x="0" y="120"/>
                    </a:cubicBezTo>
                    <a:cubicBezTo>
                      <a:pt x="0" y="83"/>
                      <a:pt x="9" y="53"/>
                      <a:pt x="27" y="32"/>
                    </a:cubicBezTo>
                    <a:cubicBezTo>
                      <a:pt x="46" y="11"/>
                      <a:pt x="71" y="0"/>
                      <a:pt x="10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Freeform 53">
                <a:extLst>
                  <a:ext uri="{FF2B5EF4-FFF2-40B4-BE49-F238E27FC236}">
                    <a16:creationId xmlns:a16="http://schemas.microsoft.com/office/drawing/2014/main" id="{12B6C4A9-0528-49C6-B7B0-B5BA58648E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" y="1055"/>
                <a:ext cx="39" cy="52"/>
              </a:xfrm>
              <a:custGeom>
                <a:avLst/>
                <a:gdLst>
                  <a:gd name="T0" fmla="*/ 181 w 181"/>
                  <a:gd name="T1" fmla="*/ 15 h 240"/>
                  <a:gd name="T2" fmla="*/ 181 w 181"/>
                  <a:gd name="T3" fmla="*/ 50 h 240"/>
                  <a:gd name="T4" fmla="*/ 149 w 181"/>
                  <a:gd name="T5" fmla="*/ 37 h 240"/>
                  <a:gd name="T6" fmla="*/ 116 w 181"/>
                  <a:gd name="T7" fmla="*/ 32 h 240"/>
                  <a:gd name="T8" fmla="*/ 60 w 181"/>
                  <a:gd name="T9" fmla="*/ 55 h 240"/>
                  <a:gd name="T10" fmla="*/ 40 w 181"/>
                  <a:gd name="T11" fmla="*/ 120 h 240"/>
                  <a:gd name="T12" fmla="*/ 60 w 181"/>
                  <a:gd name="T13" fmla="*/ 185 h 240"/>
                  <a:gd name="T14" fmla="*/ 116 w 181"/>
                  <a:gd name="T15" fmla="*/ 208 h 240"/>
                  <a:gd name="T16" fmla="*/ 149 w 181"/>
                  <a:gd name="T17" fmla="*/ 204 h 240"/>
                  <a:gd name="T18" fmla="*/ 181 w 181"/>
                  <a:gd name="T19" fmla="*/ 190 h 240"/>
                  <a:gd name="T20" fmla="*/ 181 w 181"/>
                  <a:gd name="T21" fmla="*/ 225 h 240"/>
                  <a:gd name="T22" fmla="*/ 148 w 181"/>
                  <a:gd name="T23" fmla="*/ 236 h 240"/>
                  <a:gd name="T24" fmla="*/ 112 w 181"/>
                  <a:gd name="T25" fmla="*/ 240 h 240"/>
                  <a:gd name="T26" fmla="*/ 31 w 181"/>
                  <a:gd name="T27" fmla="*/ 207 h 240"/>
                  <a:gd name="T28" fmla="*/ 0 w 181"/>
                  <a:gd name="T29" fmla="*/ 120 h 240"/>
                  <a:gd name="T30" fmla="*/ 31 w 181"/>
                  <a:gd name="T31" fmla="*/ 32 h 240"/>
                  <a:gd name="T32" fmla="*/ 115 w 181"/>
                  <a:gd name="T33" fmla="*/ 0 h 240"/>
                  <a:gd name="T34" fmla="*/ 149 w 181"/>
                  <a:gd name="T35" fmla="*/ 4 h 240"/>
                  <a:gd name="T36" fmla="*/ 181 w 181"/>
                  <a:gd name="T37" fmla="*/ 15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1" h="240">
                    <a:moveTo>
                      <a:pt x="181" y="15"/>
                    </a:moveTo>
                    <a:lnTo>
                      <a:pt x="181" y="50"/>
                    </a:lnTo>
                    <a:cubicBezTo>
                      <a:pt x="170" y="44"/>
                      <a:pt x="159" y="40"/>
                      <a:pt x="149" y="37"/>
                    </a:cubicBezTo>
                    <a:cubicBezTo>
                      <a:pt x="138" y="34"/>
                      <a:pt x="127" y="32"/>
                      <a:pt x="116" y="32"/>
                    </a:cubicBezTo>
                    <a:cubicBezTo>
                      <a:pt x="92" y="32"/>
                      <a:pt x="73" y="40"/>
                      <a:pt x="60" y="55"/>
                    </a:cubicBezTo>
                    <a:cubicBezTo>
                      <a:pt x="47" y="71"/>
                      <a:pt x="40" y="92"/>
                      <a:pt x="40" y="120"/>
                    </a:cubicBezTo>
                    <a:cubicBezTo>
                      <a:pt x="40" y="148"/>
                      <a:pt x="47" y="170"/>
                      <a:pt x="60" y="185"/>
                    </a:cubicBezTo>
                    <a:cubicBezTo>
                      <a:pt x="73" y="200"/>
                      <a:pt x="92" y="208"/>
                      <a:pt x="116" y="208"/>
                    </a:cubicBezTo>
                    <a:cubicBezTo>
                      <a:pt x="127" y="208"/>
                      <a:pt x="138" y="207"/>
                      <a:pt x="149" y="204"/>
                    </a:cubicBezTo>
                    <a:cubicBezTo>
                      <a:pt x="159" y="201"/>
                      <a:pt x="170" y="196"/>
                      <a:pt x="181" y="190"/>
                    </a:cubicBezTo>
                    <a:lnTo>
                      <a:pt x="181" y="225"/>
                    </a:lnTo>
                    <a:cubicBezTo>
                      <a:pt x="170" y="230"/>
                      <a:pt x="159" y="234"/>
                      <a:pt x="148" y="236"/>
                    </a:cubicBezTo>
                    <a:cubicBezTo>
                      <a:pt x="137" y="239"/>
                      <a:pt x="125" y="240"/>
                      <a:pt x="112" y="240"/>
                    </a:cubicBezTo>
                    <a:cubicBezTo>
                      <a:pt x="78" y="240"/>
                      <a:pt x="51" y="229"/>
                      <a:pt x="31" y="207"/>
                    </a:cubicBezTo>
                    <a:cubicBezTo>
                      <a:pt x="10" y="186"/>
                      <a:pt x="0" y="157"/>
                      <a:pt x="0" y="120"/>
                    </a:cubicBezTo>
                    <a:cubicBezTo>
                      <a:pt x="0" y="83"/>
                      <a:pt x="10" y="54"/>
                      <a:pt x="31" y="32"/>
                    </a:cubicBezTo>
                    <a:cubicBezTo>
                      <a:pt x="51" y="11"/>
                      <a:pt x="79" y="0"/>
                      <a:pt x="115" y="0"/>
                    </a:cubicBezTo>
                    <a:cubicBezTo>
                      <a:pt x="126" y="0"/>
                      <a:pt x="138" y="2"/>
                      <a:pt x="149" y="4"/>
                    </a:cubicBezTo>
                    <a:cubicBezTo>
                      <a:pt x="160" y="6"/>
                      <a:pt x="170" y="10"/>
                      <a:pt x="181" y="1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Freeform 54">
                <a:extLst>
                  <a:ext uri="{FF2B5EF4-FFF2-40B4-BE49-F238E27FC236}">
                    <a16:creationId xmlns:a16="http://schemas.microsoft.com/office/drawing/2014/main" id="{92F3FC15-4F18-4C05-A163-09807559C9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7" y="1037"/>
                <a:ext cx="44" cy="69"/>
              </a:xfrm>
              <a:custGeom>
                <a:avLst/>
                <a:gdLst>
                  <a:gd name="T0" fmla="*/ 0 w 202"/>
                  <a:gd name="T1" fmla="*/ 0 h 317"/>
                  <a:gd name="T2" fmla="*/ 37 w 202"/>
                  <a:gd name="T3" fmla="*/ 0 h 317"/>
                  <a:gd name="T4" fmla="*/ 37 w 202"/>
                  <a:gd name="T5" fmla="*/ 187 h 317"/>
                  <a:gd name="T6" fmla="*/ 149 w 202"/>
                  <a:gd name="T7" fmla="*/ 89 h 317"/>
                  <a:gd name="T8" fmla="*/ 197 w 202"/>
                  <a:gd name="T9" fmla="*/ 89 h 317"/>
                  <a:gd name="T10" fmla="*/ 76 w 202"/>
                  <a:gd name="T11" fmla="*/ 196 h 317"/>
                  <a:gd name="T12" fmla="*/ 202 w 202"/>
                  <a:gd name="T13" fmla="*/ 317 h 317"/>
                  <a:gd name="T14" fmla="*/ 153 w 202"/>
                  <a:gd name="T15" fmla="*/ 317 h 317"/>
                  <a:gd name="T16" fmla="*/ 37 w 202"/>
                  <a:gd name="T17" fmla="*/ 206 h 317"/>
                  <a:gd name="T18" fmla="*/ 37 w 202"/>
                  <a:gd name="T19" fmla="*/ 317 h 317"/>
                  <a:gd name="T20" fmla="*/ 0 w 202"/>
                  <a:gd name="T21" fmla="*/ 317 h 317"/>
                  <a:gd name="T22" fmla="*/ 0 w 202"/>
                  <a:gd name="T23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2" h="317">
                    <a:moveTo>
                      <a:pt x="0" y="0"/>
                    </a:moveTo>
                    <a:lnTo>
                      <a:pt x="37" y="0"/>
                    </a:lnTo>
                    <a:lnTo>
                      <a:pt x="37" y="187"/>
                    </a:lnTo>
                    <a:lnTo>
                      <a:pt x="149" y="89"/>
                    </a:lnTo>
                    <a:lnTo>
                      <a:pt x="197" y="89"/>
                    </a:lnTo>
                    <a:lnTo>
                      <a:pt x="76" y="196"/>
                    </a:lnTo>
                    <a:lnTo>
                      <a:pt x="202" y="317"/>
                    </a:lnTo>
                    <a:lnTo>
                      <a:pt x="153" y="317"/>
                    </a:lnTo>
                    <a:lnTo>
                      <a:pt x="37" y="206"/>
                    </a:lnTo>
                    <a:lnTo>
                      <a:pt x="37" y="317"/>
                    </a:lnTo>
                    <a:lnTo>
                      <a:pt x="0" y="3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Freeform 55">
                <a:extLst>
                  <a:ext uri="{FF2B5EF4-FFF2-40B4-BE49-F238E27FC236}">
                    <a16:creationId xmlns:a16="http://schemas.microsoft.com/office/drawing/2014/main" id="{256A66AA-DF85-4FEB-A527-3F8D48863B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9" y="1038"/>
                <a:ext cx="20" cy="80"/>
              </a:xfrm>
              <a:custGeom>
                <a:avLst/>
                <a:gdLst>
                  <a:gd name="T0" fmla="*/ 0 w 93"/>
                  <a:gd name="T1" fmla="*/ 0 h 371"/>
                  <a:gd name="T2" fmla="*/ 32 w 93"/>
                  <a:gd name="T3" fmla="*/ 0 h 371"/>
                  <a:gd name="T4" fmla="*/ 78 w 93"/>
                  <a:gd name="T5" fmla="*/ 94 h 371"/>
                  <a:gd name="T6" fmla="*/ 93 w 93"/>
                  <a:gd name="T7" fmla="*/ 185 h 371"/>
                  <a:gd name="T8" fmla="*/ 78 w 93"/>
                  <a:gd name="T9" fmla="*/ 277 h 371"/>
                  <a:gd name="T10" fmla="*/ 32 w 93"/>
                  <a:gd name="T11" fmla="*/ 371 h 371"/>
                  <a:gd name="T12" fmla="*/ 0 w 93"/>
                  <a:gd name="T13" fmla="*/ 371 h 371"/>
                  <a:gd name="T14" fmla="*/ 40 w 93"/>
                  <a:gd name="T15" fmla="*/ 278 h 371"/>
                  <a:gd name="T16" fmla="*/ 54 w 93"/>
                  <a:gd name="T17" fmla="*/ 185 h 371"/>
                  <a:gd name="T18" fmla="*/ 40 w 93"/>
                  <a:gd name="T19" fmla="*/ 92 h 371"/>
                  <a:gd name="T20" fmla="*/ 0 w 93"/>
                  <a:gd name="T21" fmla="*/ 0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3" h="371">
                    <a:moveTo>
                      <a:pt x="0" y="0"/>
                    </a:moveTo>
                    <a:lnTo>
                      <a:pt x="32" y="0"/>
                    </a:lnTo>
                    <a:cubicBezTo>
                      <a:pt x="53" y="32"/>
                      <a:pt x="68" y="63"/>
                      <a:pt x="78" y="94"/>
                    </a:cubicBezTo>
                    <a:cubicBezTo>
                      <a:pt x="88" y="124"/>
                      <a:pt x="93" y="155"/>
                      <a:pt x="93" y="185"/>
                    </a:cubicBezTo>
                    <a:cubicBezTo>
                      <a:pt x="93" y="215"/>
                      <a:pt x="88" y="246"/>
                      <a:pt x="78" y="277"/>
                    </a:cubicBezTo>
                    <a:cubicBezTo>
                      <a:pt x="68" y="308"/>
                      <a:pt x="53" y="339"/>
                      <a:pt x="32" y="371"/>
                    </a:cubicBezTo>
                    <a:lnTo>
                      <a:pt x="0" y="371"/>
                    </a:lnTo>
                    <a:cubicBezTo>
                      <a:pt x="18" y="340"/>
                      <a:pt x="31" y="309"/>
                      <a:pt x="40" y="278"/>
                    </a:cubicBezTo>
                    <a:cubicBezTo>
                      <a:pt x="49" y="247"/>
                      <a:pt x="54" y="216"/>
                      <a:pt x="54" y="185"/>
                    </a:cubicBezTo>
                    <a:cubicBezTo>
                      <a:pt x="54" y="154"/>
                      <a:pt x="49" y="123"/>
                      <a:pt x="40" y="92"/>
                    </a:cubicBezTo>
                    <a:cubicBezTo>
                      <a:pt x="31" y="62"/>
                      <a:pt x="18" y="31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Rectangle 56">
                <a:extLst>
                  <a:ext uri="{FF2B5EF4-FFF2-40B4-BE49-F238E27FC236}">
                    <a16:creationId xmlns:a16="http://schemas.microsoft.com/office/drawing/2014/main" id="{8298C650-BB17-464A-95EC-490E2CB1F6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9" y="1180"/>
                <a:ext cx="2666" cy="186"/>
              </a:xfrm>
              <a:prstGeom prst="rect">
                <a:avLst/>
              </a:prstGeom>
              <a:solidFill>
                <a:srgbClr val="FFE6D5"/>
              </a:solidFill>
              <a:ln w="12700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Freeform 57">
                <a:extLst>
                  <a:ext uri="{FF2B5EF4-FFF2-40B4-BE49-F238E27FC236}">
                    <a16:creationId xmlns:a16="http://schemas.microsoft.com/office/drawing/2014/main" id="{09CC373C-53BF-4998-B695-7DC053BB6B7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5" y="1225"/>
                <a:ext cx="56" cy="66"/>
              </a:xfrm>
              <a:custGeom>
                <a:avLst/>
                <a:gdLst>
                  <a:gd name="T0" fmla="*/ 41 w 256"/>
                  <a:gd name="T1" fmla="*/ 34 h 304"/>
                  <a:gd name="T2" fmla="*/ 41 w 256"/>
                  <a:gd name="T3" fmla="*/ 270 h 304"/>
                  <a:gd name="T4" fmla="*/ 91 w 256"/>
                  <a:gd name="T5" fmla="*/ 270 h 304"/>
                  <a:gd name="T6" fmla="*/ 183 w 256"/>
                  <a:gd name="T7" fmla="*/ 242 h 304"/>
                  <a:gd name="T8" fmla="*/ 212 w 256"/>
                  <a:gd name="T9" fmla="*/ 152 h 304"/>
                  <a:gd name="T10" fmla="*/ 183 w 256"/>
                  <a:gd name="T11" fmla="*/ 63 h 304"/>
                  <a:gd name="T12" fmla="*/ 91 w 256"/>
                  <a:gd name="T13" fmla="*/ 34 h 304"/>
                  <a:gd name="T14" fmla="*/ 41 w 256"/>
                  <a:gd name="T15" fmla="*/ 34 h 304"/>
                  <a:gd name="T16" fmla="*/ 0 w 256"/>
                  <a:gd name="T17" fmla="*/ 0 h 304"/>
                  <a:gd name="T18" fmla="*/ 85 w 256"/>
                  <a:gd name="T19" fmla="*/ 0 h 304"/>
                  <a:gd name="T20" fmla="*/ 214 w 256"/>
                  <a:gd name="T21" fmla="*/ 37 h 304"/>
                  <a:gd name="T22" fmla="*/ 256 w 256"/>
                  <a:gd name="T23" fmla="*/ 152 h 304"/>
                  <a:gd name="T24" fmla="*/ 214 w 256"/>
                  <a:gd name="T25" fmla="*/ 267 h 304"/>
                  <a:gd name="T26" fmla="*/ 85 w 256"/>
                  <a:gd name="T27" fmla="*/ 304 h 304"/>
                  <a:gd name="T28" fmla="*/ 0 w 256"/>
                  <a:gd name="T29" fmla="*/ 304 h 304"/>
                  <a:gd name="T30" fmla="*/ 0 w 256"/>
                  <a:gd name="T31" fmla="*/ 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6" h="304">
                    <a:moveTo>
                      <a:pt x="41" y="34"/>
                    </a:moveTo>
                    <a:lnTo>
                      <a:pt x="41" y="270"/>
                    </a:lnTo>
                    <a:lnTo>
                      <a:pt x="91" y="270"/>
                    </a:lnTo>
                    <a:cubicBezTo>
                      <a:pt x="133" y="270"/>
                      <a:pt x="164" y="261"/>
                      <a:pt x="183" y="242"/>
                    </a:cubicBezTo>
                    <a:cubicBezTo>
                      <a:pt x="203" y="223"/>
                      <a:pt x="212" y="193"/>
                      <a:pt x="212" y="152"/>
                    </a:cubicBezTo>
                    <a:cubicBezTo>
                      <a:pt x="212" y="111"/>
                      <a:pt x="203" y="81"/>
                      <a:pt x="183" y="63"/>
                    </a:cubicBezTo>
                    <a:cubicBezTo>
                      <a:pt x="164" y="44"/>
                      <a:pt x="133" y="34"/>
                      <a:pt x="91" y="34"/>
                    </a:cubicBezTo>
                    <a:lnTo>
                      <a:pt x="41" y="34"/>
                    </a:lnTo>
                    <a:close/>
                    <a:moveTo>
                      <a:pt x="0" y="0"/>
                    </a:moveTo>
                    <a:lnTo>
                      <a:pt x="85" y="0"/>
                    </a:lnTo>
                    <a:cubicBezTo>
                      <a:pt x="144" y="0"/>
                      <a:pt x="187" y="13"/>
                      <a:pt x="214" y="37"/>
                    </a:cubicBezTo>
                    <a:cubicBezTo>
                      <a:pt x="242" y="62"/>
                      <a:pt x="256" y="100"/>
                      <a:pt x="256" y="152"/>
                    </a:cubicBezTo>
                    <a:cubicBezTo>
                      <a:pt x="256" y="204"/>
                      <a:pt x="242" y="243"/>
                      <a:pt x="214" y="267"/>
                    </a:cubicBezTo>
                    <a:cubicBezTo>
                      <a:pt x="187" y="292"/>
                      <a:pt x="143" y="304"/>
                      <a:pt x="85" y="304"/>
                    </a:cubicBezTo>
                    <a:lnTo>
                      <a:pt x="0" y="3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Freeform 58">
                <a:extLst>
                  <a:ext uri="{FF2B5EF4-FFF2-40B4-BE49-F238E27FC236}">
                    <a16:creationId xmlns:a16="http://schemas.microsoft.com/office/drawing/2014/main" id="{B6D3F977-D90E-4072-9EAC-4E03CD6C001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34" y="1223"/>
                <a:ext cx="8" cy="68"/>
              </a:xfrm>
              <a:custGeom>
                <a:avLst/>
                <a:gdLst>
                  <a:gd name="T0" fmla="*/ 0 w 38"/>
                  <a:gd name="T1" fmla="*/ 88 h 316"/>
                  <a:gd name="T2" fmla="*/ 38 w 38"/>
                  <a:gd name="T3" fmla="*/ 88 h 316"/>
                  <a:gd name="T4" fmla="*/ 38 w 38"/>
                  <a:gd name="T5" fmla="*/ 316 h 316"/>
                  <a:gd name="T6" fmla="*/ 0 w 38"/>
                  <a:gd name="T7" fmla="*/ 316 h 316"/>
                  <a:gd name="T8" fmla="*/ 0 w 38"/>
                  <a:gd name="T9" fmla="*/ 88 h 316"/>
                  <a:gd name="T10" fmla="*/ 0 w 38"/>
                  <a:gd name="T11" fmla="*/ 0 h 316"/>
                  <a:gd name="T12" fmla="*/ 38 w 38"/>
                  <a:gd name="T13" fmla="*/ 0 h 316"/>
                  <a:gd name="T14" fmla="*/ 38 w 38"/>
                  <a:gd name="T15" fmla="*/ 47 h 316"/>
                  <a:gd name="T16" fmla="*/ 0 w 38"/>
                  <a:gd name="T17" fmla="*/ 47 h 316"/>
                  <a:gd name="T18" fmla="*/ 0 w 38"/>
                  <a:gd name="T19" fmla="*/ 0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316">
                    <a:moveTo>
                      <a:pt x="0" y="88"/>
                    </a:moveTo>
                    <a:lnTo>
                      <a:pt x="38" y="88"/>
                    </a:lnTo>
                    <a:lnTo>
                      <a:pt x="38" y="316"/>
                    </a:lnTo>
                    <a:lnTo>
                      <a:pt x="0" y="316"/>
                    </a:lnTo>
                    <a:lnTo>
                      <a:pt x="0" y="88"/>
                    </a:lnTo>
                    <a:close/>
                    <a:moveTo>
                      <a:pt x="0" y="0"/>
                    </a:moveTo>
                    <a:lnTo>
                      <a:pt x="38" y="0"/>
                    </a:lnTo>
                    <a:lnTo>
                      <a:pt x="38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Freeform 59">
                <a:extLst>
                  <a:ext uri="{FF2B5EF4-FFF2-40B4-BE49-F238E27FC236}">
                    <a16:creationId xmlns:a16="http://schemas.microsoft.com/office/drawing/2014/main" id="{D62E7B3F-F4C1-41B7-88AD-9FA770D216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5" y="1241"/>
                <a:ext cx="38" cy="51"/>
              </a:xfrm>
              <a:custGeom>
                <a:avLst/>
                <a:gdLst>
                  <a:gd name="T0" fmla="*/ 162 w 174"/>
                  <a:gd name="T1" fmla="*/ 12 h 239"/>
                  <a:gd name="T2" fmla="*/ 162 w 174"/>
                  <a:gd name="T3" fmla="*/ 47 h 239"/>
                  <a:gd name="T4" fmla="*/ 129 w 174"/>
                  <a:gd name="T5" fmla="*/ 35 h 239"/>
                  <a:gd name="T6" fmla="*/ 94 w 174"/>
                  <a:gd name="T7" fmla="*/ 31 h 239"/>
                  <a:gd name="T8" fmla="*/ 52 w 174"/>
                  <a:gd name="T9" fmla="*/ 40 h 239"/>
                  <a:gd name="T10" fmla="*/ 38 w 174"/>
                  <a:gd name="T11" fmla="*/ 65 h 239"/>
                  <a:gd name="T12" fmla="*/ 48 w 174"/>
                  <a:gd name="T13" fmla="*/ 86 h 239"/>
                  <a:gd name="T14" fmla="*/ 88 w 174"/>
                  <a:gd name="T15" fmla="*/ 100 h 239"/>
                  <a:gd name="T16" fmla="*/ 101 w 174"/>
                  <a:gd name="T17" fmla="*/ 103 h 239"/>
                  <a:gd name="T18" fmla="*/ 158 w 174"/>
                  <a:gd name="T19" fmla="*/ 127 h 239"/>
                  <a:gd name="T20" fmla="*/ 174 w 174"/>
                  <a:gd name="T21" fmla="*/ 170 h 239"/>
                  <a:gd name="T22" fmla="*/ 149 w 174"/>
                  <a:gd name="T23" fmla="*/ 221 h 239"/>
                  <a:gd name="T24" fmla="*/ 80 w 174"/>
                  <a:gd name="T25" fmla="*/ 239 h 239"/>
                  <a:gd name="T26" fmla="*/ 42 w 174"/>
                  <a:gd name="T27" fmla="*/ 235 h 239"/>
                  <a:gd name="T28" fmla="*/ 0 w 174"/>
                  <a:gd name="T29" fmla="*/ 225 h 239"/>
                  <a:gd name="T30" fmla="*/ 0 w 174"/>
                  <a:gd name="T31" fmla="*/ 186 h 239"/>
                  <a:gd name="T32" fmla="*/ 41 w 174"/>
                  <a:gd name="T33" fmla="*/ 202 h 239"/>
                  <a:gd name="T34" fmla="*/ 81 w 174"/>
                  <a:gd name="T35" fmla="*/ 208 h 239"/>
                  <a:gd name="T36" fmla="*/ 122 w 174"/>
                  <a:gd name="T37" fmla="*/ 199 h 239"/>
                  <a:gd name="T38" fmla="*/ 136 w 174"/>
                  <a:gd name="T39" fmla="*/ 173 h 239"/>
                  <a:gd name="T40" fmla="*/ 126 w 174"/>
                  <a:gd name="T41" fmla="*/ 150 h 239"/>
                  <a:gd name="T42" fmla="*/ 81 w 174"/>
                  <a:gd name="T43" fmla="*/ 134 h 239"/>
                  <a:gd name="T44" fmla="*/ 68 w 174"/>
                  <a:gd name="T45" fmla="*/ 131 h 239"/>
                  <a:gd name="T46" fmla="*/ 17 w 174"/>
                  <a:gd name="T47" fmla="*/ 109 h 239"/>
                  <a:gd name="T48" fmla="*/ 2 w 174"/>
                  <a:gd name="T49" fmla="*/ 67 h 239"/>
                  <a:gd name="T50" fmla="*/ 25 w 174"/>
                  <a:gd name="T51" fmla="*/ 17 h 239"/>
                  <a:gd name="T52" fmla="*/ 89 w 174"/>
                  <a:gd name="T53" fmla="*/ 0 h 239"/>
                  <a:gd name="T54" fmla="*/ 128 w 174"/>
                  <a:gd name="T55" fmla="*/ 3 h 239"/>
                  <a:gd name="T56" fmla="*/ 162 w 174"/>
                  <a:gd name="T57" fmla="*/ 12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74" h="239">
                    <a:moveTo>
                      <a:pt x="162" y="12"/>
                    </a:moveTo>
                    <a:lnTo>
                      <a:pt x="162" y="47"/>
                    </a:lnTo>
                    <a:cubicBezTo>
                      <a:pt x="152" y="42"/>
                      <a:pt x="141" y="38"/>
                      <a:pt x="129" y="35"/>
                    </a:cubicBezTo>
                    <a:cubicBezTo>
                      <a:pt x="118" y="32"/>
                      <a:pt x="106" y="31"/>
                      <a:pt x="94" y="31"/>
                    </a:cubicBezTo>
                    <a:cubicBezTo>
                      <a:pt x="75" y="31"/>
                      <a:pt x="61" y="34"/>
                      <a:pt x="52" y="40"/>
                    </a:cubicBezTo>
                    <a:cubicBezTo>
                      <a:pt x="43" y="45"/>
                      <a:pt x="38" y="54"/>
                      <a:pt x="38" y="65"/>
                    </a:cubicBezTo>
                    <a:cubicBezTo>
                      <a:pt x="38" y="74"/>
                      <a:pt x="41" y="81"/>
                      <a:pt x="48" y="86"/>
                    </a:cubicBezTo>
                    <a:cubicBezTo>
                      <a:pt x="55" y="91"/>
                      <a:pt x="68" y="95"/>
                      <a:pt x="88" y="100"/>
                    </a:cubicBezTo>
                    <a:lnTo>
                      <a:pt x="101" y="103"/>
                    </a:lnTo>
                    <a:cubicBezTo>
                      <a:pt x="128" y="108"/>
                      <a:pt x="146" y="116"/>
                      <a:pt x="158" y="127"/>
                    </a:cubicBezTo>
                    <a:cubicBezTo>
                      <a:pt x="169" y="137"/>
                      <a:pt x="174" y="152"/>
                      <a:pt x="174" y="170"/>
                    </a:cubicBezTo>
                    <a:cubicBezTo>
                      <a:pt x="174" y="191"/>
                      <a:pt x="166" y="208"/>
                      <a:pt x="149" y="221"/>
                    </a:cubicBezTo>
                    <a:cubicBezTo>
                      <a:pt x="132" y="233"/>
                      <a:pt x="110" y="239"/>
                      <a:pt x="80" y="239"/>
                    </a:cubicBezTo>
                    <a:cubicBezTo>
                      <a:pt x="68" y="239"/>
                      <a:pt x="55" y="238"/>
                      <a:pt x="42" y="235"/>
                    </a:cubicBezTo>
                    <a:cubicBezTo>
                      <a:pt x="29" y="233"/>
                      <a:pt x="15" y="230"/>
                      <a:pt x="0" y="225"/>
                    </a:cubicBezTo>
                    <a:lnTo>
                      <a:pt x="0" y="186"/>
                    </a:lnTo>
                    <a:cubicBezTo>
                      <a:pt x="14" y="193"/>
                      <a:pt x="28" y="199"/>
                      <a:pt x="41" y="202"/>
                    </a:cubicBezTo>
                    <a:cubicBezTo>
                      <a:pt x="55" y="206"/>
                      <a:pt x="68" y="208"/>
                      <a:pt x="81" y="208"/>
                    </a:cubicBezTo>
                    <a:cubicBezTo>
                      <a:pt x="99" y="208"/>
                      <a:pt x="112" y="205"/>
                      <a:pt x="122" y="199"/>
                    </a:cubicBezTo>
                    <a:cubicBezTo>
                      <a:pt x="131" y="193"/>
                      <a:pt x="136" y="184"/>
                      <a:pt x="136" y="173"/>
                    </a:cubicBezTo>
                    <a:cubicBezTo>
                      <a:pt x="136" y="163"/>
                      <a:pt x="132" y="155"/>
                      <a:pt x="126" y="150"/>
                    </a:cubicBezTo>
                    <a:cubicBezTo>
                      <a:pt x="119" y="144"/>
                      <a:pt x="104" y="139"/>
                      <a:pt x="81" y="134"/>
                    </a:cubicBezTo>
                    <a:lnTo>
                      <a:pt x="68" y="131"/>
                    </a:lnTo>
                    <a:cubicBezTo>
                      <a:pt x="44" y="126"/>
                      <a:pt x="28" y="119"/>
                      <a:pt x="17" y="109"/>
                    </a:cubicBezTo>
                    <a:cubicBezTo>
                      <a:pt x="7" y="98"/>
                      <a:pt x="2" y="85"/>
                      <a:pt x="2" y="67"/>
                    </a:cubicBezTo>
                    <a:cubicBezTo>
                      <a:pt x="2" y="45"/>
                      <a:pt x="9" y="29"/>
                      <a:pt x="25" y="17"/>
                    </a:cubicBezTo>
                    <a:cubicBezTo>
                      <a:pt x="40" y="6"/>
                      <a:pt x="61" y="0"/>
                      <a:pt x="89" y="0"/>
                    </a:cubicBezTo>
                    <a:cubicBezTo>
                      <a:pt x="103" y="0"/>
                      <a:pt x="116" y="1"/>
                      <a:pt x="128" y="3"/>
                    </a:cubicBezTo>
                    <a:cubicBezTo>
                      <a:pt x="141" y="5"/>
                      <a:pt x="152" y="8"/>
                      <a:pt x="162" y="1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Freeform 60">
                <a:extLst>
                  <a:ext uri="{FF2B5EF4-FFF2-40B4-BE49-F238E27FC236}">
                    <a16:creationId xmlns:a16="http://schemas.microsoft.com/office/drawing/2014/main" id="{3733CB86-C9F9-4487-892B-64DBB8036F4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06" y="1241"/>
                <a:ext cx="44" cy="69"/>
              </a:xfrm>
              <a:custGeom>
                <a:avLst/>
                <a:gdLst>
                  <a:gd name="T0" fmla="*/ 37 w 204"/>
                  <a:gd name="T1" fmla="*/ 199 h 320"/>
                  <a:gd name="T2" fmla="*/ 37 w 204"/>
                  <a:gd name="T3" fmla="*/ 320 h 320"/>
                  <a:gd name="T4" fmla="*/ 0 w 204"/>
                  <a:gd name="T5" fmla="*/ 320 h 320"/>
                  <a:gd name="T6" fmla="*/ 0 w 204"/>
                  <a:gd name="T7" fmla="*/ 5 h 320"/>
                  <a:gd name="T8" fmla="*/ 37 w 204"/>
                  <a:gd name="T9" fmla="*/ 5 h 320"/>
                  <a:gd name="T10" fmla="*/ 37 w 204"/>
                  <a:gd name="T11" fmla="*/ 40 h 320"/>
                  <a:gd name="T12" fmla="*/ 67 w 204"/>
                  <a:gd name="T13" fmla="*/ 10 h 320"/>
                  <a:gd name="T14" fmla="*/ 110 w 204"/>
                  <a:gd name="T15" fmla="*/ 0 h 320"/>
                  <a:gd name="T16" fmla="*/ 178 w 204"/>
                  <a:gd name="T17" fmla="*/ 33 h 320"/>
                  <a:gd name="T18" fmla="*/ 204 w 204"/>
                  <a:gd name="T19" fmla="*/ 119 h 320"/>
                  <a:gd name="T20" fmla="*/ 178 w 204"/>
                  <a:gd name="T21" fmla="*/ 206 h 320"/>
                  <a:gd name="T22" fmla="*/ 110 w 204"/>
                  <a:gd name="T23" fmla="*/ 239 h 320"/>
                  <a:gd name="T24" fmla="*/ 67 w 204"/>
                  <a:gd name="T25" fmla="*/ 229 h 320"/>
                  <a:gd name="T26" fmla="*/ 37 w 204"/>
                  <a:gd name="T27" fmla="*/ 199 h 320"/>
                  <a:gd name="T28" fmla="*/ 165 w 204"/>
                  <a:gd name="T29" fmla="*/ 119 h 320"/>
                  <a:gd name="T30" fmla="*/ 148 w 204"/>
                  <a:gd name="T31" fmla="*/ 55 h 320"/>
                  <a:gd name="T32" fmla="*/ 101 w 204"/>
                  <a:gd name="T33" fmla="*/ 31 h 320"/>
                  <a:gd name="T34" fmla="*/ 54 w 204"/>
                  <a:gd name="T35" fmla="*/ 55 h 320"/>
                  <a:gd name="T36" fmla="*/ 37 w 204"/>
                  <a:gd name="T37" fmla="*/ 119 h 320"/>
                  <a:gd name="T38" fmla="*/ 54 w 204"/>
                  <a:gd name="T39" fmla="*/ 184 h 320"/>
                  <a:gd name="T40" fmla="*/ 101 w 204"/>
                  <a:gd name="T41" fmla="*/ 208 h 320"/>
                  <a:gd name="T42" fmla="*/ 148 w 204"/>
                  <a:gd name="T43" fmla="*/ 184 h 320"/>
                  <a:gd name="T44" fmla="*/ 165 w 204"/>
                  <a:gd name="T45" fmla="*/ 119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04" h="320">
                    <a:moveTo>
                      <a:pt x="37" y="199"/>
                    </a:moveTo>
                    <a:lnTo>
                      <a:pt x="37" y="320"/>
                    </a:lnTo>
                    <a:lnTo>
                      <a:pt x="0" y="320"/>
                    </a:lnTo>
                    <a:lnTo>
                      <a:pt x="0" y="5"/>
                    </a:lnTo>
                    <a:lnTo>
                      <a:pt x="37" y="5"/>
                    </a:lnTo>
                    <a:lnTo>
                      <a:pt x="37" y="40"/>
                    </a:lnTo>
                    <a:cubicBezTo>
                      <a:pt x="45" y="26"/>
                      <a:pt x="55" y="16"/>
                      <a:pt x="67" y="10"/>
                    </a:cubicBezTo>
                    <a:cubicBezTo>
                      <a:pt x="79" y="3"/>
                      <a:pt x="94" y="0"/>
                      <a:pt x="110" y="0"/>
                    </a:cubicBezTo>
                    <a:cubicBezTo>
                      <a:pt x="138" y="0"/>
                      <a:pt x="160" y="11"/>
                      <a:pt x="178" y="33"/>
                    </a:cubicBezTo>
                    <a:cubicBezTo>
                      <a:pt x="195" y="55"/>
                      <a:pt x="204" y="84"/>
                      <a:pt x="204" y="119"/>
                    </a:cubicBezTo>
                    <a:cubicBezTo>
                      <a:pt x="204" y="155"/>
                      <a:pt x="195" y="184"/>
                      <a:pt x="178" y="206"/>
                    </a:cubicBezTo>
                    <a:cubicBezTo>
                      <a:pt x="160" y="228"/>
                      <a:pt x="138" y="239"/>
                      <a:pt x="110" y="239"/>
                    </a:cubicBezTo>
                    <a:cubicBezTo>
                      <a:pt x="94" y="239"/>
                      <a:pt x="79" y="236"/>
                      <a:pt x="67" y="229"/>
                    </a:cubicBezTo>
                    <a:cubicBezTo>
                      <a:pt x="55" y="223"/>
                      <a:pt x="45" y="213"/>
                      <a:pt x="37" y="199"/>
                    </a:cubicBezTo>
                    <a:close/>
                    <a:moveTo>
                      <a:pt x="165" y="119"/>
                    </a:moveTo>
                    <a:cubicBezTo>
                      <a:pt x="165" y="92"/>
                      <a:pt x="159" y="70"/>
                      <a:pt x="148" y="55"/>
                    </a:cubicBezTo>
                    <a:cubicBezTo>
                      <a:pt x="136" y="39"/>
                      <a:pt x="121" y="31"/>
                      <a:pt x="101" y="31"/>
                    </a:cubicBezTo>
                    <a:cubicBezTo>
                      <a:pt x="81" y="31"/>
                      <a:pt x="66" y="39"/>
                      <a:pt x="54" y="55"/>
                    </a:cubicBezTo>
                    <a:cubicBezTo>
                      <a:pt x="43" y="70"/>
                      <a:pt x="37" y="92"/>
                      <a:pt x="37" y="119"/>
                    </a:cubicBezTo>
                    <a:cubicBezTo>
                      <a:pt x="37" y="147"/>
                      <a:pt x="43" y="169"/>
                      <a:pt x="54" y="184"/>
                    </a:cubicBezTo>
                    <a:cubicBezTo>
                      <a:pt x="66" y="200"/>
                      <a:pt x="81" y="208"/>
                      <a:pt x="101" y="208"/>
                    </a:cubicBezTo>
                    <a:cubicBezTo>
                      <a:pt x="121" y="208"/>
                      <a:pt x="136" y="200"/>
                      <a:pt x="148" y="184"/>
                    </a:cubicBezTo>
                    <a:cubicBezTo>
                      <a:pt x="159" y="169"/>
                      <a:pt x="165" y="147"/>
                      <a:pt x="165" y="11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Freeform 61">
                <a:extLst>
                  <a:ext uri="{FF2B5EF4-FFF2-40B4-BE49-F238E27FC236}">
                    <a16:creationId xmlns:a16="http://schemas.microsoft.com/office/drawing/2014/main" id="{4001B3C3-BA0C-4951-9098-741C29FF711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60" y="1241"/>
                <a:ext cx="42" cy="51"/>
              </a:xfrm>
              <a:custGeom>
                <a:avLst/>
                <a:gdLst>
                  <a:gd name="T0" fmla="*/ 118 w 193"/>
                  <a:gd name="T1" fmla="*/ 119 h 239"/>
                  <a:gd name="T2" fmla="*/ 55 w 193"/>
                  <a:gd name="T3" fmla="*/ 129 h 239"/>
                  <a:gd name="T4" fmla="*/ 38 w 193"/>
                  <a:gd name="T5" fmla="*/ 164 h 239"/>
                  <a:gd name="T6" fmla="*/ 51 w 193"/>
                  <a:gd name="T7" fmla="*/ 196 h 239"/>
                  <a:gd name="T8" fmla="*/ 87 w 193"/>
                  <a:gd name="T9" fmla="*/ 208 h 239"/>
                  <a:gd name="T10" fmla="*/ 137 w 193"/>
                  <a:gd name="T11" fmla="*/ 186 h 239"/>
                  <a:gd name="T12" fmla="*/ 155 w 193"/>
                  <a:gd name="T13" fmla="*/ 127 h 239"/>
                  <a:gd name="T14" fmla="*/ 155 w 193"/>
                  <a:gd name="T15" fmla="*/ 119 h 239"/>
                  <a:gd name="T16" fmla="*/ 118 w 193"/>
                  <a:gd name="T17" fmla="*/ 119 h 239"/>
                  <a:gd name="T18" fmla="*/ 193 w 193"/>
                  <a:gd name="T19" fmla="*/ 103 h 239"/>
                  <a:gd name="T20" fmla="*/ 193 w 193"/>
                  <a:gd name="T21" fmla="*/ 233 h 239"/>
                  <a:gd name="T22" fmla="*/ 155 w 193"/>
                  <a:gd name="T23" fmla="*/ 233 h 239"/>
                  <a:gd name="T24" fmla="*/ 155 w 193"/>
                  <a:gd name="T25" fmla="*/ 199 h 239"/>
                  <a:gd name="T26" fmla="*/ 124 w 193"/>
                  <a:gd name="T27" fmla="*/ 229 h 239"/>
                  <a:gd name="T28" fmla="*/ 77 w 193"/>
                  <a:gd name="T29" fmla="*/ 239 h 239"/>
                  <a:gd name="T30" fmla="*/ 21 w 193"/>
                  <a:gd name="T31" fmla="*/ 219 h 239"/>
                  <a:gd name="T32" fmla="*/ 0 w 193"/>
                  <a:gd name="T33" fmla="*/ 167 h 239"/>
                  <a:gd name="T34" fmla="*/ 26 w 193"/>
                  <a:gd name="T35" fmla="*/ 109 h 239"/>
                  <a:gd name="T36" fmla="*/ 103 w 193"/>
                  <a:gd name="T37" fmla="*/ 89 h 239"/>
                  <a:gd name="T38" fmla="*/ 155 w 193"/>
                  <a:gd name="T39" fmla="*/ 89 h 239"/>
                  <a:gd name="T40" fmla="*/ 155 w 193"/>
                  <a:gd name="T41" fmla="*/ 86 h 239"/>
                  <a:gd name="T42" fmla="*/ 138 w 193"/>
                  <a:gd name="T43" fmla="*/ 46 h 239"/>
                  <a:gd name="T44" fmla="*/ 91 w 193"/>
                  <a:gd name="T45" fmla="*/ 32 h 239"/>
                  <a:gd name="T46" fmla="*/ 53 w 193"/>
                  <a:gd name="T47" fmla="*/ 36 h 239"/>
                  <a:gd name="T48" fmla="*/ 17 w 193"/>
                  <a:gd name="T49" fmla="*/ 50 h 239"/>
                  <a:gd name="T50" fmla="*/ 17 w 193"/>
                  <a:gd name="T51" fmla="*/ 16 h 239"/>
                  <a:gd name="T52" fmla="*/ 57 w 193"/>
                  <a:gd name="T53" fmla="*/ 4 h 239"/>
                  <a:gd name="T54" fmla="*/ 95 w 193"/>
                  <a:gd name="T55" fmla="*/ 0 h 239"/>
                  <a:gd name="T56" fmla="*/ 169 w 193"/>
                  <a:gd name="T57" fmla="*/ 25 h 239"/>
                  <a:gd name="T58" fmla="*/ 193 w 193"/>
                  <a:gd name="T59" fmla="*/ 103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3" h="239">
                    <a:moveTo>
                      <a:pt x="118" y="119"/>
                    </a:moveTo>
                    <a:cubicBezTo>
                      <a:pt x="88" y="119"/>
                      <a:pt x="67" y="122"/>
                      <a:pt x="55" y="129"/>
                    </a:cubicBezTo>
                    <a:cubicBezTo>
                      <a:pt x="44" y="136"/>
                      <a:pt x="38" y="148"/>
                      <a:pt x="38" y="164"/>
                    </a:cubicBezTo>
                    <a:cubicBezTo>
                      <a:pt x="38" y="178"/>
                      <a:pt x="42" y="188"/>
                      <a:pt x="51" y="196"/>
                    </a:cubicBezTo>
                    <a:cubicBezTo>
                      <a:pt x="60" y="204"/>
                      <a:pt x="72" y="208"/>
                      <a:pt x="87" y="208"/>
                    </a:cubicBezTo>
                    <a:cubicBezTo>
                      <a:pt x="107" y="208"/>
                      <a:pt x="124" y="200"/>
                      <a:pt x="137" y="186"/>
                    </a:cubicBezTo>
                    <a:cubicBezTo>
                      <a:pt x="149" y="171"/>
                      <a:pt x="155" y="151"/>
                      <a:pt x="155" y="127"/>
                    </a:cubicBezTo>
                    <a:lnTo>
                      <a:pt x="155" y="119"/>
                    </a:lnTo>
                    <a:lnTo>
                      <a:pt x="118" y="119"/>
                    </a:lnTo>
                    <a:close/>
                    <a:moveTo>
                      <a:pt x="193" y="103"/>
                    </a:moveTo>
                    <a:lnTo>
                      <a:pt x="193" y="233"/>
                    </a:lnTo>
                    <a:lnTo>
                      <a:pt x="155" y="233"/>
                    </a:lnTo>
                    <a:lnTo>
                      <a:pt x="155" y="199"/>
                    </a:lnTo>
                    <a:cubicBezTo>
                      <a:pt x="147" y="212"/>
                      <a:pt x="136" y="223"/>
                      <a:pt x="124" y="229"/>
                    </a:cubicBezTo>
                    <a:cubicBezTo>
                      <a:pt x="111" y="236"/>
                      <a:pt x="95" y="239"/>
                      <a:pt x="77" y="239"/>
                    </a:cubicBezTo>
                    <a:cubicBezTo>
                      <a:pt x="53" y="239"/>
                      <a:pt x="35" y="233"/>
                      <a:pt x="21" y="219"/>
                    </a:cubicBezTo>
                    <a:cubicBezTo>
                      <a:pt x="7" y="206"/>
                      <a:pt x="0" y="189"/>
                      <a:pt x="0" y="167"/>
                    </a:cubicBezTo>
                    <a:cubicBezTo>
                      <a:pt x="0" y="141"/>
                      <a:pt x="9" y="122"/>
                      <a:pt x="26" y="109"/>
                    </a:cubicBezTo>
                    <a:cubicBezTo>
                      <a:pt x="43" y="96"/>
                      <a:pt x="69" y="89"/>
                      <a:pt x="103" y="89"/>
                    </a:cubicBezTo>
                    <a:lnTo>
                      <a:pt x="155" y="89"/>
                    </a:lnTo>
                    <a:lnTo>
                      <a:pt x="155" y="86"/>
                    </a:lnTo>
                    <a:cubicBezTo>
                      <a:pt x="155" y="68"/>
                      <a:pt x="150" y="55"/>
                      <a:pt x="138" y="46"/>
                    </a:cubicBezTo>
                    <a:cubicBezTo>
                      <a:pt x="127" y="36"/>
                      <a:pt x="111" y="32"/>
                      <a:pt x="91" y="32"/>
                    </a:cubicBezTo>
                    <a:cubicBezTo>
                      <a:pt x="78" y="32"/>
                      <a:pt x="65" y="33"/>
                      <a:pt x="53" y="36"/>
                    </a:cubicBezTo>
                    <a:cubicBezTo>
                      <a:pt x="40" y="39"/>
                      <a:pt x="29" y="44"/>
                      <a:pt x="17" y="50"/>
                    </a:cubicBezTo>
                    <a:lnTo>
                      <a:pt x="17" y="16"/>
                    </a:lnTo>
                    <a:cubicBezTo>
                      <a:pt x="31" y="10"/>
                      <a:pt x="44" y="6"/>
                      <a:pt x="57" y="4"/>
                    </a:cubicBezTo>
                    <a:cubicBezTo>
                      <a:pt x="70" y="1"/>
                      <a:pt x="82" y="0"/>
                      <a:pt x="95" y="0"/>
                    </a:cubicBezTo>
                    <a:cubicBezTo>
                      <a:pt x="128" y="0"/>
                      <a:pt x="152" y="8"/>
                      <a:pt x="169" y="25"/>
                    </a:cubicBezTo>
                    <a:cubicBezTo>
                      <a:pt x="185" y="42"/>
                      <a:pt x="193" y="68"/>
                      <a:pt x="193" y="1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Freeform 62">
                <a:extLst>
                  <a:ext uri="{FF2B5EF4-FFF2-40B4-BE49-F238E27FC236}">
                    <a16:creationId xmlns:a16="http://schemas.microsoft.com/office/drawing/2014/main" id="{A397F574-91A0-436F-9E04-13E71C7839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2" y="1228"/>
                <a:ext cx="31" cy="63"/>
              </a:xfrm>
              <a:custGeom>
                <a:avLst/>
                <a:gdLst>
                  <a:gd name="T0" fmla="*/ 65 w 142"/>
                  <a:gd name="T1" fmla="*/ 0 h 292"/>
                  <a:gd name="T2" fmla="*/ 65 w 142"/>
                  <a:gd name="T3" fmla="*/ 64 h 292"/>
                  <a:gd name="T4" fmla="*/ 142 w 142"/>
                  <a:gd name="T5" fmla="*/ 64 h 292"/>
                  <a:gd name="T6" fmla="*/ 142 w 142"/>
                  <a:gd name="T7" fmla="*/ 93 h 292"/>
                  <a:gd name="T8" fmla="*/ 65 w 142"/>
                  <a:gd name="T9" fmla="*/ 93 h 292"/>
                  <a:gd name="T10" fmla="*/ 65 w 142"/>
                  <a:gd name="T11" fmla="*/ 217 h 292"/>
                  <a:gd name="T12" fmla="*/ 73 w 142"/>
                  <a:gd name="T13" fmla="*/ 253 h 292"/>
                  <a:gd name="T14" fmla="*/ 104 w 142"/>
                  <a:gd name="T15" fmla="*/ 261 h 292"/>
                  <a:gd name="T16" fmla="*/ 142 w 142"/>
                  <a:gd name="T17" fmla="*/ 261 h 292"/>
                  <a:gd name="T18" fmla="*/ 142 w 142"/>
                  <a:gd name="T19" fmla="*/ 292 h 292"/>
                  <a:gd name="T20" fmla="*/ 104 w 142"/>
                  <a:gd name="T21" fmla="*/ 292 h 292"/>
                  <a:gd name="T22" fmla="*/ 44 w 142"/>
                  <a:gd name="T23" fmla="*/ 276 h 292"/>
                  <a:gd name="T24" fmla="*/ 28 w 142"/>
                  <a:gd name="T25" fmla="*/ 217 h 292"/>
                  <a:gd name="T26" fmla="*/ 28 w 142"/>
                  <a:gd name="T27" fmla="*/ 93 h 292"/>
                  <a:gd name="T28" fmla="*/ 0 w 142"/>
                  <a:gd name="T29" fmla="*/ 93 h 292"/>
                  <a:gd name="T30" fmla="*/ 0 w 142"/>
                  <a:gd name="T31" fmla="*/ 64 h 292"/>
                  <a:gd name="T32" fmla="*/ 28 w 142"/>
                  <a:gd name="T33" fmla="*/ 64 h 292"/>
                  <a:gd name="T34" fmla="*/ 28 w 142"/>
                  <a:gd name="T35" fmla="*/ 0 h 292"/>
                  <a:gd name="T36" fmla="*/ 65 w 142"/>
                  <a:gd name="T37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2" h="292">
                    <a:moveTo>
                      <a:pt x="65" y="0"/>
                    </a:moveTo>
                    <a:lnTo>
                      <a:pt x="65" y="64"/>
                    </a:lnTo>
                    <a:lnTo>
                      <a:pt x="142" y="64"/>
                    </a:lnTo>
                    <a:lnTo>
                      <a:pt x="142" y="93"/>
                    </a:lnTo>
                    <a:lnTo>
                      <a:pt x="65" y="93"/>
                    </a:lnTo>
                    <a:lnTo>
                      <a:pt x="65" y="217"/>
                    </a:lnTo>
                    <a:cubicBezTo>
                      <a:pt x="65" y="236"/>
                      <a:pt x="68" y="248"/>
                      <a:pt x="73" y="253"/>
                    </a:cubicBezTo>
                    <a:cubicBezTo>
                      <a:pt x="78" y="258"/>
                      <a:pt x="88" y="261"/>
                      <a:pt x="104" y="261"/>
                    </a:cubicBezTo>
                    <a:lnTo>
                      <a:pt x="142" y="261"/>
                    </a:lnTo>
                    <a:lnTo>
                      <a:pt x="142" y="292"/>
                    </a:lnTo>
                    <a:lnTo>
                      <a:pt x="104" y="292"/>
                    </a:lnTo>
                    <a:cubicBezTo>
                      <a:pt x="75" y="292"/>
                      <a:pt x="55" y="287"/>
                      <a:pt x="44" y="276"/>
                    </a:cubicBezTo>
                    <a:cubicBezTo>
                      <a:pt x="33" y="265"/>
                      <a:pt x="28" y="246"/>
                      <a:pt x="28" y="217"/>
                    </a:cubicBezTo>
                    <a:lnTo>
                      <a:pt x="28" y="93"/>
                    </a:lnTo>
                    <a:lnTo>
                      <a:pt x="0" y="93"/>
                    </a:lnTo>
                    <a:lnTo>
                      <a:pt x="0" y="64"/>
                    </a:lnTo>
                    <a:lnTo>
                      <a:pt x="28" y="64"/>
                    </a:lnTo>
                    <a:lnTo>
                      <a:pt x="28" y="0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Freeform 63">
                <a:extLst>
                  <a:ext uri="{FF2B5EF4-FFF2-40B4-BE49-F238E27FC236}">
                    <a16:creationId xmlns:a16="http://schemas.microsoft.com/office/drawing/2014/main" id="{DDD663B3-C8EA-44DC-ABCF-591B306347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0" y="1241"/>
                <a:ext cx="39" cy="51"/>
              </a:xfrm>
              <a:custGeom>
                <a:avLst/>
                <a:gdLst>
                  <a:gd name="T0" fmla="*/ 180 w 180"/>
                  <a:gd name="T1" fmla="*/ 14 h 239"/>
                  <a:gd name="T2" fmla="*/ 180 w 180"/>
                  <a:gd name="T3" fmla="*/ 49 h 239"/>
                  <a:gd name="T4" fmla="*/ 148 w 180"/>
                  <a:gd name="T5" fmla="*/ 36 h 239"/>
                  <a:gd name="T6" fmla="*/ 116 w 180"/>
                  <a:gd name="T7" fmla="*/ 32 h 239"/>
                  <a:gd name="T8" fmla="*/ 59 w 180"/>
                  <a:gd name="T9" fmla="*/ 55 h 239"/>
                  <a:gd name="T10" fmla="*/ 39 w 180"/>
                  <a:gd name="T11" fmla="*/ 119 h 239"/>
                  <a:gd name="T12" fmla="*/ 59 w 180"/>
                  <a:gd name="T13" fmla="*/ 184 h 239"/>
                  <a:gd name="T14" fmla="*/ 116 w 180"/>
                  <a:gd name="T15" fmla="*/ 207 h 239"/>
                  <a:gd name="T16" fmla="*/ 148 w 180"/>
                  <a:gd name="T17" fmla="*/ 203 h 239"/>
                  <a:gd name="T18" fmla="*/ 180 w 180"/>
                  <a:gd name="T19" fmla="*/ 190 h 239"/>
                  <a:gd name="T20" fmla="*/ 180 w 180"/>
                  <a:gd name="T21" fmla="*/ 224 h 239"/>
                  <a:gd name="T22" fmla="*/ 147 w 180"/>
                  <a:gd name="T23" fmla="*/ 235 h 239"/>
                  <a:gd name="T24" fmla="*/ 112 w 180"/>
                  <a:gd name="T25" fmla="*/ 239 h 239"/>
                  <a:gd name="T26" fmla="*/ 30 w 180"/>
                  <a:gd name="T27" fmla="*/ 207 h 239"/>
                  <a:gd name="T28" fmla="*/ 0 w 180"/>
                  <a:gd name="T29" fmla="*/ 119 h 239"/>
                  <a:gd name="T30" fmla="*/ 30 w 180"/>
                  <a:gd name="T31" fmla="*/ 32 h 239"/>
                  <a:gd name="T32" fmla="*/ 114 w 180"/>
                  <a:gd name="T33" fmla="*/ 0 h 239"/>
                  <a:gd name="T34" fmla="*/ 148 w 180"/>
                  <a:gd name="T35" fmla="*/ 3 h 239"/>
                  <a:gd name="T36" fmla="*/ 180 w 180"/>
                  <a:gd name="T37" fmla="*/ 14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0" h="239">
                    <a:moveTo>
                      <a:pt x="180" y="14"/>
                    </a:moveTo>
                    <a:lnTo>
                      <a:pt x="180" y="49"/>
                    </a:lnTo>
                    <a:cubicBezTo>
                      <a:pt x="169" y="43"/>
                      <a:pt x="159" y="39"/>
                      <a:pt x="148" y="36"/>
                    </a:cubicBezTo>
                    <a:cubicBezTo>
                      <a:pt x="137" y="33"/>
                      <a:pt x="127" y="32"/>
                      <a:pt x="116" y="32"/>
                    </a:cubicBezTo>
                    <a:cubicBezTo>
                      <a:pt x="91" y="32"/>
                      <a:pt x="73" y="39"/>
                      <a:pt x="59" y="55"/>
                    </a:cubicBezTo>
                    <a:cubicBezTo>
                      <a:pt x="46" y="70"/>
                      <a:pt x="39" y="92"/>
                      <a:pt x="39" y="119"/>
                    </a:cubicBezTo>
                    <a:cubicBezTo>
                      <a:pt x="39" y="147"/>
                      <a:pt x="46" y="169"/>
                      <a:pt x="59" y="184"/>
                    </a:cubicBezTo>
                    <a:cubicBezTo>
                      <a:pt x="73" y="200"/>
                      <a:pt x="91" y="207"/>
                      <a:pt x="116" y="207"/>
                    </a:cubicBezTo>
                    <a:cubicBezTo>
                      <a:pt x="127" y="207"/>
                      <a:pt x="137" y="206"/>
                      <a:pt x="148" y="203"/>
                    </a:cubicBezTo>
                    <a:cubicBezTo>
                      <a:pt x="159" y="200"/>
                      <a:pt x="169" y="196"/>
                      <a:pt x="180" y="190"/>
                    </a:cubicBezTo>
                    <a:lnTo>
                      <a:pt x="180" y="224"/>
                    </a:lnTo>
                    <a:cubicBezTo>
                      <a:pt x="169" y="229"/>
                      <a:pt x="159" y="233"/>
                      <a:pt x="147" y="235"/>
                    </a:cubicBezTo>
                    <a:cubicBezTo>
                      <a:pt x="136" y="238"/>
                      <a:pt x="124" y="239"/>
                      <a:pt x="112" y="239"/>
                    </a:cubicBezTo>
                    <a:cubicBezTo>
                      <a:pt x="77" y="239"/>
                      <a:pt x="50" y="228"/>
                      <a:pt x="30" y="207"/>
                    </a:cubicBezTo>
                    <a:cubicBezTo>
                      <a:pt x="10" y="185"/>
                      <a:pt x="0" y="156"/>
                      <a:pt x="0" y="119"/>
                    </a:cubicBezTo>
                    <a:cubicBezTo>
                      <a:pt x="0" y="82"/>
                      <a:pt x="10" y="53"/>
                      <a:pt x="30" y="32"/>
                    </a:cubicBezTo>
                    <a:cubicBezTo>
                      <a:pt x="51" y="10"/>
                      <a:pt x="79" y="0"/>
                      <a:pt x="114" y="0"/>
                    </a:cubicBezTo>
                    <a:cubicBezTo>
                      <a:pt x="126" y="0"/>
                      <a:pt x="137" y="1"/>
                      <a:pt x="148" y="3"/>
                    </a:cubicBezTo>
                    <a:cubicBezTo>
                      <a:pt x="159" y="6"/>
                      <a:pt x="169" y="9"/>
                      <a:pt x="180" y="1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Freeform 64">
                <a:extLst>
                  <a:ext uri="{FF2B5EF4-FFF2-40B4-BE49-F238E27FC236}">
                    <a16:creationId xmlns:a16="http://schemas.microsoft.com/office/drawing/2014/main" id="{176A5A87-E963-4DCB-8F19-82FBB7A0F3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3" y="1223"/>
                <a:ext cx="41" cy="68"/>
              </a:xfrm>
              <a:custGeom>
                <a:avLst/>
                <a:gdLst>
                  <a:gd name="T0" fmla="*/ 191 w 191"/>
                  <a:gd name="T1" fmla="*/ 179 h 316"/>
                  <a:gd name="T2" fmla="*/ 191 w 191"/>
                  <a:gd name="T3" fmla="*/ 316 h 316"/>
                  <a:gd name="T4" fmla="*/ 153 w 191"/>
                  <a:gd name="T5" fmla="*/ 316 h 316"/>
                  <a:gd name="T6" fmla="*/ 153 w 191"/>
                  <a:gd name="T7" fmla="*/ 180 h 316"/>
                  <a:gd name="T8" fmla="*/ 141 w 191"/>
                  <a:gd name="T9" fmla="*/ 131 h 316"/>
                  <a:gd name="T10" fmla="*/ 103 w 191"/>
                  <a:gd name="T11" fmla="*/ 115 h 316"/>
                  <a:gd name="T12" fmla="*/ 55 w 191"/>
                  <a:gd name="T13" fmla="*/ 135 h 316"/>
                  <a:gd name="T14" fmla="*/ 38 w 191"/>
                  <a:gd name="T15" fmla="*/ 187 h 316"/>
                  <a:gd name="T16" fmla="*/ 38 w 191"/>
                  <a:gd name="T17" fmla="*/ 316 h 316"/>
                  <a:gd name="T18" fmla="*/ 0 w 191"/>
                  <a:gd name="T19" fmla="*/ 316 h 316"/>
                  <a:gd name="T20" fmla="*/ 0 w 191"/>
                  <a:gd name="T21" fmla="*/ 0 h 316"/>
                  <a:gd name="T22" fmla="*/ 38 w 191"/>
                  <a:gd name="T23" fmla="*/ 0 h 316"/>
                  <a:gd name="T24" fmla="*/ 38 w 191"/>
                  <a:gd name="T25" fmla="*/ 124 h 316"/>
                  <a:gd name="T26" fmla="*/ 69 w 191"/>
                  <a:gd name="T27" fmla="*/ 93 h 316"/>
                  <a:gd name="T28" fmla="*/ 111 w 191"/>
                  <a:gd name="T29" fmla="*/ 83 h 316"/>
                  <a:gd name="T30" fmla="*/ 171 w 191"/>
                  <a:gd name="T31" fmla="*/ 107 h 316"/>
                  <a:gd name="T32" fmla="*/ 191 w 191"/>
                  <a:gd name="T33" fmla="*/ 179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91" h="316">
                    <a:moveTo>
                      <a:pt x="191" y="179"/>
                    </a:moveTo>
                    <a:lnTo>
                      <a:pt x="191" y="316"/>
                    </a:lnTo>
                    <a:lnTo>
                      <a:pt x="153" y="316"/>
                    </a:lnTo>
                    <a:lnTo>
                      <a:pt x="153" y="180"/>
                    </a:lnTo>
                    <a:cubicBezTo>
                      <a:pt x="153" y="158"/>
                      <a:pt x="149" y="142"/>
                      <a:pt x="141" y="131"/>
                    </a:cubicBezTo>
                    <a:cubicBezTo>
                      <a:pt x="132" y="121"/>
                      <a:pt x="120" y="115"/>
                      <a:pt x="103" y="115"/>
                    </a:cubicBezTo>
                    <a:cubicBezTo>
                      <a:pt x="83" y="115"/>
                      <a:pt x="67" y="122"/>
                      <a:pt x="55" y="135"/>
                    </a:cubicBezTo>
                    <a:cubicBezTo>
                      <a:pt x="43" y="148"/>
                      <a:pt x="38" y="165"/>
                      <a:pt x="38" y="187"/>
                    </a:cubicBezTo>
                    <a:lnTo>
                      <a:pt x="38" y="316"/>
                    </a:lnTo>
                    <a:lnTo>
                      <a:pt x="0" y="316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124"/>
                    </a:lnTo>
                    <a:cubicBezTo>
                      <a:pt x="46" y="110"/>
                      <a:pt x="57" y="100"/>
                      <a:pt x="69" y="93"/>
                    </a:cubicBezTo>
                    <a:cubicBezTo>
                      <a:pt x="81" y="86"/>
                      <a:pt x="95" y="83"/>
                      <a:pt x="111" y="83"/>
                    </a:cubicBezTo>
                    <a:cubicBezTo>
                      <a:pt x="137" y="83"/>
                      <a:pt x="157" y="91"/>
                      <a:pt x="171" y="107"/>
                    </a:cubicBezTo>
                    <a:cubicBezTo>
                      <a:pt x="184" y="123"/>
                      <a:pt x="191" y="147"/>
                      <a:pt x="191" y="1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Freeform 65">
                <a:extLst>
                  <a:ext uri="{FF2B5EF4-FFF2-40B4-BE49-F238E27FC236}">
                    <a16:creationId xmlns:a16="http://schemas.microsoft.com/office/drawing/2014/main" id="{52CB8B80-7E02-492A-AA5D-2365A43B585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88" y="1241"/>
                <a:ext cx="41" cy="51"/>
              </a:xfrm>
              <a:custGeom>
                <a:avLst/>
                <a:gdLst>
                  <a:gd name="T0" fmla="*/ 0 w 190"/>
                  <a:gd name="T1" fmla="*/ 143 h 239"/>
                  <a:gd name="T2" fmla="*/ 0 w 190"/>
                  <a:gd name="T3" fmla="*/ 5 h 239"/>
                  <a:gd name="T4" fmla="*/ 37 w 190"/>
                  <a:gd name="T5" fmla="*/ 5 h 239"/>
                  <a:gd name="T6" fmla="*/ 37 w 190"/>
                  <a:gd name="T7" fmla="*/ 142 h 239"/>
                  <a:gd name="T8" fmla="*/ 50 w 190"/>
                  <a:gd name="T9" fmla="*/ 190 h 239"/>
                  <a:gd name="T10" fmla="*/ 87 w 190"/>
                  <a:gd name="T11" fmla="*/ 206 h 239"/>
                  <a:gd name="T12" fmla="*/ 135 w 190"/>
                  <a:gd name="T13" fmla="*/ 187 h 239"/>
                  <a:gd name="T14" fmla="*/ 153 w 190"/>
                  <a:gd name="T15" fmla="*/ 134 h 239"/>
                  <a:gd name="T16" fmla="*/ 153 w 190"/>
                  <a:gd name="T17" fmla="*/ 5 h 239"/>
                  <a:gd name="T18" fmla="*/ 190 w 190"/>
                  <a:gd name="T19" fmla="*/ 5 h 239"/>
                  <a:gd name="T20" fmla="*/ 190 w 190"/>
                  <a:gd name="T21" fmla="*/ 233 h 239"/>
                  <a:gd name="T22" fmla="*/ 153 w 190"/>
                  <a:gd name="T23" fmla="*/ 233 h 239"/>
                  <a:gd name="T24" fmla="*/ 153 w 190"/>
                  <a:gd name="T25" fmla="*/ 198 h 239"/>
                  <a:gd name="T26" fmla="*/ 121 w 190"/>
                  <a:gd name="T27" fmla="*/ 229 h 239"/>
                  <a:gd name="T28" fmla="*/ 80 w 190"/>
                  <a:gd name="T29" fmla="*/ 239 h 239"/>
                  <a:gd name="T30" fmla="*/ 20 w 190"/>
                  <a:gd name="T31" fmla="*/ 215 h 239"/>
                  <a:gd name="T32" fmla="*/ 0 w 190"/>
                  <a:gd name="T33" fmla="*/ 143 h 239"/>
                  <a:gd name="T34" fmla="*/ 94 w 190"/>
                  <a:gd name="T35" fmla="*/ 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0" h="239">
                    <a:moveTo>
                      <a:pt x="0" y="143"/>
                    </a:moveTo>
                    <a:lnTo>
                      <a:pt x="0" y="5"/>
                    </a:lnTo>
                    <a:lnTo>
                      <a:pt x="37" y="5"/>
                    </a:lnTo>
                    <a:lnTo>
                      <a:pt x="37" y="142"/>
                    </a:lnTo>
                    <a:cubicBezTo>
                      <a:pt x="37" y="163"/>
                      <a:pt x="41" y="180"/>
                      <a:pt x="50" y="190"/>
                    </a:cubicBezTo>
                    <a:cubicBezTo>
                      <a:pt x="58" y="201"/>
                      <a:pt x="71" y="206"/>
                      <a:pt x="87" y="206"/>
                    </a:cubicBezTo>
                    <a:cubicBezTo>
                      <a:pt x="108" y="206"/>
                      <a:pt x="124" y="200"/>
                      <a:pt x="135" y="187"/>
                    </a:cubicBezTo>
                    <a:cubicBezTo>
                      <a:pt x="147" y="174"/>
                      <a:pt x="153" y="157"/>
                      <a:pt x="153" y="134"/>
                    </a:cubicBezTo>
                    <a:lnTo>
                      <a:pt x="153" y="5"/>
                    </a:lnTo>
                    <a:lnTo>
                      <a:pt x="190" y="5"/>
                    </a:lnTo>
                    <a:lnTo>
                      <a:pt x="190" y="233"/>
                    </a:lnTo>
                    <a:lnTo>
                      <a:pt x="153" y="233"/>
                    </a:lnTo>
                    <a:lnTo>
                      <a:pt x="153" y="198"/>
                    </a:lnTo>
                    <a:cubicBezTo>
                      <a:pt x="144" y="212"/>
                      <a:pt x="133" y="222"/>
                      <a:pt x="121" y="229"/>
                    </a:cubicBezTo>
                    <a:cubicBezTo>
                      <a:pt x="109" y="236"/>
                      <a:pt x="95" y="239"/>
                      <a:pt x="80" y="239"/>
                    </a:cubicBezTo>
                    <a:cubicBezTo>
                      <a:pt x="53" y="239"/>
                      <a:pt x="33" y="231"/>
                      <a:pt x="20" y="215"/>
                    </a:cubicBezTo>
                    <a:cubicBezTo>
                      <a:pt x="6" y="198"/>
                      <a:pt x="0" y="175"/>
                      <a:pt x="0" y="143"/>
                    </a:cubicBezTo>
                    <a:close/>
                    <a:moveTo>
                      <a:pt x="94" y="0"/>
                    </a:move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Freeform 66">
                <a:extLst>
                  <a:ext uri="{FF2B5EF4-FFF2-40B4-BE49-F238E27FC236}">
                    <a16:creationId xmlns:a16="http://schemas.microsoft.com/office/drawing/2014/main" id="{8B7D8C38-68E6-4509-A657-2AAE62CF15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1241"/>
                <a:ext cx="41" cy="50"/>
              </a:xfrm>
              <a:custGeom>
                <a:avLst/>
                <a:gdLst>
                  <a:gd name="T0" fmla="*/ 190 w 190"/>
                  <a:gd name="T1" fmla="*/ 96 h 233"/>
                  <a:gd name="T2" fmla="*/ 190 w 190"/>
                  <a:gd name="T3" fmla="*/ 233 h 233"/>
                  <a:gd name="T4" fmla="*/ 153 w 190"/>
                  <a:gd name="T5" fmla="*/ 233 h 233"/>
                  <a:gd name="T6" fmla="*/ 153 w 190"/>
                  <a:gd name="T7" fmla="*/ 97 h 233"/>
                  <a:gd name="T8" fmla="*/ 140 w 190"/>
                  <a:gd name="T9" fmla="*/ 48 h 233"/>
                  <a:gd name="T10" fmla="*/ 102 w 190"/>
                  <a:gd name="T11" fmla="*/ 32 h 233"/>
                  <a:gd name="T12" fmla="*/ 55 w 190"/>
                  <a:gd name="T13" fmla="*/ 52 h 233"/>
                  <a:gd name="T14" fmla="*/ 37 w 190"/>
                  <a:gd name="T15" fmla="*/ 104 h 233"/>
                  <a:gd name="T16" fmla="*/ 37 w 190"/>
                  <a:gd name="T17" fmla="*/ 233 h 233"/>
                  <a:gd name="T18" fmla="*/ 0 w 190"/>
                  <a:gd name="T19" fmla="*/ 233 h 233"/>
                  <a:gd name="T20" fmla="*/ 0 w 190"/>
                  <a:gd name="T21" fmla="*/ 5 h 233"/>
                  <a:gd name="T22" fmla="*/ 37 w 190"/>
                  <a:gd name="T23" fmla="*/ 5 h 233"/>
                  <a:gd name="T24" fmla="*/ 37 w 190"/>
                  <a:gd name="T25" fmla="*/ 41 h 233"/>
                  <a:gd name="T26" fmla="*/ 69 w 190"/>
                  <a:gd name="T27" fmla="*/ 10 h 233"/>
                  <a:gd name="T28" fmla="*/ 111 w 190"/>
                  <a:gd name="T29" fmla="*/ 0 h 233"/>
                  <a:gd name="T30" fmla="*/ 170 w 190"/>
                  <a:gd name="T31" fmla="*/ 24 h 233"/>
                  <a:gd name="T32" fmla="*/ 190 w 190"/>
                  <a:gd name="T33" fmla="*/ 96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90" h="233">
                    <a:moveTo>
                      <a:pt x="190" y="96"/>
                    </a:moveTo>
                    <a:lnTo>
                      <a:pt x="190" y="233"/>
                    </a:lnTo>
                    <a:lnTo>
                      <a:pt x="153" y="233"/>
                    </a:lnTo>
                    <a:lnTo>
                      <a:pt x="153" y="97"/>
                    </a:lnTo>
                    <a:cubicBezTo>
                      <a:pt x="153" y="75"/>
                      <a:pt x="149" y="59"/>
                      <a:pt x="140" y="48"/>
                    </a:cubicBezTo>
                    <a:cubicBezTo>
                      <a:pt x="132" y="38"/>
                      <a:pt x="119" y="32"/>
                      <a:pt x="102" y="32"/>
                    </a:cubicBezTo>
                    <a:cubicBezTo>
                      <a:pt x="82" y="32"/>
                      <a:pt x="66" y="39"/>
                      <a:pt x="55" y="52"/>
                    </a:cubicBezTo>
                    <a:cubicBezTo>
                      <a:pt x="43" y="65"/>
                      <a:pt x="37" y="82"/>
                      <a:pt x="37" y="104"/>
                    </a:cubicBezTo>
                    <a:lnTo>
                      <a:pt x="37" y="233"/>
                    </a:lnTo>
                    <a:lnTo>
                      <a:pt x="0" y="233"/>
                    </a:lnTo>
                    <a:lnTo>
                      <a:pt x="0" y="5"/>
                    </a:lnTo>
                    <a:lnTo>
                      <a:pt x="37" y="5"/>
                    </a:lnTo>
                    <a:lnTo>
                      <a:pt x="37" y="41"/>
                    </a:lnTo>
                    <a:cubicBezTo>
                      <a:pt x="46" y="27"/>
                      <a:pt x="57" y="17"/>
                      <a:pt x="69" y="10"/>
                    </a:cubicBezTo>
                    <a:cubicBezTo>
                      <a:pt x="81" y="3"/>
                      <a:pt x="95" y="0"/>
                      <a:pt x="111" y="0"/>
                    </a:cubicBezTo>
                    <a:cubicBezTo>
                      <a:pt x="137" y="0"/>
                      <a:pt x="157" y="8"/>
                      <a:pt x="170" y="24"/>
                    </a:cubicBezTo>
                    <a:cubicBezTo>
                      <a:pt x="184" y="40"/>
                      <a:pt x="190" y="64"/>
                      <a:pt x="190" y="9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Freeform 67">
                <a:extLst>
                  <a:ext uri="{FF2B5EF4-FFF2-40B4-BE49-F238E27FC236}">
                    <a16:creationId xmlns:a16="http://schemas.microsoft.com/office/drawing/2014/main" id="{ED6100DE-D0F7-4541-8BF5-3A4ED29CF5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03" y="1223"/>
                <a:ext cx="8" cy="68"/>
              </a:xfrm>
              <a:custGeom>
                <a:avLst/>
                <a:gdLst>
                  <a:gd name="T0" fmla="*/ 0 w 38"/>
                  <a:gd name="T1" fmla="*/ 88 h 316"/>
                  <a:gd name="T2" fmla="*/ 38 w 38"/>
                  <a:gd name="T3" fmla="*/ 88 h 316"/>
                  <a:gd name="T4" fmla="*/ 38 w 38"/>
                  <a:gd name="T5" fmla="*/ 316 h 316"/>
                  <a:gd name="T6" fmla="*/ 0 w 38"/>
                  <a:gd name="T7" fmla="*/ 316 h 316"/>
                  <a:gd name="T8" fmla="*/ 0 w 38"/>
                  <a:gd name="T9" fmla="*/ 88 h 316"/>
                  <a:gd name="T10" fmla="*/ 0 w 38"/>
                  <a:gd name="T11" fmla="*/ 0 h 316"/>
                  <a:gd name="T12" fmla="*/ 38 w 38"/>
                  <a:gd name="T13" fmla="*/ 0 h 316"/>
                  <a:gd name="T14" fmla="*/ 38 w 38"/>
                  <a:gd name="T15" fmla="*/ 47 h 316"/>
                  <a:gd name="T16" fmla="*/ 0 w 38"/>
                  <a:gd name="T17" fmla="*/ 47 h 316"/>
                  <a:gd name="T18" fmla="*/ 0 w 38"/>
                  <a:gd name="T19" fmla="*/ 0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316">
                    <a:moveTo>
                      <a:pt x="0" y="88"/>
                    </a:moveTo>
                    <a:lnTo>
                      <a:pt x="38" y="88"/>
                    </a:lnTo>
                    <a:lnTo>
                      <a:pt x="38" y="316"/>
                    </a:lnTo>
                    <a:lnTo>
                      <a:pt x="0" y="316"/>
                    </a:lnTo>
                    <a:lnTo>
                      <a:pt x="0" y="88"/>
                    </a:lnTo>
                    <a:close/>
                    <a:moveTo>
                      <a:pt x="0" y="0"/>
                    </a:moveTo>
                    <a:lnTo>
                      <a:pt x="38" y="0"/>
                    </a:lnTo>
                    <a:lnTo>
                      <a:pt x="38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Freeform 68">
                <a:extLst>
                  <a:ext uri="{FF2B5EF4-FFF2-40B4-BE49-F238E27FC236}">
                    <a16:creationId xmlns:a16="http://schemas.microsoft.com/office/drawing/2014/main" id="{2C0FE3F8-06E9-430A-8ACE-92AFEA6946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2" y="1228"/>
                <a:ext cx="30" cy="63"/>
              </a:xfrm>
              <a:custGeom>
                <a:avLst/>
                <a:gdLst>
                  <a:gd name="T0" fmla="*/ 65 w 142"/>
                  <a:gd name="T1" fmla="*/ 0 h 292"/>
                  <a:gd name="T2" fmla="*/ 65 w 142"/>
                  <a:gd name="T3" fmla="*/ 64 h 292"/>
                  <a:gd name="T4" fmla="*/ 142 w 142"/>
                  <a:gd name="T5" fmla="*/ 64 h 292"/>
                  <a:gd name="T6" fmla="*/ 142 w 142"/>
                  <a:gd name="T7" fmla="*/ 93 h 292"/>
                  <a:gd name="T8" fmla="*/ 65 w 142"/>
                  <a:gd name="T9" fmla="*/ 93 h 292"/>
                  <a:gd name="T10" fmla="*/ 65 w 142"/>
                  <a:gd name="T11" fmla="*/ 217 h 292"/>
                  <a:gd name="T12" fmla="*/ 73 w 142"/>
                  <a:gd name="T13" fmla="*/ 253 h 292"/>
                  <a:gd name="T14" fmla="*/ 104 w 142"/>
                  <a:gd name="T15" fmla="*/ 261 h 292"/>
                  <a:gd name="T16" fmla="*/ 142 w 142"/>
                  <a:gd name="T17" fmla="*/ 261 h 292"/>
                  <a:gd name="T18" fmla="*/ 142 w 142"/>
                  <a:gd name="T19" fmla="*/ 292 h 292"/>
                  <a:gd name="T20" fmla="*/ 104 w 142"/>
                  <a:gd name="T21" fmla="*/ 292 h 292"/>
                  <a:gd name="T22" fmla="*/ 44 w 142"/>
                  <a:gd name="T23" fmla="*/ 276 h 292"/>
                  <a:gd name="T24" fmla="*/ 27 w 142"/>
                  <a:gd name="T25" fmla="*/ 217 h 292"/>
                  <a:gd name="T26" fmla="*/ 27 w 142"/>
                  <a:gd name="T27" fmla="*/ 93 h 292"/>
                  <a:gd name="T28" fmla="*/ 0 w 142"/>
                  <a:gd name="T29" fmla="*/ 93 h 292"/>
                  <a:gd name="T30" fmla="*/ 0 w 142"/>
                  <a:gd name="T31" fmla="*/ 64 h 292"/>
                  <a:gd name="T32" fmla="*/ 27 w 142"/>
                  <a:gd name="T33" fmla="*/ 64 h 292"/>
                  <a:gd name="T34" fmla="*/ 27 w 142"/>
                  <a:gd name="T35" fmla="*/ 0 h 292"/>
                  <a:gd name="T36" fmla="*/ 65 w 142"/>
                  <a:gd name="T37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2" h="292">
                    <a:moveTo>
                      <a:pt x="65" y="0"/>
                    </a:moveTo>
                    <a:lnTo>
                      <a:pt x="65" y="64"/>
                    </a:lnTo>
                    <a:lnTo>
                      <a:pt x="142" y="64"/>
                    </a:lnTo>
                    <a:lnTo>
                      <a:pt x="142" y="93"/>
                    </a:lnTo>
                    <a:lnTo>
                      <a:pt x="65" y="93"/>
                    </a:lnTo>
                    <a:lnTo>
                      <a:pt x="65" y="217"/>
                    </a:lnTo>
                    <a:cubicBezTo>
                      <a:pt x="65" y="236"/>
                      <a:pt x="68" y="248"/>
                      <a:pt x="73" y="253"/>
                    </a:cubicBezTo>
                    <a:cubicBezTo>
                      <a:pt x="78" y="258"/>
                      <a:pt x="88" y="261"/>
                      <a:pt x="104" y="261"/>
                    </a:cubicBezTo>
                    <a:lnTo>
                      <a:pt x="142" y="261"/>
                    </a:lnTo>
                    <a:lnTo>
                      <a:pt x="142" y="292"/>
                    </a:lnTo>
                    <a:lnTo>
                      <a:pt x="104" y="292"/>
                    </a:lnTo>
                    <a:cubicBezTo>
                      <a:pt x="75" y="292"/>
                      <a:pt x="55" y="287"/>
                      <a:pt x="44" y="276"/>
                    </a:cubicBezTo>
                    <a:cubicBezTo>
                      <a:pt x="33" y="265"/>
                      <a:pt x="27" y="246"/>
                      <a:pt x="27" y="217"/>
                    </a:cubicBezTo>
                    <a:lnTo>
                      <a:pt x="27" y="93"/>
                    </a:lnTo>
                    <a:lnTo>
                      <a:pt x="0" y="93"/>
                    </a:lnTo>
                    <a:lnTo>
                      <a:pt x="0" y="64"/>
                    </a:lnTo>
                    <a:lnTo>
                      <a:pt x="27" y="64"/>
                    </a:lnTo>
                    <a:lnTo>
                      <a:pt x="27" y="0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Freeform 69">
                <a:extLst>
                  <a:ext uri="{FF2B5EF4-FFF2-40B4-BE49-F238E27FC236}">
                    <a16:creationId xmlns:a16="http://schemas.microsoft.com/office/drawing/2014/main" id="{62BD59B7-6D5D-4D4E-A6A9-CBEE8645D5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1" y="1223"/>
                <a:ext cx="20" cy="80"/>
              </a:xfrm>
              <a:custGeom>
                <a:avLst/>
                <a:gdLst>
                  <a:gd name="T0" fmla="*/ 93 w 93"/>
                  <a:gd name="T1" fmla="*/ 0 h 371"/>
                  <a:gd name="T2" fmla="*/ 53 w 93"/>
                  <a:gd name="T3" fmla="*/ 93 h 371"/>
                  <a:gd name="T4" fmla="*/ 39 w 93"/>
                  <a:gd name="T5" fmla="*/ 185 h 371"/>
                  <a:gd name="T6" fmla="*/ 53 w 93"/>
                  <a:gd name="T7" fmla="*/ 278 h 371"/>
                  <a:gd name="T8" fmla="*/ 93 w 93"/>
                  <a:gd name="T9" fmla="*/ 371 h 371"/>
                  <a:gd name="T10" fmla="*/ 61 w 93"/>
                  <a:gd name="T11" fmla="*/ 371 h 371"/>
                  <a:gd name="T12" fmla="*/ 15 w 93"/>
                  <a:gd name="T13" fmla="*/ 277 h 371"/>
                  <a:gd name="T14" fmla="*/ 0 w 93"/>
                  <a:gd name="T15" fmla="*/ 185 h 371"/>
                  <a:gd name="T16" fmla="*/ 15 w 93"/>
                  <a:gd name="T17" fmla="*/ 94 h 371"/>
                  <a:gd name="T18" fmla="*/ 61 w 93"/>
                  <a:gd name="T19" fmla="*/ 0 h 371"/>
                  <a:gd name="T20" fmla="*/ 93 w 93"/>
                  <a:gd name="T21" fmla="*/ 0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3" h="371">
                    <a:moveTo>
                      <a:pt x="93" y="0"/>
                    </a:moveTo>
                    <a:cubicBezTo>
                      <a:pt x="75" y="31"/>
                      <a:pt x="61" y="62"/>
                      <a:pt x="53" y="93"/>
                    </a:cubicBezTo>
                    <a:cubicBezTo>
                      <a:pt x="44" y="123"/>
                      <a:pt x="39" y="154"/>
                      <a:pt x="39" y="185"/>
                    </a:cubicBezTo>
                    <a:cubicBezTo>
                      <a:pt x="39" y="217"/>
                      <a:pt x="44" y="248"/>
                      <a:pt x="53" y="278"/>
                    </a:cubicBezTo>
                    <a:cubicBezTo>
                      <a:pt x="62" y="309"/>
                      <a:pt x="75" y="340"/>
                      <a:pt x="93" y="371"/>
                    </a:cubicBezTo>
                    <a:lnTo>
                      <a:pt x="61" y="371"/>
                    </a:lnTo>
                    <a:cubicBezTo>
                      <a:pt x="40" y="339"/>
                      <a:pt x="25" y="308"/>
                      <a:pt x="15" y="277"/>
                    </a:cubicBezTo>
                    <a:cubicBezTo>
                      <a:pt x="5" y="246"/>
                      <a:pt x="0" y="216"/>
                      <a:pt x="0" y="185"/>
                    </a:cubicBezTo>
                    <a:cubicBezTo>
                      <a:pt x="0" y="155"/>
                      <a:pt x="5" y="125"/>
                      <a:pt x="15" y="94"/>
                    </a:cubicBezTo>
                    <a:cubicBezTo>
                      <a:pt x="25" y="63"/>
                      <a:pt x="40" y="32"/>
                      <a:pt x="61" y="0"/>
                    </a:cubicBez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Freeform 70">
                <a:extLst>
                  <a:ext uri="{FF2B5EF4-FFF2-40B4-BE49-F238E27FC236}">
                    <a16:creationId xmlns:a16="http://schemas.microsoft.com/office/drawing/2014/main" id="{C9A9F5F1-C53D-4638-8E17-DBFAFA5BBD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5" y="1224"/>
                <a:ext cx="43" cy="68"/>
              </a:xfrm>
              <a:custGeom>
                <a:avLst/>
                <a:gdLst>
                  <a:gd name="T0" fmla="*/ 138 w 200"/>
                  <a:gd name="T1" fmla="*/ 145 h 315"/>
                  <a:gd name="T2" fmla="*/ 184 w 200"/>
                  <a:gd name="T3" fmla="*/ 172 h 315"/>
                  <a:gd name="T4" fmla="*/ 200 w 200"/>
                  <a:gd name="T5" fmla="*/ 221 h 315"/>
                  <a:gd name="T6" fmla="*/ 170 w 200"/>
                  <a:gd name="T7" fmla="*/ 290 h 315"/>
                  <a:gd name="T8" fmla="*/ 82 w 200"/>
                  <a:gd name="T9" fmla="*/ 315 h 315"/>
                  <a:gd name="T10" fmla="*/ 42 w 200"/>
                  <a:gd name="T11" fmla="*/ 311 h 315"/>
                  <a:gd name="T12" fmla="*/ 0 w 200"/>
                  <a:gd name="T13" fmla="*/ 300 h 315"/>
                  <a:gd name="T14" fmla="*/ 0 w 200"/>
                  <a:gd name="T15" fmla="*/ 260 h 315"/>
                  <a:gd name="T16" fmla="*/ 38 w 200"/>
                  <a:gd name="T17" fmla="*/ 275 h 315"/>
                  <a:gd name="T18" fmla="*/ 80 w 200"/>
                  <a:gd name="T19" fmla="*/ 280 h 315"/>
                  <a:gd name="T20" fmla="*/ 139 w 200"/>
                  <a:gd name="T21" fmla="*/ 265 h 315"/>
                  <a:gd name="T22" fmla="*/ 160 w 200"/>
                  <a:gd name="T23" fmla="*/ 221 h 315"/>
                  <a:gd name="T24" fmla="*/ 141 w 200"/>
                  <a:gd name="T25" fmla="*/ 179 h 315"/>
                  <a:gd name="T26" fmla="*/ 88 w 200"/>
                  <a:gd name="T27" fmla="*/ 164 h 315"/>
                  <a:gd name="T28" fmla="*/ 53 w 200"/>
                  <a:gd name="T29" fmla="*/ 164 h 315"/>
                  <a:gd name="T30" fmla="*/ 53 w 200"/>
                  <a:gd name="T31" fmla="*/ 130 h 315"/>
                  <a:gd name="T32" fmla="*/ 90 w 200"/>
                  <a:gd name="T33" fmla="*/ 130 h 315"/>
                  <a:gd name="T34" fmla="*/ 136 w 200"/>
                  <a:gd name="T35" fmla="*/ 118 h 315"/>
                  <a:gd name="T36" fmla="*/ 152 w 200"/>
                  <a:gd name="T37" fmla="*/ 83 h 315"/>
                  <a:gd name="T38" fmla="*/ 136 w 200"/>
                  <a:gd name="T39" fmla="*/ 47 h 315"/>
                  <a:gd name="T40" fmla="*/ 88 w 200"/>
                  <a:gd name="T41" fmla="*/ 34 h 315"/>
                  <a:gd name="T42" fmla="*/ 52 w 200"/>
                  <a:gd name="T43" fmla="*/ 38 h 315"/>
                  <a:gd name="T44" fmla="*/ 10 w 200"/>
                  <a:gd name="T45" fmla="*/ 50 h 315"/>
                  <a:gd name="T46" fmla="*/ 10 w 200"/>
                  <a:gd name="T47" fmla="*/ 13 h 315"/>
                  <a:gd name="T48" fmla="*/ 53 w 200"/>
                  <a:gd name="T49" fmla="*/ 3 h 315"/>
                  <a:gd name="T50" fmla="*/ 92 w 200"/>
                  <a:gd name="T51" fmla="*/ 0 h 315"/>
                  <a:gd name="T52" fmla="*/ 166 w 200"/>
                  <a:gd name="T53" fmla="*/ 21 h 315"/>
                  <a:gd name="T54" fmla="*/ 193 w 200"/>
                  <a:gd name="T55" fmla="*/ 79 h 315"/>
                  <a:gd name="T56" fmla="*/ 179 w 200"/>
                  <a:gd name="T57" fmla="*/ 121 h 315"/>
                  <a:gd name="T58" fmla="*/ 138 w 200"/>
                  <a:gd name="T59" fmla="*/ 145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00" h="315">
                    <a:moveTo>
                      <a:pt x="138" y="145"/>
                    </a:moveTo>
                    <a:cubicBezTo>
                      <a:pt x="157" y="150"/>
                      <a:pt x="173" y="158"/>
                      <a:pt x="184" y="172"/>
                    </a:cubicBezTo>
                    <a:cubicBezTo>
                      <a:pt x="195" y="185"/>
                      <a:pt x="200" y="201"/>
                      <a:pt x="200" y="221"/>
                    </a:cubicBezTo>
                    <a:cubicBezTo>
                      <a:pt x="200" y="251"/>
                      <a:pt x="190" y="274"/>
                      <a:pt x="170" y="290"/>
                    </a:cubicBezTo>
                    <a:cubicBezTo>
                      <a:pt x="149" y="307"/>
                      <a:pt x="120" y="315"/>
                      <a:pt x="82" y="315"/>
                    </a:cubicBezTo>
                    <a:cubicBezTo>
                      <a:pt x="69" y="315"/>
                      <a:pt x="56" y="314"/>
                      <a:pt x="42" y="311"/>
                    </a:cubicBezTo>
                    <a:cubicBezTo>
                      <a:pt x="29" y="309"/>
                      <a:pt x="15" y="305"/>
                      <a:pt x="0" y="300"/>
                    </a:cubicBezTo>
                    <a:lnTo>
                      <a:pt x="0" y="260"/>
                    </a:lnTo>
                    <a:cubicBezTo>
                      <a:pt x="12" y="267"/>
                      <a:pt x="24" y="272"/>
                      <a:pt x="38" y="275"/>
                    </a:cubicBezTo>
                    <a:cubicBezTo>
                      <a:pt x="51" y="279"/>
                      <a:pt x="66" y="280"/>
                      <a:pt x="80" y="280"/>
                    </a:cubicBezTo>
                    <a:cubicBezTo>
                      <a:pt x="106" y="280"/>
                      <a:pt x="126" y="275"/>
                      <a:pt x="139" y="265"/>
                    </a:cubicBezTo>
                    <a:cubicBezTo>
                      <a:pt x="153" y="255"/>
                      <a:pt x="160" y="240"/>
                      <a:pt x="160" y="221"/>
                    </a:cubicBezTo>
                    <a:cubicBezTo>
                      <a:pt x="160" y="203"/>
                      <a:pt x="153" y="189"/>
                      <a:pt x="141" y="179"/>
                    </a:cubicBezTo>
                    <a:cubicBezTo>
                      <a:pt x="128" y="169"/>
                      <a:pt x="111" y="164"/>
                      <a:pt x="88" y="164"/>
                    </a:cubicBezTo>
                    <a:lnTo>
                      <a:pt x="53" y="164"/>
                    </a:lnTo>
                    <a:lnTo>
                      <a:pt x="53" y="130"/>
                    </a:lnTo>
                    <a:lnTo>
                      <a:pt x="90" y="130"/>
                    </a:lnTo>
                    <a:cubicBezTo>
                      <a:pt x="110" y="130"/>
                      <a:pt x="126" y="126"/>
                      <a:pt x="136" y="118"/>
                    </a:cubicBezTo>
                    <a:cubicBezTo>
                      <a:pt x="147" y="110"/>
                      <a:pt x="152" y="98"/>
                      <a:pt x="152" y="83"/>
                    </a:cubicBezTo>
                    <a:cubicBezTo>
                      <a:pt x="152" y="67"/>
                      <a:pt x="147" y="55"/>
                      <a:pt x="136" y="47"/>
                    </a:cubicBezTo>
                    <a:cubicBezTo>
                      <a:pt x="125" y="39"/>
                      <a:pt x="109" y="34"/>
                      <a:pt x="88" y="34"/>
                    </a:cubicBezTo>
                    <a:cubicBezTo>
                      <a:pt x="77" y="34"/>
                      <a:pt x="65" y="36"/>
                      <a:pt x="52" y="38"/>
                    </a:cubicBezTo>
                    <a:cubicBezTo>
                      <a:pt x="39" y="41"/>
                      <a:pt x="25" y="44"/>
                      <a:pt x="10" y="50"/>
                    </a:cubicBezTo>
                    <a:lnTo>
                      <a:pt x="10" y="13"/>
                    </a:lnTo>
                    <a:cubicBezTo>
                      <a:pt x="25" y="9"/>
                      <a:pt x="40" y="5"/>
                      <a:pt x="53" y="3"/>
                    </a:cubicBezTo>
                    <a:cubicBezTo>
                      <a:pt x="67" y="1"/>
                      <a:pt x="80" y="0"/>
                      <a:pt x="92" y="0"/>
                    </a:cubicBezTo>
                    <a:cubicBezTo>
                      <a:pt x="123" y="0"/>
                      <a:pt x="148" y="7"/>
                      <a:pt x="166" y="21"/>
                    </a:cubicBezTo>
                    <a:cubicBezTo>
                      <a:pt x="184" y="35"/>
                      <a:pt x="193" y="54"/>
                      <a:pt x="193" y="79"/>
                    </a:cubicBezTo>
                    <a:cubicBezTo>
                      <a:pt x="193" y="95"/>
                      <a:pt x="188" y="110"/>
                      <a:pt x="179" y="121"/>
                    </a:cubicBezTo>
                    <a:cubicBezTo>
                      <a:pt x="169" y="133"/>
                      <a:pt x="156" y="141"/>
                      <a:pt x="138" y="14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Freeform 71">
                <a:extLst>
                  <a:ext uri="{FF2B5EF4-FFF2-40B4-BE49-F238E27FC236}">
                    <a16:creationId xmlns:a16="http://schemas.microsoft.com/office/drawing/2014/main" id="{C9321F37-5813-405B-B958-71153F9D24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1224"/>
                <a:ext cx="41" cy="67"/>
              </a:xfrm>
              <a:custGeom>
                <a:avLst/>
                <a:gdLst>
                  <a:gd name="T0" fmla="*/ 49 w 192"/>
                  <a:gd name="T1" fmla="*/ 275 h 309"/>
                  <a:gd name="T2" fmla="*/ 192 w 192"/>
                  <a:gd name="T3" fmla="*/ 275 h 309"/>
                  <a:gd name="T4" fmla="*/ 192 w 192"/>
                  <a:gd name="T5" fmla="*/ 309 h 309"/>
                  <a:gd name="T6" fmla="*/ 0 w 192"/>
                  <a:gd name="T7" fmla="*/ 309 h 309"/>
                  <a:gd name="T8" fmla="*/ 0 w 192"/>
                  <a:gd name="T9" fmla="*/ 275 h 309"/>
                  <a:gd name="T10" fmla="*/ 63 w 192"/>
                  <a:gd name="T11" fmla="*/ 210 h 309"/>
                  <a:gd name="T12" fmla="*/ 114 w 192"/>
                  <a:gd name="T13" fmla="*/ 157 h 309"/>
                  <a:gd name="T14" fmla="*/ 142 w 192"/>
                  <a:gd name="T15" fmla="*/ 120 h 309"/>
                  <a:gd name="T16" fmla="*/ 149 w 192"/>
                  <a:gd name="T17" fmla="*/ 89 h 309"/>
                  <a:gd name="T18" fmla="*/ 132 w 192"/>
                  <a:gd name="T19" fmla="*/ 50 h 309"/>
                  <a:gd name="T20" fmla="*/ 88 w 192"/>
                  <a:gd name="T21" fmla="*/ 34 h 309"/>
                  <a:gd name="T22" fmla="*/ 47 w 192"/>
                  <a:gd name="T23" fmla="*/ 41 h 309"/>
                  <a:gd name="T24" fmla="*/ 2 w 192"/>
                  <a:gd name="T25" fmla="*/ 62 h 309"/>
                  <a:gd name="T26" fmla="*/ 2 w 192"/>
                  <a:gd name="T27" fmla="*/ 20 h 309"/>
                  <a:gd name="T28" fmla="*/ 48 w 192"/>
                  <a:gd name="T29" fmla="*/ 5 h 309"/>
                  <a:gd name="T30" fmla="*/ 87 w 192"/>
                  <a:gd name="T31" fmla="*/ 0 h 309"/>
                  <a:gd name="T32" fmla="*/ 163 w 192"/>
                  <a:gd name="T33" fmla="*/ 23 h 309"/>
                  <a:gd name="T34" fmla="*/ 191 w 192"/>
                  <a:gd name="T35" fmla="*/ 87 h 309"/>
                  <a:gd name="T36" fmla="*/ 184 w 192"/>
                  <a:gd name="T37" fmla="*/ 122 h 309"/>
                  <a:gd name="T38" fmla="*/ 158 w 192"/>
                  <a:gd name="T39" fmla="*/ 162 h 309"/>
                  <a:gd name="T40" fmla="*/ 126 w 192"/>
                  <a:gd name="T41" fmla="*/ 196 h 309"/>
                  <a:gd name="T42" fmla="*/ 49 w 192"/>
                  <a:gd name="T43" fmla="*/ 275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2" h="309">
                    <a:moveTo>
                      <a:pt x="49" y="275"/>
                    </a:moveTo>
                    <a:lnTo>
                      <a:pt x="192" y="275"/>
                    </a:lnTo>
                    <a:lnTo>
                      <a:pt x="192" y="309"/>
                    </a:lnTo>
                    <a:lnTo>
                      <a:pt x="0" y="309"/>
                    </a:lnTo>
                    <a:lnTo>
                      <a:pt x="0" y="275"/>
                    </a:lnTo>
                    <a:cubicBezTo>
                      <a:pt x="15" y="258"/>
                      <a:pt x="36" y="237"/>
                      <a:pt x="63" y="210"/>
                    </a:cubicBezTo>
                    <a:cubicBezTo>
                      <a:pt x="90" y="182"/>
                      <a:pt x="107" y="165"/>
                      <a:pt x="114" y="157"/>
                    </a:cubicBezTo>
                    <a:cubicBezTo>
                      <a:pt x="127" y="142"/>
                      <a:pt x="136" y="130"/>
                      <a:pt x="142" y="120"/>
                    </a:cubicBezTo>
                    <a:cubicBezTo>
                      <a:pt x="147" y="109"/>
                      <a:pt x="149" y="99"/>
                      <a:pt x="149" y="89"/>
                    </a:cubicBezTo>
                    <a:cubicBezTo>
                      <a:pt x="149" y="73"/>
                      <a:pt x="144" y="60"/>
                      <a:pt x="132" y="50"/>
                    </a:cubicBezTo>
                    <a:cubicBezTo>
                      <a:pt x="121" y="40"/>
                      <a:pt x="106" y="34"/>
                      <a:pt x="88" y="34"/>
                    </a:cubicBezTo>
                    <a:cubicBezTo>
                      <a:pt x="75" y="34"/>
                      <a:pt x="62" y="37"/>
                      <a:pt x="47" y="41"/>
                    </a:cubicBezTo>
                    <a:cubicBezTo>
                      <a:pt x="33" y="46"/>
                      <a:pt x="18" y="52"/>
                      <a:pt x="2" y="62"/>
                    </a:cubicBezTo>
                    <a:lnTo>
                      <a:pt x="2" y="20"/>
                    </a:lnTo>
                    <a:cubicBezTo>
                      <a:pt x="18" y="13"/>
                      <a:pt x="34" y="8"/>
                      <a:pt x="48" y="5"/>
                    </a:cubicBezTo>
                    <a:cubicBezTo>
                      <a:pt x="62" y="2"/>
                      <a:pt x="75" y="0"/>
                      <a:pt x="87" y="0"/>
                    </a:cubicBezTo>
                    <a:cubicBezTo>
                      <a:pt x="119" y="0"/>
                      <a:pt x="144" y="8"/>
                      <a:pt x="163" y="23"/>
                    </a:cubicBezTo>
                    <a:cubicBezTo>
                      <a:pt x="181" y="39"/>
                      <a:pt x="191" y="60"/>
                      <a:pt x="191" y="87"/>
                    </a:cubicBezTo>
                    <a:cubicBezTo>
                      <a:pt x="191" y="99"/>
                      <a:pt x="188" y="111"/>
                      <a:pt x="184" y="122"/>
                    </a:cubicBezTo>
                    <a:cubicBezTo>
                      <a:pt x="179" y="133"/>
                      <a:pt x="171" y="146"/>
                      <a:pt x="158" y="162"/>
                    </a:cubicBezTo>
                    <a:cubicBezTo>
                      <a:pt x="155" y="166"/>
                      <a:pt x="144" y="177"/>
                      <a:pt x="126" y="196"/>
                    </a:cubicBezTo>
                    <a:cubicBezTo>
                      <a:pt x="108" y="215"/>
                      <a:pt x="82" y="241"/>
                      <a:pt x="49" y="2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Freeform 72">
                <a:extLst>
                  <a:ext uri="{FF2B5EF4-FFF2-40B4-BE49-F238E27FC236}">
                    <a16:creationId xmlns:a16="http://schemas.microsoft.com/office/drawing/2014/main" id="{BC1A22D3-7D9A-4BBC-9F3B-4A0FE37400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4" y="1228"/>
                <a:ext cx="30" cy="63"/>
              </a:xfrm>
              <a:custGeom>
                <a:avLst/>
                <a:gdLst>
                  <a:gd name="T0" fmla="*/ 65 w 142"/>
                  <a:gd name="T1" fmla="*/ 0 h 292"/>
                  <a:gd name="T2" fmla="*/ 65 w 142"/>
                  <a:gd name="T3" fmla="*/ 64 h 292"/>
                  <a:gd name="T4" fmla="*/ 142 w 142"/>
                  <a:gd name="T5" fmla="*/ 64 h 292"/>
                  <a:gd name="T6" fmla="*/ 142 w 142"/>
                  <a:gd name="T7" fmla="*/ 93 h 292"/>
                  <a:gd name="T8" fmla="*/ 65 w 142"/>
                  <a:gd name="T9" fmla="*/ 93 h 292"/>
                  <a:gd name="T10" fmla="*/ 65 w 142"/>
                  <a:gd name="T11" fmla="*/ 217 h 292"/>
                  <a:gd name="T12" fmla="*/ 73 w 142"/>
                  <a:gd name="T13" fmla="*/ 253 h 292"/>
                  <a:gd name="T14" fmla="*/ 104 w 142"/>
                  <a:gd name="T15" fmla="*/ 261 h 292"/>
                  <a:gd name="T16" fmla="*/ 142 w 142"/>
                  <a:gd name="T17" fmla="*/ 261 h 292"/>
                  <a:gd name="T18" fmla="*/ 142 w 142"/>
                  <a:gd name="T19" fmla="*/ 292 h 292"/>
                  <a:gd name="T20" fmla="*/ 104 w 142"/>
                  <a:gd name="T21" fmla="*/ 292 h 292"/>
                  <a:gd name="T22" fmla="*/ 44 w 142"/>
                  <a:gd name="T23" fmla="*/ 276 h 292"/>
                  <a:gd name="T24" fmla="*/ 28 w 142"/>
                  <a:gd name="T25" fmla="*/ 217 h 292"/>
                  <a:gd name="T26" fmla="*/ 28 w 142"/>
                  <a:gd name="T27" fmla="*/ 93 h 292"/>
                  <a:gd name="T28" fmla="*/ 0 w 142"/>
                  <a:gd name="T29" fmla="*/ 93 h 292"/>
                  <a:gd name="T30" fmla="*/ 0 w 142"/>
                  <a:gd name="T31" fmla="*/ 64 h 292"/>
                  <a:gd name="T32" fmla="*/ 28 w 142"/>
                  <a:gd name="T33" fmla="*/ 64 h 292"/>
                  <a:gd name="T34" fmla="*/ 28 w 142"/>
                  <a:gd name="T35" fmla="*/ 0 h 292"/>
                  <a:gd name="T36" fmla="*/ 65 w 142"/>
                  <a:gd name="T37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2" h="292">
                    <a:moveTo>
                      <a:pt x="65" y="0"/>
                    </a:moveTo>
                    <a:lnTo>
                      <a:pt x="65" y="64"/>
                    </a:lnTo>
                    <a:lnTo>
                      <a:pt x="142" y="64"/>
                    </a:lnTo>
                    <a:lnTo>
                      <a:pt x="142" y="93"/>
                    </a:lnTo>
                    <a:lnTo>
                      <a:pt x="65" y="93"/>
                    </a:lnTo>
                    <a:lnTo>
                      <a:pt x="65" y="217"/>
                    </a:lnTo>
                    <a:cubicBezTo>
                      <a:pt x="65" y="236"/>
                      <a:pt x="68" y="248"/>
                      <a:pt x="73" y="253"/>
                    </a:cubicBezTo>
                    <a:cubicBezTo>
                      <a:pt x="78" y="258"/>
                      <a:pt x="88" y="261"/>
                      <a:pt x="104" y="261"/>
                    </a:cubicBezTo>
                    <a:lnTo>
                      <a:pt x="142" y="261"/>
                    </a:lnTo>
                    <a:lnTo>
                      <a:pt x="142" y="292"/>
                    </a:lnTo>
                    <a:lnTo>
                      <a:pt x="104" y="292"/>
                    </a:lnTo>
                    <a:cubicBezTo>
                      <a:pt x="75" y="292"/>
                      <a:pt x="55" y="287"/>
                      <a:pt x="44" y="276"/>
                    </a:cubicBezTo>
                    <a:cubicBezTo>
                      <a:pt x="33" y="265"/>
                      <a:pt x="28" y="246"/>
                      <a:pt x="28" y="217"/>
                    </a:cubicBezTo>
                    <a:lnTo>
                      <a:pt x="28" y="93"/>
                    </a:lnTo>
                    <a:lnTo>
                      <a:pt x="0" y="93"/>
                    </a:lnTo>
                    <a:lnTo>
                      <a:pt x="0" y="64"/>
                    </a:lnTo>
                    <a:lnTo>
                      <a:pt x="28" y="64"/>
                    </a:lnTo>
                    <a:lnTo>
                      <a:pt x="28" y="0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Freeform 73">
                <a:extLst>
                  <a:ext uri="{FF2B5EF4-FFF2-40B4-BE49-F238E27FC236}">
                    <a16:creationId xmlns:a16="http://schemas.microsoft.com/office/drawing/2014/main" id="{013EAABC-CEDC-4E57-B362-DE62545478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5" y="1223"/>
                <a:ext cx="41" cy="68"/>
              </a:xfrm>
              <a:custGeom>
                <a:avLst/>
                <a:gdLst>
                  <a:gd name="T0" fmla="*/ 191 w 191"/>
                  <a:gd name="T1" fmla="*/ 179 h 316"/>
                  <a:gd name="T2" fmla="*/ 191 w 191"/>
                  <a:gd name="T3" fmla="*/ 316 h 316"/>
                  <a:gd name="T4" fmla="*/ 154 w 191"/>
                  <a:gd name="T5" fmla="*/ 316 h 316"/>
                  <a:gd name="T6" fmla="*/ 154 w 191"/>
                  <a:gd name="T7" fmla="*/ 180 h 316"/>
                  <a:gd name="T8" fmla="*/ 141 w 191"/>
                  <a:gd name="T9" fmla="*/ 131 h 316"/>
                  <a:gd name="T10" fmla="*/ 103 w 191"/>
                  <a:gd name="T11" fmla="*/ 115 h 316"/>
                  <a:gd name="T12" fmla="*/ 55 w 191"/>
                  <a:gd name="T13" fmla="*/ 135 h 316"/>
                  <a:gd name="T14" fmla="*/ 38 w 191"/>
                  <a:gd name="T15" fmla="*/ 187 h 316"/>
                  <a:gd name="T16" fmla="*/ 38 w 191"/>
                  <a:gd name="T17" fmla="*/ 316 h 316"/>
                  <a:gd name="T18" fmla="*/ 0 w 191"/>
                  <a:gd name="T19" fmla="*/ 316 h 316"/>
                  <a:gd name="T20" fmla="*/ 0 w 191"/>
                  <a:gd name="T21" fmla="*/ 0 h 316"/>
                  <a:gd name="T22" fmla="*/ 38 w 191"/>
                  <a:gd name="T23" fmla="*/ 0 h 316"/>
                  <a:gd name="T24" fmla="*/ 38 w 191"/>
                  <a:gd name="T25" fmla="*/ 124 h 316"/>
                  <a:gd name="T26" fmla="*/ 70 w 191"/>
                  <a:gd name="T27" fmla="*/ 93 h 316"/>
                  <a:gd name="T28" fmla="*/ 112 w 191"/>
                  <a:gd name="T29" fmla="*/ 83 h 316"/>
                  <a:gd name="T30" fmla="*/ 171 w 191"/>
                  <a:gd name="T31" fmla="*/ 107 h 316"/>
                  <a:gd name="T32" fmla="*/ 191 w 191"/>
                  <a:gd name="T33" fmla="*/ 179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91" h="316">
                    <a:moveTo>
                      <a:pt x="191" y="179"/>
                    </a:moveTo>
                    <a:lnTo>
                      <a:pt x="191" y="316"/>
                    </a:lnTo>
                    <a:lnTo>
                      <a:pt x="154" y="316"/>
                    </a:lnTo>
                    <a:lnTo>
                      <a:pt x="154" y="180"/>
                    </a:lnTo>
                    <a:cubicBezTo>
                      <a:pt x="154" y="158"/>
                      <a:pt x="150" y="142"/>
                      <a:pt x="141" y="131"/>
                    </a:cubicBezTo>
                    <a:cubicBezTo>
                      <a:pt x="133" y="121"/>
                      <a:pt x="120" y="115"/>
                      <a:pt x="103" y="115"/>
                    </a:cubicBezTo>
                    <a:cubicBezTo>
                      <a:pt x="83" y="115"/>
                      <a:pt x="67" y="122"/>
                      <a:pt x="55" y="135"/>
                    </a:cubicBezTo>
                    <a:cubicBezTo>
                      <a:pt x="44" y="148"/>
                      <a:pt x="38" y="165"/>
                      <a:pt x="38" y="187"/>
                    </a:cubicBezTo>
                    <a:lnTo>
                      <a:pt x="38" y="316"/>
                    </a:lnTo>
                    <a:lnTo>
                      <a:pt x="0" y="316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124"/>
                    </a:lnTo>
                    <a:cubicBezTo>
                      <a:pt x="47" y="110"/>
                      <a:pt x="57" y="100"/>
                      <a:pt x="70" y="93"/>
                    </a:cubicBezTo>
                    <a:cubicBezTo>
                      <a:pt x="82" y="86"/>
                      <a:pt x="96" y="83"/>
                      <a:pt x="112" y="83"/>
                    </a:cubicBezTo>
                    <a:cubicBezTo>
                      <a:pt x="138" y="83"/>
                      <a:pt x="158" y="91"/>
                      <a:pt x="171" y="107"/>
                    </a:cubicBezTo>
                    <a:cubicBezTo>
                      <a:pt x="184" y="123"/>
                      <a:pt x="191" y="147"/>
                      <a:pt x="191" y="1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74">
                <a:extLst>
                  <a:ext uri="{FF2B5EF4-FFF2-40B4-BE49-F238E27FC236}">
                    <a16:creationId xmlns:a16="http://schemas.microsoft.com/office/drawing/2014/main" id="{4C163C24-0603-4FB3-9D30-F99A9BD37C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2" y="1241"/>
                <a:ext cx="28" cy="50"/>
              </a:xfrm>
              <a:custGeom>
                <a:avLst/>
                <a:gdLst>
                  <a:gd name="T0" fmla="*/ 133 w 133"/>
                  <a:gd name="T1" fmla="*/ 40 h 233"/>
                  <a:gd name="T2" fmla="*/ 119 w 133"/>
                  <a:gd name="T3" fmla="*/ 35 h 233"/>
                  <a:gd name="T4" fmla="*/ 103 w 133"/>
                  <a:gd name="T5" fmla="*/ 33 h 233"/>
                  <a:gd name="T6" fmla="*/ 54 w 133"/>
                  <a:gd name="T7" fmla="*/ 54 h 233"/>
                  <a:gd name="T8" fmla="*/ 37 w 133"/>
                  <a:gd name="T9" fmla="*/ 113 h 233"/>
                  <a:gd name="T10" fmla="*/ 37 w 133"/>
                  <a:gd name="T11" fmla="*/ 233 h 233"/>
                  <a:gd name="T12" fmla="*/ 0 w 133"/>
                  <a:gd name="T13" fmla="*/ 233 h 233"/>
                  <a:gd name="T14" fmla="*/ 0 w 133"/>
                  <a:gd name="T15" fmla="*/ 5 h 233"/>
                  <a:gd name="T16" fmla="*/ 37 w 133"/>
                  <a:gd name="T17" fmla="*/ 5 h 233"/>
                  <a:gd name="T18" fmla="*/ 37 w 133"/>
                  <a:gd name="T19" fmla="*/ 41 h 233"/>
                  <a:gd name="T20" fmla="*/ 68 w 133"/>
                  <a:gd name="T21" fmla="*/ 10 h 233"/>
                  <a:gd name="T22" fmla="*/ 114 w 133"/>
                  <a:gd name="T23" fmla="*/ 0 h 233"/>
                  <a:gd name="T24" fmla="*/ 123 w 133"/>
                  <a:gd name="T25" fmla="*/ 0 h 233"/>
                  <a:gd name="T26" fmla="*/ 133 w 133"/>
                  <a:gd name="T27" fmla="*/ 2 h 233"/>
                  <a:gd name="T28" fmla="*/ 133 w 133"/>
                  <a:gd name="T29" fmla="*/ 4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3" h="233">
                    <a:moveTo>
                      <a:pt x="133" y="40"/>
                    </a:moveTo>
                    <a:cubicBezTo>
                      <a:pt x="129" y="38"/>
                      <a:pt x="124" y="36"/>
                      <a:pt x="119" y="35"/>
                    </a:cubicBezTo>
                    <a:cubicBezTo>
                      <a:pt x="115" y="34"/>
                      <a:pt x="109" y="33"/>
                      <a:pt x="103" y="33"/>
                    </a:cubicBezTo>
                    <a:cubicBezTo>
                      <a:pt x="82" y="33"/>
                      <a:pt x="66" y="40"/>
                      <a:pt x="54" y="54"/>
                    </a:cubicBezTo>
                    <a:cubicBezTo>
                      <a:pt x="43" y="68"/>
                      <a:pt x="37" y="87"/>
                      <a:pt x="37" y="113"/>
                    </a:cubicBezTo>
                    <a:lnTo>
                      <a:pt x="37" y="233"/>
                    </a:lnTo>
                    <a:lnTo>
                      <a:pt x="0" y="233"/>
                    </a:lnTo>
                    <a:lnTo>
                      <a:pt x="0" y="5"/>
                    </a:lnTo>
                    <a:lnTo>
                      <a:pt x="37" y="5"/>
                    </a:lnTo>
                    <a:lnTo>
                      <a:pt x="37" y="41"/>
                    </a:lnTo>
                    <a:cubicBezTo>
                      <a:pt x="45" y="27"/>
                      <a:pt x="56" y="17"/>
                      <a:pt x="68" y="10"/>
                    </a:cubicBezTo>
                    <a:cubicBezTo>
                      <a:pt x="81" y="3"/>
                      <a:pt x="96" y="0"/>
                      <a:pt x="114" y="0"/>
                    </a:cubicBezTo>
                    <a:cubicBezTo>
                      <a:pt x="117" y="0"/>
                      <a:pt x="120" y="0"/>
                      <a:pt x="123" y="0"/>
                    </a:cubicBezTo>
                    <a:cubicBezTo>
                      <a:pt x="126" y="1"/>
                      <a:pt x="129" y="1"/>
                      <a:pt x="133" y="2"/>
                    </a:cubicBezTo>
                    <a:lnTo>
                      <a:pt x="133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75">
                <a:extLst>
                  <a:ext uri="{FF2B5EF4-FFF2-40B4-BE49-F238E27FC236}">
                    <a16:creationId xmlns:a16="http://schemas.microsoft.com/office/drawing/2014/main" id="{7FBD7698-936F-4220-B6D7-A34C94577F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94" y="1241"/>
                <a:ext cx="45" cy="51"/>
              </a:xfrm>
              <a:custGeom>
                <a:avLst/>
                <a:gdLst>
                  <a:gd name="T0" fmla="*/ 211 w 211"/>
                  <a:gd name="T1" fmla="*/ 110 h 239"/>
                  <a:gd name="T2" fmla="*/ 211 w 211"/>
                  <a:gd name="T3" fmla="*/ 128 h 239"/>
                  <a:gd name="T4" fmla="*/ 39 w 211"/>
                  <a:gd name="T5" fmla="*/ 128 h 239"/>
                  <a:gd name="T6" fmla="*/ 62 w 211"/>
                  <a:gd name="T7" fmla="*/ 187 h 239"/>
                  <a:gd name="T8" fmla="*/ 120 w 211"/>
                  <a:gd name="T9" fmla="*/ 207 h 239"/>
                  <a:gd name="T10" fmla="*/ 162 w 211"/>
                  <a:gd name="T11" fmla="*/ 202 h 239"/>
                  <a:gd name="T12" fmla="*/ 202 w 211"/>
                  <a:gd name="T13" fmla="*/ 186 h 239"/>
                  <a:gd name="T14" fmla="*/ 202 w 211"/>
                  <a:gd name="T15" fmla="*/ 222 h 239"/>
                  <a:gd name="T16" fmla="*/ 161 w 211"/>
                  <a:gd name="T17" fmla="*/ 235 h 239"/>
                  <a:gd name="T18" fmla="*/ 118 w 211"/>
                  <a:gd name="T19" fmla="*/ 239 h 239"/>
                  <a:gd name="T20" fmla="*/ 31 w 211"/>
                  <a:gd name="T21" fmla="*/ 207 h 239"/>
                  <a:gd name="T22" fmla="*/ 0 w 211"/>
                  <a:gd name="T23" fmla="*/ 121 h 239"/>
                  <a:gd name="T24" fmla="*/ 30 w 211"/>
                  <a:gd name="T25" fmla="*/ 33 h 239"/>
                  <a:gd name="T26" fmla="*/ 111 w 211"/>
                  <a:gd name="T27" fmla="*/ 0 h 239"/>
                  <a:gd name="T28" fmla="*/ 184 w 211"/>
                  <a:gd name="T29" fmla="*/ 29 h 239"/>
                  <a:gd name="T30" fmla="*/ 211 w 211"/>
                  <a:gd name="T31" fmla="*/ 110 h 239"/>
                  <a:gd name="T32" fmla="*/ 174 w 211"/>
                  <a:gd name="T33" fmla="*/ 99 h 239"/>
                  <a:gd name="T34" fmla="*/ 156 w 211"/>
                  <a:gd name="T35" fmla="*/ 50 h 239"/>
                  <a:gd name="T36" fmla="*/ 112 w 211"/>
                  <a:gd name="T37" fmla="*/ 32 h 239"/>
                  <a:gd name="T38" fmla="*/ 62 w 211"/>
                  <a:gd name="T39" fmla="*/ 49 h 239"/>
                  <a:gd name="T40" fmla="*/ 40 w 211"/>
                  <a:gd name="T41" fmla="*/ 99 h 239"/>
                  <a:gd name="T42" fmla="*/ 174 w 211"/>
                  <a:gd name="T43" fmla="*/ 99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11" h="239">
                    <a:moveTo>
                      <a:pt x="211" y="110"/>
                    </a:moveTo>
                    <a:lnTo>
                      <a:pt x="211" y="128"/>
                    </a:lnTo>
                    <a:lnTo>
                      <a:pt x="39" y="128"/>
                    </a:lnTo>
                    <a:cubicBezTo>
                      <a:pt x="40" y="154"/>
                      <a:pt x="48" y="174"/>
                      <a:pt x="62" y="187"/>
                    </a:cubicBezTo>
                    <a:cubicBezTo>
                      <a:pt x="76" y="201"/>
                      <a:pt x="95" y="207"/>
                      <a:pt x="120" y="207"/>
                    </a:cubicBezTo>
                    <a:cubicBezTo>
                      <a:pt x="135" y="207"/>
                      <a:pt x="148" y="206"/>
                      <a:pt x="162" y="202"/>
                    </a:cubicBezTo>
                    <a:cubicBezTo>
                      <a:pt x="175" y="198"/>
                      <a:pt x="189" y="193"/>
                      <a:pt x="202" y="186"/>
                    </a:cubicBezTo>
                    <a:lnTo>
                      <a:pt x="202" y="222"/>
                    </a:lnTo>
                    <a:cubicBezTo>
                      <a:pt x="189" y="227"/>
                      <a:pt x="175" y="232"/>
                      <a:pt x="161" y="235"/>
                    </a:cubicBezTo>
                    <a:cubicBezTo>
                      <a:pt x="147" y="238"/>
                      <a:pt x="132" y="239"/>
                      <a:pt x="118" y="239"/>
                    </a:cubicBezTo>
                    <a:cubicBezTo>
                      <a:pt x="82" y="239"/>
                      <a:pt x="53" y="228"/>
                      <a:pt x="31" y="207"/>
                    </a:cubicBezTo>
                    <a:cubicBezTo>
                      <a:pt x="10" y="186"/>
                      <a:pt x="0" y="158"/>
                      <a:pt x="0" y="121"/>
                    </a:cubicBezTo>
                    <a:cubicBezTo>
                      <a:pt x="0" y="84"/>
                      <a:pt x="10" y="55"/>
                      <a:pt x="30" y="33"/>
                    </a:cubicBezTo>
                    <a:cubicBezTo>
                      <a:pt x="50" y="11"/>
                      <a:pt x="77" y="0"/>
                      <a:pt x="111" y="0"/>
                    </a:cubicBezTo>
                    <a:cubicBezTo>
                      <a:pt x="142" y="0"/>
                      <a:pt x="166" y="10"/>
                      <a:pt x="184" y="29"/>
                    </a:cubicBezTo>
                    <a:cubicBezTo>
                      <a:pt x="202" y="49"/>
                      <a:pt x="211" y="76"/>
                      <a:pt x="211" y="110"/>
                    </a:cubicBezTo>
                    <a:close/>
                    <a:moveTo>
                      <a:pt x="174" y="99"/>
                    </a:moveTo>
                    <a:cubicBezTo>
                      <a:pt x="173" y="78"/>
                      <a:pt x="167" y="62"/>
                      <a:pt x="156" y="50"/>
                    </a:cubicBezTo>
                    <a:cubicBezTo>
                      <a:pt x="145" y="38"/>
                      <a:pt x="130" y="32"/>
                      <a:pt x="112" y="32"/>
                    </a:cubicBezTo>
                    <a:cubicBezTo>
                      <a:pt x="91" y="32"/>
                      <a:pt x="74" y="37"/>
                      <a:pt x="62" y="49"/>
                    </a:cubicBezTo>
                    <a:cubicBezTo>
                      <a:pt x="49" y="61"/>
                      <a:pt x="42" y="78"/>
                      <a:pt x="40" y="99"/>
                    </a:cubicBezTo>
                    <a:lnTo>
                      <a:pt x="174" y="9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Freeform 76">
                <a:extLst>
                  <a:ext uri="{FF2B5EF4-FFF2-40B4-BE49-F238E27FC236}">
                    <a16:creationId xmlns:a16="http://schemas.microsoft.com/office/drawing/2014/main" id="{0DD7D5FF-B47C-4EB8-829F-63631FCC42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49" y="1241"/>
                <a:ext cx="42" cy="51"/>
              </a:xfrm>
              <a:custGeom>
                <a:avLst/>
                <a:gdLst>
                  <a:gd name="T0" fmla="*/ 118 w 193"/>
                  <a:gd name="T1" fmla="*/ 119 h 239"/>
                  <a:gd name="T2" fmla="*/ 55 w 193"/>
                  <a:gd name="T3" fmla="*/ 129 h 239"/>
                  <a:gd name="T4" fmla="*/ 38 w 193"/>
                  <a:gd name="T5" fmla="*/ 164 h 239"/>
                  <a:gd name="T6" fmla="*/ 51 w 193"/>
                  <a:gd name="T7" fmla="*/ 196 h 239"/>
                  <a:gd name="T8" fmla="*/ 86 w 193"/>
                  <a:gd name="T9" fmla="*/ 208 h 239"/>
                  <a:gd name="T10" fmla="*/ 136 w 193"/>
                  <a:gd name="T11" fmla="*/ 186 h 239"/>
                  <a:gd name="T12" fmla="*/ 155 w 193"/>
                  <a:gd name="T13" fmla="*/ 127 h 239"/>
                  <a:gd name="T14" fmla="*/ 155 w 193"/>
                  <a:gd name="T15" fmla="*/ 119 h 239"/>
                  <a:gd name="T16" fmla="*/ 118 w 193"/>
                  <a:gd name="T17" fmla="*/ 119 h 239"/>
                  <a:gd name="T18" fmla="*/ 193 w 193"/>
                  <a:gd name="T19" fmla="*/ 103 h 239"/>
                  <a:gd name="T20" fmla="*/ 193 w 193"/>
                  <a:gd name="T21" fmla="*/ 233 h 239"/>
                  <a:gd name="T22" fmla="*/ 155 w 193"/>
                  <a:gd name="T23" fmla="*/ 233 h 239"/>
                  <a:gd name="T24" fmla="*/ 155 w 193"/>
                  <a:gd name="T25" fmla="*/ 199 h 239"/>
                  <a:gd name="T26" fmla="*/ 123 w 193"/>
                  <a:gd name="T27" fmla="*/ 229 h 239"/>
                  <a:gd name="T28" fmla="*/ 76 w 193"/>
                  <a:gd name="T29" fmla="*/ 239 h 239"/>
                  <a:gd name="T30" fmla="*/ 21 w 193"/>
                  <a:gd name="T31" fmla="*/ 219 h 239"/>
                  <a:gd name="T32" fmla="*/ 0 w 193"/>
                  <a:gd name="T33" fmla="*/ 167 h 239"/>
                  <a:gd name="T34" fmla="*/ 26 w 193"/>
                  <a:gd name="T35" fmla="*/ 109 h 239"/>
                  <a:gd name="T36" fmla="*/ 103 w 193"/>
                  <a:gd name="T37" fmla="*/ 89 h 239"/>
                  <a:gd name="T38" fmla="*/ 155 w 193"/>
                  <a:gd name="T39" fmla="*/ 89 h 239"/>
                  <a:gd name="T40" fmla="*/ 155 w 193"/>
                  <a:gd name="T41" fmla="*/ 86 h 239"/>
                  <a:gd name="T42" fmla="*/ 138 w 193"/>
                  <a:gd name="T43" fmla="*/ 46 h 239"/>
                  <a:gd name="T44" fmla="*/ 90 w 193"/>
                  <a:gd name="T45" fmla="*/ 32 h 239"/>
                  <a:gd name="T46" fmla="*/ 52 w 193"/>
                  <a:gd name="T47" fmla="*/ 36 h 239"/>
                  <a:gd name="T48" fmla="*/ 17 w 193"/>
                  <a:gd name="T49" fmla="*/ 50 h 239"/>
                  <a:gd name="T50" fmla="*/ 17 w 193"/>
                  <a:gd name="T51" fmla="*/ 16 h 239"/>
                  <a:gd name="T52" fmla="*/ 57 w 193"/>
                  <a:gd name="T53" fmla="*/ 4 h 239"/>
                  <a:gd name="T54" fmla="*/ 94 w 193"/>
                  <a:gd name="T55" fmla="*/ 0 h 239"/>
                  <a:gd name="T56" fmla="*/ 168 w 193"/>
                  <a:gd name="T57" fmla="*/ 25 h 239"/>
                  <a:gd name="T58" fmla="*/ 193 w 193"/>
                  <a:gd name="T59" fmla="*/ 103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3" h="239">
                    <a:moveTo>
                      <a:pt x="118" y="119"/>
                    </a:moveTo>
                    <a:cubicBezTo>
                      <a:pt x="88" y="119"/>
                      <a:pt x="67" y="122"/>
                      <a:pt x="55" y="129"/>
                    </a:cubicBezTo>
                    <a:cubicBezTo>
                      <a:pt x="43" y="136"/>
                      <a:pt x="38" y="148"/>
                      <a:pt x="38" y="164"/>
                    </a:cubicBezTo>
                    <a:cubicBezTo>
                      <a:pt x="38" y="178"/>
                      <a:pt x="42" y="188"/>
                      <a:pt x="51" y="196"/>
                    </a:cubicBezTo>
                    <a:cubicBezTo>
                      <a:pt x="59" y="204"/>
                      <a:pt x="71" y="208"/>
                      <a:pt x="86" y="208"/>
                    </a:cubicBezTo>
                    <a:cubicBezTo>
                      <a:pt x="107" y="208"/>
                      <a:pt x="124" y="200"/>
                      <a:pt x="136" y="186"/>
                    </a:cubicBezTo>
                    <a:cubicBezTo>
                      <a:pt x="149" y="171"/>
                      <a:pt x="155" y="151"/>
                      <a:pt x="155" y="127"/>
                    </a:cubicBezTo>
                    <a:lnTo>
                      <a:pt x="155" y="119"/>
                    </a:lnTo>
                    <a:lnTo>
                      <a:pt x="118" y="119"/>
                    </a:lnTo>
                    <a:close/>
                    <a:moveTo>
                      <a:pt x="193" y="103"/>
                    </a:moveTo>
                    <a:lnTo>
                      <a:pt x="193" y="233"/>
                    </a:lnTo>
                    <a:lnTo>
                      <a:pt x="155" y="233"/>
                    </a:lnTo>
                    <a:lnTo>
                      <a:pt x="155" y="199"/>
                    </a:lnTo>
                    <a:cubicBezTo>
                      <a:pt x="147" y="212"/>
                      <a:pt x="136" y="223"/>
                      <a:pt x="123" y="229"/>
                    </a:cubicBezTo>
                    <a:cubicBezTo>
                      <a:pt x="110" y="236"/>
                      <a:pt x="95" y="239"/>
                      <a:pt x="76" y="239"/>
                    </a:cubicBezTo>
                    <a:cubicBezTo>
                      <a:pt x="53" y="239"/>
                      <a:pt x="35" y="233"/>
                      <a:pt x="21" y="219"/>
                    </a:cubicBezTo>
                    <a:cubicBezTo>
                      <a:pt x="7" y="206"/>
                      <a:pt x="0" y="189"/>
                      <a:pt x="0" y="167"/>
                    </a:cubicBezTo>
                    <a:cubicBezTo>
                      <a:pt x="0" y="141"/>
                      <a:pt x="9" y="122"/>
                      <a:pt x="26" y="109"/>
                    </a:cubicBezTo>
                    <a:cubicBezTo>
                      <a:pt x="43" y="96"/>
                      <a:pt x="69" y="89"/>
                      <a:pt x="103" y="89"/>
                    </a:cubicBezTo>
                    <a:lnTo>
                      <a:pt x="155" y="89"/>
                    </a:lnTo>
                    <a:lnTo>
                      <a:pt x="155" y="86"/>
                    </a:lnTo>
                    <a:cubicBezTo>
                      <a:pt x="155" y="68"/>
                      <a:pt x="149" y="55"/>
                      <a:pt x="138" y="46"/>
                    </a:cubicBezTo>
                    <a:cubicBezTo>
                      <a:pt x="127" y="36"/>
                      <a:pt x="111" y="32"/>
                      <a:pt x="90" y="32"/>
                    </a:cubicBezTo>
                    <a:cubicBezTo>
                      <a:pt x="77" y="32"/>
                      <a:pt x="65" y="33"/>
                      <a:pt x="52" y="36"/>
                    </a:cubicBezTo>
                    <a:cubicBezTo>
                      <a:pt x="40" y="39"/>
                      <a:pt x="28" y="44"/>
                      <a:pt x="17" y="50"/>
                    </a:cubicBezTo>
                    <a:lnTo>
                      <a:pt x="17" y="16"/>
                    </a:lnTo>
                    <a:cubicBezTo>
                      <a:pt x="31" y="10"/>
                      <a:pt x="44" y="6"/>
                      <a:pt x="57" y="4"/>
                    </a:cubicBezTo>
                    <a:cubicBezTo>
                      <a:pt x="70" y="1"/>
                      <a:pt x="82" y="0"/>
                      <a:pt x="94" y="0"/>
                    </a:cubicBezTo>
                    <a:cubicBezTo>
                      <a:pt x="127" y="0"/>
                      <a:pt x="152" y="8"/>
                      <a:pt x="168" y="25"/>
                    </a:cubicBezTo>
                    <a:cubicBezTo>
                      <a:pt x="184" y="42"/>
                      <a:pt x="193" y="68"/>
                      <a:pt x="193" y="1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77">
                <a:extLst>
                  <a:ext uri="{FF2B5EF4-FFF2-40B4-BE49-F238E27FC236}">
                    <a16:creationId xmlns:a16="http://schemas.microsoft.com/office/drawing/2014/main" id="{2DCEA226-AAEF-4C00-944F-56D6AADDF3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04" y="1223"/>
                <a:ext cx="44" cy="69"/>
              </a:xfrm>
              <a:custGeom>
                <a:avLst/>
                <a:gdLst>
                  <a:gd name="T0" fmla="*/ 166 w 203"/>
                  <a:gd name="T1" fmla="*/ 123 h 322"/>
                  <a:gd name="T2" fmla="*/ 166 w 203"/>
                  <a:gd name="T3" fmla="*/ 0 h 322"/>
                  <a:gd name="T4" fmla="*/ 203 w 203"/>
                  <a:gd name="T5" fmla="*/ 0 h 322"/>
                  <a:gd name="T6" fmla="*/ 203 w 203"/>
                  <a:gd name="T7" fmla="*/ 316 h 322"/>
                  <a:gd name="T8" fmla="*/ 166 w 203"/>
                  <a:gd name="T9" fmla="*/ 316 h 322"/>
                  <a:gd name="T10" fmla="*/ 166 w 203"/>
                  <a:gd name="T11" fmla="*/ 282 h 322"/>
                  <a:gd name="T12" fmla="*/ 136 w 203"/>
                  <a:gd name="T13" fmla="*/ 312 h 322"/>
                  <a:gd name="T14" fmla="*/ 93 w 203"/>
                  <a:gd name="T15" fmla="*/ 322 h 322"/>
                  <a:gd name="T16" fmla="*/ 25 w 203"/>
                  <a:gd name="T17" fmla="*/ 289 h 322"/>
                  <a:gd name="T18" fmla="*/ 0 w 203"/>
                  <a:gd name="T19" fmla="*/ 202 h 322"/>
                  <a:gd name="T20" fmla="*/ 25 w 203"/>
                  <a:gd name="T21" fmla="*/ 116 h 322"/>
                  <a:gd name="T22" fmla="*/ 93 w 203"/>
                  <a:gd name="T23" fmla="*/ 83 h 322"/>
                  <a:gd name="T24" fmla="*/ 136 w 203"/>
                  <a:gd name="T25" fmla="*/ 93 h 322"/>
                  <a:gd name="T26" fmla="*/ 166 w 203"/>
                  <a:gd name="T27" fmla="*/ 123 h 322"/>
                  <a:gd name="T28" fmla="*/ 38 w 203"/>
                  <a:gd name="T29" fmla="*/ 202 h 322"/>
                  <a:gd name="T30" fmla="*/ 55 w 203"/>
                  <a:gd name="T31" fmla="*/ 267 h 322"/>
                  <a:gd name="T32" fmla="*/ 102 w 203"/>
                  <a:gd name="T33" fmla="*/ 291 h 322"/>
                  <a:gd name="T34" fmla="*/ 149 w 203"/>
                  <a:gd name="T35" fmla="*/ 267 h 322"/>
                  <a:gd name="T36" fmla="*/ 166 w 203"/>
                  <a:gd name="T37" fmla="*/ 202 h 322"/>
                  <a:gd name="T38" fmla="*/ 149 w 203"/>
                  <a:gd name="T39" fmla="*/ 138 h 322"/>
                  <a:gd name="T40" fmla="*/ 102 w 203"/>
                  <a:gd name="T41" fmla="*/ 114 h 322"/>
                  <a:gd name="T42" fmla="*/ 55 w 203"/>
                  <a:gd name="T43" fmla="*/ 138 h 322"/>
                  <a:gd name="T44" fmla="*/ 38 w 203"/>
                  <a:gd name="T45" fmla="*/ 202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03" h="322">
                    <a:moveTo>
                      <a:pt x="166" y="123"/>
                    </a:moveTo>
                    <a:lnTo>
                      <a:pt x="166" y="0"/>
                    </a:lnTo>
                    <a:lnTo>
                      <a:pt x="203" y="0"/>
                    </a:lnTo>
                    <a:lnTo>
                      <a:pt x="203" y="316"/>
                    </a:lnTo>
                    <a:lnTo>
                      <a:pt x="166" y="316"/>
                    </a:lnTo>
                    <a:lnTo>
                      <a:pt x="166" y="282"/>
                    </a:lnTo>
                    <a:cubicBezTo>
                      <a:pt x="158" y="296"/>
                      <a:pt x="148" y="306"/>
                      <a:pt x="136" y="312"/>
                    </a:cubicBezTo>
                    <a:cubicBezTo>
                      <a:pt x="124" y="319"/>
                      <a:pt x="110" y="322"/>
                      <a:pt x="93" y="322"/>
                    </a:cubicBezTo>
                    <a:cubicBezTo>
                      <a:pt x="65" y="322"/>
                      <a:pt x="43" y="311"/>
                      <a:pt x="25" y="289"/>
                    </a:cubicBezTo>
                    <a:cubicBezTo>
                      <a:pt x="8" y="267"/>
                      <a:pt x="0" y="238"/>
                      <a:pt x="0" y="202"/>
                    </a:cubicBezTo>
                    <a:cubicBezTo>
                      <a:pt x="0" y="167"/>
                      <a:pt x="8" y="138"/>
                      <a:pt x="25" y="116"/>
                    </a:cubicBezTo>
                    <a:cubicBezTo>
                      <a:pt x="43" y="94"/>
                      <a:pt x="65" y="83"/>
                      <a:pt x="93" y="83"/>
                    </a:cubicBezTo>
                    <a:cubicBezTo>
                      <a:pt x="110" y="83"/>
                      <a:pt x="124" y="86"/>
                      <a:pt x="136" y="93"/>
                    </a:cubicBezTo>
                    <a:cubicBezTo>
                      <a:pt x="148" y="99"/>
                      <a:pt x="158" y="109"/>
                      <a:pt x="166" y="123"/>
                    </a:cubicBezTo>
                    <a:close/>
                    <a:moveTo>
                      <a:pt x="38" y="202"/>
                    </a:moveTo>
                    <a:cubicBezTo>
                      <a:pt x="38" y="230"/>
                      <a:pt x="44" y="252"/>
                      <a:pt x="55" y="267"/>
                    </a:cubicBezTo>
                    <a:cubicBezTo>
                      <a:pt x="67" y="283"/>
                      <a:pt x="82" y="291"/>
                      <a:pt x="102" y="291"/>
                    </a:cubicBezTo>
                    <a:cubicBezTo>
                      <a:pt x="122" y="291"/>
                      <a:pt x="137" y="283"/>
                      <a:pt x="149" y="267"/>
                    </a:cubicBezTo>
                    <a:cubicBezTo>
                      <a:pt x="160" y="252"/>
                      <a:pt x="166" y="230"/>
                      <a:pt x="166" y="202"/>
                    </a:cubicBezTo>
                    <a:cubicBezTo>
                      <a:pt x="166" y="175"/>
                      <a:pt x="160" y="153"/>
                      <a:pt x="149" y="138"/>
                    </a:cubicBezTo>
                    <a:cubicBezTo>
                      <a:pt x="137" y="122"/>
                      <a:pt x="122" y="114"/>
                      <a:pt x="102" y="114"/>
                    </a:cubicBezTo>
                    <a:cubicBezTo>
                      <a:pt x="82" y="114"/>
                      <a:pt x="67" y="122"/>
                      <a:pt x="55" y="138"/>
                    </a:cubicBezTo>
                    <a:cubicBezTo>
                      <a:pt x="44" y="153"/>
                      <a:pt x="38" y="175"/>
                      <a:pt x="38" y="20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78">
                <a:extLst>
                  <a:ext uri="{FF2B5EF4-FFF2-40B4-BE49-F238E27FC236}">
                    <a16:creationId xmlns:a16="http://schemas.microsoft.com/office/drawing/2014/main" id="{67C29A2C-2B9E-441D-A955-7A44EF2BC7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1" y="1241"/>
                <a:ext cx="38" cy="51"/>
              </a:xfrm>
              <a:custGeom>
                <a:avLst/>
                <a:gdLst>
                  <a:gd name="T0" fmla="*/ 162 w 174"/>
                  <a:gd name="T1" fmla="*/ 12 h 239"/>
                  <a:gd name="T2" fmla="*/ 162 w 174"/>
                  <a:gd name="T3" fmla="*/ 47 h 239"/>
                  <a:gd name="T4" fmla="*/ 129 w 174"/>
                  <a:gd name="T5" fmla="*/ 35 h 239"/>
                  <a:gd name="T6" fmla="*/ 93 w 174"/>
                  <a:gd name="T7" fmla="*/ 31 h 239"/>
                  <a:gd name="T8" fmla="*/ 51 w 174"/>
                  <a:gd name="T9" fmla="*/ 40 h 239"/>
                  <a:gd name="T10" fmla="*/ 38 w 174"/>
                  <a:gd name="T11" fmla="*/ 65 h 239"/>
                  <a:gd name="T12" fmla="*/ 48 w 174"/>
                  <a:gd name="T13" fmla="*/ 86 h 239"/>
                  <a:gd name="T14" fmla="*/ 88 w 174"/>
                  <a:gd name="T15" fmla="*/ 100 h 239"/>
                  <a:gd name="T16" fmla="*/ 100 w 174"/>
                  <a:gd name="T17" fmla="*/ 103 h 239"/>
                  <a:gd name="T18" fmla="*/ 157 w 174"/>
                  <a:gd name="T19" fmla="*/ 127 h 239"/>
                  <a:gd name="T20" fmla="*/ 174 w 174"/>
                  <a:gd name="T21" fmla="*/ 170 h 239"/>
                  <a:gd name="T22" fmla="*/ 149 w 174"/>
                  <a:gd name="T23" fmla="*/ 221 h 239"/>
                  <a:gd name="T24" fmla="*/ 80 w 174"/>
                  <a:gd name="T25" fmla="*/ 239 h 239"/>
                  <a:gd name="T26" fmla="*/ 41 w 174"/>
                  <a:gd name="T27" fmla="*/ 235 h 239"/>
                  <a:gd name="T28" fmla="*/ 0 w 174"/>
                  <a:gd name="T29" fmla="*/ 225 h 239"/>
                  <a:gd name="T30" fmla="*/ 0 w 174"/>
                  <a:gd name="T31" fmla="*/ 186 h 239"/>
                  <a:gd name="T32" fmla="*/ 41 w 174"/>
                  <a:gd name="T33" fmla="*/ 202 h 239"/>
                  <a:gd name="T34" fmla="*/ 80 w 174"/>
                  <a:gd name="T35" fmla="*/ 208 h 239"/>
                  <a:gd name="T36" fmla="*/ 121 w 174"/>
                  <a:gd name="T37" fmla="*/ 199 h 239"/>
                  <a:gd name="T38" fmla="*/ 135 w 174"/>
                  <a:gd name="T39" fmla="*/ 173 h 239"/>
                  <a:gd name="T40" fmla="*/ 125 w 174"/>
                  <a:gd name="T41" fmla="*/ 150 h 239"/>
                  <a:gd name="T42" fmla="*/ 80 w 174"/>
                  <a:gd name="T43" fmla="*/ 134 h 239"/>
                  <a:gd name="T44" fmla="*/ 67 w 174"/>
                  <a:gd name="T45" fmla="*/ 131 h 239"/>
                  <a:gd name="T46" fmla="*/ 17 w 174"/>
                  <a:gd name="T47" fmla="*/ 109 h 239"/>
                  <a:gd name="T48" fmla="*/ 1 w 174"/>
                  <a:gd name="T49" fmla="*/ 67 h 239"/>
                  <a:gd name="T50" fmla="*/ 24 w 174"/>
                  <a:gd name="T51" fmla="*/ 17 h 239"/>
                  <a:gd name="T52" fmla="*/ 89 w 174"/>
                  <a:gd name="T53" fmla="*/ 0 h 239"/>
                  <a:gd name="T54" fmla="*/ 128 w 174"/>
                  <a:gd name="T55" fmla="*/ 3 h 239"/>
                  <a:gd name="T56" fmla="*/ 162 w 174"/>
                  <a:gd name="T57" fmla="*/ 12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74" h="239">
                    <a:moveTo>
                      <a:pt x="162" y="12"/>
                    </a:moveTo>
                    <a:lnTo>
                      <a:pt x="162" y="47"/>
                    </a:lnTo>
                    <a:cubicBezTo>
                      <a:pt x="151" y="42"/>
                      <a:pt x="140" y="38"/>
                      <a:pt x="129" y="35"/>
                    </a:cubicBezTo>
                    <a:cubicBezTo>
                      <a:pt x="117" y="32"/>
                      <a:pt x="106" y="31"/>
                      <a:pt x="93" y="31"/>
                    </a:cubicBezTo>
                    <a:cubicBezTo>
                      <a:pt x="75" y="31"/>
                      <a:pt x="61" y="34"/>
                      <a:pt x="51" y="40"/>
                    </a:cubicBezTo>
                    <a:cubicBezTo>
                      <a:pt x="42" y="45"/>
                      <a:pt x="38" y="54"/>
                      <a:pt x="38" y="65"/>
                    </a:cubicBezTo>
                    <a:cubicBezTo>
                      <a:pt x="38" y="74"/>
                      <a:pt x="41" y="81"/>
                      <a:pt x="48" y="86"/>
                    </a:cubicBezTo>
                    <a:cubicBezTo>
                      <a:pt x="54" y="91"/>
                      <a:pt x="68" y="95"/>
                      <a:pt x="88" y="100"/>
                    </a:cubicBezTo>
                    <a:lnTo>
                      <a:pt x="100" y="103"/>
                    </a:lnTo>
                    <a:cubicBezTo>
                      <a:pt x="127" y="108"/>
                      <a:pt x="146" y="116"/>
                      <a:pt x="157" y="127"/>
                    </a:cubicBezTo>
                    <a:cubicBezTo>
                      <a:pt x="168" y="137"/>
                      <a:pt x="174" y="152"/>
                      <a:pt x="174" y="170"/>
                    </a:cubicBezTo>
                    <a:cubicBezTo>
                      <a:pt x="174" y="191"/>
                      <a:pt x="165" y="208"/>
                      <a:pt x="149" y="221"/>
                    </a:cubicBezTo>
                    <a:cubicBezTo>
                      <a:pt x="132" y="233"/>
                      <a:pt x="109" y="239"/>
                      <a:pt x="80" y="239"/>
                    </a:cubicBezTo>
                    <a:cubicBezTo>
                      <a:pt x="67" y="239"/>
                      <a:pt x="55" y="238"/>
                      <a:pt x="41" y="235"/>
                    </a:cubicBezTo>
                    <a:cubicBezTo>
                      <a:pt x="28" y="233"/>
                      <a:pt x="14" y="230"/>
                      <a:pt x="0" y="225"/>
                    </a:cubicBezTo>
                    <a:lnTo>
                      <a:pt x="0" y="186"/>
                    </a:lnTo>
                    <a:cubicBezTo>
                      <a:pt x="14" y="193"/>
                      <a:pt x="27" y="199"/>
                      <a:pt x="41" y="202"/>
                    </a:cubicBezTo>
                    <a:cubicBezTo>
                      <a:pt x="54" y="206"/>
                      <a:pt x="67" y="208"/>
                      <a:pt x="80" y="208"/>
                    </a:cubicBezTo>
                    <a:cubicBezTo>
                      <a:pt x="98" y="208"/>
                      <a:pt x="112" y="205"/>
                      <a:pt x="121" y="199"/>
                    </a:cubicBezTo>
                    <a:cubicBezTo>
                      <a:pt x="131" y="193"/>
                      <a:pt x="135" y="184"/>
                      <a:pt x="135" y="173"/>
                    </a:cubicBezTo>
                    <a:cubicBezTo>
                      <a:pt x="135" y="163"/>
                      <a:pt x="132" y="155"/>
                      <a:pt x="125" y="150"/>
                    </a:cubicBezTo>
                    <a:cubicBezTo>
                      <a:pt x="118" y="144"/>
                      <a:pt x="103" y="139"/>
                      <a:pt x="80" y="134"/>
                    </a:cubicBezTo>
                    <a:lnTo>
                      <a:pt x="67" y="131"/>
                    </a:lnTo>
                    <a:cubicBezTo>
                      <a:pt x="44" y="126"/>
                      <a:pt x="27" y="119"/>
                      <a:pt x="17" y="109"/>
                    </a:cubicBezTo>
                    <a:cubicBezTo>
                      <a:pt x="6" y="98"/>
                      <a:pt x="1" y="85"/>
                      <a:pt x="1" y="67"/>
                    </a:cubicBezTo>
                    <a:cubicBezTo>
                      <a:pt x="1" y="45"/>
                      <a:pt x="9" y="29"/>
                      <a:pt x="24" y="17"/>
                    </a:cubicBezTo>
                    <a:cubicBezTo>
                      <a:pt x="39" y="6"/>
                      <a:pt x="61" y="0"/>
                      <a:pt x="89" y="0"/>
                    </a:cubicBezTo>
                    <a:cubicBezTo>
                      <a:pt x="103" y="0"/>
                      <a:pt x="116" y="1"/>
                      <a:pt x="128" y="3"/>
                    </a:cubicBezTo>
                    <a:cubicBezTo>
                      <a:pt x="140" y="5"/>
                      <a:pt x="151" y="8"/>
                      <a:pt x="162" y="1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Freeform 79">
                <a:extLst>
                  <a:ext uri="{FF2B5EF4-FFF2-40B4-BE49-F238E27FC236}">
                    <a16:creationId xmlns:a16="http://schemas.microsoft.com/office/drawing/2014/main" id="{1CBD3435-2AFE-4CBD-B730-03DD975722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3" y="1225"/>
                <a:ext cx="30" cy="74"/>
              </a:xfrm>
              <a:custGeom>
                <a:avLst/>
                <a:gdLst>
                  <a:gd name="T0" fmla="*/ 106 w 141"/>
                  <a:gd name="T1" fmla="*/ 0 h 343"/>
                  <a:gd name="T2" fmla="*/ 141 w 141"/>
                  <a:gd name="T3" fmla="*/ 0 h 343"/>
                  <a:gd name="T4" fmla="*/ 35 w 141"/>
                  <a:gd name="T5" fmla="*/ 343 h 343"/>
                  <a:gd name="T6" fmla="*/ 0 w 141"/>
                  <a:gd name="T7" fmla="*/ 343 h 343"/>
                  <a:gd name="T8" fmla="*/ 106 w 141"/>
                  <a:gd name="T9" fmla="*/ 0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" h="343">
                    <a:moveTo>
                      <a:pt x="106" y="0"/>
                    </a:moveTo>
                    <a:lnTo>
                      <a:pt x="141" y="0"/>
                    </a:lnTo>
                    <a:lnTo>
                      <a:pt x="35" y="343"/>
                    </a:lnTo>
                    <a:lnTo>
                      <a:pt x="0" y="343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Freeform 80">
                <a:extLst>
                  <a:ext uri="{FF2B5EF4-FFF2-40B4-BE49-F238E27FC236}">
                    <a16:creationId xmlns:a16="http://schemas.microsoft.com/office/drawing/2014/main" id="{098B092F-D78F-4E98-A4F8-3DDC67E78C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7" y="1241"/>
                <a:ext cx="39" cy="51"/>
              </a:xfrm>
              <a:custGeom>
                <a:avLst/>
                <a:gdLst>
                  <a:gd name="T0" fmla="*/ 180 w 180"/>
                  <a:gd name="T1" fmla="*/ 14 h 239"/>
                  <a:gd name="T2" fmla="*/ 180 w 180"/>
                  <a:gd name="T3" fmla="*/ 49 h 239"/>
                  <a:gd name="T4" fmla="*/ 148 w 180"/>
                  <a:gd name="T5" fmla="*/ 36 h 239"/>
                  <a:gd name="T6" fmla="*/ 116 w 180"/>
                  <a:gd name="T7" fmla="*/ 32 h 239"/>
                  <a:gd name="T8" fmla="*/ 59 w 180"/>
                  <a:gd name="T9" fmla="*/ 55 h 239"/>
                  <a:gd name="T10" fmla="*/ 39 w 180"/>
                  <a:gd name="T11" fmla="*/ 119 h 239"/>
                  <a:gd name="T12" fmla="*/ 59 w 180"/>
                  <a:gd name="T13" fmla="*/ 184 h 239"/>
                  <a:gd name="T14" fmla="*/ 116 w 180"/>
                  <a:gd name="T15" fmla="*/ 207 h 239"/>
                  <a:gd name="T16" fmla="*/ 148 w 180"/>
                  <a:gd name="T17" fmla="*/ 203 h 239"/>
                  <a:gd name="T18" fmla="*/ 180 w 180"/>
                  <a:gd name="T19" fmla="*/ 190 h 239"/>
                  <a:gd name="T20" fmla="*/ 180 w 180"/>
                  <a:gd name="T21" fmla="*/ 224 h 239"/>
                  <a:gd name="T22" fmla="*/ 148 w 180"/>
                  <a:gd name="T23" fmla="*/ 235 h 239"/>
                  <a:gd name="T24" fmla="*/ 112 w 180"/>
                  <a:gd name="T25" fmla="*/ 239 h 239"/>
                  <a:gd name="T26" fmla="*/ 30 w 180"/>
                  <a:gd name="T27" fmla="*/ 207 h 239"/>
                  <a:gd name="T28" fmla="*/ 0 w 180"/>
                  <a:gd name="T29" fmla="*/ 119 h 239"/>
                  <a:gd name="T30" fmla="*/ 30 w 180"/>
                  <a:gd name="T31" fmla="*/ 32 h 239"/>
                  <a:gd name="T32" fmla="*/ 114 w 180"/>
                  <a:gd name="T33" fmla="*/ 0 h 239"/>
                  <a:gd name="T34" fmla="*/ 148 w 180"/>
                  <a:gd name="T35" fmla="*/ 3 h 239"/>
                  <a:gd name="T36" fmla="*/ 180 w 180"/>
                  <a:gd name="T37" fmla="*/ 14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0" h="239">
                    <a:moveTo>
                      <a:pt x="180" y="14"/>
                    </a:moveTo>
                    <a:lnTo>
                      <a:pt x="180" y="49"/>
                    </a:lnTo>
                    <a:cubicBezTo>
                      <a:pt x="170" y="43"/>
                      <a:pt x="159" y="39"/>
                      <a:pt x="148" y="36"/>
                    </a:cubicBezTo>
                    <a:cubicBezTo>
                      <a:pt x="138" y="33"/>
                      <a:pt x="127" y="32"/>
                      <a:pt x="116" y="32"/>
                    </a:cubicBezTo>
                    <a:cubicBezTo>
                      <a:pt x="92" y="32"/>
                      <a:pt x="73" y="39"/>
                      <a:pt x="59" y="55"/>
                    </a:cubicBezTo>
                    <a:cubicBezTo>
                      <a:pt x="46" y="70"/>
                      <a:pt x="39" y="92"/>
                      <a:pt x="39" y="119"/>
                    </a:cubicBezTo>
                    <a:cubicBezTo>
                      <a:pt x="39" y="147"/>
                      <a:pt x="46" y="169"/>
                      <a:pt x="59" y="184"/>
                    </a:cubicBezTo>
                    <a:cubicBezTo>
                      <a:pt x="73" y="200"/>
                      <a:pt x="92" y="207"/>
                      <a:pt x="116" y="207"/>
                    </a:cubicBezTo>
                    <a:cubicBezTo>
                      <a:pt x="127" y="207"/>
                      <a:pt x="138" y="206"/>
                      <a:pt x="148" y="203"/>
                    </a:cubicBezTo>
                    <a:cubicBezTo>
                      <a:pt x="159" y="200"/>
                      <a:pt x="170" y="196"/>
                      <a:pt x="180" y="190"/>
                    </a:cubicBezTo>
                    <a:lnTo>
                      <a:pt x="180" y="224"/>
                    </a:lnTo>
                    <a:cubicBezTo>
                      <a:pt x="170" y="229"/>
                      <a:pt x="159" y="233"/>
                      <a:pt x="148" y="235"/>
                    </a:cubicBezTo>
                    <a:cubicBezTo>
                      <a:pt x="136" y="238"/>
                      <a:pt x="125" y="239"/>
                      <a:pt x="112" y="239"/>
                    </a:cubicBezTo>
                    <a:cubicBezTo>
                      <a:pt x="78" y="239"/>
                      <a:pt x="50" y="228"/>
                      <a:pt x="30" y="207"/>
                    </a:cubicBezTo>
                    <a:cubicBezTo>
                      <a:pt x="10" y="185"/>
                      <a:pt x="0" y="156"/>
                      <a:pt x="0" y="119"/>
                    </a:cubicBezTo>
                    <a:cubicBezTo>
                      <a:pt x="0" y="82"/>
                      <a:pt x="10" y="53"/>
                      <a:pt x="30" y="32"/>
                    </a:cubicBezTo>
                    <a:cubicBezTo>
                      <a:pt x="51" y="10"/>
                      <a:pt x="79" y="0"/>
                      <a:pt x="114" y="0"/>
                    </a:cubicBezTo>
                    <a:cubicBezTo>
                      <a:pt x="126" y="0"/>
                      <a:pt x="137" y="1"/>
                      <a:pt x="148" y="3"/>
                    </a:cubicBezTo>
                    <a:cubicBezTo>
                      <a:pt x="159" y="6"/>
                      <a:pt x="170" y="9"/>
                      <a:pt x="180" y="1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Rectangle 81">
                <a:extLst>
                  <a:ext uri="{FF2B5EF4-FFF2-40B4-BE49-F238E27FC236}">
                    <a16:creationId xmlns:a16="http://schemas.microsoft.com/office/drawing/2014/main" id="{911BDE65-2B16-4F7C-A646-32619BF57B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0" y="1223"/>
                <a:ext cx="8" cy="6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Freeform 82">
                <a:extLst>
                  <a:ext uri="{FF2B5EF4-FFF2-40B4-BE49-F238E27FC236}">
                    <a16:creationId xmlns:a16="http://schemas.microsoft.com/office/drawing/2014/main" id="{702BE900-E897-4BB2-974C-09F4397D59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41" y="1241"/>
                <a:ext cx="45" cy="51"/>
              </a:xfrm>
              <a:custGeom>
                <a:avLst/>
                <a:gdLst>
                  <a:gd name="T0" fmla="*/ 104 w 209"/>
                  <a:gd name="T1" fmla="*/ 32 h 239"/>
                  <a:gd name="T2" fmla="*/ 57 w 209"/>
                  <a:gd name="T3" fmla="*/ 55 h 239"/>
                  <a:gd name="T4" fmla="*/ 39 w 209"/>
                  <a:gd name="T5" fmla="*/ 119 h 239"/>
                  <a:gd name="T6" fmla="*/ 57 w 209"/>
                  <a:gd name="T7" fmla="*/ 184 h 239"/>
                  <a:gd name="T8" fmla="*/ 104 w 209"/>
                  <a:gd name="T9" fmla="*/ 207 h 239"/>
                  <a:gd name="T10" fmla="*/ 152 w 209"/>
                  <a:gd name="T11" fmla="*/ 184 h 239"/>
                  <a:gd name="T12" fmla="*/ 169 w 209"/>
                  <a:gd name="T13" fmla="*/ 119 h 239"/>
                  <a:gd name="T14" fmla="*/ 152 w 209"/>
                  <a:gd name="T15" fmla="*/ 55 h 239"/>
                  <a:gd name="T16" fmla="*/ 104 w 209"/>
                  <a:gd name="T17" fmla="*/ 32 h 239"/>
                  <a:gd name="T18" fmla="*/ 104 w 209"/>
                  <a:gd name="T19" fmla="*/ 0 h 239"/>
                  <a:gd name="T20" fmla="*/ 181 w 209"/>
                  <a:gd name="T21" fmla="*/ 32 h 239"/>
                  <a:gd name="T22" fmla="*/ 209 w 209"/>
                  <a:gd name="T23" fmla="*/ 119 h 239"/>
                  <a:gd name="T24" fmla="*/ 181 w 209"/>
                  <a:gd name="T25" fmla="*/ 207 h 239"/>
                  <a:gd name="T26" fmla="*/ 104 w 209"/>
                  <a:gd name="T27" fmla="*/ 239 h 239"/>
                  <a:gd name="T28" fmla="*/ 28 w 209"/>
                  <a:gd name="T29" fmla="*/ 207 h 239"/>
                  <a:gd name="T30" fmla="*/ 0 w 209"/>
                  <a:gd name="T31" fmla="*/ 119 h 239"/>
                  <a:gd name="T32" fmla="*/ 28 w 209"/>
                  <a:gd name="T33" fmla="*/ 32 h 239"/>
                  <a:gd name="T34" fmla="*/ 104 w 209"/>
                  <a:gd name="T35" fmla="*/ 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9" h="239">
                    <a:moveTo>
                      <a:pt x="104" y="32"/>
                    </a:moveTo>
                    <a:cubicBezTo>
                      <a:pt x="84" y="32"/>
                      <a:pt x="69" y="39"/>
                      <a:pt x="57" y="55"/>
                    </a:cubicBezTo>
                    <a:cubicBezTo>
                      <a:pt x="45" y="71"/>
                      <a:pt x="39" y="92"/>
                      <a:pt x="39" y="119"/>
                    </a:cubicBezTo>
                    <a:cubicBezTo>
                      <a:pt x="39" y="147"/>
                      <a:pt x="45" y="168"/>
                      <a:pt x="57" y="184"/>
                    </a:cubicBezTo>
                    <a:cubicBezTo>
                      <a:pt x="68" y="199"/>
                      <a:pt x="84" y="207"/>
                      <a:pt x="104" y="207"/>
                    </a:cubicBezTo>
                    <a:cubicBezTo>
                      <a:pt x="124" y="207"/>
                      <a:pt x="140" y="199"/>
                      <a:pt x="152" y="184"/>
                    </a:cubicBezTo>
                    <a:cubicBezTo>
                      <a:pt x="164" y="168"/>
                      <a:pt x="169" y="147"/>
                      <a:pt x="169" y="119"/>
                    </a:cubicBezTo>
                    <a:cubicBezTo>
                      <a:pt x="169" y="92"/>
                      <a:pt x="164" y="71"/>
                      <a:pt x="152" y="55"/>
                    </a:cubicBezTo>
                    <a:cubicBezTo>
                      <a:pt x="140" y="39"/>
                      <a:pt x="124" y="32"/>
                      <a:pt x="104" y="32"/>
                    </a:cubicBezTo>
                    <a:close/>
                    <a:moveTo>
                      <a:pt x="104" y="0"/>
                    </a:moveTo>
                    <a:cubicBezTo>
                      <a:pt x="137" y="0"/>
                      <a:pt x="163" y="10"/>
                      <a:pt x="181" y="32"/>
                    </a:cubicBezTo>
                    <a:cubicBezTo>
                      <a:pt x="200" y="53"/>
                      <a:pt x="209" y="82"/>
                      <a:pt x="209" y="119"/>
                    </a:cubicBezTo>
                    <a:cubicBezTo>
                      <a:pt x="209" y="157"/>
                      <a:pt x="200" y="186"/>
                      <a:pt x="181" y="207"/>
                    </a:cubicBezTo>
                    <a:cubicBezTo>
                      <a:pt x="163" y="228"/>
                      <a:pt x="137" y="239"/>
                      <a:pt x="104" y="239"/>
                    </a:cubicBezTo>
                    <a:cubicBezTo>
                      <a:pt x="72" y="239"/>
                      <a:pt x="46" y="228"/>
                      <a:pt x="28" y="207"/>
                    </a:cubicBezTo>
                    <a:cubicBezTo>
                      <a:pt x="9" y="186"/>
                      <a:pt x="0" y="157"/>
                      <a:pt x="0" y="119"/>
                    </a:cubicBezTo>
                    <a:cubicBezTo>
                      <a:pt x="0" y="82"/>
                      <a:pt x="9" y="53"/>
                      <a:pt x="28" y="32"/>
                    </a:cubicBezTo>
                    <a:cubicBezTo>
                      <a:pt x="46" y="10"/>
                      <a:pt x="72" y="0"/>
                      <a:pt x="10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Freeform 83">
                <a:extLst>
                  <a:ext uri="{FF2B5EF4-FFF2-40B4-BE49-F238E27FC236}">
                    <a16:creationId xmlns:a16="http://schemas.microsoft.com/office/drawing/2014/main" id="{12BF5057-0D36-4048-A35A-C1B5394762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6" y="1241"/>
                <a:ext cx="39" cy="51"/>
              </a:xfrm>
              <a:custGeom>
                <a:avLst/>
                <a:gdLst>
                  <a:gd name="T0" fmla="*/ 180 w 180"/>
                  <a:gd name="T1" fmla="*/ 14 h 239"/>
                  <a:gd name="T2" fmla="*/ 180 w 180"/>
                  <a:gd name="T3" fmla="*/ 49 h 239"/>
                  <a:gd name="T4" fmla="*/ 148 w 180"/>
                  <a:gd name="T5" fmla="*/ 36 h 239"/>
                  <a:gd name="T6" fmla="*/ 116 w 180"/>
                  <a:gd name="T7" fmla="*/ 32 h 239"/>
                  <a:gd name="T8" fmla="*/ 59 w 180"/>
                  <a:gd name="T9" fmla="*/ 55 h 239"/>
                  <a:gd name="T10" fmla="*/ 39 w 180"/>
                  <a:gd name="T11" fmla="*/ 119 h 239"/>
                  <a:gd name="T12" fmla="*/ 59 w 180"/>
                  <a:gd name="T13" fmla="*/ 184 h 239"/>
                  <a:gd name="T14" fmla="*/ 116 w 180"/>
                  <a:gd name="T15" fmla="*/ 207 h 239"/>
                  <a:gd name="T16" fmla="*/ 148 w 180"/>
                  <a:gd name="T17" fmla="*/ 203 h 239"/>
                  <a:gd name="T18" fmla="*/ 180 w 180"/>
                  <a:gd name="T19" fmla="*/ 190 h 239"/>
                  <a:gd name="T20" fmla="*/ 180 w 180"/>
                  <a:gd name="T21" fmla="*/ 224 h 239"/>
                  <a:gd name="T22" fmla="*/ 147 w 180"/>
                  <a:gd name="T23" fmla="*/ 235 h 239"/>
                  <a:gd name="T24" fmla="*/ 112 w 180"/>
                  <a:gd name="T25" fmla="*/ 239 h 239"/>
                  <a:gd name="T26" fmla="*/ 30 w 180"/>
                  <a:gd name="T27" fmla="*/ 207 h 239"/>
                  <a:gd name="T28" fmla="*/ 0 w 180"/>
                  <a:gd name="T29" fmla="*/ 119 h 239"/>
                  <a:gd name="T30" fmla="*/ 30 w 180"/>
                  <a:gd name="T31" fmla="*/ 32 h 239"/>
                  <a:gd name="T32" fmla="*/ 114 w 180"/>
                  <a:gd name="T33" fmla="*/ 0 h 239"/>
                  <a:gd name="T34" fmla="*/ 148 w 180"/>
                  <a:gd name="T35" fmla="*/ 3 h 239"/>
                  <a:gd name="T36" fmla="*/ 180 w 180"/>
                  <a:gd name="T37" fmla="*/ 14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0" h="239">
                    <a:moveTo>
                      <a:pt x="180" y="14"/>
                    </a:moveTo>
                    <a:lnTo>
                      <a:pt x="180" y="49"/>
                    </a:lnTo>
                    <a:cubicBezTo>
                      <a:pt x="169" y="43"/>
                      <a:pt x="159" y="39"/>
                      <a:pt x="148" y="36"/>
                    </a:cubicBezTo>
                    <a:cubicBezTo>
                      <a:pt x="137" y="33"/>
                      <a:pt x="127" y="32"/>
                      <a:pt x="116" y="32"/>
                    </a:cubicBezTo>
                    <a:cubicBezTo>
                      <a:pt x="92" y="32"/>
                      <a:pt x="73" y="39"/>
                      <a:pt x="59" y="55"/>
                    </a:cubicBezTo>
                    <a:cubicBezTo>
                      <a:pt x="46" y="70"/>
                      <a:pt x="39" y="92"/>
                      <a:pt x="39" y="119"/>
                    </a:cubicBezTo>
                    <a:cubicBezTo>
                      <a:pt x="39" y="147"/>
                      <a:pt x="46" y="169"/>
                      <a:pt x="59" y="184"/>
                    </a:cubicBezTo>
                    <a:cubicBezTo>
                      <a:pt x="73" y="200"/>
                      <a:pt x="92" y="207"/>
                      <a:pt x="116" y="207"/>
                    </a:cubicBezTo>
                    <a:cubicBezTo>
                      <a:pt x="127" y="207"/>
                      <a:pt x="137" y="206"/>
                      <a:pt x="148" y="203"/>
                    </a:cubicBezTo>
                    <a:cubicBezTo>
                      <a:pt x="159" y="200"/>
                      <a:pt x="169" y="196"/>
                      <a:pt x="180" y="190"/>
                    </a:cubicBezTo>
                    <a:lnTo>
                      <a:pt x="180" y="224"/>
                    </a:lnTo>
                    <a:cubicBezTo>
                      <a:pt x="169" y="229"/>
                      <a:pt x="159" y="233"/>
                      <a:pt x="147" y="235"/>
                    </a:cubicBezTo>
                    <a:cubicBezTo>
                      <a:pt x="136" y="238"/>
                      <a:pt x="124" y="239"/>
                      <a:pt x="112" y="239"/>
                    </a:cubicBezTo>
                    <a:cubicBezTo>
                      <a:pt x="77" y="239"/>
                      <a:pt x="50" y="228"/>
                      <a:pt x="30" y="207"/>
                    </a:cubicBezTo>
                    <a:cubicBezTo>
                      <a:pt x="10" y="185"/>
                      <a:pt x="0" y="156"/>
                      <a:pt x="0" y="119"/>
                    </a:cubicBezTo>
                    <a:cubicBezTo>
                      <a:pt x="0" y="82"/>
                      <a:pt x="10" y="53"/>
                      <a:pt x="30" y="32"/>
                    </a:cubicBezTo>
                    <a:cubicBezTo>
                      <a:pt x="51" y="10"/>
                      <a:pt x="79" y="0"/>
                      <a:pt x="114" y="0"/>
                    </a:cubicBezTo>
                    <a:cubicBezTo>
                      <a:pt x="126" y="0"/>
                      <a:pt x="137" y="1"/>
                      <a:pt x="148" y="3"/>
                    </a:cubicBezTo>
                    <a:cubicBezTo>
                      <a:pt x="159" y="6"/>
                      <a:pt x="170" y="9"/>
                      <a:pt x="180" y="1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Freeform 84">
                <a:extLst>
                  <a:ext uri="{FF2B5EF4-FFF2-40B4-BE49-F238E27FC236}">
                    <a16:creationId xmlns:a16="http://schemas.microsoft.com/office/drawing/2014/main" id="{08E039C0-22DF-4484-B0FF-08D31D596E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9" y="1223"/>
                <a:ext cx="44" cy="68"/>
              </a:xfrm>
              <a:custGeom>
                <a:avLst/>
                <a:gdLst>
                  <a:gd name="T0" fmla="*/ 0 w 202"/>
                  <a:gd name="T1" fmla="*/ 0 h 316"/>
                  <a:gd name="T2" fmla="*/ 38 w 202"/>
                  <a:gd name="T3" fmla="*/ 0 h 316"/>
                  <a:gd name="T4" fmla="*/ 38 w 202"/>
                  <a:gd name="T5" fmla="*/ 187 h 316"/>
                  <a:gd name="T6" fmla="*/ 149 w 202"/>
                  <a:gd name="T7" fmla="*/ 88 h 316"/>
                  <a:gd name="T8" fmla="*/ 197 w 202"/>
                  <a:gd name="T9" fmla="*/ 88 h 316"/>
                  <a:gd name="T10" fmla="*/ 76 w 202"/>
                  <a:gd name="T11" fmla="*/ 195 h 316"/>
                  <a:gd name="T12" fmla="*/ 202 w 202"/>
                  <a:gd name="T13" fmla="*/ 316 h 316"/>
                  <a:gd name="T14" fmla="*/ 153 w 202"/>
                  <a:gd name="T15" fmla="*/ 316 h 316"/>
                  <a:gd name="T16" fmla="*/ 38 w 202"/>
                  <a:gd name="T17" fmla="*/ 205 h 316"/>
                  <a:gd name="T18" fmla="*/ 38 w 202"/>
                  <a:gd name="T19" fmla="*/ 316 h 316"/>
                  <a:gd name="T20" fmla="*/ 0 w 202"/>
                  <a:gd name="T21" fmla="*/ 316 h 316"/>
                  <a:gd name="T22" fmla="*/ 0 w 202"/>
                  <a:gd name="T23" fmla="*/ 0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2" h="316">
                    <a:moveTo>
                      <a:pt x="0" y="0"/>
                    </a:moveTo>
                    <a:lnTo>
                      <a:pt x="38" y="0"/>
                    </a:lnTo>
                    <a:lnTo>
                      <a:pt x="38" y="187"/>
                    </a:lnTo>
                    <a:lnTo>
                      <a:pt x="149" y="88"/>
                    </a:lnTo>
                    <a:lnTo>
                      <a:pt x="197" y="88"/>
                    </a:lnTo>
                    <a:lnTo>
                      <a:pt x="76" y="195"/>
                    </a:lnTo>
                    <a:lnTo>
                      <a:pt x="202" y="316"/>
                    </a:lnTo>
                    <a:lnTo>
                      <a:pt x="153" y="316"/>
                    </a:lnTo>
                    <a:lnTo>
                      <a:pt x="38" y="205"/>
                    </a:lnTo>
                    <a:lnTo>
                      <a:pt x="38" y="316"/>
                    </a:lnTo>
                    <a:lnTo>
                      <a:pt x="0" y="3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Freeform 85">
                <a:extLst>
                  <a:ext uri="{FF2B5EF4-FFF2-40B4-BE49-F238E27FC236}">
                    <a16:creationId xmlns:a16="http://schemas.microsoft.com/office/drawing/2014/main" id="{8F1A0257-0AAC-45F9-963A-C789DEF616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0" y="1223"/>
                <a:ext cx="20" cy="80"/>
              </a:xfrm>
              <a:custGeom>
                <a:avLst/>
                <a:gdLst>
                  <a:gd name="T0" fmla="*/ 0 w 94"/>
                  <a:gd name="T1" fmla="*/ 0 h 371"/>
                  <a:gd name="T2" fmla="*/ 33 w 94"/>
                  <a:gd name="T3" fmla="*/ 0 h 371"/>
                  <a:gd name="T4" fmla="*/ 78 w 94"/>
                  <a:gd name="T5" fmla="*/ 94 h 371"/>
                  <a:gd name="T6" fmla="*/ 94 w 94"/>
                  <a:gd name="T7" fmla="*/ 185 h 371"/>
                  <a:gd name="T8" fmla="*/ 78 w 94"/>
                  <a:gd name="T9" fmla="*/ 277 h 371"/>
                  <a:gd name="T10" fmla="*/ 33 w 94"/>
                  <a:gd name="T11" fmla="*/ 371 h 371"/>
                  <a:gd name="T12" fmla="*/ 0 w 94"/>
                  <a:gd name="T13" fmla="*/ 371 h 371"/>
                  <a:gd name="T14" fmla="*/ 40 w 94"/>
                  <a:gd name="T15" fmla="*/ 278 h 371"/>
                  <a:gd name="T16" fmla="*/ 54 w 94"/>
                  <a:gd name="T17" fmla="*/ 185 h 371"/>
                  <a:gd name="T18" fmla="*/ 40 w 94"/>
                  <a:gd name="T19" fmla="*/ 93 h 371"/>
                  <a:gd name="T20" fmla="*/ 0 w 94"/>
                  <a:gd name="T21" fmla="*/ 0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4" h="371">
                    <a:moveTo>
                      <a:pt x="0" y="0"/>
                    </a:moveTo>
                    <a:lnTo>
                      <a:pt x="33" y="0"/>
                    </a:lnTo>
                    <a:cubicBezTo>
                      <a:pt x="53" y="32"/>
                      <a:pt x="68" y="63"/>
                      <a:pt x="78" y="94"/>
                    </a:cubicBezTo>
                    <a:cubicBezTo>
                      <a:pt x="88" y="125"/>
                      <a:pt x="94" y="155"/>
                      <a:pt x="94" y="185"/>
                    </a:cubicBezTo>
                    <a:cubicBezTo>
                      <a:pt x="94" y="216"/>
                      <a:pt x="88" y="246"/>
                      <a:pt x="78" y="277"/>
                    </a:cubicBezTo>
                    <a:cubicBezTo>
                      <a:pt x="68" y="308"/>
                      <a:pt x="53" y="339"/>
                      <a:pt x="33" y="371"/>
                    </a:cubicBezTo>
                    <a:lnTo>
                      <a:pt x="0" y="371"/>
                    </a:lnTo>
                    <a:cubicBezTo>
                      <a:pt x="18" y="340"/>
                      <a:pt x="32" y="309"/>
                      <a:pt x="40" y="278"/>
                    </a:cubicBezTo>
                    <a:cubicBezTo>
                      <a:pt x="49" y="248"/>
                      <a:pt x="54" y="217"/>
                      <a:pt x="54" y="185"/>
                    </a:cubicBezTo>
                    <a:cubicBezTo>
                      <a:pt x="54" y="154"/>
                      <a:pt x="49" y="123"/>
                      <a:pt x="40" y="93"/>
                    </a:cubicBezTo>
                    <a:cubicBezTo>
                      <a:pt x="32" y="62"/>
                      <a:pt x="18" y="31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Rectangle 86">
                <a:extLst>
                  <a:ext uri="{FF2B5EF4-FFF2-40B4-BE49-F238E27FC236}">
                    <a16:creationId xmlns:a16="http://schemas.microsoft.com/office/drawing/2014/main" id="{8342AC1F-2209-4952-A023-16478F600C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9" y="1366"/>
                <a:ext cx="2666" cy="336"/>
              </a:xfrm>
              <a:prstGeom prst="rect">
                <a:avLst/>
              </a:prstGeom>
              <a:solidFill>
                <a:srgbClr val="D0E69E"/>
              </a:solidFill>
              <a:ln w="12700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87">
                <a:extLst>
                  <a:ext uri="{FF2B5EF4-FFF2-40B4-BE49-F238E27FC236}">
                    <a16:creationId xmlns:a16="http://schemas.microsoft.com/office/drawing/2014/main" id="{9F28E20A-ED19-4546-9E0E-D6F33869E5A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70" y="1491"/>
                <a:ext cx="51" cy="65"/>
              </a:xfrm>
              <a:custGeom>
                <a:avLst/>
                <a:gdLst>
                  <a:gd name="T0" fmla="*/ 144 w 236"/>
                  <a:gd name="T1" fmla="*/ 162 h 304"/>
                  <a:gd name="T2" fmla="*/ 169 w 236"/>
                  <a:gd name="T3" fmla="*/ 181 h 304"/>
                  <a:gd name="T4" fmla="*/ 195 w 236"/>
                  <a:gd name="T5" fmla="*/ 221 h 304"/>
                  <a:gd name="T6" fmla="*/ 236 w 236"/>
                  <a:gd name="T7" fmla="*/ 304 h 304"/>
                  <a:gd name="T8" fmla="*/ 192 w 236"/>
                  <a:gd name="T9" fmla="*/ 304 h 304"/>
                  <a:gd name="T10" fmla="*/ 153 w 236"/>
                  <a:gd name="T11" fmla="*/ 226 h 304"/>
                  <a:gd name="T12" fmla="*/ 124 w 236"/>
                  <a:gd name="T13" fmla="*/ 186 h 304"/>
                  <a:gd name="T14" fmla="*/ 86 w 236"/>
                  <a:gd name="T15" fmla="*/ 176 h 304"/>
                  <a:gd name="T16" fmla="*/ 41 w 236"/>
                  <a:gd name="T17" fmla="*/ 176 h 304"/>
                  <a:gd name="T18" fmla="*/ 41 w 236"/>
                  <a:gd name="T19" fmla="*/ 304 h 304"/>
                  <a:gd name="T20" fmla="*/ 0 w 236"/>
                  <a:gd name="T21" fmla="*/ 304 h 304"/>
                  <a:gd name="T22" fmla="*/ 0 w 236"/>
                  <a:gd name="T23" fmla="*/ 0 h 304"/>
                  <a:gd name="T24" fmla="*/ 93 w 236"/>
                  <a:gd name="T25" fmla="*/ 0 h 304"/>
                  <a:gd name="T26" fmla="*/ 170 w 236"/>
                  <a:gd name="T27" fmla="*/ 22 h 304"/>
                  <a:gd name="T28" fmla="*/ 196 w 236"/>
                  <a:gd name="T29" fmla="*/ 88 h 304"/>
                  <a:gd name="T30" fmla="*/ 182 w 236"/>
                  <a:gd name="T31" fmla="*/ 135 h 304"/>
                  <a:gd name="T32" fmla="*/ 144 w 236"/>
                  <a:gd name="T33" fmla="*/ 162 h 304"/>
                  <a:gd name="T34" fmla="*/ 41 w 236"/>
                  <a:gd name="T35" fmla="*/ 34 h 304"/>
                  <a:gd name="T36" fmla="*/ 41 w 236"/>
                  <a:gd name="T37" fmla="*/ 142 h 304"/>
                  <a:gd name="T38" fmla="*/ 93 w 236"/>
                  <a:gd name="T39" fmla="*/ 142 h 304"/>
                  <a:gd name="T40" fmla="*/ 137 w 236"/>
                  <a:gd name="T41" fmla="*/ 128 h 304"/>
                  <a:gd name="T42" fmla="*/ 153 w 236"/>
                  <a:gd name="T43" fmla="*/ 88 h 304"/>
                  <a:gd name="T44" fmla="*/ 137 w 236"/>
                  <a:gd name="T45" fmla="*/ 48 h 304"/>
                  <a:gd name="T46" fmla="*/ 93 w 236"/>
                  <a:gd name="T47" fmla="*/ 34 h 304"/>
                  <a:gd name="T48" fmla="*/ 41 w 236"/>
                  <a:gd name="T49" fmla="*/ 34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36" h="304">
                    <a:moveTo>
                      <a:pt x="144" y="162"/>
                    </a:moveTo>
                    <a:cubicBezTo>
                      <a:pt x="153" y="165"/>
                      <a:pt x="161" y="171"/>
                      <a:pt x="169" y="181"/>
                    </a:cubicBezTo>
                    <a:cubicBezTo>
                      <a:pt x="178" y="191"/>
                      <a:pt x="186" y="204"/>
                      <a:pt x="195" y="221"/>
                    </a:cubicBezTo>
                    <a:lnTo>
                      <a:pt x="236" y="304"/>
                    </a:lnTo>
                    <a:lnTo>
                      <a:pt x="192" y="304"/>
                    </a:lnTo>
                    <a:lnTo>
                      <a:pt x="153" y="226"/>
                    </a:lnTo>
                    <a:cubicBezTo>
                      <a:pt x="143" y="206"/>
                      <a:pt x="134" y="192"/>
                      <a:pt x="124" y="186"/>
                    </a:cubicBezTo>
                    <a:cubicBezTo>
                      <a:pt x="115" y="179"/>
                      <a:pt x="102" y="176"/>
                      <a:pt x="86" y="176"/>
                    </a:cubicBezTo>
                    <a:lnTo>
                      <a:pt x="41" y="176"/>
                    </a:lnTo>
                    <a:lnTo>
                      <a:pt x="41" y="304"/>
                    </a:lnTo>
                    <a:lnTo>
                      <a:pt x="0" y="304"/>
                    </a:lnTo>
                    <a:lnTo>
                      <a:pt x="0" y="0"/>
                    </a:lnTo>
                    <a:lnTo>
                      <a:pt x="93" y="0"/>
                    </a:lnTo>
                    <a:cubicBezTo>
                      <a:pt x="127" y="0"/>
                      <a:pt x="153" y="8"/>
                      <a:pt x="170" y="22"/>
                    </a:cubicBezTo>
                    <a:cubicBezTo>
                      <a:pt x="187" y="37"/>
                      <a:pt x="196" y="59"/>
                      <a:pt x="196" y="88"/>
                    </a:cubicBezTo>
                    <a:cubicBezTo>
                      <a:pt x="196" y="107"/>
                      <a:pt x="191" y="123"/>
                      <a:pt x="182" y="135"/>
                    </a:cubicBezTo>
                    <a:cubicBezTo>
                      <a:pt x="174" y="148"/>
                      <a:pt x="161" y="157"/>
                      <a:pt x="144" y="162"/>
                    </a:cubicBezTo>
                    <a:close/>
                    <a:moveTo>
                      <a:pt x="41" y="34"/>
                    </a:moveTo>
                    <a:lnTo>
                      <a:pt x="41" y="142"/>
                    </a:lnTo>
                    <a:lnTo>
                      <a:pt x="93" y="142"/>
                    </a:lnTo>
                    <a:cubicBezTo>
                      <a:pt x="112" y="142"/>
                      <a:pt x="127" y="137"/>
                      <a:pt x="137" y="128"/>
                    </a:cubicBezTo>
                    <a:cubicBezTo>
                      <a:pt x="148" y="119"/>
                      <a:pt x="153" y="106"/>
                      <a:pt x="153" y="88"/>
                    </a:cubicBezTo>
                    <a:cubicBezTo>
                      <a:pt x="153" y="70"/>
                      <a:pt x="148" y="57"/>
                      <a:pt x="137" y="48"/>
                    </a:cubicBezTo>
                    <a:cubicBezTo>
                      <a:pt x="127" y="39"/>
                      <a:pt x="112" y="34"/>
                      <a:pt x="93" y="34"/>
                    </a:cubicBezTo>
                    <a:lnTo>
                      <a:pt x="41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88">
                <a:extLst>
                  <a:ext uri="{FF2B5EF4-FFF2-40B4-BE49-F238E27FC236}">
                    <a16:creationId xmlns:a16="http://schemas.microsoft.com/office/drawing/2014/main" id="{0D84CFAB-C1F0-4511-80A3-D843782213E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5" y="1506"/>
                <a:ext cx="45" cy="52"/>
              </a:xfrm>
              <a:custGeom>
                <a:avLst/>
                <a:gdLst>
                  <a:gd name="T0" fmla="*/ 211 w 211"/>
                  <a:gd name="T1" fmla="*/ 110 h 239"/>
                  <a:gd name="T2" fmla="*/ 211 w 211"/>
                  <a:gd name="T3" fmla="*/ 128 h 239"/>
                  <a:gd name="T4" fmla="*/ 39 w 211"/>
                  <a:gd name="T5" fmla="*/ 128 h 239"/>
                  <a:gd name="T6" fmla="*/ 62 w 211"/>
                  <a:gd name="T7" fmla="*/ 187 h 239"/>
                  <a:gd name="T8" fmla="*/ 120 w 211"/>
                  <a:gd name="T9" fmla="*/ 207 h 239"/>
                  <a:gd name="T10" fmla="*/ 162 w 211"/>
                  <a:gd name="T11" fmla="*/ 202 h 239"/>
                  <a:gd name="T12" fmla="*/ 202 w 211"/>
                  <a:gd name="T13" fmla="*/ 186 h 239"/>
                  <a:gd name="T14" fmla="*/ 202 w 211"/>
                  <a:gd name="T15" fmla="*/ 222 h 239"/>
                  <a:gd name="T16" fmla="*/ 161 w 211"/>
                  <a:gd name="T17" fmla="*/ 235 h 239"/>
                  <a:gd name="T18" fmla="*/ 118 w 211"/>
                  <a:gd name="T19" fmla="*/ 239 h 239"/>
                  <a:gd name="T20" fmla="*/ 32 w 211"/>
                  <a:gd name="T21" fmla="*/ 207 h 239"/>
                  <a:gd name="T22" fmla="*/ 0 w 211"/>
                  <a:gd name="T23" fmla="*/ 121 h 239"/>
                  <a:gd name="T24" fmla="*/ 30 w 211"/>
                  <a:gd name="T25" fmla="*/ 33 h 239"/>
                  <a:gd name="T26" fmla="*/ 112 w 211"/>
                  <a:gd name="T27" fmla="*/ 0 h 239"/>
                  <a:gd name="T28" fmla="*/ 184 w 211"/>
                  <a:gd name="T29" fmla="*/ 29 h 239"/>
                  <a:gd name="T30" fmla="*/ 211 w 211"/>
                  <a:gd name="T31" fmla="*/ 110 h 239"/>
                  <a:gd name="T32" fmla="*/ 174 w 211"/>
                  <a:gd name="T33" fmla="*/ 99 h 239"/>
                  <a:gd name="T34" fmla="*/ 156 w 211"/>
                  <a:gd name="T35" fmla="*/ 50 h 239"/>
                  <a:gd name="T36" fmla="*/ 112 w 211"/>
                  <a:gd name="T37" fmla="*/ 31 h 239"/>
                  <a:gd name="T38" fmla="*/ 62 w 211"/>
                  <a:gd name="T39" fmla="*/ 49 h 239"/>
                  <a:gd name="T40" fmla="*/ 40 w 211"/>
                  <a:gd name="T41" fmla="*/ 99 h 239"/>
                  <a:gd name="T42" fmla="*/ 174 w 211"/>
                  <a:gd name="T43" fmla="*/ 99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11" h="239">
                    <a:moveTo>
                      <a:pt x="211" y="110"/>
                    </a:moveTo>
                    <a:lnTo>
                      <a:pt x="211" y="128"/>
                    </a:lnTo>
                    <a:lnTo>
                      <a:pt x="39" y="128"/>
                    </a:lnTo>
                    <a:cubicBezTo>
                      <a:pt x="41" y="154"/>
                      <a:pt x="48" y="174"/>
                      <a:pt x="62" y="187"/>
                    </a:cubicBezTo>
                    <a:cubicBezTo>
                      <a:pt x="76" y="201"/>
                      <a:pt x="96" y="207"/>
                      <a:pt x="120" y="207"/>
                    </a:cubicBezTo>
                    <a:cubicBezTo>
                      <a:pt x="135" y="207"/>
                      <a:pt x="149" y="206"/>
                      <a:pt x="162" y="202"/>
                    </a:cubicBezTo>
                    <a:cubicBezTo>
                      <a:pt x="176" y="198"/>
                      <a:pt x="189" y="193"/>
                      <a:pt x="202" y="186"/>
                    </a:cubicBezTo>
                    <a:lnTo>
                      <a:pt x="202" y="222"/>
                    </a:lnTo>
                    <a:cubicBezTo>
                      <a:pt x="189" y="227"/>
                      <a:pt x="175" y="232"/>
                      <a:pt x="161" y="235"/>
                    </a:cubicBezTo>
                    <a:cubicBezTo>
                      <a:pt x="147" y="238"/>
                      <a:pt x="133" y="239"/>
                      <a:pt x="118" y="239"/>
                    </a:cubicBezTo>
                    <a:cubicBezTo>
                      <a:pt x="82" y="239"/>
                      <a:pt x="53" y="228"/>
                      <a:pt x="32" y="207"/>
                    </a:cubicBezTo>
                    <a:cubicBezTo>
                      <a:pt x="10" y="186"/>
                      <a:pt x="0" y="157"/>
                      <a:pt x="0" y="121"/>
                    </a:cubicBezTo>
                    <a:cubicBezTo>
                      <a:pt x="0" y="84"/>
                      <a:pt x="10" y="55"/>
                      <a:pt x="30" y="33"/>
                    </a:cubicBezTo>
                    <a:cubicBezTo>
                      <a:pt x="50" y="11"/>
                      <a:pt x="77" y="0"/>
                      <a:pt x="112" y="0"/>
                    </a:cubicBezTo>
                    <a:cubicBezTo>
                      <a:pt x="142" y="0"/>
                      <a:pt x="166" y="10"/>
                      <a:pt x="184" y="29"/>
                    </a:cubicBezTo>
                    <a:cubicBezTo>
                      <a:pt x="202" y="49"/>
                      <a:pt x="211" y="76"/>
                      <a:pt x="211" y="110"/>
                    </a:cubicBezTo>
                    <a:close/>
                    <a:moveTo>
                      <a:pt x="174" y="99"/>
                    </a:moveTo>
                    <a:cubicBezTo>
                      <a:pt x="173" y="78"/>
                      <a:pt x="168" y="62"/>
                      <a:pt x="156" y="50"/>
                    </a:cubicBezTo>
                    <a:cubicBezTo>
                      <a:pt x="145" y="38"/>
                      <a:pt x="130" y="31"/>
                      <a:pt x="112" y="31"/>
                    </a:cubicBezTo>
                    <a:cubicBezTo>
                      <a:pt x="91" y="31"/>
                      <a:pt x="74" y="37"/>
                      <a:pt x="62" y="49"/>
                    </a:cubicBezTo>
                    <a:cubicBezTo>
                      <a:pt x="49" y="61"/>
                      <a:pt x="42" y="78"/>
                      <a:pt x="40" y="99"/>
                    </a:cubicBezTo>
                    <a:lnTo>
                      <a:pt x="174" y="9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89">
                <a:extLst>
                  <a:ext uri="{FF2B5EF4-FFF2-40B4-BE49-F238E27FC236}">
                    <a16:creationId xmlns:a16="http://schemas.microsoft.com/office/drawing/2014/main" id="{FA16827A-8133-4D2C-815A-8C359215627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80" y="1506"/>
                <a:ext cx="44" cy="69"/>
              </a:xfrm>
              <a:custGeom>
                <a:avLst/>
                <a:gdLst>
                  <a:gd name="T0" fmla="*/ 166 w 204"/>
                  <a:gd name="T1" fmla="*/ 117 h 320"/>
                  <a:gd name="T2" fmla="*/ 150 w 204"/>
                  <a:gd name="T3" fmla="*/ 53 h 320"/>
                  <a:gd name="T4" fmla="*/ 103 w 204"/>
                  <a:gd name="T5" fmla="*/ 31 h 320"/>
                  <a:gd name="T6" fmla="*/ 56 w 204"/>
                  <a:gd name="T7" fmla="*/ 53 h 320"/>
                  <a:gd name="T8" fmla="*/ 39 w 204"/>
                  <a:gd name="T9" fmla="*/ 117 h 320"/>
                  <a:gd name="T10" fmla="*/ 56 w 204"/>
                  <a:gd name="T11" fmla="*/ 179 h 320"/>
                  <a:gd name="T12" fmla="*/ 103 w 204"/>
                  <a:gd name="T13" fmla="*/ 202 h 320"/>
                  <a:gd name="T14" fmla="*/ 150 w 204"/>
                  <a:gd name="T15" fmla="*/ 179 h 320"/>
                  <a:gd name="T16" fmla="*/ 166 w 204"/>
                  <a:gd name="T17" fmla="*/ 117 h 320"/>
                  <a:gd name="T18" fmla="*/ 204 w 204"/>
                  <a:gd name="T19" fmla="*/ 205 h 320"/>
                  <a:gd name="T20" fmla="*/ 178 w 204"/>
                  <a:gd name="T21" fmla="*/ 291 h 320"/>
                  <a:gd name="T22" fmla="*/ 99 w 204"/>
                  <a:gd name="T23" fmla="*/ 320 h 320"/>
                  <a:gd name="T24" fmla="*/ 62 w 204"/>
                  <a:gd name="T25" fmla="*/ 317 h 320"/>
                  <a:gd name="T26" fmla="*/ 28 w 204"/>
                  <a:gd name="T27" fmla="*/ 308 h 320"/>
                  <a:gd name="T28" fmla="*/ 28 w 204"/>
                  <a:gd name="T29" fmla="*/ 271 h 320"/>
                  <a:gd name="T30" fmla="*/ 60 w 204"/>
                  <a:gd name="T31" fmla="*/ 285 h 320"/>
                  <a:gd name="T32" fmla="*/ 93 w 204"/>
                  <a:gd name="T33" fmla="*/ 289 h 320"/>
                  <a:gd name="T34" fmla="*/ 148 w 204"/>
                  <a:gd name="T35" fmla="*/ 270 h 320"/>
                  <a:gd name="T36" fmla="*/ 166 w 204"/>
                  <a:gd name="T37" fmla="*/ 212 h 320"/>
                  <a:gd name="T38" fmla="*/ 166 w 204"/>
                  <a:gd name="T39" fmla="*/ 193 h 320"/>
                  <a:gd name="T40" fmla="*/ 137 w 204"/>
                  <a:gd name="T41" fmla="*/ 223 h 320"/>
                  <a:gd name="T42" fmla="*/ 93 w 204"/>
                  <a:gd name="T43" fmla="*/ 233 h 320"/>
                  <a:gd name="T44" fmla="*/ 26 w 204"/>
                  <a:gd name="T45" fmla="*/ 201 h 320"/>
                  <a:gd name="T46" fmla="*/ 0 w 204"/>
                  <a:gd name="T47" fmla="*/ 117 h 320"/>
                  <a:gd name="T48" fmla="*/ 26 w 204"/>
                  <a:gd name="T49" fmla="*/ 32 h 320"/>
                  <a:gd name="T50" fmla="*/ 93 w 204"/>
                  <a:gd name="T51" fmla="*/ 0 h 320"/>
                  <a:gd name="T52" fmla="*/ 137 w 204"/>
                  <a:gd name="T53" fmla="*/ 10 h 320"/>
                  <a:gd name="T54" fmla="*/ 166 w 204"/>
                  <a:gd name="T55" fmla="*/ 40 h 320"/>
                  <a:gd name="T56" fmla="*/ 166 w 204"/>
                  <a:gd name="T57" fmla="*/ 5 h 320"/>
                  <a:gd name="T58" fmla="*/ 204 w 204"/>
                  <a:gd name="T59" fmla="*/ 5 h 320"/>
                  <a:gd name="T60" fmla="*/ 204 w 204"/>
                  <a:gd name="T61" fmla="*/ 205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4" h="320">
                    <a:moveTo>
                      <a:pt x="166" y="117"/>
                    </a:moveTo>
                    <a:cubicBezTo>
                      <a:pt x="166" y="89"/>
                      <a:pt x="161" y="68"/>
                      <a:pt x="150" y="53"/>
                    </a:cubicBezTo>
                    <a:cubicBezTo>
                      <a:pt x="138" y="39"/>
                      <a:pt x="123" y="31"/>
                      <a:pt x="103" y="31"/>
                    </a:cubicBezTo>
                    <a:cubicBezTo>
                      <a:pt x="82" y="31"/>
                      <a:pt x="67" y="39"/>
                      <a:pt x="56" y="53"/>
                    </a:cubicBezTo>
                    <a:cubicBezTo>
                      <a:pt x="44" y="68"/>
                      <a:pt x="39" y="89"/>
                      <a:pt x="39" y="117"/>
                    </a:cubicBezTo>
                    <a:cubicBezTo>
                      <a:pt x="39" y="144"/>
                      <a:pt x="44" y="164"/>
                      <a:pt x="56" y="179"/>
                    </a:cubicBezTo>
                    <a:cubicBezTo>
                      <a:pt x="67" y="194"/>
                      <a:pt x="82" y="202"/>
                      <a:pt x="103" y="202"/>
                    </a:cubicBezTo>
                    <a:cubicBezTo>
                      <a:pt x="123" y="202"/>
                      <a:pt x="138" y="194"/>
                      <a:pt x="150" y="179"/>
                    </a:cubicBezTo>
                    <a:cubicBezTo>
                      <a:pt x="161" y="164"/>
                      <a:pt x="166" y="144"/>
                      <a:pt x="166" y="117"/>
                    </a:cubicBezTo>
                    <a:close/>
                    <a:moveTo>
                      <a:pt x="204" y="205"/>
                    </a:moveTo>
                    <a:cubicBezTo>
                      <a:pt x="204" y="244"/>
                      <a:pt x="195" y="272"/>
                      <a:pt x="178" y="291"/>
                    </a:cubicBezTo>
                    <a:cubicBezTo>
                      <a:pt x="161" y="310"/>
                      <a:pt x="134" y="320"/>
                      <a:pt x="99" y="320"/>
                    </a:cubicBezTo>
                    <a:cubicBezTo>
                      <a:pt x="86" y="320"/>
                      <a:pt x="73" y="319"/>
                      <a:pt x="62" y="317"/>
                    </a:cubicBezTo>
                    <a:cubicBezTo>
                      <a:pt x="50" y="315"/>
                      <a:pt x="39" y="312"/>
                      <a:pt x="28" y="308"/>
                    </a:cubicBezTo>
                    <a:lnTo>
                      <a:pt x="28" y="271"/>
                    </a:lnTo>
                    <a:cubicBezTo>
                      <a:pt x="39" y="277"/>
                      <a:pt x="50" y="282"/>
                      <a:pt x="60" y="285"/>
                    </a:cubicBezTo>
                    <a:cubicBezTo>
                      <a:pt x="71" y="287"/>
                      <a:pt x="82" y="289"/>
                      <a:pt x="93" y="289"/>
                    </a:cubicBezTo>
                    <a:cubicBezTo>
                      <a:pt x="118" y="289"/>
                      <a:pt x="136" y="282"/>
                      <a:pt x="148" y="270"/>
                    </a:cubicBezTo>
                    <a:cubicBezTo>
                      <a:pt x="160" y="257"/>
                      <a:pt x="166" y="237"/>
                      <a:pt x="166" y="212"/>
                    </a:cubicBezTo>
                    <a:lnTo>
                      <a:pt x="166" y="193"/>
                    </a:lnTo>
                    <a:cubicBezTo>
                      <a:pt x="159" y="206"/>
                      <a:pt x="149" y="216"/>
                      <a:pt x="137" y="223"/>
                    </a:cubicBezTo>
                    <a:cubicBezTo>
                      <a:pt x="125" y="230"/>
                      <a:pt x="110" y="233"/>
                      <a:pt x="93" y="233"/>
                    </a:cubicBezTo>
                    <a:cubicBezTo>
                      <a:pt x="65" y="233"/>
                      <a:pt x="43" y="222"/>
                      <a:pt x="26" y="201"/>
                    </a:cubicBezTo>
                    <a:cubicBezTo>
                      <a:pt x="9" y="180"/>
                      <a:pt x="0" y="152"/>
                      <a:pt x="0" y="117"/>
                    </a:cubicBezTo>
                    <a:cubicBezTo>
                      <a:pt x="0" y="81"/>
                      <a:pt x="9" y="53"/>
                      <a:pt x="26" y="32"/>
                    </a:cubicBezTo>
                    <a:cubicBezTo>
                      <a:pt x="43" y="10"/>
                      <a:pt x="65" y="0"/>
                      <a:pt x="93" y="0"/>
                    </a:cubicBezTo>
                    <a:cubicBezTo>
                      <a:pt x="110" y="0"/>
                      <a:pt x="125" y="3"/>
                      <a:pt x="137" y="10"/>
                    </a:cubicBezTo>
                    <a:cubicBezTo>
                      <a:pt x="149" y="16"/>
                      <a:pt x="159" y="26"/>
                      <a:pt x="166" y="40"/>
                    </a:cubicBezTo>
                    <a:lnTo>
                      <a:pt x="166" y="5"/>
                    </a:lnTo>
                    <a:lnTo>
                      <a:pt x="204" y="5"/>
                    </a:lnTo>
                    <a:lnTo>
                      <a:pt x="204" y="20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Freeform 90">
                <a:extLst>
                  <a:ext uri="{FF2B5EF4-FFF2-40B4-BE49-F238E27FC236}">
                    <a16:creationId xmlns:a16="http://schemas.microsoft.com/office/drawing/2014/main" id="{C4D39E73-F698-44C1-8811-1095428774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40" y="1488"/>
                <a:ext cx="8" cy="68"/>
              </a:xfrm>
              <a:custGeom>
                <a:avLst/>
                <a:gdLst>
                  <a:gd name="T0" fmla="*/ 0 w 37"/>
                  <a:gd name="T1" fmla="*/ 88 h 316"/>
                  <a:gd name="T2" fmla="*/ 37 w 37"/>
                  <a:gd name="T3" fmla="*/ 88 h 316"/>
                  <a:gd name="T4" fmla="*/ 37 w 37"/>
                  <a:gd name="T5" fmla="*/ 316 h 316"/>
                  <a:gd name="T6" fmla="*/ 0 w 37"/>
                  <a:gd name="T7" fmla="*/ 316 h 316"/>
                  <a:gd name="T8" fmla="*/ 0 w 37"/>
                  <a:gd name="T9" fmla="*/ 88 h 316"/>
                  <a:gd name="T10" fmla="*/ 0 w 37"/>
                  <a:gd name="T11" fmla="*/ 0 h 316"/>
                  <a:gd name="T12" fmla="*/ 37 w 37"/>
                  <a:gd name="T13" fmla="*/ 0 h 316"/>
                  <a:gd name="T14" fmla="*/ 37 w 37"/>
                  <a:gd name="T15" fmla="*/ 47 h 316"/>
                  <a:gd name="T16" fmla="*/ 0 w 37"/>
                  <a:gd name="T17" fmla="*/ 47 h 316"/>
                  <a:gd name="T18" fmla="*/ 0 w 37"/>
                  <a:gd name="T19" fmla="*/ 0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316">
                    <a:moveTo>
                      <a:pt x="0" y="88"/>
                    </a:moveTo>
                    <a:lnTo>
                      <a:pt x="37" y="88"/>
                    </a:lnTo>
                    <a:lnTo>
                      <a:pt x="37" y="316"/>
                    </a:lnTo>
                    <a:lnTo>
                      <a:pt x="0" y="316"/>
                    </a:lnTo>
                    <a:lnTo>
                      <a:pt x="0" y="88"/>
                    </a:lnTo>
                    <a:close/>
                    <a:moveTo>
                      <a:pt x="0" y="0"/>
                    </a:moveTo>
                    <a:lnTo>
                      <a:pt x="37" y="0"/>
                    </a:lnTo>
                    <a:lnTo>
                      <a:pt x="37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Freeform 91">
                <a:extLst>
                  <a:ext uri="{FF2B5EF4-FFF2-40B4-BE49-F238E27FC236}">
                    <a16:creationId xmlns:a16="http://schemas.microsoft.com/office/drawing/2014/main" id="{1CCB61E8-127A-4C29-A147-40419A6602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2" y="1506"/>
                <a:ext cx="37" cy="52"/>
              </a:xfrm>
              <a:custGeom>
                <a:avLst/>
                <a:gdLst>
                  <a:gd name="T0" fmla="*/ 162 w 174"/>
                  <a:gd name="T1" fmla="*/ 12 h 239"/>
                  <a:gd name="T2" fmla="*/ 162 w 174"/>
                  <a:gd name="T3" fmla="*/ 47 h 239"/>
                  <a:gd name="T4" fmla="*/ 129 w 174"/>
                  <a:gd name="T5" fmla="*/ 35 h 239"/>
                  <a:gd name="T6" fmla="*/ 93 w 174"/>
                  <a:gd name="T7" fmla="*/ 31 h 239"/>
                  <a:gd name="T8" fmla="*/ 52 w 174"/>
                  <a:gd name="T9" fmla="*/ 40 h 239"/>
                  <a:gd name="T10" fmla="*/ 38 w 174"/>
                  <a:gd name="T11" fmla="*/ 65 h 239"/>
                  <a:gd name="T12" fmla="*/ 48 w 174"/>
                  <a:gd name="T13" fmla="*/ 86 h 239"/>
                  <a:gd name="T14" fmla="*/ 88 w 174"/>
                  <a:gd name="T15" fmla="*/ 100 h 239"/>
                  <a:gd name="T16" fmla="*/ 101 w 174"/>
                  <a:gd name="T17" fmla="*/ 103 h 239"/>
                  <a:gd name="T18" fmla="*/ 157 w 174"/>
                  <a:gd name="T19" fmla="*/ 127 h 239"/>
                  <a:gd name="T20" fmla="*/ 174 w 174"/>
                  <a:gd name="T21" fmla="*/ 170 h 239"/>
                  <a:gd name="T22" fmla="*/ 149 w 174"/>
                  <a:gd name="T23" fmla="*/ 220 h 239"/>
                  <a:gd name="T24" fmla="*/ 80 w 174"/>
                  <a:gd name="T25" fmla="*/ 239 h 239"/>
                  <a:gd name="T26" fmla="*/ 42 w 174"/>
                  <a:gd name="T27" fmla="*/ 235 h 239"/>
                  <a:gd name="T28" fmla="*/ 0 w 174"/>
                  <a:gd name="T29" fmla="*/ 225 h 239"/>
                  <a:gd name="T30" fmla="*/ 0 w 174"/>
                  <a:gd name="T31" fmla="*/ 186 h 239"/>
                  <a:gd name="T32" fmla="*/ 41 w 174"/>
                  <a:gd name="T33" fmla="*/ 202 h 239"/>
                  <a:gd name="T34" fmla="*/ 81 w 174"/>
                  <a:gd name="T35" fmla="*/ 208 h 239"/>
                  <a:gd name="T36" fmla="*/ 121 w 174"/>
                  <a:gd name="T37" fmla="*/ 199 h 239"/>
                  <a:gd name="T38" fmla="*/ 136 w 174"/>
                  <a:gd name="T39" fmla="*/ 173 h 239"/>
                  <a:gd name="T40" fmla="*/ 125 w 174"/>
                  <a:gd name="T41" fmla="*/ 150 h 239"/>
                  <a:gd name="T42" fmla="*/ 80 w 174"/>
                  <a:gd name="T43" fmla="*/ 134 h 239"/>
                  <a:gd name="T44" fmla="*/ 67 w 174"/>
                  <a:gd name="T45" fmla="*/ 131 h 239"/>
                  <a:gd name="T46" fmla="*/ 17 w 174"/>
                  <a:gd name="T47" fmla="*/ 109 h 239"/>
                  <a:gd name="T48" fmla="*/ 2 w 174"/>
                  <a:gd name="T49" fmla="*/ 67 h 239"/>
                  <a:gd name="T50" fmla="*/ 24 w 174"/>
                  <a:gd name="T51" fmla="*/ 17 h 239"/>
                  <a:gd name="T52" fmla="*/ 89 w 174"/>
                  <a:gd name="T53" fmla="*/ 0 h 239"/>
                  <a:gd name="T54" fmla="*/ 128 w 174"/>
                  <a:gd name="T55" fmla="*/ 3 h 239"/>
                  <a:gd name="T56" fmla="*/ 162 w 174"/>
                  <a:gd name="T57" fmla="*/ 12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74" h="239">
                    <a:moveTo>
                      <a:pt x="162" y="12"/>
                    </a:moveTo>
                    <a:lnTo>
                      <a:pt x="162" y="47"/>
                    </a:lnTo>
                    <a:cubicBezTo>
                      <a:pt x="151" y="42"/>
                      <a:pt x="140" y="38"/>
                      <a:pt x="129" y="35"/>
                    </a:cubicBezTo>
                    <a:cubicBezTo>
                      <a:pt x="117" y="32"/>
                      <a:pt x="106" y="31"/>
                      <a:pt x="93" y="31"/>
                    </a:cubicBezTo>
                    <a:cubicBezTo>
                      <a:pt x="75" y="31"/>
                      <a:pt x="61" y="34"/>
                      <a:pt x="52" y="40"/>
                    </a:cubicBezTo>
                    <a:cubicBezTo>
                      <a:pt x="42" y="45"/>
                      <a:pt x="38" y="54"/>
                      <a:pt x="38" y="65"/>
                    </a:cubicBezTo>
                    <a:cubicBezTo>
                      <a:pt x="38" y="74"/>
                      <a:pt x="41" y="81"/>
                      <a:pt x="48" y="86"/>
                    </a:cubicBezTo>
                    <a:cubicBezTo>
                      <a:pt x="54" y="91"/>
                      <a:pt x="68" y="95"/>
                      <a:pt x="88" y="100"/>
                    </a:cubicBezTo>
                    <a:lnTo>
                      <a:pt x="101" y="103"/>
                    </a:lnTo>
                    <a:cubicBezTo>
                      <a:pt x="127" y="108"/>
                      <a:pt x="146" y="116"/>
                      <a:pt x="157" y="127"/>
                    </a:cubicBezTo>
                    <a:cubicBezTo>
                      <a:pt x="168" y="137"/>
                      <a:pt x="174" y="152"/>
                      <a:pt x="174" y="170"/>
                    </a:cubicBezTo>
                    <a:cubicBezTo>
                      <a:pt x="174" y="191"/>
                      <a:pt x="166" y="208"/>
                      <a:pt x="149" y="220"/>
                    </a:cubicBezTo>
                    <a:cubicBezTo>
                      <a:pt x="132" y="233"/>
                      <a:pt x="109" y="239"/>
                      <a:pt x="80" y="239"/>
                    </a:cubicBezTo>
                    <a:cubicBezTo>
                      <a:pt x="68" y="239"/>
                      <a:pt x="55" y="238"/>
                      <a:pt x="42" y="235"/>
                    </a:cubicBezTo>
                    <a:cubicBezTo>
                      <a:pt x="28" y="233"/>
                      <a:pt x="15" y="230"/>
                      <a:pt x="0" y="225"/>
                    </a:cubicBezTo>
                    <a:lnTo>
                      <a:pt x="0" y="186"/>
                    </a:lnTo>
                    <a:cubicBezTo>
                      <a:pt x="14" y="193"/>
                      <a:pt x="27" y="199"/>
                      <a:pt x="41" y="202"/>
                    </a:cubicBezTo>
                    <a:cubicBezTo>
                      <a:pt x="54" y="206"/>
                      <a:pt x="67" y="208"/>
                      <a:pt x="81" y="208"/>
                    </a:cubicBezTo>
                    <a:cubicBezTo>
                      <a:pt x="98" y="208"/>
                      <a:pt x="112" y="205"/>
                      <a:pt x="121" y="199"/>
                    </a:cubicBezTo>
                    <a:cubicBezTo>
                      <a:pt x="131" y="193"/>
                      <a:pt x="136" y="184"/>
                      <a:pt x="136" y="173"/>
                    </a:cubicBezTo>
                    <a:cubicBezTo>
                      <a:pt x="136" y="163"/>
                      <a:pt x="132" y="155"/>
                      <a:pt x="125" y="150"/>
                    </a:cubicBezTo>
                    <a:cubicBezTo>
                      <a:pt x="118" y="144"/>
                      <a:pt x="103" y="139"/>
                      <a:pt x="80" y="134"/>
                    </a:cubicBezTo>
                    <a:lnTo>
                      <a:pt x="67" y="131"/>
                    </a:lnTo>
                    <a:cubicBezTo>
                      <a:pt x="44" y="126"/>
                      <a:pt x="27" y="119"/>
                      <a:pt x="17" y="109"/>
                    </a:cubicBezTo>
                    <a:cubicBezTo>
                      <a:pt x="7" y="98"/>
                      <a:pt x="2" y="85"/>
                      <a:pt x="2" y="67"/>
                    </a:cubicBezTo>
                    <a:cubicBezTo>
                      <a:pt x="2" y="45"/>
                      <a:pt x="9" y="29"/>
                      <a:pt x="24" y="17"/>
                    </a:cubicBezTo>
                    <a:cubicBezTo>
                      <a:pt x="39" y="6"/>
                      <a:pt x="61" y="0"/>
                      <a:pt x="89" y="0"/>
                    </a:cubicBezTo>
                    <a:cubicBezTo>
                      <a:pt x="103" y="0"/>
                      <a:pt x="116" y="1"/>
                      <a:pt x="128" y="3"/>
                    </a:cubicBezTo>
                    <a:cubicBezTo>
                      <a:pt x="140" y="5"/>
                      <a:pt x="152" y="8"/>
                      <a:pt x="162" y="1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92">
                <a:extLst>
                  <a:ext uri="{FF2B5EF4-FFF2-40B4-BE49-F238E27FC236}">
                    <a16:creationId xmlns:a16="http://schemas.microsoft.com/office/drawing/2014/main" id="{722E1AE9-BF05-47E6-AFBC-5AD1E148D0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6" y="1493"/>
                <a:ext cx="31" cy="63"/>
              </a:xfrm>
              <a:custGeom>
                <a:avLst/>
                <a:gdLst>
                  <a:gd name="T0" fmla="*/ 65 w 142"/>
                  <a:gd name="T1" fmla="*/ 0 h 292"/>
                  <a:gd name="T2" fmla="*/ 65 w 142"/>
                  <a:gd name="T3" fmla="*/ 64 h 292"/>
                  <a:gd name="T4" fmla="*/ 142 w 142"/>
                  <a:gd name="T5" fmla="*/ 64 h 292"/>
                  <a:gd name="T6" fmla="*/ 142 w 142"/>
                  <a:gd name="T7" fmla="*/ 93 h 292"/>
                  <a:gd name="T8" fmla="*/ 65 w 142"/>
                  <a:gd name="T9" fmla="*/ 93 h 292"/>
                  <a:gd name="T10" fmla="*/ 65 w 142"/>
                  <a:gd name="T11" fmla="*/ 217 h 292"/>
                  <a:gd name="T12" fmla="*/ 72 w 142"/>
                  <a:gd name="T13" fmla="*/ 253 h 292"/>
                  <a:gd name="T14" fmla="*/ 104 w 142"/>
                  <a:gd name="T15" fmla="*/ 261 h 292"/>
                  <a:gd name="T16" fmla="*/ 142 w 142"/>
                  <a:gd name="T17" fmla="*/ 261 h 292"/>
                  <a:gd name="T18" fmla="*/ 142 w 142"/>
                  <a:gd name="T19" fmla="*/ 292 h 292"/>
                  <a:gd name="T20" fmla="*/ 104 w 142"/>
                  <a:gd name="T21" fmla="*/ 292 h 292"/>
                  <a:gd name="T22" fmla="*/ 44 w 142"/>
                  <a:gd name="T23" fmla="*/ 276 h 292"/>
                  <a:gd name="T24" fmla="*/ 27 w 142"/>
                  <a:gd name="T25" fmla="*/ 217 h 292"/>
                  <a:gd name="T26" fmla="*/ 27 w 142"/>
                  <a:gd name="T27" fmla="*/ 93 h 292"/>
                  <a:gd name="T28" fmla="*/ 0 w 142"/>
                  <a:gd name="T29" fmla="*/ 93 h 292"/>
                  <a:gd name="T30" fmla="*/ 0 w 142"/>
                  <a:gd name="T31" fmla="*/ 64 h 292"/>
                  <a:gd name="T32" fmla="*/ 27 w 142"/>
                  <a:gd name="T33" fmla="*/ 64 h 292"/>
                  <a:gd name="T34" fmla="*/ 27 w 142"/>
                  <a:gd name="T35" fmla="*/ 0 h 292"/>
                  <a:gd name="T36" fmla="*/ 65 w 142"/>
                  <a:gd name="T37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2" h="292">
                    <a:moveTo>
                      <a:pt x="65" y="0"/>
                    </a:moveTo>
                    <a:lnTo>
                      <a:pt x="65" y="64"/>
                    </a:lnTo>
                    <a:lnTo>
                      <a:pt x="142" y="64"/>
                    </a:lnTo>
                    <a:lnTo>
                      <a:pt x="142" y="93"/>
                    </a:lnTo>
                    <a:lnTo>
                      <a:pt x="65" y="93"/>
                    </a:lnTo>
                    <a:lnTo>
                      <a:pt x="65" y="217"/>
                    </a:lnTo>
                    <a:cubicBezTo>
                      <a:pt x="65" y="236"/>
                      <a:pt x="67" y="248"/>
                      <a:pt x="72" y="253"/>
                    </a:cubicBezTo>
                    <a:cubicBezTo>
                      <a:pt x="78" y="258"/>
                      <a:pt x="88" y="261"/>
                      <a:pt x="104" y="261"/>
                    </a:cubicBezTo>
                    <a:lnTo>
                      <a:pt x="142" y="261"/>
                    </a:lnTo>
                    <a:lnTo>
                      <a:pt x="142" y="292"/>
                    </a:lnTo>
                    <a:lnTo>
                      <a:pt x="104" y="292"/>
                    </a:lnTo>
                    <a:cubicBezTo>
                      <a:pt x="75" y="292"/>
                      <a:pt x="55" y="287"/>
                      <a:pt x="44" y="276"/>
                    </a:cubicBezTo>
                    <a:cubicBezTo>
                      <a:pt x="33" y="265"/>
                      <a:pt x="27" y="246"/>
                      <a:pt x="27" y="217"/>
                    </a:cubicBezTo>
                    <a:lnTo>
                      <a:pt x="27" y="93"/>
                    </a:lnTo>
                    <a:lnTo>
                      <a:pt x="0" y="93"/>
                    </a:lnTo>
                    <a:lnTo>
                      <a:pt x="0" y="64"/>
                    </a:lnTo>
                    <a:lnTo>
                      <a:pt x="27" y="64"/>
                    </a:lnTo>
                    <a:lnTo>
                      <a:pt x="27" y="0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Freeform 93">
                <a:extLst>
                  <a:ext uri="{FF2B5EF4-FFF2-40B4-BE49-F238E27FC236}">
                    <a16:creationId xmlns:a16="http://schemas.microsoft.com/office/drawing/2014/main" id="{D8AF54ED-FBA2-4CA4-957F-C94358F4B8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44" y="1506"/>
                <a:ext cx="46" cy="52"/>
              </a:xfrm>
              <a:custGeom>
                <a:avLst/>
                <a:gdLst>
                  <a:gd name="T0" fmla="*/ 211 w 211"/>
                  <a:gd name="T1" fmla="*/ 110 h 239"/>
                  <a:gd name="T2" fmla="*/ 211 w 211"/>
                  <a:gd name="T3" fmla="*/ 128 h 239"/>
                  <a:gd name="T4" fmla="*/ 39 w 211"/>
                  <a:gd name="T5" fmla="*/ 128 h 239"/>
                  <a:gd name="T6" fmla="*/ 62 w 211"/>
                  <a:gd name="T7" fmla="*/ 187 h 239"/>
                  <a:gd name="T8" fmla="*/ 121 w 211"/>
                  <a:gd name="T9" fmla="*/ 207 h 239"/>
                  <a:gd name="T10" fmla="*/ 162 w 211"/>
                  <a:gd name="T11" fmla="*/ 202 h 239"/>
                  <a:gd name="T12" fmla="*/ 203 w 211"/>
                  <a:gd name="T13" fmla="*/ 186 h 239"/>
                  <a:gd name="T14" fmla="*/ 203 w 211"/>
                  <a:gd name="T15" fmla="*/ 222 h 239"/>
                  <a:gd name="T16" fmla="*/ 161 w 211"/>
                  <a:gd name="T17" fmla="*/ 235 h 239"/>
                  <a:gd name="T18" fmla="*/ 118 w 211"/>
                  <a:gd name="T19" fmla="*/ 239 h 239"/>
                  <a:gd name="T20" fmla="*/ 32 w 211"/>
                  <a:gd name="T21" fmla="*/ 207 h 239"/>
                  <a:gd name="T22" fmla="*/ 0 w 211"/>
                  <a:gd name="T23" fmla="*/ 121 h 239"/>
                  <a:gd name="T24" fmla="*/ 30 w 211"/>
                  <a:gd name="T25" fmla="*/ 33 h 239"/>
                  <a:gd name="T26" fmla="*/ 112 w 211"/>
                  <a:gd name="T27" fmla="*/ 0 h 239"/>
                  <a:gd name="T28" fmla="*/ 184 w 211"/>
                  <a:gd name="T29" fmla="*/ 29 h 239"/>
                  <a:gd name="T30" fmla="*/ 211 w 211"/>
                  <a:gd name="T31" fmla="*/ 110 h 239"/>
                  <a:gd name="T32" fmla="*/ 174 w 211"/>
                  <a:gd name="T33" fmla="*/ 99 h 239"/>
                  <a:gd name="T34" fmla="*/ 157 w 211"/>
                  <a:gd name="T35" fmla="*/ 50 h 239"/>
                  <a:gd name="T36" fmla="*/ 112 w 211"/>
                  <a:gd name="T37" fmla="*/ 31 h 239"/>
                  <a:gd name="T38" fmla="*/ 62 w 211"/>
                  <a:gd name="T39" fmla="*/ 49 h 239"/>
                  <a:gd name="T40" fmla="*/ 40 w 211"/>
                  <a:gd name="T41" fmla="*/ 99 h 239"/>
                  <a:gd name="T42" fmla="*/ 174 w 211"/>
                  <a:gd name="T43" fmla="*/ 99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11" h="239">
                    <a:moveTo>
                      <a:pt x="211" y="110"/>
                    </a:moveTo>
                    <a:lnTo>
                      <a:pt x="211" y="128"/>
                    </a:lnTo>
                    <a:lnTo>
                      <a:pt x="39" y="128"/>
                    </a:lnTo>
                    <a:cubicBezTo>
                      <a:pt x="41" y="154"/>
                      <a:pt x="49" y="174"/>
                      <a:pt x="62" y="187"/>
                    </a:cubicBezTo>
                    <a:cubicBezTo>
                      <a:pt x="76" y="201"/>
                      <a:pt x="96" y="207"/>
                      <a:pt x="121" y="207"/>
                    </a:cubicBezTo>
                    <a:cubicBezTo>
                      <a:pt x="135" y="207"/>
                      <a:pt x="149" y="206"/>
                      <a:pt x="162" y="202"/>
                    </a:cubicBezTo>
                    <a:cubicBezTo>
                      <a:pt x="176" y="198"/>
                      <a:pt x="189" y="193"/>
                      <a:pt x="203" y="186"/>
                    </a:cubicBezTo>
                    <a:lnTo>
                      <a:pt x="203" y="222"/>
                    </a:lnTo>
                    <a:cubicBezTo>
                      <a:pt x="189" y="227"/>
                      <a:pt x="175" y="232"/>
                      <a:pt x="161" y="235"/>
                    </a:cubicBezTo>
                    <a:cubicBezTo>
                      <a:pt x="147" y="238"/>
                      <a:pt x="133" y="239"/>
                      <a:pt x="118" y="239"/>
                    </a:cubicBezTo>
                    <a:cubicBezTo>
                      <a:pt x="82" y="239"/>
                      <a:pt x="53" y="228"/>
                      <a:pt x="32" y="207"/>
                    </a:cubicBezTo>
                    <a:cubicBezTo>
                      <a:pt x="11" y="186"/>
                      <a:pt x="0" y="157"/>
                      <a:pt x="0" y="121"/>
                    </a:cubicBezTo>
                    <a:cubicBezTo>
                      <a:pt x="0" y="84"/>
                      <a:pt x="10" y="55"/>
                      <a:pt x="30" y="33"/>
                    </a:cubicBezTo>
                    <a:cubicBezTo>
                      <a:pt x="50" y="11"/>
                      <a:pt x="78" y="0"/>
                      <a:pt x="112" y="0"/>
                    </a:cubicBezTo>
                    <a:cubicBezTo>
                      <a:pt x="142" y="0"/>
                      <a:pt x="167" y="10"/>
                      <a:pt x="184" y="29"/>
                    </a:cubicBezTo>
                    <a:cubicBezTo>
                      <a:pt x="202" y="49"/>
                      <a:pt x="211" y="76"/>
                      <a:pt x="211" y="110"/>
                    </a:cubicBezTo>
                    <a:close/>
                    <a:moveTo>
                      <a:pt x="174" y="99"/>
                    </a:moveTo>
                    <a:cubicBezTo>
                      <a:pt x="174" y="78"/>
                      <a:pt x="168" y="62"/>
                      <a:pt x="157" y="50"/>
                    </a:cubicBezTo>
                    <a:cubicBezTo>
                      <a:pt x="145" y="38"/>
                      <a:pt x="131" y="31"/>
                      <a:pt x="112" y="31"/>
                    </a:cubicBezTo>
                    <a:cubicBezTo>
                      <a:pt x="91" y="31"/>
                      <a:pt x="75" y="37"/>
                      <a:pt x="62" y="49"/>
                    </a:cubicBezTo>
                    <a:cubicBezTo>
                      <a:pt x="50" y="61"/>
                      <a:pt x="42" y="78"/>
                      <a:pt x="40" y="99"/>
                    </a:cubicBezTo>
                    <a:lnTo>
                      <a:pt x="174" y="9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94">
                <a:extLst>
                  <a:ext uri="{FF2B5EF4-FFF2-40B4-BE49-F238E27FC236}">
                    <a16:creationId xmlns:a16="http://schemas.microsoft.com/office/drawing/2014/main" id="{BC84A7CB-EF0F-49C0-BCCD-C3DF7C5FA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2" y="1506"/>
                <a:ext cx="29" cy="50"/>
              </a:xfrm>
              <a:custGeom>
                <a:avLst/>
                <a:gdLst>
                  <a:gd name="T0" fmla="*/ 134 w 134"/>
                  <a:gd name="T1" fmla="*/ 40 h 233"/>
                  <a:gd name="T2" fmla="*/ 120 w 134"/>
                  <a:gd name="T3" fmla="*/ 35 h 233"/>
                  <a:gd name="T4" fmla="*/ 104 w 134"/>
                  <a:gd name="T5" fmla="*/ 33 h 233"/>
                  <a:gd name="T6" fmla="*/ 55 w 134"/>
                  <a:gd name="T7" fmla="*/ 54 h 233"/>
                  <a:gd name="T8" fmla="*/ 38 w 134"/>
                  <a:gd name="T9" fmla="*/ 113 h 233"/>
                  <a:gd name="T10" fmla="*/ 38 w 134"/>
                  <a:gd name="T11" fmla="*/ 233 h 233"/>
                  <a:gd name="T12" fmla="*/ 0 w 134"/>
                  <a:gd name="T13" fmla="*/ 233 h 233"/>
                  <a:gd name="T14" fmla="*/ 0 w 134"/>
                  <a:gd name="T15" fmla="*/ 5 h 233"/>
                  <a:gd name="T16" fmla="*/ 38 w 134"/>
                  <a:gd name="T17" fmla="*/ 5 h 233"/>
                  <a:gd name="T18" fmla="*/ 38 w 134"/>
                  <a:gd name="T19" fmla="*/ 41 h 233"/>
                  <a:gd name="T20" fmla="*/ 69 w 134"/>
                  <a:gd name="T21" fmla="*/ 10 h 233"/>
                  <a:gd name="T22" fmla="*/ 115 w 134"/>
                  <a:gd name="T23" fmla="*/ 0 h 233"/>
                  <a:gd name="T24" fmla="*/ 123 w 134"/>
                  <a:gd name="T25" fmla="*/ 0 h 233"/>
                  <a:gd name="T26" fmla="*/ 134 w 134"/>
                  <a:gd name="T27" fmla="*/ 2 h 233"/>
                  <a:gd name="T28" fmla="*/ 134 w 134"/>
                  <a:gd name="T29" fmla="*/ 4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4" h="233">
                    <a:moveTo>
                      <a:pt x="134" y="40"/>
                    </a:moveTo>
                    <a:cubicBezTo>
                      <a:pt x="130" y="38"/>
                      <a:pt x="125" y="36"/>
                      <a:pt x="120" y="35"/>
                    </a:cubicBezTo>
                    <a:cubicBezTo>
                      <a:pt x="115" y="34"/>
                      <a:pt x="110" y="33"/>
                      <a:pt x="104" y="33"/>
                    </a:cubicBezTo>
                    <a:cubicBezTo>
                      <a:pt x="83" y="33"/>
                      <a:pt x="66" y="40"/>
                      <a:pt x="55" y="54"/>
                    </a:cubicBezTo>
                    <a:cubicBezTo>
                      <a:pt x="44" y="68"/>
                      <a:pt x="38" y="87"/>
                      <a:pt x="38" y="113"/>
                    </a:cubicBezTo>
                    <a:lnTo>
                      <a:pt x="38" y="233"/>
                    </a:lnTo>
                    <a:lnTo>
                      <a:pt x="0" y="233"/>
                    </a:lnTo>
                    <a:lnTo>
                      <a:pt x="0" y="5"/>
                    </a:lnTo>
                    <a:lnTo>
                      <a:pt x="38" y="5"/>
                    </a:lnTo>
                    <a:lnTo>
                      <a:pt x="38" y="41"/>
                    </a:lnTo>
                    <a:cubicBezTo>
                      <a:pt x="46" y="27"/>
                      <a:pt x="56" y="17"/>
                      <a:pt x="69" y="10"/>
                    </a:cubicBezTo>
                    <a:cubicBezTo>
                      <a:pt x="81" y="3"/>
                      <a:pt x="97" y="0"/>
                      <a:pt x="115" y="0"/>
                    </a:cubicBezTo>
                    <a:cubicBezTo>
                      <a:pt x="117" y="0"/>
                      <a:pt x="120" y="0"/>
                      <a:pt x="123" y="0"/>
                    </a:cubicBezTo>
                    <a:cubicBezTo>
                      <a:pt x="126" y="1"/>
                      <a:pt x="130" y="1"/>
                      <a:pt x="134" y="2"/>
                    </a:cubicBezTo>
                    <a:lnTo>
                      <a:pt x="134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95">
                <a:extLst>
                  <a:ext uri="{FF2B5EF4-FFF2-40B4-BE49-F238E27FC236}">
                    <a16:creationId xmlns:a16="http://schemas.microsoft.com/office/drawing/2014/main" id="{BFB6853A-EBDD-41B0-9EEF-B931162BCD5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62" y="1488"/>
                <a:ext cx="46" cy="68"/>
              </a:xfrm>
              <a:custGeom>
                <a:avLst/>
                <a:gdLst>
                  <a:gd name="T0" fmla="*/ 214 w 214"/>
                  <a:gd name="T1" fmla="*/ 88 h 316"/>
                  <a:gd name="T2" fmla="*/ 214 w 214"/>
                  <a:gd name="T3" fmla="*/ 316 h 316"/>
                  <a:gd name="T4" fmla="*/ 177 w 214"/>
                  <a:gd name="T5" fmla="*/ 316 h 316"/>
                  <a:gd name="T6" fmla="*/ 177 w 214"/>
                  <a:gd name="T7" fmla="*/ 117 h 316"/>
                  <a:gd name="T8" fmla="*/ 74 w 214"/>
                  <a:gd name="T9" fmla="*/ 117 h 316"/>
                  <a:gd name="T10" fmla="*/ 74 w 214"/>
                  <a:gd name="T11" fmla="*/ 316 h 316"/>
                  <a:gd name="T12" fmla="*/ 36 w 214"/>
                  <a:gd name="T13" fmla="*/ 316 h 316"/>
                  <a:gd name="T14" fmla="*/ 36 w 214"/>
                  <a:gd name="T15" fmla="*/ 117 h 316"/>
                  <a:gd name="T16" fmla="*/ 0 w 214"/>
                  <a:gd name="T17" fmla="*/ 117 h 316"/>
                  <a:gd name="T18" fmla="*/ 0 w 214"/>
                  <a:gd name="T19" fmla="*/ 88 h 316"/>
                  <a:gd name="T20" fmla="*/ 36 w 214"/>
                  <a:gd name="T21" fmla="*/ 88 h 316"/>
                  <a:gd name="T22" fmla="*/ 36 w 214"/>
                  <a:gd name="T23" fmla="*/ 72 h 316"/>
                  <a:gd name="T24" fmla="*/ 54 w 214"/>
                  <a:gd name="T25" fmla="*/ 17 h 316"/>
                  <a:gd name="T26" fmla="*/ 108 w 214"/>
                  <a:gd name="T27" fmla="*/ 0 h 316"/>
                  <a:gd name="T28" fmla="*/ 145 w 214"/>
                  <a:gd name="T29" fmla="*/ 0 h 316"/>
                  <a:gd name="T30" fmla="*/ 145 w 214"/>
                  <a:gd name="T31" fmla="*/ 31 h 316"/>
                  <a:gd name="T32" fmla="*/ 110 w 214"/>
                  <a:gd name="T33" fmla="*/ 31 h 316"/>
                  <a:gd name="T34" fmla="*/ 82 w 214"/>
                  <a:gd name="T35" fmla="*/ 39 h 316"/>
                  <a:gd name="T36" fmla="*/ 74 w 214"/>
                  <a:gd name="T37" fmla="*/ 68 h 316"/>
                  <a:gd name="T38" fmla="*/ 74 w 214"/>
                  <a:gd name="T39" fmla="*/ 88 h 316"/>
                  <a:gd name="T40" fmla="*/ 214 w 214"/>
                  <a:gd name="T41" fmla="*/ 88 h 316"/>
                  <a:gd name="T42" fmla="*/ 177 w 214"/>
                  <a:gd name="T43" fmla="*/ 0 h 316"/>
                  <a:gd name="T44" fmla="*/ 214 w 214"/>
                  <a:gd name="T45" fmla="*/ 0 h 316"/>
                  <a:gd name="T46" fmla="*/ 214 w 214"/>
                  <a:gd name="T47" fmla="*/ 47 h 316"/>
                  <a:gd name="T48" fmla="*/ 177 w 214"/>
                  <a:gd name="T49" fmla="*/ 47 h 316"/>
                  <a:gd name="T50" fmla="*/ 177 w 214"/>
                  <a:gd name="T51" fmla="*/ 0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14" h="316">
                    <a:moveTo>
                      <a:pt x="214" y="88"/>
                    </a:moveTo>
                    <a:lnTo>
                      <a:pt x="214" y="316"/>
                    </a:lnTo>
                    <a:lnTo>
                      <a:pt x="177" y="316"/>
                    </a:lnTo>
                    <a:lnTo>
                      <a:pt x="177" y="117"/>
                    </a:lnTo>
                    <a:lnTo>
                      <a:pt x="74" y="117"/>
                    </a:lnTo>
                    <a:lnTo>
                      <a:pt x="74" y="316"/>
                    </a:lnTo>
                    <a:lnTo>
                      <a:pt x="36" y="316"/>
                    </a:lnTo>
                    <a:lnTo>
                      <a:pt x="36" y="117"/>
                    </a:lnTo>
                    <a:lnTo>
                      <a:pt x="0" y="117"/>
                    </a:lnTo>
                    <a:lnTo>
                      <a:pt x="0" y="88"/>
                    </a:lnTo>
                    <a:lnTo>
                      <a:pt x="36" y="88"/>
                    </a:lnTo>
                    <a:lnTo>
                      <a:pt x="36" y="72"/>
                    </a:lnTo>
                    <a:cubicBezTo>
                      <a:pt x="36" y="48"/>
                      <a:pt x="42" y="29"/>
                      <a:pt x="54" y="17"/>
                    </a:cubicBezTo>
                    <a:cubicBezTo>
                      <a:pt x="66" y="6"/>
                      <a:pt x="84" y="0"/>
                      <a:pt x="108" y="0"/>
                    </a:cubicBezTo>
                    <a:lnTo>
                      <a:pt x="145" y="0"/>
                    </a:lnTo>
                    <a:lnTo>
                      <a:pt x="145" y="31"/>
                    </a:lnTo>
                    <a:lnTo>
                      <a:pt x="110" y="31"/>
                    </a:lnTo>
                    <a:cubicBezTo>
                      <a:pt x="96" y="31"/>
                      <a:pt x="87" y="33"/>
                      <a:pt x="82" y="39"/>
                    </a:cubicBezTo>
                    <a:cubicBezTo>
                      <a:pt x="76" y="44"/>
                      <a:pt x="74" y="54"/>
                      <a:pt x="74" y="68"/>
                    </a:cubicBezTo>
                    <a:lnTo>
                      <a:pt x="74" y="88"/>
                    </a:lnTo>
                    <a:lnTo>
                      <a:pt x="214" y="88"/>
                    </a:lnTo>
                    <a:close/>
                    <a:moveTo>
                      <a:pt x="177" y="0"/>
                    </a:moveTo>
                    <a:lnTo>
                      <a:pt x="214" y="0"/>
                    </a:lnTo>
                    <a:lnTo>
                      <a:pt x="214" y="47"/>
                    </a:lnTo>
                    <a:lnTo>
                      <a:pt x="177" y="47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Rectangle 96">
                <a:extLst>
                  <a:ext uri="{FF2B5EF4-FFF2-40B4-BE49-F238E27FC236}">
                    <a16:creationId xmlns:a16="http://schemas.microsoft.com/office/drawing/2014/main" id="{9E468D55-30D5-4F81-9B2E-B470A3381A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5" y="1488"/>
                <a:ext cx="8" cy="6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Freeform 97">
                <a:extLst>
                  <a:ext uri="{FF2B5EF4-FFF2-40B4-BE49-F238E27FC236}">
                    <a16:creationId xmlns:a16="http://schemas.microsoft.com/office/drawing/2014/main" id="{70058A3F-933E-476F-AB27-772CA8EAB6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47" y="1506"/>
                <a:ext cx="45" cy="52"/>
              </a:xfrm>
              <a:custGeom>
                <a:avLst/>
                <a:gdLst>
                  <a:gd name="T0" fmla="*/ 211 w 211"/>
                  <a:gd name="T1" fmla="*/ 110 h 239"/>
                  <a:gd name="T2" fmla="*/ 211 w 211"/>
                  <a:gd name="T3" fmla="*/ 128 h 239"/>
                  <a:gd name="T4" fmla="*/ 39 w 211"/>
                  <a:gd name="T5" fmla="*/ 128 h 239"/>
                  <a:gd name="T6" fmla="*/ 63 w 211"/>
                  <a:gd name="T7" fmla="*/ 187 h 239"/>
                  <a:gd name="T8" fmla="*/ 121 w 211"/>
                  <a:gd name="T9" fmla="*/ 207 h 239"/>
                  <a:gd name="T10" fmla="*/ 162 w 211"/>
                  <a:gd name="T11" fmla="*/ 202 h 239"/>
                  <a:gd name="T12" fmla="*/ 203 w 211"/>
                  <a:gd name="T13" fmla="*/ 186 h 239"/>
                  <a:gd name="T14" fmla="*/ 203 w 211"/>
                  <a:gd name="T15" fmla="*/ 222 h 239"/>
                  <a:gd name="T16" fmla="*/ 161 w 211"/>
                  <a:gd name="T17" fmla="*/ 235 h 239"/>
                  <a:gd name="T18" fmla="*/ 118 w 211"/>
                  <a:gd name="T19" fmla="*/ 239 h 239"/>
                  <a:gd name="T20" fmla="*/ 32 w 211"/>
                  <a:gd name="T21" fmla="*/ 207 h 239"/>
                  <a:gd name="T22" fmla="*/ 0 w 211"/>
                  <a:gd name="T23" fmla="*/ 121 h 239"/>
                  <a:gd name="T24" fmla="*/ 30 w 211"/>
                  <a:gd name="T25" fmla="*/ 33 h 239"/>
                  <a:gd name="T26" fmla="*/ 112 w 211"/>
                  <a:gd name="T27" fmla="*/ 0 h 239"/>
                  <a:gd name="T28" fmla="*/ 185 w 211"/>
                  <a:gd name="T29" fmla="*/ 29 h 239"/>
                  <a:gd name="T30" fmla="*/ 211 w 211"/>
                  <a:gd name="T31" fmla="*/ 110 h 239"/>
                  <a:gd name="T32" fmla="*/ 174 w 211"/>
                  <a:gd name="T33" fmla="*/ 99 h 239"/>
                  <a:gd name="T34" fmla="*/ 157 w 211"/>
                  <a:gd name="T35" fmla="*/ 50 h 239"/>
                  <a:gd name="T36" fmla="*/ 112 w 211"/>
                  <a:gd name="T37" fmla="*/ 31 h 239"/>
                  <a:gd name="T38" fmla="*/ 62 w 211"/>
                  <a:gd name="T39" fmla="*/ 49 h 239"/>
                  <a:gd name="T40" fmla="*/ 41 w 211"/>
                  <a:gd name="T41" fmla="*/ 99 h 239"/>
                  <a:gd name="T42" fmla="*/ 174 w 211"/>
                  <a:gd name="T43" fmla="*/ 99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11" h="239">
                    <a:moveTo>
                      <a:pt x="211" y="110"/>
                    </a:moveTo>
                    <a:lnTo>
                      <a:pt x="211" y="128"/>
                    </a:lnTo>
                    <a:lnTo>
                      <a:pt x="39" y="128"/>
                    </a:lnTo>
                    <a:cubicBezTo>
                      <a:pt x="41" y="154"/>
                      <a:pt x="49" y="174"/>
                      <a:pt x="63" y="187"/>
                    </a:cubicBezTo>
                    <a:cubicBezTo>
                      <a:pt x="76" y="201"/>
                      <a:pt x="96" y="207"/>
                      <a:pt x="121" y="207"/>
                    </a:cubicBezTo>
                    <a:cubicBezTo>
                      <a:pt x="135" y="207"/>
                      <a:pt x="149" y="206"/>
                      <a:pt x="162" y="202"/>
                    </a:cubicBezTo>
                    <a:cubicBezTo>
                      <a:pt x="176" y="198"/>
                      <a:pt x="189" y="193"/>
                      <a:pt x="203" y="186"/>
                    </a:cubicBezTo>
                    <a:lnTo>
                      <a:pt x="203" y="222"/>
                    </a:lnTo>
                    <a:cubicBezTo>
                      <a:pt x="189" y="227"/>
                      <a:pt x="176" y="232"/>
                      <a:pt x="161" y="235"/>
                    </a:cubicBezTo>
                    <a:cubicBezTo>
                      <a:pt x="147" y="238"/>
                      <a:pt x="133" y="239"/>
                      <a:pt x="118" y="239"/>
                    </a:cubicBezTo>
                    <a:cubicBezTo>
                      <a:pt x="82" y="239"/>
                      <a:pt x="53" y="228"/>
                      <a:pt x="32" y="207"/>
                    </a:cubicBezTo>
                    <a:cubicBezTo>
                      <a:pt x="11" y="186"/>
                      <a:pt x="0" y="157"/>
                      <a:pt x="0" y="121"/>
                    </a:cubicBezTo>
                    <a:cubicBezTo>
                      <a:pt x="0" y="84"/>
                      <a:pt x="10" y="55"/>
                      <a:pt x="30" y="33"/>
                    </a:cubicBezTo>
                    <a:cubicBezTo>
                      <a:pt x="51" y="11"/>
                      <a:pt x="78" y="0"/>
                      <a:pt x="112" y="0"/>
                    </a:cubicBezTo>
                    <a:cubicBezTo>
                      <a:pt x="143" y="0"/>
                      <a:pt x="167" y="10"/>
                      <a:pt x="185" y="29"/>
                    </a:cubicBezTo>
                    <a:cubicBezTo>
                      <a:pt x="202" y="49"/>
                      <a:pt x="211" y="76"/>
                      <a:pt x="211" y="110"/>
                    </a:cubicBezTo>
                    <a:close/>
                    <a:moveTo>
                      <a:pt x="174" y="99"/>
                    </a:moveTo>
                    <a:cubicBezTo>
                      <a:pt x="174" y="78"/>
                      <a:pt x="168" y="62"/>
                      <a:pt x="157" y="50"/>
                    </a:cubicBezTo>
                    <a:cubicBezTo>
                      <a:pt x="146" y="38"/>
                      <a:pt x="131" y="31"/>
                      <a:pt x="112" y="31"/>
                    </a:cubicBezTo>
                    <a:cubicBezTo>
                      <a:pt x="91" y="31"/>
                      <a:pt x="75" y="37"/>
                      <a:pt x="62" y="49"/>
                    </a:cubicBezTo>
                    <a:cubicBezTo>
                      <a:pt x="50" y="61"/>
                      <a:pt x="42" y="78"/>
                      <a:pt x="41" y="99"/>
                    </a:cubicBezTo>
                    <a:lnTo>
                      <a:pt x="174" y="9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Freeform 98">
                <a:extLst>
                  <a:ext uri="{FF2B5EF4-FFF2-40B4-BE49-F238E27FC236}">
                    <a16:creationId xmlns:a16="http://schemas.microsoft.com/office/drawing/2014/main" id="{4C0C0AC7-4119-4500-AD8B-53742F1C38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3" y="1488"/>
                <a:ext cx="20" cy="80"/>
              </a:xfrm>
              <a:custGeom>
                <a:avLst/>
                <a:gdLst>
                  <a:gd name="T0" fmla="*/ 93 w 93"/>
                  <a:gd name="T1" fmla="*/ 0 h 371"/>
                  <a:gd name="T2" fmla="*/ 53 w 93"/>
                  <a:gd name="T3" fmla="*/ 93 h 371"/>
                  <a:gd name="T4" fmla="*/ 40 w 93"/>
                  <a:gd name="T5" fmla="*/ 185 h 371"/>
                  <a:gd name="T6" fmla="*/ 53 w 93"/>
                  <a:gd name="T7" fmla="*/ 278 h 371"/>
                  <a:gd name="T8" fmla="*/ 93 w 93"/>
                  <a:gd name="T9" fmla="*/ 371 h 371"/>
                  <a:gd name="T10" fmla="*/ 61 w 93"/>
                  <a:gd name="T11" fmla="*/ 371 h 371"/>
                  <a:gd name="T12" fmla="*/ 15 w 93"/>
                  <a:gd name="T13" fmla="*/ 277 h 371"/>
                  <a:gd name="T14" fmla="*/ 0 w 93"/>
                  <a:gd name="T15" fmla="*/ 185 h 371"/>
                  <a:gd name="T16" fmla="*/ 15 w 93"/>
                  <a:gd name="T17" fmla="*/ 94 h 371"/>
                  <a:gd name="T18" fmla="*/ 61 w 93"/>
                  <a:gd name="T19" fmla="*/ 0 h 371"/>
                  <a:gd name="T20" fmla="*/ 93 w 93"/>
                  <a:gd name="T21" fmla="*/ 0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3" h="371">
                    <a:moveTo>
                      <a:pt x="93" y="0"/>
                    </a:moveTo>
                    <a:cubicBezTo>
                      <a:pt x="75" y="31"/>
                      <a:pt x="62" y="62"/>
                      <a:pt x="53" y="93"/>
                    </a:cubicBezTo>
                    <a:cubicBezTo>
                      <a:pt x="44" y="123"/>
                      <a:pt x="40" y="154"/>
                      <a:pt x="40" y="185"/>
                    </a:cubicBezTo>
                    <a:cubicBezTo>
                      <a:pt x="40" y="217"/>
                      <a:pt x="44" y="248"/>
                      <a:pt x="53" y="278"/>
                    </a:cubicBezTo>
                    <a:cubicBezTo>
                      <a:pt x="62" y="309"/>
                      <a:pt x="75" y="340"/>
                      <a:pt x="93" y="371"/>
                    </a:cubicBezTo>
                    <a:lnTo>
                      <a:pt x="61" y="371"/>
                    </a:lnTo>
                    <a:cubicBezTo>
                      <a:pt x="41" y="339"/>
                      <a:pt x="25" y="308"/>
                      <a:pt x="15" y="277"/>
                    </a:cubicBezTo>
                    <a:cubicBezTo>
                      <a:pt x="5" y="246"/>
                      <a:pt x="0" y="216"/>
                      <a:pt x="0" y="185"/>
                    </a:cubicBezTo>
                    <a:cubicBezTo>
                      <a:pt x="0" y="155"/>
                      <a:pt x="5" y="125"/>
                      <a:pt x="15" y="94"/>
                    </a:cubicBezTo>
                    <a:cubicBezTo>
                      <a:pt x="25" y="63"/>
                      <a:pt x="40" y="32"/>
                      <a:pt x="61" y="0"/>
                    </a:cubicBez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Freeform 99">
                <a:extLst>
                  <a:ext uri="{FF2B5EF4-FFF2-40B4-BE49-F238E27FC236}">
                    <a16:creationId xmlns:a16="http://schemas.microsoft.com/office/drawing/2014/main" id="{CE3616A4-160E-485E-A25D-1296817969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1" y="1491"/>
                <a:ext cx="39" cy="65"/>
              </a:xfrm>
              <a:custGeom>
                <a:avLst/>
                <a:gdLst>
                  <a:gd name="T0" fmla="*/ 6 w 181"/>
                  <a:gd name="T1" fmla="*/ 270 h 304"/>
                  <a:gd name="T2" fmla="*/ 73 w 181"/>
                  <a:gd name="T3" fmla="*/ 270 h 304"/>
                  <a:gd name="T4" fmla="*/ 73 w 181"/>
                  <a:gd name="T5" fmla="*/ 38 h 304"/>
                  <a:gd name="T6" fmla="*/ 0 w 181"/>
                  <a:gd name="T7" fmla="*/ 52 h 304"/>
                  <a:gd name="T8" fmla="*/ 0 w 181"/>
                  <a:gd name="T9" fmla="*/ 15 h 304"/>
                  <a:gd name="T10" fmla="*/ 72 w 181"/>
                  <a:gd name="T11" fmla="*/ 0 h 304"/>
                  <a:gd name="T12" fmla="*/ 114 w 181"/>
                  <a:gd name="T13" fmla="*/ 0 h 304"/>
                  <a:gd name="T14" fmla="*/ 114 w 181"/>
                  <a:gd name="T15" fmla="*/ 270 h 304"/>
                  <a:gd name="T16" fmla="*/ 181 w 181"/>
                  <a:gd name="T17" fmla="*/ 270 h 304"/>
                  <a:gd name="T18" fmla="*/ 181 w 181"/>
                  <a:gd name="T19" fmla="*/ 304 h 304"/>
                  <a:gd name="T20" fmla="*/ 6 w 181"/>
                  <a:gd name="T21" fmla="*/ 304 h 304"/>
                  <a:gd name="T22" fmla="*/ 6 w 181"/>
                  <a:gd name="T23" fmla="*/ 27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1" h="304">
                    <a:moveTo>
                      <a:pt x="6" y="270"/>
                    </a:moveTo>
                    <a:lnTo>
                      <a:pt x="73" y="270"/>
                    </a:lnTo>
                    <a:lnTo>
                      <a:pt x="73" y="38"/>
                    </a:lnTo>
                    <a:lnTo>
                      <a:pt x="0" y="52"/>
                    </a:lnTo>
                    <a:lnTo>
                      <a:pt x="0" y="15"/>
                    </a:lnTo>
                    <a:lnTo>
                      <a:pt x="72" y="0"/>
                    </a:lnTo>
                    <a:lnTo>
                      <a:pt x="114" y="0"/>
                    </a:lnTo>
                    <a:lnTo>
                      <a:pt x="114" y="270"/>
                    </a:lnTo>
                    <a:lnTo>
                      <a:pt x="181" y="270"/>
                    </a:lnTo>
                    <a:lnTo>
                      <a:pt x="181" y="304"/>
                    </a:lnTo>
                    <a:lnTo>
                      <a:pt x="6" y="304"/>
                    </a:lnTo>
                    <a:lnTo>
                      <a:pt x="6" y="2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Freeform 100">
                <a:extLst>
                  <a:ext uri="{FF2B5EF4-FFF2-40B4-BE49-F238E27FC236}">
                    <a16:creationId xmlns:a16="http://schemas.microsoft.com/office/drawing/2014/main" id="{51ED7D23-3345-4731-8662-4CF779C7021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24" y="1490"/>
                <a:ext cx="45" cy="68"/>
              </a:xfrm>
              <a:custGeom>
                <a:avLst/>
                <a:gdLst>
                  <a:gd name="T0" fmla="*/ 109 w 210"/>
                  <a:gd name="T1" fmla="*/ 141 h 315"/>
                  <a:gd name="T2" fmla="*/ 65 w 210"/>
                  <a:gd name="T3" fmla="*/ 160 h 315"/>
                  <a:gd name="T4" fmla="*/ 49 w 210"/>
                  <a:gd name="T5" fmla="*/ 212 h 315"/>
                  <a:gd name="T6" fmla="*/ 65 w 210"/>
                  <a:gd name="T7" fmla="*/ 264 h 315"/>
                  <a:gd name="T8" fmla="*/ 109 w 210"/>
                  <a:gd name="T9" fmla="*/ 282 h 315"/>
                  <a:gd name="T10" fmla="*/ 153 w 210"/>
                  <a:gd name="T11" fmla="*/ 264 h 315"/>
                  <a:gd name="T12" fmla="*/ 169 w 210"/>
                  <a:gd name="T13" fmla="*/ 212 h 315"/>
                  <a:gd name="T14" fmla="*/ 153 w 210"/>
                  <a:gd name="T15" fmla="*/ 160 h 315"/>
                  <a:gd name="T16" fmla="*/ 109 w 210"/>
                  <a:gd name="T17" fmla="*/ 141 h 315"/>
                  <a:gd name="T18" fmla="*/ 190 w 210"/>
                  <a:gd name="T19" fmla="*/ 12 h 315"/>
                  <a:gd name="T20" fmla="*/ 190 w 210"/>
                  <a:gd name="T21" fmla="*/ 50 h 315"/>
                  <a:gd name="T22" fmla="*/ 159 w 210"/>
                  <a:gd name="T23" fmla="*/ 38 h 315"/>
                  <a:gd name="T24" fmla="*/ 128 w 210"/>
                  <a:gd name="T25" fmla="*/ 34 h 315"/>
                  <a:gd name="T26" fmla="*/ 66 w 210"/>
                  <a:gd name="T27" fmla="*/ 62 h 315"/>
                  <a:gd name="T28" fmla="*/ 41 w 210"/>
                  <a:gd name="T29" fmla="*/ 145 h 315"/>
                  <a:gd name="T30" fmla="*/ 71 w 210"/>
                  <a:gd name="T31" fmla="*/ 118 h 315"/>
                  <a:gd name="T32" fmla="*/ 111 w 210"/>
                  <a:gd name="T33" fmla="*/ 108 h 315"/>
                  <a:gd name="T34" fmla="*/ 184 w 210"/>
                  <a:gd name="T35" fmla="*/ 136 h 315"/>
                  <a:gd name="T36" fmla="*/ 210 w 210"/>
                  <a:gd name="T37" fmla="*/ 212 h 315"/>
                  <a:gd name="T38" fmla="*/ 183 w 210"/>
                  <a:gd name="T39" fmla="*/ 287 h 315"/>
                  <a:gd name="T40" fmla="*/ 109 w 210"/>
                  <a:gd name="T41" fmla="*/ 315 h 315"/>
                  <a:gd name="T42" fmla="*/ 28 w 210"/>
                  <a:gd name="T43" fmla="*/ 275 h 315"/>
                  <a:gd name="T44" fmla="*/ 0 w 210"/>
                  <a:gd name="T45" fmla="*/ 158 h 315"/>
                  <a:gd name="T46" fmla="*/ 35 w 210"/>
                  <a:gd name="T47" fmla="*/ 43 h 315"/>
                  <a:gd name="T48" fmla="*/ 126 w 210"/>
                  <a:gd name="T49" fmla="*/ 0 h 315"/>
                  <a:gd name="T50" fmla="*/ 157 w 210"/>
                  <a:gd name="T51" fmla="*/ 3 h 315"/>
                  <a:gd name="T52" fmla="*/ 190 w 210"/>
                  <a:gd name="T53" fmla="*/ 12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10" h="315">
                    <a:moveTo>
                      <a:pt x="109" y="141"/>
                    </a:moveTo>
                    <a:cubicBezTo>
                      <a:pt x="90" y="141"/>
                      <a:pt x="76" y="147"/>
                      <a:pt x="65" y="160"/>
                    </a:cubicBezTo>
                    <a:cubicBezTo>
                      <a:pt x="54" y="172"/>
                      <a:pt x="49" y="190"/>
                      <a:pt x="49" y="212"/>
                    </a:cubicBezTo>
                    <a:cubicBezTo>
                      <a:pt x="49" y="233"/>
                      <a:pt x="54" y="251"/>
                      <a:pt x="65" y="264"/>
                    </a:cubicBezTo>
                    <a:cubicBezTo>
                      <a:pt x="76" y="276"/>
                      <a:pt x="90" y="282"/>
                      <a:pt x="109" y="282"/>
                    </a:cubicBezTo>
                    <a:cubicBezTo>
                      <a:pt x="127" y="282"/>
                      <a:pt x="142" y="276"/>
                      <a:pt x="153" y="264"/>
                    </a:cubicBezTo>
                    <a:cubicBezTo>
                      <a:pt x="163" y="251"/>
                      <a:pt x="169" y="233"/>
                      <a:pt x="169" y="212"/>
                    </a:cubicBezTo>
                    <a:cubicBezTo>
                      <a:pt x="169" y="190"/>
                      <a:pt x="163" y="172"/>
                      <a:pt x="153" y="160"/>
                    </a:cubicBezTo>
                    <a:cubicBezTo>
                      <a:pt x="142" y="147"/>
                      <a:pt x="127" y="141"/>
                      <a:pt x="109" y="141"/>
                    </a:cubicBezTo>
                    <a:close/>
                    <a:moveTo>
                      <a:pt x="190" y="12"/>
                    </a:moveTo>
                    <a:lnTo>
                      <a:pt x="190" y="50"/>
                    </a:lnTo>
                    <a:cubicBezTo>
                      <a:pt x="180" y="45"/>
                      <a:pt x="170" y="41"/>
                      <a:pt x="159" y="38"/>
                    </a:cubicBezTo>
                    <a:cubicBezTo>
                      <a:pt x="149" y="36"/>
                      <a:pt x="138" y="34"/>
                      <a:pt x="128" y="34"/>
                    </a:cubicBezTo>
                    <a:cubicBezTo>
                      <a:pt x="101" y="34"/>
                      <a:pt x="80" y="44"/>
                      <a:pt x="66" y="62"/>
                    </a:cubicBezTo>
                    <a:cubicBezTo>
                      <a:pt x="51" y="80"/>
                      <a:pt x="43" y="108"/>
                      <a:pt x="41" y="145"/>
                    </a:cubicBezTo>
                    <a:cubicBezTo>
                      <a:pt x="49" y="133"/>
                      <a:pt x="59" y="124"/>
                      <a:pt x="71" y="118"/>
                    </a:cubicBezTo>
                    <a:cubicBezTo>
                      <a:pt x="84" y="111"/>
                      <a:pt x="97" y="108"/>
                      <a:pt x="111" y="108"/>
                    </a:cubicBezTo>
                    <a:cubicBezTo>
                      <a:pt x="142" y="108"/>
                      <a:pt x="166" y="118"/>
                      <a:pt x="184" y="136"/>
                    </a:cubicBezTo>
                    <a:cubicBezTo>
                      <a:pt x="201" y="155"/>
                      <a:pt x="210" y="180"/>
                      <a:pt x="210" y="212"/>
                    </a:cubicBezTo>
                    <a:cubicBezTo>
                      <a:pt x="210" y="243"/>
                      <a:pt x="201" y="268"/>
                      <a:pt x="183" y="287"/>
                    </a:cubicBezTo>
                    <a:cubicBezTo>
                      <a:pt x="164" y="306"/>
                      <a:pt x="140" y="315"/>
                      <a:pt x="109" y="315"/>
                    </a:cubicBezTo>
                    <a:cubicBezTo>
                      <a:pt x="74" y="315"/>
                      <a:pt x="47" y="302"/>
                      <a:pt x="28" y="275"/>
                    </a:cubicBezTo>
                    <a:cubicBezTo>
                      <a:pt x="10" y="248"/>
                      <a:pt x="0" y="209"/>
                      <a:pt x="0" y="158"/>
                    </a:cubicBezTo>
                    <a:cubicBezTo>
                      <a:pt x="0" y="110"/>
                      <a:pt x="12" y="71"/>
                      <a:pt x="35" y="43"/>
                    </a:cubicBezTo>
                    <a:cubicBezTo>
                      <a:pt x="57" y="14"/>
                      <a:pt x="88" y="0"/>
                      <a:pt x="126" y="0"/>
                    </a:cubicBezTo>
                    <a:cubicBezTo>
                      <a:pt x="137" y="0"/>
                      <a:pt x="147" y="1"/>
                      <a:pt x="157" y="3"/>
                    </a:cubicBezTo>
                    <a:cubicBezTo>
                      <a:pt x="168" y="5"/>
                      <a:pt x="179" y="8"/>
                      <a:pt x="190" y="1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Freeform 101">
                <a:extLst>
                  <a:ext uri="{FF2B5EF4-FFF2-40B4-BE49-F238E27FC236}">
                    <a16:creationId xmlns:a16="http://schemas.microsoft.com/office/drawing/2014/main" id="{87E399E3-90DB-40A2-8F20-DFF8D517B4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1545"/>
                <a:ext cx="13" cy="22"/>
              </a:xfrm>
              <a:custGeom>
                <a:avLst/>
                <a:gdLst>
                  <a:gd name="T0" fmla="*/ 16 w 59"/>
                  <a:gd name="T1" fmla="*/ 0 h 101"/>
                  <a:gd name="T2" fmla="*/ 59 w 59"/>
                  <a:gd name="T3" fmla="*/ 0 h 101"/>
                  <a:gd name="T4" fmla="*/ 59 w 59"/>
                  <a:gd name="T5" fmla="*/ 35 h 101"/>
                  <a:gd name="T6" fmla="*/ 26 w 59"/>
                  <a:gd name="T7" fmla="*/ 101 h 101"/>
                  <a:gd name="T8" fmla="*/ 0 w 59"/>
                  <a:gd name="T9" fmla="*/ 101 h 101"/>
                  <a:gd name="T10" fmla="*/ 16 w 59"/>
                  <a:gd name="T11" fmla="*/ 35 h 101"/>
                  <a:gd name="T12" fmla="*/ 16 w 59"/>
                  <a:gd name="T13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101">
                    <a:moveTo>
                      <a:pt x="16" y="0"/>
                    </a:moveTo>
                    <a:lnTo>
                      <a:pt x="59" y="0"/>
                    </a:lnTo>
                    <a:lnTo>
                      <a:pt x="59" y="35"/>
                    </a:lnTo>
                    <a:lnTo>
                      <a:pt x="26" y="101"/>
                    </a:lnTo>
                    <a:lnTo>
                      <a:pt x="0" y="101"/>
                    </a:lnTo>
                    <a:lnTo>
                      <a:pt x="16" y="3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Freeform 102">
                <a:extLst>
                  <a:ext uri="{FF2B5EF4-FFF2-40B4-BE49-F238E27FC236}">
                    <a16:creationId xmlns:a16="http://schemas.microsoft.com/office/drawing/2014/main" id="{21A3014D-FD8B-4A89-A1C6-713F724E74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1" y="1490"/>
                <a:ext cx="43" cy="68"/>
              </a:xfrm>
              <a:custGeom>
                <a:avLst/>
                <a:gdLst>
                  <a:gd name="T0" fmla="*/ 137 w 200"/>
                  <a:gd name="T1" fmla="*/ 145 h 315"/>
                  <a:gd name="T2" fmla="*/ 183 w 200"/>
                  <a:gd name="T3" fmla="*/ 172 h 315"/>
                  <a:gd name="T4" fmla="*/ 200 w 200"/>
                  <a:gd name="T5" fmla="*/ 221 h 315"/>
                  <a:gd name="T6" fmla="*/ 169 w 200"/>
                  <a:gd name="T7" fmla="*/ 290 h 315"/>
                  <a:gd name="T8" fmla="*/ 81 w 200"/>
                  <a:gd name="T9" fmla="*/ 315 h 315"/>
                  <a:gd name="T10" fmla="*/ 42 w 200"/>
                  <a:gd name="T11" fmla="*/ 311 h 315"/>
                  <a:gd name="T12" fmla="*/ 0 w 200"/>
                  <a:gd name="T13" fmla="*/ 300 h 315"/>
                  <a:gd name="T14" fmla="*/ 0 w 200"/>
                  <a:gd name="T15" fmla="*/ 260 h 315"/>
                  <a:gd name="T16" fmla="*/ 37 w 200"/>
                  <a:gd name="T17" fmla="*/ 275 h 315"/>
                  <a:gd name="T18" fmla="*/ 80 w 200"/>
                  <a:gd name="T19" fmla="*/ 280 h 315"/>
                  <a:gd name="T20" fmla="*/ 139 w 200"/>
                  <a:gd name="T21" fmla="*/ 265 h 315"/>
                  <a:gd name="T22" fmla="*/ 159 w 200"/>
                  <a:gd name="T23" fmla="*/ 221 h 315"/>
                  <a:gd name="T24" fmla="*/ 140 w 200"/>
                  <a:gd name="T25" fmla="*/ 179 h 315"/>
                  <a:gd name="T26" fmla="*/ 88 w 200"/>
                  <a:gd name="T27" fmla="*/ 164 h 315"/>
                  <a:gd name="T28" fmla="*/ 53 w 200"/>
                  <a:gd name="T29" fmla="*/ 164 h 315"/>
                  <a:gd name="T30" fmla="*/ 53 w 200"/>
                  <a:gd name="T31" fmla="*/ 130 h 315"/>
                  <a:gd name="T32" fmla="*/ 90 w 200"/>
                  <a:gd name="T33" fmla="*/ 130 h 315"/>
                  <a:gd name="T34" fmla="*/ 136 w 200"/>
                  <a:gd name="T35" fmla="*/ 118 h 315"/>
                  <a:gd name="T36" fmla="*/ 152 w 200"/>
                  <a:gd name="T37" fmla="*/ 83 h 315"/>
                  <a:gd name="T38" fmla="*/ 135 w 200"/>
                  <a:gd name="T39" fmla="*/ 47 h 315"/>
                  <a:gd name="T40" fmla="*/ 88 w 200"/>
                  <a:gd name="T41" fmla="*/ 34 h 315"/>
                  <a:gd name="T42" fmla="*/ 52 w 200"/>
                  <a:gd name="T43" fmla="*/ 38 h 315"/>
                  <a:gd name="T44" fmla="*/ 9 w 200"/>
                  <a:gd name="T45" fmla="*/ 50 h 315"/>
                  <a:gd name="T46" fmla="*/ 9 w 200"/>
                  <a:gd name="T47" fmla="*/ 13 h 315"/>
                  <a:gd name="T48" fmla="*/ 53 w 200"/>
                  <a:gd name="T49" fmla="*/ 3 h 315"/>
                  <a:gd name="T50" fmla="*/ 92 w 200"/>
                  <a:gd name="T51" fmla="*/ 0 h 315"/>
                  <a:gd name="T52" fmla="*/ 166 w 200"/>
                  <a:gd name="T53" fmla="*/ 21 h 315"/>
                  <a:gd name="T54" fmla="*/ 193 w 200"/>
                  <a:gd name="T55" fmla="*/ 79 h 315"/>
                  <a:gd name="T56" fmla="*/ 178 w 200"/>
                  <a:gd name="T57" fmla="*/ 121 h 315"/>
                  <a:gd name="T58" fmla="*/ 137 w 200"/>
                  <a:gd name="T59" fmla="*/ 145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00" h="315">
                    <a:moveTo>
                      <a:pt x="137" y="145"/>
                    </a:moveTo>
                    <a:cubicBezTo>
                      <a:pt x="157" y="150"/>
                      <a:pt x="172" y="158"/>
                      <a:pt x="183" y="172"/>
                    </a:cubicBezTo>
                    <a:cubicBezTo>
                      <a:pt x="194" y="185"/>
                      <a:pt x="200" y="201"/>
                      <a:pt x="200" y="221"/>
                    </a:cubicBezTo>
                    <a:cubicBezTo>
                      <a:pt x="200" y="251"/>
                      <a:pt x="190" y="274"/>
                      <a:pt x="169" y="290"/>
                    </a:cubicBezTo>
                    <a:cubicBezTo>
                      <a:pt x="148" y="307"/>
                      <a:pt x="119" y="315"/>
                      <a:pt x="81" y="315"/>
                    </a:cubicBezTo>
                    <a:cubicBezTo>
                      <a:pt x="68" y="315"/>
                      <a:pt x="55" y="314"/>
                      <a:pt x="42" y="311"/>
                    </a:cubicBezTo>
                    <a:cubicBezTo>
                      <a:pt x="28" y="309"/>
                      <a:pt x="14" y="305"/>
                      <a:pt x="0" y="300"/>
                    </a:cubicBezTo>
                    <a:lnTo>
                      <a:pt x="0" y="260"/>
                    </a:lnTo>
                    <a:cubicBezTo>
                      <a:pt x="11" y="267"/>
                      <a:pt x="24" y="272"/>
                      <a:pt x="37" y="275"/>
                    </a:cubicBezTo>
                    <a:cubicBezTo>
                      <a:pt x="51" y="279"/>
                      <a:pt x="65" y="280"/>
                      <a:pt x="80" y="280"/>
                    </a:cubicBezTo>
                    <a:cubicBezTo>
                      <a:pt x="106" y="280"/>
                      <a:pt x="125" y="275"/>
                      <a:pt x="139" y="265"/>
                    </a:cubicBezTo>
                    <a:cubicBezTo>
                      <a:pt x="152" y="255"/>
                      <a:pt x="159" y="240"/>
                      <a:pt x="159" y="221"/>
                    </a:cubicBezTo>
                    <a:cubicBezTo>
                      <a:pt x="159" y="203"/>
                      <a:pt x="153" y="189"/>
                      <a:pt x="140" y="179"/>
                    </a:cubicBezTo>
                    <a:cubicBezTo>
                      <a:pt x="128" y="169"/>
                      <a:pt x="110" y="164"/>
                      <a:pt x="88" y="164"/>
                    </a:cubicBezTo>
                    <a:lnTo>
                      <a:pt x="53" y="164"/>
                    </a:lnTo>
                    <a:lnTo>
                      <a:pt x="53" y="130"/>
                    </a:lnTo>
                    <a:lnTo>
                      <a:pt x="90" y="130"/>
                    </a:lnTo>
                    <a:cubicBezTo>
                      <a:pt x="110" y="130"/>
                      <a:pt x="125" y="126"/>
                      <a:pt x="136" y="118"/>
                    </a:cubicBezTo>
                    <a:cubicBezTo>
                      <a:pt x="147" y="110"/>
                      <a:pt x="152" y="98"/>
                      <a:pt x="152" y="83"/>
                    </a:cubicBezTo>
                    <a:cubicBezTo>
                      <a:pt x="152" y="67"/>
                      <a:pt x="146" y="55"/>
                      <a:pt x="135" y="47"/>
                    </a:cubicBezTo>
                    <a:cubicBezTo>
                      <a:pt x="124" y="39"/>
                      <a:pt x="109" y="34"/>
                      <a:pt x="88" y="34"/>
                    </a:cubicBezTo>
                    <a:cubicBezTo>
                      <a:pt x="77" y="34"/>
                      <a:pt x="65" y="36"/>
                      <a:pt x="52" y="38"/>
                    </a:cubicBezTo>
                    <a:cubicBezTo>
                      <a:pt x="39" y="41"/>
                      <a:pt x="25" y="44"/>
                      <a:pt x="9" y="50"/>
                    </a:cubicBezTo>
                    <a:lnTo>
                      <a:pt x="9" y="13"/>
                    </a:lnTo>
                    <a:cubicBezTo>
                      <a:pt x="25" y="9"/>
                      <a:pt x="39" y="5"/>
                      <a:pt x="53" y="3"/>
                    </a:cubicBezTo>
                    <a:cubicBezTo>
                      <a:pt x="67" y="1"/>
                      <a:pt x="80" y="0"/>
                      <a:pt x="92" y="0"/>
                    </a:cubicBezTo>
                    <a:cubicBezTo>
                      <a:pt x="123" y="0"/>
                      <a:pt x="147" y="7"/>
                      <a:pt x="166" y="21"/>
                    </a:cubicBezTo>
                    <a:cubicBezTo>
                      <a:pt x="184" y="35"/>
                      <a:pt x="193" y="54"/>
                      <a:pt x="193" y="79"/>
                    </a:cubicBezTo>
                    <a:cubicBezTo>
                      <a:pt x="193" y="95"/>
                      <a:pt x="188" y="110"/>
                      <a:pt x="178" y="121"/>
                    </a:cubicBezTo>
                    <a:cubicBezTo>
                      <a:pt x="169" y="133"/>
                      <a:pt x="155" y="141"/>
                      <a:pt x="137" y="14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Freeform 103">
                <a:extLst>
                  <a:ext uri="{FF2B5EF4-FFF2-40B4-BE49-F238E27FC236}">
                    <a16:creationId xmlns:a16="http://schemas.microsoft.com/office/drawing/2014/main" id="{20794012-8EFD-4468-8839-E887417018C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67" y="1490"/>
                <a:ext cx="45" cy="68"/>
              </a:xfrm>
              <a:custGeom>
                <a:avLst/>
                <a:gdLst>
                  <a:gd name="T0" fmla="*/ 104 w 208"/>
                  <a:gd name="T1" fmla="*/ 165 h 315"/>
                  <a:gd name="T2" fmla="*/ 58 w 208"/>
                  <a:gd name="T3" fmla="*/ 181 h 315"/>
                  <a:gd name="T4" fmla="*/ 41 w 208"/>
                  <a:gd name="T5" fmla="*/ 224 h 315"/>
                  <a:gd name="T6" fmla="*/ 58 w 208"/>
                  <a:gd name="T7" fmla="*/ 267 h 315"/>
                  <a:gd name="T8" fmla="*/ 104 w 208"/>
                  <a:gd name="T9" fmla="*/ 282 h 315"/>
                  <a:gd name="T10" fmla="*/ 150 w 208"/>
                  <a:gd name="T11" fmla="*/ 267 h 315"/>
                  <a:gd name="T12" fmla="*/ 167 w 208"/>
                  <a:gd name="T13" fmla="*/ 224 h 315"/>
                  <a:gd name="T14" fmla="*/ 150 w 208"/>
                  <a:gd name="T15" fmla="*/ 181 h 315"/>
                  <a:gd name="T16" fmla="*/ 104 w 208"/>
                  <a:gd name="T17" fmla="*/ 165 h 315"/>
                  <a:gd name="T18" fmla="*/ 63 w 208"/>
                  <a:gd name="T19" fmla="*/ 147 h 315"/>
                  <a:gd name="T20" fmla="*/ 22 w 208"/>
                  <a:gd name="T21" fmla="*/ 123 h 315"/>
                  <a:gd name="T22" fmla="*/ 7 w 208"/>
                  <a:gd name="T23" fmla="*/ 79 h 315"/>
                  <a:gd name="T24" fmla="*/ 33 w 208"/>
                  <a:gd name="T25" fmla="*/ 21 h 315"/>
                  <a:gd name="T26" fmla="*/ 104 w 208"/>
                  <a:gd name="T27" fmla="*/ 0 h 315"/>
                  <a:gd name="T28" fmla="*/ 175 w 208"/>
                  <a:gd name="T29" fmla="*/ 21 h 315"/>
                  <a:gd name="T30" fmla="*/ 201 w 208"/>
                  <a:gd name="T31" fmla="*/ 79 h 315"/>
                  <a:gd name="T32" fmla="*/ 186 w 208"/>
                  <a:gd name="T33" fmla="*/ 123 h 315"/>
                  <a:gd name="T34" fmla="*/ 145 w 208"/>
                  <a:gd name="T35" fmla="*/ 147 h 315"/>
                  <a:gd name="T36" fmla="*/ 192 w 208"/>
                  <a:gd name="T37" fmla="*/ 174 h 315"/>
                  <a:gd name="T38" fmla="*/ 208 w 208"/>
                  <a:gd name="T39" fmla="*/ 224 h 315"/>
                  <a:gd name="T40" fmla="*/ 181 w 208"/>
                  <a:gd name="T41" fmla="*/ 291 h 315"/>
                  <a:gd name="T42" fmla="*/ 104 w 208"/>
                  <a:gd name="T43" fmla="*/ 315 h 315"/>
                  <a:gd name="T44" fmla="*/ 27 w 208"/>
                  <a:gd name="T45" fmla="*/ 291 h 315"/>
                  <a:gd name="T46" fmla="*/ 0 w 208"/>
                  <a:gd name="T47" fmla="*/ 224 h 315"/>
                  <a:gd name="T48" fmla="*/ 17 w 208"/>
                  <a:gd name="T49" fmla="*/ 174 h 315"/>
                  <a:gd name="T50" fmla="*/ 63 w 208"/>
                  <a:gd name="T51" fmla="*/ 147 h 315"/>
                  <a:gd name="T52" fmla="*/ 48 w 208"/>
                  <a:gd name="T53" fmla="*/ 82 h 315"/>
                  <a:gd name="T54" fmla="*/ 63 w 208"/>
                  <a:gd name="T55" fmla="*/ 119 h 315"/>
                  <a:gd name="T56" fmla="*/ 104 w 208"/>
                  <a:gd name="T57" fmla="*/ 133 h 315"/>
                  <a:gd name="T58" fmla="*/ 145 w 208"/>
                  <a:gd name="T59" fmla="*/ 119 h 315"/>
                  <a:gd name="T60" fmla="*/ 160 w 208"/>
                  <a:gd name="T61" fmla="*/ 82 h 315"/>
                  <a:gd name="T62" fmla="*/ 145 w 208"/>
                  <a:gd name="T63" fmla="*/ 46 h 315"/>
                  <a:gd name="T64" fmla="*/ 104 w 208"/>
                  <a:gd name="T65" fmla="*/ 32 h 315"/>
                  <a:gd name="T66" fmla="*/ 63 w 208"/>
                  <a:gd name="T67" fmla="*/ 46 h 315"/>
                  <a:gd name="T68" fmla="*/ 48 w 208"/>
                  <a:gd name="T69" fmla="*/ 82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08" h="315">
                    <a:moveTo>
                      <a:pt x="104" y="165"/>
                    </a:moveTo>
                    <a:cubicBezTo>
                      <a:pt x="85" y="165"/>
                      <a:pt x="69" y="170"/>
                      <a:pt x="58" y="181"/>
                    </a:cubicBezTo>
                    <a:cubicBezTo>
                      <a:pt x="47" y="191"/>
                      <a:pt x="41" y="205"/>
                      <a:pt x="41" y="224"/>
                    </a:cubicBezTo>
                    <a:cubicBezTo>
                      <a:pt x="41" y="242"/>
                      <a:pt x="47" y="256"/>
                      <a:pt x="58" y="267"/>
                    </a:cubicBezTo>
                    <a:cubicBezTo>
                      <a:pt x="69" y="277"/>
                      <a:pt x="85" y="282"/>
                      <a:pt x="104" y="282"/>
                    </a:cubicBezTo>
                    <a:cubicBezTo>
                      <a:pt x="124" y="282"/>
                      <a:pt x="139" y="277"/>
                      <a:pt x="150" y="267"/>
                    </a:cubicBezTo>
                    <a:cubicBezTo>
                      <a:pt x="161" y="256"/>
                      <a:pt x="167" y="242"/>
                      <a:pt x="167" y="224"/>
                    </a:cubicBezTo>
                    <a:cubicBezTo>
                      <a:pt x="167" y="205"/>
                      <a:pt x="161" y="191"/>
                      <a:pt x="150" y="181"/>
                    </a:cubicBezTo>
                    <a:cubicBezTo>
                      <a:pt x="139" y="170"/>
                      <a:pt x="124" y="165"/>
                      <a:pt x="104" y="165"/>
                    </a:cubicBezTo>
                    <a:close/>
                    <a:moveTo>
                      <a:pt x="63" y="147"/>
                    </a:moveTo>
                    <a:cubicBezTo>
                      <a:pt x="45" y="143"/>
                      <a:pt x="32" y="135"/>
                      <a:pt x="22" y="123"/>
                    </a:cubicBezTo>
                    <a:cubicBezTo>
                      <a:pt x="12" y="111"/>
                      <a:pt x="7" y="96"/>
                      <a:pt x="7" y="79"/>
                    </a:cubicBezTo>
                    <a:cubicBezTo>
                      <a:pt x="7" y="54"/>
                      <a:pt x="16" y="35"/>
                      <a:pt x="33" y="21"/>
                    </a:cubicBezTo>
                    <a:cubicBezTo>
                      <a:pt x="50" y="7"/>
                      <a:pt x="74" y="0"/>
                      <a:pt x="104" y="0"/>
                    </a:cubicBezTo>
                    <a:cubicBezTo>
                      <a:pt x="134" y="0"/>
                      <a:pt x="158" y="7"/>
                      <a:pt x="175" y="21"/>
                    </a:cubicBezTo>
                    <a:cubicBezTo>
                      <a:pt x="192" y="35"/>
                      <a:pt x="201" y="54"/>
                      <a:pt x="201" y="79"/>
                    </a:cubicBezTo>
                    <a:cubicBezTo>
                      <a:pt x="201" y="96"/>
                      <a:pt x="196" y="111"/>
                      <a:pt x="186" y="123"/>
                    </a:cubicBezTo>
                    <a:cubicBezTo>
                      <a:pt x="176" y="135"/>
                      <a:pt x="163" y="143"/>
                      <a:pt x="145" y="147"/>
                    </a:cubicBezTo>
                    <a:cubicBezTo>
                      <a:pt x="165" y="152"/>
                      <a:pt x="181" y="161"/>
                      <a:pt x="192" y="174"/>
                    </a:cubicBezTo>
                    <a:cubicBezTo>
                      <a:pt x="203" y="188"/>
                      <a:pt x="208" y="204"/>
                      <a:pt x="208" y="224"/>
                    </a:cubicBezTo>
                    <a:cubicBezTo>
                      <a:pt x="208" y="253"/>
                      <a:pt x="199" y="276"/>
                      <a:pt x="181" y="291"/>
                    </a:cubicBezTo>
                    <a:cubicBezTo>
                      <a:pt x="163" y="307"/>
                      <a:pt x="138" y="315"/>
                      <a:pt x="104" y="315"/>
                    </a:cubicBezTo>
                    <a:cubicBezTo>
                      <a:pt x="71" y="315"/>
                      <a:pt x="45" y="307"/>
                      <a:pt x="27" y="291"/>
                    </a:cubicBezTo>
                    <a:cubicBezTo>
                      <a:pt x="9" y="276"/>
                      <a:pt x="0" y="253"/>
                      <a:pt x="0" y="224"/>
                    </a:cubicBezTo>
                    <a:cubicBezTo>
                      <a:pt x="0" y="204"/>
                      <a:pt x="5" y="188"/>
                      <a:pt x="17" y="174"/>
                    </a:cubicBezTo>
                    <a:cubicBezTo>
                      <a:pt x="28" y="161"/>
                      <a:pt x="43" y="152"/>
                      <a:pt x="63" y="147"/>
                    </a:cubicBezTo>
                    <a:close/>
                    <a:moveTo>
                      <a:pt x="48" y="82"/>
                    </a:moveTo>
                    <a:cubicBezTo>
                      <a:pt x="48" y="98"/>
                      <a:pt x="53" y="110"/>
                      <a:pt x="63" y="119"/>
                    </a:cubicBezTo>
                    <a:cubicBezTo>
                      <a:pt x="72" y="128"/>
                      <a:pt x="86" y="133"/>
                      <a:pt x="104" y="133"/>
                    </a:cubicBezTo>
                    <a:cubicBezTo>
                      <a:pt x="122" y="133"/>
                      <a:pt x="135" y="128"/>
                      <a:pt x="145" y="119"/>
                    </a:cubicBezTo>
                    <a:cubicBezTo>
                      <a:pt x="155" y="110"/>
                      <a:pt x="160" y="98"/>
                      <a:pt x="160" y="82"/>
                    </a:cubicBezTo>
                    <a:cubicBezTo>
                      <a:pt x="160" y="67"/>
                      <a:pt x="155" y="54"/>
                      <a:pt x="145" y="46"/>
                    </a:cubicBezTo>
                    <a:cubicBezTo>
                      <a:pt x="135" y="37"/>
                      <a:pt x="122" y="32"/>
                      <a:pt x="104" y="32"/>
                    </a:cubicBezTo>
                    <a:cubicBezTo>
                      <a:pt x="86" y="32"/>
                      <a:pt x="72" y="37"/>
                      <a:pt x="63" y="46"/>
                    </a:cubicBezTo>
                    <a:cubicBezTo>
                      <a:pt x="53" y="54"/>
                      <a:pt x="48" y="67"/>
                      <a:pt x="48" y="8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Freeform 104">
                <a:extLst>
                  <a:ext uri="{FF2B5EF4-FFF2-40B4-BE49-F238E27FC236}">
                    <a16:creationId xmlns:a16="http://schemas.microsoft.com/office/drawing/2014/main" id="{3B0B43CA-408D-4B91-AB91-601882D47B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22" y="1491"/>
                <a:ext cx="48" cy="65"/>
              </a:xfrm>
              <a:custGeom>
                <a:avLst/>
                <a:gdLst>
                  <a:gd name="T0" fmla="*/ 137 w 222"/>
                  <a:gd name="T1" fmla="*/ 36 h 304"/>
                  <a:gd name="T2" fmla="*/ 34 w 222"/>
                  <a:gd name="T3" fmla="*/ 198 h 304"/>
                  <a:gd name="T4" fmla="*/ 137 w 222"/>
                  <a:gd name="T5" fmla="*/ 198 h 304"/>
                  <a:gd name="T6" fmla="*/ 137 w 222"/>
                  <a:gd name="T7" fmla="*/ 36 h 304"/>
                  <a:gd name="T8" fmla="*/ 127 w 222"/>
                  <a:gd name="T9" fmla="*/ 0 h 304"/>
                  <a:gd name="T10" fmla="*/ 178 w 222"/>
                  <a:gd name="T11" fmla="*/ 0 h 304"/>
                  <a:gd name="T12" fmla="*/ 178 w 222"/>
                  <a:gd name="T13" fmla="*/ 198 h 304"/>
                  <a:gd name="T14" fmla="*/ 222 w 222"/>
                  <a:gd name="T15" fmla="*/ 198 h 304"/>
                  <a:gd name="T16" fmla="*/ 222 w 222"/>
                  <a:gd name="T17" fmla="*/ 232 h 304"/>
                  <a:gd name="T18" fmla="*/ 178 w 222"/>
                  <a:gd name="T19" fmla="*/ 232 h 304"/>
                  <a:gd name="T20" fmla="*/ 178 w 222"/>
                  <a:gd name="T21" fmla="*/ 304 h 304"/>
                  <a:gd name="T22" fmla="*/ 137 w 222"/>
                  <a:gd name="T23" fmla="*/ 304 h 304"/>
                  <a:gd name="T24" fmla="*/ 137 w 222"/>
                  <a:gd name="T25" fmla="*/ 232 h 304"/>
                  <a:gd name="T26" fmla="*/ 0 w 222"/>
                  <a:gd name="T27" fmla="*/ 232 h 304"/>
                  <a:gd name="T28" fmla="*/ 0 w 222"/>
                  <a:gd name="T29" fmla="*/ 193 h 304"/>
                  <a:gd name="T30" fmla="*/ 127 w 222"/>
                  <a:gd name="T31" fmla="*/ 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2" h="304">
                    <a:moveTo>
                      <a:pt x="137" y="36"/>
                    </a:moveTo>
                    <a:lnTo>
                      <a:pt x="34" y="198"/>
                    </a:lnTo>
                    <a:lnTo>
                      <a:pt x="137" y="198"/>
                    </a:lnTo>
                    <a:lnTo>
                      <a:pt x="137" y="36"/>
                    </a:lnTo>
                    <a:close/>
                    <a:moveTo>
                      <a:pt x="127" y="0"/>
                    </a:moveTo>
                    <a:lnTo>
                      <a:pt x="178" y="0"/>
                    </a:lnTo>
                    <a:lnTo>
                      <a:pt x="178" y="198"/>
                    </a:lnTo>
                    <a:lnTo>
                      <a:pt x="222" y="198"/>
                    </a:lnTo>
                    <a:lnTo>
                      <a:pt x="222" y="232"/>
                    </a:lnTo>
                    <a:lnTo>
                      <a:pt x="178" y="232"/>
                    </a:lnTo>
                    <a:lnTo>
                      <a:pt x="178" y="304"/>
                    </a:lnTo>
                    <a:lnTo>
                      <a:pt x="137" y="304"/>
                    </a:lnTo>
                    <a:lnTo>
                      <a:pt x="137" y="232"/>
                    </a:lnTo>
                    <a:lnTo>
                      <a:pt x="0" y="232"/>
                    </a:lnTo>
                    <a:lnTo>
                      <a:pt x="0" y="19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Freeform 105">
                <a:extLst>
                  <a:ext uri="{FF2B5EF4-FFF2-40B4-BE49-F238E27FC236}">
                    <a16:creationId xmlns:a16="http://schemas.microsoft.com/office/drawing/2014/main" id="{0A8EEC43-6191-4F21-9DE8-810126D794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7" y="1507"/>
                <a:ext cx="47" cy="49"/>
              </a:xfrm>
              <a:custGeom>
                <a:avLst/>
                <a:gdLst>
                  <a:gd name="T0" fmla="*/ 217 w 221"/>
                  <a:gd name="T1" fmla="*/ 0 h 228"/>
                  <a:gd name="T2" fmla="*/ 134 w 221"/>
                  <a:gd name="T3" fmla="*/ 111 h 228"/>
                  <a:gd name="T4" fmla="*/ 221 w 221"/>
                  <a:gd name="T5" fmla="*/ 228 h 228"/>
                  <a:gd name="T6" fmla="*/ 177 w 221"/>
                  <a:gd name="T7" fmla="*/ 228 h 228"/>
                  <a:gd name="T8" fmla="*/ 110 w 221"/>
                  <a:gd name="T9" fmla="*/ 139 h 228"/>
                  <a:gd name="T10" fmla="*/ 44 w 221"/>
                  <a:gd name="T11" fmla="*/ 228 h 228"/>
                  <a:gd name="T12" fmla="*/ 0 w 221"/>
                  <a:gd name="T13" fmla="*/ 228 h 228"/>
                  <a:gd name="T14" fmla="*/ 88 w 221"/>
                  <a:gd name="T15" fmla="*/ 109 h 228"/>
                  <a:gd name="T16" fmla="*/ 7 w 221"/>
                  <a:gd name="T17" fmla="*/ 0 h 228"/>
                  <a:gd name="T18" fmla="*/ 52 w 221"/>
                  <a:gd name="T19" fmla="*/ 0 h 228"/>
                  <a:gd name="T20" fmla="*/ 112 w 221"/>
                  <a:gd name="T21" fmla="*/ 81 h 228"/>
                  <a:gd name="T22" fmla="*/ 172 w 221"/>
                  <a:gd name="T23" fmla="*/ 0 h 228"/>
                  <a:gd name="T24" fmla="*/ 217 w 221"/>
                  <a:gd name="T25" fmla="*/ 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1" h="228">
                    <a:moveTo>
                      <a:pt x="217" y="0"/>
                    </a:moveTo>
                    <a:lnTo>
                      <a:pt x="134" y="111"/>
                    </a:lnTo>
                    <a:lnTo>
                      <a:pt x="221" y="228"/>
                    </a:lnTo>
                    <a:lnTo>
                      <a:pt x="177" y="228"/>
                    </a:lnTo>
                    <a:lnTo>
                      <a:pt x="110" y="139"/>
                    </a:lnTo>
                    <a:lnTo>
                      <a:pt x="44" y="228"/>
                    </a:lnTo>
                    <a:lnTo>
                      <a:pt x="0" y="228"/>
                    </a:lnTo>
                    <a:lnTo>
                      <a:pt x="88" y="109"/>
                    </a:lnTo>
                    <a:lnTo>
                      <a:pt x="7" y="0"/>
                    </a:lnTo>
                    <a:lnTo>
                      <a:pt x="52" y="0"/>
                    </a:lnTo>
                    <a:lnTo>
                      <a:pt x="112" y="81"/>
                    </a:lnTo>
                    <a:lnTo>
                      <a:pt x="172" y="0"/>
                    </a:lnTo>
                    <a:lnTo>
                      <a:pt x="2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Freeform 106">
                <a:extLst>
                  <a:ext uri="{FF2B5EF4-FFF2-40B4-BE49-F238E27FC236}">
                    <a16:creationId xmlns:a16="http://schemas.microsoft.com/office/drawing/2014/main" id="{7FB0FD93-B9ED-4DD9-ABC1-FC1C79E1394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90" y="1491"/>
                <a:ext cx="48" cy="65"/>
              </a:xfrm>
              <a:custGeom>
                <a:avLst/>
                <a:gdLst>
                  <a:gd name="T0" fmla="*/ 138 w 222"/>
                  <a:gd name="T1" fmla="*/ 36 h 304"/>
                  <a:gd name="T2" fmla="*/ 34 w 222"/>
                  <a:gd name="T3" fmla="*/ 198 h 304"/>
                  <a:gd name="T4" fmla="*/ 138 w 222"/>
                  <a:gd name="T5" fmla="*/ 198 h 304"/>
                  <a:gd name="T6" fmla="*/ 138 w 222"/>
                  <a:gd name="T7" fmla="*/ 36 h 304"/>
                  <a:gd name="T8" fmla="*/ 127 w 222"/>
                  <a:gd name="T9" fmla="*/ 0 h 304"/>
                  <a:gd name="T10" fmla="*/ 178 w 222"/>
                  <a:gd name="T11" fmla="*/ 0 h 304"/>
                  <a:gd name="T12" fmla="*/ 178 w 222"/>
                  <a:gd name="T13" fmla="*/ 198 h 304"/>
                  <a:gd name="T14" fmla="*/ 222 w 222"/>
                  <a:gd name="T15" fmla="*/ 198 h 304"/>
                  <a:gd name="T16" fmla="*/ 222 w 222"/>
                  <a:gd name="T17" fmla="*/ 232 h 304"/>
                  <a:gd name="T18" fmla="*/ 178 w 222"/>
                  <a:gd name="T19" fmla="*/ 232 h 304"/>
                  <a:gd name="T20" fmla="*/ 178 w 222"/>
                  <a:gd name="T21" fmla="*/ 304 h 304"/>
                  <a:gd name="T22" fmla="*/ 138 w 222"/>
                  <a:gd name="T23" fmla="*/ 304 h 304"/>
                  <a:gd name="T24" fmla="*/ 138 w 222"/>
                  <a:gd name="T25" fmla="*/ 232 h 304"/>
                  <a:gd name="T26" fmla="*/ 0 w 222"/>
                  <a:gd name="T27" fmla="*/ 232 h 304"/>
                  <a:gd name="T28" fmla="*/ 0 w 222"/>
                  <a:gd name="T29" fmla="*/ 193 h 304"/>
                  <a:gd name="T30" fmla="*/ 127 w 222"/>
                  <a:gd name="T31" fmla="*/ 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2" h="304">
                    <a:moveTo>
                      <a:pt x="138" y="36"/>
                    </a:moveTo>
                    <a:lnTo>
                      <a:pt x="34" y="198"/>
                    </a:lnTo>
                    <a:lnTo>
                      <a:pt x="138" y="198"/>
                    </a:lnTo>
                    <a:lnTo>
                      <a:pt x="138" y="36"/>
                    </a:lnTo>
                    <a:close/>
                    <a:moveTo>
                      <a:pt x="127" y="0"/>
                    </a:moveTo>
                    <a:lnTo>
                      <a:pt x="178" y="0"/>
                    </a:lnTo>
                    <a:lnTo>
                      <a:pt x="178" y="198"/>
                    </a:lnTo>
                    <a:lnTo>
                      <a:pt x="222" y="198"/>
                    </a:lnTo>
                    <a:lnTo>
                      <a:pt x="222" y="232"/>
                    </a:lnTo>
                    <a:lnTo>
                      <a:pt x="178" y="232"/>
                    </a:lnTo>
                    <a:lnTo>
                      <a:pt x="178" y="304"/>
                    </a:lnTo>
                    <a:lnTo>
                      <a:pt x="138" y="304"/>
                    </a:lnTo>
                    <a:lnTo>
                      <a:pt x="138" y="232"/>
                    </a:lnTo>
                    <a:lnTo>
                      <a:pt x="0" y="232"/>
                    </a:lnTo>
                    <a:lnTo>
                      <a:pt x="0" y="19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Freeform 107">
                <a:extLst>
                  <a:ext uri="{FF2B5EF4-FFF2-40B4-BE49-F238E27FC236}">
                    <a16:creationId xmlns:a16="http://schemas.microsoft.com/office/drawing/2014/main" id="{C20A8DA0-898C-401E-9789-49AF754CCB5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80" y="1488"/>
                <a:ext cx="44" cy="70"/>
              </a:xfrm>
              <a:custGeom>
                <a:avLst/>
                <a:gdLst>
                  <a:gd name="T0" fmla="*/ 165 w 204"/>
                  <a:gd name="T1" fmla="*/ 202 h 322"/>
                  <a:gd name="T2" fmla="*/ 148 w 204"/>
                  <a:gd name="T3" fmla="*/ 138 h 322"/>
                  <a:gd name="T4" fmla="*/ 101 w 204"/>
                  <a:gd name="T5" fmla="*/ 114 h 322"/>
                  <a:gd name="T6" fmla="*/ 54 w 204"/>
                  <a:gd name="T7" fmla="*/ 138 h 322"/>
                  <a:gd name="T8" fmla="*/ 37 w 204"/>
                  <a:gd name="T9" fmla="*/ 202 h 322"/>
                  <a:gd name="T10" fmla="*/ 54 w 204"/>
                  <a:gd name="T11" fmla="*/ 267 h 322"/>
                  <a:gd name="T12" fmla="*/ 101 w 204"/>
                  <a:gd name="T13" fmla="*/ 291 h 322"/>
                  <a:gd name="T14" fmla="*/ 148 w 204"/>
                  <a:gd name="T15" fmla="*/ 267 h 322"/>
                  <a:gd name="T16" fmla="*/ 165 w 204"/>
                  <a:gd name="T17" fmla="*/ 202 h 322"/>
                  <a:gd name="T18" fmla="*/ 37 w 204"/>
                  <a:gd name="T19" fmla="*/ 123 h 322"/>
                  <a:gd name="T20" fmla="*/ 67 w 204"/>
                  <a:gd name="T21" fmla="*/ 93 h 322"/>
                  <a:gd name="T22" fmla="*/ 110 w 204"/>
                  <a:gd name="T23" fmla="*/ 83 h 322"/>
                  <a:gd name="T24" fmla="*/ 178 w 204"/>
                  <a:gd name="T25" fmla="*/ 116 h 322"/>
                  <a:gd name="T26" fmla="*/ 204 w 204"/>
                  <a:gd name="T27" fmla="*/ 202 h 322"/>
                  <a:gd name="T28" fmla="*/ 178 w 204"/>
                  <a:gd name="T29" fmla="*/ 289 h 322"/>
                  <a:gd name="T30" fmla="*/ 110 w 204"/>
                  <a:gd name="T31" fmla="*/ 322 h 322"/>
                  <a:gd name="T32" fmla="*/ 67 w 204"/>
                  <a:gd name="T33" fmla="*/ 312 h 322"/>
                  <a:gd name="T34" fmla="*/ 37 w 204"/>
                  <a:gd name="T35" fmla="*/ 282 h 322"/>
                  <a:gd name="T36" fmla="*/ 37 w 204"/>
                  <a:gd name="T37" fmla="*/ 316 h 322"/>
                  <a:gd name="T38" fmla="*/ 0 w 204"/>
                  <a:gd name="T39" fmla="*/ 316 h 322"/>
                  <a:gd name="T40" fmla="*/ 0 w 204"/>
                  <a:gd name="T41" fmla="*/ 0 h 322"/>
                  <a:gd name="T42" fmla="*/ 37 w 204"/>
                  <a:gd name="T43" fmla="*/ 0 h 322"/>
                  <a:gd name="T44" fmla="*/ 37 w 204"/>
                  <a:gd name="T45" fmla="*/ 123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04" h="322">
                    <a:moveTo>
                      <a:pt x="165" y="202"/>
                    </a:moveTo>
                    <a:cubicBezTo>
                      <a:pt x="165" y="175"/>
                      <a:pt x="159" y="153"/>
                      <a:pt x="148" y="138"/>
                    </a:cubicBezTo>
                    <a:cubicBezTo>
                      <a:pt x="137" y="122"/>
                      <a:pt x="121" y="114"/>
                      <a:pt x="101" y="114"/>
                    </a:cubicBezTo>
                    <a:cubicBezTo>
                      <a:pt x="81" y="114"/>
                      <a:pt x="66" y="122"/>
                      <a:pt x="54" y="138"/>
                    </a:cubicBezTo>
                    <a:cubicBezTo>
                      <a:pt x="43" y="153"/>
                      <a:pt x="37" y="175"/>
                      <a:pt x="37" y="202"/>
                    </a:cubicBezTo>
                    <a:cubicBezTo>
                      <a:pt x="37" y="230"/>
                      <a:pt x="43" y="252"/>
                      <a:pt x="54" y="267"/>
                    </a:cubicBezTo>
                    <a:cubicBezTo>
                      <a:pt x="66" y="283"/>
                      <a:pt x="81" y="291"/>
                      <a:pt x="101" y="291"/>
                    </a:cubicBezTo>
                    <a:cubicBezTo>
                      <a:pt x="121" y="291"/>
                      <a:pt x="137" y="283"/>
                      <a:pt x="148" y="267"/>
                    </a:cubicBezTo>
                    <a:cubicBezTo>
                      <a:pt x="159" y="252"/>
                      <a:pt x="165" y="230"/>
                      <a:pt x="165" y="202"/>
                    </a:cubicBezTo>
                    <a:close/>
                    <a:moveTo>
                      <a:pt x="37" y="123"/>
                    </a:moveTo>
                    <a:cubicBezTo>
                      <a:pt x="45" y="109"/>
                      <a:pt x="55" y="99"/>
                      <a:pt x="67" y="93"/>
                    </a:cubicBezTo>
                    <a:cubicBezTo>
                      <a:pt x="79" y="86"/>
                      <a:pt x="94" y="83"/>
                      <a:pt x="110" y="83"/>
                    </a:cubicBezTo>
                    <a:cubicBezTo>
                      <a:pt x="138" y="83"/>
                      <a:pt x="160" y="94"/>
                      <a:pt x="178" y="116"/>
                    </a:cubicBezTo>
                    <a:cubicBezTo>
                      <a:pt x="195" y="138"/>
                      <a:pt x="204" y="167"/>
                      <a:pt x="204" y="202"/>
                    </a:cubicBezTo>
                    <a:cubicBezTo>
                      <a:pt x="204" y="238"/>
                      <a:pt x="195" y="267"/>
                      <a:pt x="178" y="289"/>
                    </a:cubicBezTo>
                    <a:cubicBezTo>
                      <a:pt x="160" y="311"/>
                      <a:pt x="138" y="322"/>
                      <a:pt x="110" y="322"/>
                    </a:cubicBezTo>
                    <a:cubicBezTo>
                      <a:pt x="94" y="322"/>
                      <a:pt x="79" y="319"/>
                      <a:pt x="67" y="312"/>
                    </a:cubicBezTo>
                    <a:cubicBezTo>
                      <a:pt x="55" y="306"/>
                      <a:pt x="45" y="295"/>
                      <a:pt x="37" y="282"/>
                    </a:cubicBezTo>
                    <a:lnTo>
                      <a:pt x="37" y="316"/>
                    </a:lnTo>
                    <a:lnTo>
                      <a:pt x="0" y="316"/>
                    </a:lnTo>
                    <a:lnTo>
                      <a:pt x="0" y="0"/>
                    </a:lnTo>
                    <a:lnTo>
                      <a:pt x="37" y="0"/>
                    </a:lnTo>
                    <a:lnTo>
                      <a:pt x="37" y="1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Freeform 108">
                <a:extLst>
                  <a:ext uri="{FF2B5EF4-FFF2-40B4-BE49-F238E27FC236}">
                    <a16:creationId xmlns:a16="http://schemas.microsoft.com/office/drawing/2014/main" id="{3E3DE0B3-7C91-4548-93D0-A6CEF25414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1" y="1507"/>
                <a:ext cx="48" cy="68"/>
              </a:xfrm>
              <a:custGeom>
                <a:avLst/>
                <a:gdLst>
                  <a:gd name="T0" fmla="*/ 122 w 222"/>
                  <a:gd name="T1" fmla="*/ 249 h 315"/>
                  <a:gd name="T2" fmla="*/ 91 w 222"/>
                  <a:gd name="T3" fmla="*/ 302 h 315"/>
                  <a:gd name="T4" fmla="*/ 50 w 222"/>
                  <a:gd name="T5" fmla="*/ 315 h 315"/>
                  <a:gd name="T6" fmla="*/ 20 w 222"/>
                  <a:gd name="T7" fmla="*/ 315 h 315"/>
                  <a:gd name="T8" fmla="*/ 20 w 222"/>
                  <a:gd name="T9" fmla="*/ 283 h 315"/>
                  <a:gd name="T10" fmla="*/ 42 w 222"/>
                  <a:gd name="T11" fmla="*/ 283 h 315"/>
                  <a:gd name="T12" fmla="*/ 66 w 222"/>
                  <a:gd name="T13" fmla="*/ 276 h 315"/>
                  <a:gd name="T14" fmla="*/ 85 w 222"/>
                  <a:gd name="T15" fmla="*/ 242 h 315"/>
                  <a:gd name="T16" fmla="*/ 92 w 222"/>
                  <a:gd name="T17" fmla="*/ 224 h 315"/>
                  <a:gd name="T18" fmla="*/ 0 w 222"/>
                  <a:gd name="T19" fmla="*/ 0 h 315"/>
                  <a:gd name="T20" fmla="*/ 40 w 222"/>
                  <a:gd name="T21" fmla="*/ 0 h 315"/>
                  <a:gd name="T22" fmla="*/ 111 w 222"/>
                  <a:gd name="T23" fmla="*/ 178 h 315"/>
                  <a:gd name="T24" fmla="*/ 182 w 222"/>
                  <a:gd name="T25" fmla="*/ 0 h 315"/>
                  <a:gd name="T26" fmla="*/ 222 w 222"/>
                  <a:gd name="T27" fmla="*/ 0 h 315"/>
                  <a:gd name="T28" fmla="*/ 122 w 222"/>
                  <a:gd name="T29" fmla="*/ 249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2" h="315">
                    <a:moveTo>
                      <a:pt x="122" y="249"/>
                    </a:moveTo>
                    <a:cubicBezTo>
                      <a:pt x="111" y="276"/>
                      <a:pt x="101" y="294"/>
                      <a:pt x="91" y="302"/>
                    </a:cubicBezTo>
                    <a:cubicBezTo>
                      <a:pt x="81" y="311"/>
                      <a:pt x="67" y="315"/>
                      <a:pt x="50" y="315"/>
                    </a:cubicBezTo>
                    <a:lnTo>
                      <a:pt x="20" y="315"/>
                    </a:lnTo>
                    <a:lnTo>
                      <a:pt x="20" y="283"/>
                    </a:lnTo>
                    <a:lnTo>
                      <a:pt x="42" y="283"/>
                    </a:lnTo>
                    <a:cubicBezTo>
                      <a:pt x="53" y="283"/>
                      <a:pt x="61" y="281"/>
                      <a:pt x="66" y="276"/>
                    </a:cubicBezTo>
                    <a:cubicBezTo>
                      <a:pt x="72" y="271"/>
                      <a:pt x="78" y="260"/>
                      <a:pt x="85" y="242"/>
                    </a:cubicBezTo>
                    <a:lnTo>
                      <a:pt x="92" y="22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111" y="178"/>
                    </a:lnTo>
                    <a:lnTo>
                      <a:pt x="182" y="0"/>
                    </a:lnTo>
                    <a:lnTo>
                      <a:pt x="222" y="0"/>
                    </a:lnTo>
                    <a:lnTo>
                      <a:pt x="122" y="2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Freeform 109">
                <a:extLst>
                  <a:ext uri="{FF2B5EF4-FFF2-40B4-BE49-F238E27FC236}">
                    <a16:creationId xmlns:a16="http://schemas.microsoft.com/office/drawing/2014/main" id="{A686AC03-B765-4035-8D87-49CFC30949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4" y="1493"/>
                <a:ext cx="31" cy="63"/>
              </a:xfrm>
              <a:custGeom>
                <a:avLst/>
                <a:gdLst>
                  <a:gd name="T0" fmla="*/ 65 w 142"/>
                  <a:gd name="T1" fmla="*/ 0 h 292"/>
                  <a:gd name="T2" fmla="*/ 65 w 142"/>
                  <a:gd name="T3" fmla="*/ 64 h 292"/>
                  <a:gd name="T4" fmla="*/ 142 w 142"/>
                  <a:gd name="T5" fmla="*/ 64 h 292"/>
                  <a:gd name="T6" fmla="*/ 142 w 142"/>
                  <a:gd name="T7" fmla="*/ 93 h 292"/>
                  <a:gd name="T8" fmla="*/ 65 w 142"/>
                  <a:gd name="T9" fmla="*/ 93 h 292"/>
                  <a:gd name="T10" fmla="*/ 65 w 142"/>
                  <a:gd name="T11" fmla="*/ 217 h 292"/>
                  <a:gd name="T12" fmla="*/ 73 w 142"/>
                  <a:gd name="T13" fmla="*/ 253 h 292"/>
                  <a:gd name="T14" fmla="*/ 104 w 142"/>
                  <a:gd name="T15" fmla="*/ 261 h 292"/>
                  <a:gd name="T16" fmla="*/ 142 w 142"/>
                  <a:gd name="T17" fmla="*/ 261 h 292"/>
                  <a:gd name="T18" fmla="*/ 142 w 142"/>
                  <a:gd name="T19" fmla="*/ 292 h 292"/>
                  <a:gd name="T20" fmla="*/ 104 w 142"/>
                  <a:gd name="T21" fmla="*/ 292 h 292"/>
                  <a:gd name="T22" fmla="*/ 44 w 142"/>
                  <a:gd name="T23" fmla="*/ 276 h 292"/>
                  <a:gd name="T24" fmla="*/ 28 w 142"/>
                  <a:gd name="T25" fmla="*/ 217 h 292"/>
                  <a:gd name="T26" fmla="*/ 28 w 142"/>
                  <a:gd name="T27" fmla="*/ 93 h 292"/>
                  <a:gd name="T28" fmla="*/ 0 w 142"/>
                  <a:gd name="T29" fmla="*/ 93 h 292"/>
                  <a:gd name="T30" fmla="*/ 0 w 142"/>
                  <a:gd name="T31" fmla="*/ 64 h 292"/>
                  <a:gd name="T32" fmla="*/ 28 w 142"/>
                  <a:gd name="T33" fmla="*/ 64 h 292"/>
                  <a:gd name="T34" fmla="*/ 28 w 142"/>
                  <a:gd name="T35" fmla="*/ 0 h 292"/>
                  <a:gd name="T36" fmla="*/ 65 w 142"/>
                  <a:gd name="T37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2" h="292">
                    <a:moveTo>
                      <a:pt x="65" y="0"/>
                    </a:moveTo>
                    <a:lnTo>
                      <a:pt x="65" y="64"/>
                    </a:lnTo>
                    <a:lnTo>
                      <a:pt x="142" y="64"/>
                    </a:lnTo>
                    <a:lnTo>
                      <a:pt x="142" y="93"/>
                    </a:lnTo>
                    <a:lnTo>
                      <a:pt x="65" y="93"/>
                    </a:lnTo>
                    <a:lnTo>
                      <a:pt x="65" y="217"/>
                    </a:lnTo>
                    <a:cubicBezTo>
                      <a:pt x="65" y="236"/>
                      <a:pt x="68" y="248"/>
                      <a:pt x="73" y="253"/>
                    </a:cubicBezTo>
                    <a:cubicBezTo>
                      <a:pt x="78" y="258"/>
                      <a:pt x="88" y="261"/>
                      <a:pt x="104" y="261"/>
                    </a:cubicBezTo>
                    <a:lnTo>
                      <a:pt x="142" y="261"/>
                    </a:lnTo>
                    <a:lnTo>
                      <a:pt x="142" y="292"/>
                    </a:lnTo>
                    <a:lnTo>
                      <a:pt x="104" y="292"/>
                    </a:lnTo>
                    <a:cubicBezTo>
                      <a:pt x="75" y="292"/>
                      <a:pt x="55" y="287"/>
                      <a:pt x="44" y="276"/>
                    </a:cubicBezTo>
                    <a:cubicBezTo>
                      <a:pt x="33" y="265"/>
                      <a:pt x="28" y="246"/>
                      <a:pt x="28" y="217"/>
                    </a:cubicBezTo>
                    <a:lnTo>
                      <a:pt x="28" y="93"/>
                    </a:lnTo>
                    <a:lnTo>
                      <a:pt x="0" y="93"/>
                    </a:lnTo>
                    <a:lnTo>
                      <a:pt x="0" y="64"/>
                    </a:lnTo>
                    <a:lnTo>
                      <a:pt x="28" y="64"/>
                    </a:lnTo>
                    <a:lnTo>
                      <a:pt x="28" y="0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Freeform 110">
                <a:extLst>
                  <a:ext uri="{FF2B5EF4-FFF2-40B4-BE49-F238E27FC236}">
                    <a16:creationId xmlns:a16="http://schemas.microsoft.com/office/drawing/2014/main" id="{AEBE29F7-8BBB-48D5-9C56-15A5A81F0F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22" y="1506"/>
                <a:ext cx="46" cy="52"/>
              </a:xfrm>
              <a:custGeom>
                <a:avLst/>
                <a:gdLst>
                  <a:gd name="T0" fmla="*/ 211 w 211"/>
                  <a:gd name="T1" fmla="*/ 110 h 239"/>
                  <a:gd name="T2" fmla="*/ 211 w 211"/>
                  <a:gd name="T3" fmla="*/ 128 h 239"/>
                  <a:gd name="T4" fmla="*/ 39 w 211"/>
                  <a:gd name="T5" fmla="*/ 128 h 239"/>
                  <a:gd name="T6" fmla="*/ 62 w 211"/>
                  <a:gd name="T7" fmla="*/ 187 h 239"/>
                  <a:gd name="T8" fmla="*/ 120 w 211"/>
                  <a:gd name="T9" fmla="*/ 207 h 239"/>
                  <a:gd name="T10" fmla="*/ 162 w 211"/>
                  <a:gd name="T11" fmla="*/ 202 h 239"/>
                  <a:gd name="T12" fmla="*/ 202 w 211"/>
                  <a:gd name="T13" fmla="*/ 186 h 239"/>
                  <a:gd name="T14" fmla="*/ 202 w 211"/>
                  <a:gd name="T15" fmla="*/ 222 h 239"/>
                  <a:gd name="T16" fmla="*/ 161 w 211"/>
                  <a:gd name="T17" fmla="*/ 235 h 239"/>
                  <a:gd name="T18" fmla="*/ 118 w 211"/>
                  <a:gd name="T19" fmla="*/ 239 h 239"/>
                  <a:gd name="T20" fmla="*/ 31 w 211"/>
                  <a:gd name="T21" fmla="*/ 207 h 239"/>
                  <a:gd name="T22" fmla="*/ 0 w 211"/>
                  <a:gd name="T23" fmla="*/ 121 h 239"/>
                  <a:gd name="T24" fmla="*/ 30 w 211"/>
                  <a:gd name="T25" fmla="*/ 33 h 239"/>
                  <a:gd name="T26" fmla="*/ 111 w 211"/>
                  <a:gd name="T27" fmla="*/ 0 h 239"/>
                  <a:gd name="T28" fmla="*/ 184 w 211"/>
                  <a:gd name="T29" fmla="*/ 29 h 239"/>
                  <a:gd name="T30" fmla="*/ 211 w 211"/>
                  <a:gd name="T31" fmla="*/ 110 h 239"/>
                  <a:gd name="T32" fmla="*/ 173 w 211"/>
                  <a:gd name="T33" fmla="*/ 99 h 239"/>
                  <a:gd name="T34" fmla="*/ 156 w 211"/>
                  <a:gd name="T35" fmla="*/ 50 h 239"/>
                  <a:gd name="T36" fmla="*/ 112 w 211"/>
                  <a:gd name="T37" fmla="*/ 31 h 239"/>
                  <a:gd name="T38" fmla="*/ 61 w 211"/>
                  <a:gd name="T39" fmla="*/ 49 h 239"/>
                  <a:gd name="T40" fmla="*/ 40 w 211"/>
                  <a:gd name="T41" fmla="*/ 99 h 239"/>
                  <a:gd name="T42" fmla="*/ 173 w 211"/>
                  <a:gd name="T43" fmla="*/ 99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11" h="239">
                    <a:moveTo>
                      <a:pt x="211" y="110"/>
                    </a:moveTo>
                    <a:lnTo>
                      <a:pt x="211" y="128"/>
                    </a:lnTo>
                    <a:lnTo>
                      <a:pt x="39" y="128"/>
                    </a:lnTo>
                    <a:cubicBezTo>
                      <a:pt x="40" y="154"/>
                      <a:pt x="48" y="174"/>
                      <a:pt x="62" y="187"/>
                    </a:cubicBezTo>
                    <a:cubicBezTo>
                      <a:pt x="76" y="201"/>
                      <a:pt x="95" y="207"/>
                      <a:pt x="120" y="207"/>
                    </a:cubicBezTo>
                    <a:cubicBezTo>
                      <a:pt x="134" y="207"/>
                      <a:pt x="148" y="206"/>
                      <a:pt x="162" y="202"/>
                    </a:cubicBezTo>
                    <a:cubicBezTo>
                      <a:pt x="175" y="198"/>
                      <a:pt x="189" y="193"/>
                      <a:pt x="202" y="186"/>
                    </a:cubicBezTo>
                    <a:lnTo>
                      <a:pt x="202" y="222"/>
                    </a:lnTo>
                    <a:cubicBezTo>
                      <a:pt x="189" y="227"/>
                      <a:pt x="175" y="232"/>
                      <a:pt x="161" y="235"/>
                    </a:cubicBezTo>
                    <a:cubicBezTo>
                      <a:pt x="147" y="238"/>
                      <a:pt x="132" y="239"/>
                      <a:pt x="118" y="239"/>
                    </a:cubicBezTo>
                    <a:cubicBezTo>
                      <a:pt x="82" y="239"/>
                      <a:pt x="53" y="228"/>
                      <a:pt x="31" y="207"/>
                    </a:cubicBezTo>
                    <a:cubicBezTo>
                      <a:pt x="10" y="186"/>
                      <a:pt x="0" y="157"/>
                      <a:pt x="0" y="121"/>
                    </a:cubicBezTo>
                    <a:cubicBezTo>
                      <a:pt x="0" y="84"/>
                      <a:pt x="10" y="55"/>
                      <a:pt x="30" y="33"/>
                    </a:cubicBezTo>
                    <a:cubicBezTo>
                      <a:pt x="50" y="11"/>
                      <a:pt x="77" y="0"/>
                      <a:pt x="111" y="0"/>
                    </a:cubicBezTo>
                    <a:cubicBezTo>
                      <a:pt x="142" y="0"/>
                      <a:pt x="166" y="10"/>
                      <a:pt x="184" y="29"/>
                    </a:cubicBezTo>
                    <a:cubicBezTo>
                      <a:pt x="202" y="49"/>
                      <a:pt x="211" y="76"/>
                      <a:pt x="211" y="110"/>
                    </a:cubicBezTo>
                    <a:close/>
                    <a:moveTo>
                      <a:pt x="173" y="99"/>
                    </a:moveTo>
                    <a:cubicBezTo>
                      <a:pt x="173" y="78"/>
                      <a:pt x="167" y="62"/>
                      <a:pt x="156" y="50"/>
                    </a:cubicBezTo>
                    <a:cubicBezTo>
                      <a:pt x="145" y="38"/>
                      <a:pt x="130" y="31"/>
                      <a:pt x="112" y="31"/>
                    </a:cubicBezTo>
                    <a:cubicBezTo>
                      <a:pt x="91" y="31"/>
                      <a:pt x="74" y="37"/>
                      <a:pt x="61" y="49"/>
                    </a:cubicBezTo>
                    <a:cubicBezTo>
                      <a:pt x="49" y="61"/>
                      <a:pt x="42" y="78"/>
                      <a:pt x="40" y="99"/>
                    </a:cubicBezTo>
                    <a:lnTo>
                      <a:pt x="173" y="9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Freeform 111">
                <a:extLst>
                  <a:ext uri="{FF2B5EF4-FFF2-40B4-BE49-F238E27FC236}">
                    <a16:creationId xmlns:a16="http://schemas.microsoft.com/office/drawing/2014/main" id="{63CB3157-3A35-42EC-9351-E016D0CAD8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7" y="1506"/>
                <a:ext cx="38" cy="52"/>
              </a:xfrm>
              <a:custGeom>
                <a:avLst/>
                <a:gdLst>
                  <a:gd name="T0" fmla="*/ 162 w 174"/>
                  <a:gd name="T1" fmla="*/ 12 h 239"/>
                  <a:gd name="T2" fmla="*/ 162 w 174"/>
                  <a:gd name="T3" fmla="*/ 47 h 239"/>
                  <a:gd name="T4" fmla="*/ 129 w 174"/>
                  <a:gd name="T5" fmla="*/ 35 h 239"/>
                  <a:gd name="T6" fmla="*/ 93 w 174"/>
                  <a:gd name="T7" fmla="*/ 31 h 239"/>
                  <a:gd name="T8" fmla="*/ 51 w 174"/>
                  <a:gd name="T9" fmla="*/ 40 h 239"/>
                  <a:gd name="T10" fmla="*/ 37 w 174"/>
                  <a:gd name="T11" fmla="*/ 65 h 239"/>
                  <a:gd name="T12" fmla="*/ 47 w 174"/>
                  <a:gd name="T13" fmla="*/ 86 h 239"/>
                  <a:gd name="T14" fmla="*/ 87 w 174"/>
                  <a:gd name="T15" fmla="*/ 100 h 239"/>
                  <a:gd name="T16" fmla="*/ 100 w 174"/>
                  <a:gd name="T17" fmla="*/ 103 h 239"/>
                  <a:gd name="T18" fmla="*/ 157 w 174"/>
                  <a:gd name="T19" fmla="*/ 127 h 239"/>
                  <a:gd name="T20" fmla="*/ 174 w 174"/>
                  <a:gd name="T21" fmla="*/ 170 h 239"/>
                  <a:gd name="T22" fmla="*/ 149 w 174"/>
                  <a:gd name="T23" fmla="*/ 220 h 239"/>
                  <a:gd name="T24" fmla="*/ 80 w 174"/>
                  <a:gd name="T25" fmla="*/ 239 h 239"/>
                  <a:gd name="T26" fmla="*/ 41 w 174"/>
                  <a:gd name="T27" fmla="*/ 235 h 239"/>
                  <a:gd name="T28" fmla="*/ 0 w 174"/>
                  <a:gd name="T29" fmla="*/ 225 h 239"/>
                  <a:gd name="T30" fmla="*/ 0 w 174"/>
                  <a:gd name="T31" fmla="*/ 186 h 239"/>
                  <a:gd name="T32" fmla="*/ 40 w 174"/>
                  <a:gd name="T33" fmla="*/ 202 h 239"/>
                  <a:gd name="T34" fmla="*/ 80 w 174"/>
                  <a:gd name="T35" fmla="*/ 208 h 239"/>
                  <a:gd name="T36" fmla="*/ 121 w 174"/>
                  <a:gd name="T37" fmla="*/ 199 h 239"/>
                  <a:gd name="T38" fmla="*/ 135 w 174"/>
                  <a:gd name="T39" fmla="*/ 173 h 239"/>
                  <a:gd name="T40" fmla="*/ 125 w 174"/>
                  <a:gd name="T41" fmla="*/ 150 h 239"/>
                  <a:gd name="T42" fmla="*/ 80 w 174"/>
                  <a:gd name="T43" fmla="*/ 134 h 239"/>
                  <a:gd name="T44" fmla="*/ 67 w 174"/>
                  <a:gd name="T45" fmla="*/ 131 h 239"/>
                  <a:gd name="T46" fmla="*/ 17 w 174"/>
                  <a:gd name="T47" fmla="*/ 109 h 239"/>
                  <a:gd name="T48" fmla="*/ 1 w 174"/>
                  <a:gd name="T49" fmla="*/ 67 h 239"/>
                  <a:gd name="T50" fmla="*/ 24 w 174"/>
                  <a:gd name="T51" fmla="*/ 17 h 239"/>
                  <a:gd name="T52" fmla="*/ 89 w 174"/>
                  <a:gd name="T53" fmla="*/ 0 h 239"/>
                  <a:gd name="T54" fmla="*/ 128 w 174"/>
                  <a:gd name="T55" fmla="*/ 3 h 239"/>
                  <a:gd name="T56" fmla="*/ 162 w 174"/>
                  <a:gd name="T57" fmla="*/ 12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74" h="239">
                    <a:moveTo>
                      <a:pt x="162" y="12"/>
                    </a:moveTo>
                    <a:lnTo>
                      <a:pt x="162" y="47"/>
                    </a:lnTo>
                    <a:cubicBezTo>
                      <a:pt x="151" y="42"/>
                      <a:pt x="140" y="38"/>
                      <a:pt x="129" y="35"/>
                    </a:cubicBezTo>
                    <a:cubicBezTo>
                      <a:pt x="117" y="32"/>
                      <a:pt x="105" y="31"/>
                      <a:pt x="93" y="31"/>
                    </a:cubicBezTo>
                    <a:cubicBezTo>
                      <a:pt x="75" y="31"/>
                      <a:pt x="61" y="34"/>
                      <a:pt x="51" y="40"/>
                    </a:cubicBezTo>
                    <a:cubicBezTo>
                      <a:pt x="42" y="45"/>
                      <a:pt x="37" y="54"/>
                      <a:pt x="37" y="65"/>
                    </a:cubicBezTo>
                    <a:cubicBezTo>
                      <a:pt x="37" y="74"/>
                      <a:pt x="41" y="81"/>
                      <a:pt x="47" y="86"/>
                    </a:cubicBezTo>
                    <a:cubicBezTo>
                      <a:pt x="54" y="91"/>
                      <a:pt x="67" y="95"/>
                      <a:pt x="87" y="100"/>
                    </a:cubicBezTo>
                    <a:lnTo>
                      <a:pt x="100" y="103"/>
                    </a:lnTo>
                    <a:cubicBezTo>
                      <a:pt x="127" y="108"/>
                      <a:pt x="146" y="116"/>
                      <a:pt x="157" y="127"/>
                    </a:cubicBezTo>
                    <a:cubicBezTo>
                      <a:pt x="168" y="137"/>
                      <a:pt x="174" y="152"/>
                      <a:pt x="174" y="170"/>
                    </a:cubicBezTo>
                    <a:cubicBezTo>
                      <a:pt x="174" y="191"/>
                      <a:pt x="165" y="208"/>
                      <a:pt x="149" y="220"/>
                    </a:cubicBezTo>
                    <a:cubicBezTo>
                      <a:pt x="132" y="233"/>
                      <a:pt x="109" y="239"/>
                      <a:pt x="80" y="239"/>
                    </a:cubicBezTo>
                    <a:cubicBezTo>
                      <a:pt x="67" y="239"/>
                      <a:pt x="55" y="238"/>
                      <a:pt x="41" y="235"/>
                    </a:cubicBezTo>
                    <a:cubicBezTo>
                      <a:pt x="28" y="233"/>
                      <a:pt x="14" y="230"/>
                      <a:pt x="0" y="225"/>
                    </a:cubicBezTo>
                    <a:lnTo>
                      <a:pt x="0" y="186"/>
                    </a:lnTo>
                    <a:cubicBezTo>
                      <a:pt x="13" y="193"/>
                      <a:pt x="27" y="199"/>
                      <a:pt x="40" y="202"/>
                    </a:cubicBezTo>
                    <a:cubicBezTo>
                      <a:pt x="54" y="206"/>
                      <a:pt x="67" y="208"/>
                      <a:pt x="80" y="208"/>
                    </a:cubicBezTo>
                    <a:cubicBezTo>
                      <a:pt x="98" y="208"/>
                      <a:pt x="112" y="205"/>
                      <a:pt x="121" y="199"/>
                    </a:cubicBezTo>
                    <a:cubicBezTo>
                      <a:pt x="131" y="193"/>
                      <a:pt x="135" y="184"/>
                      <a:pt x="135" y="173"/>
                    </a:cubicBezTo>
                    <a:cubicBezTo>
                      <a:pt x="135" y="163"/>
                      <a:pt x="132" y="155"/>
                      <a:pt x="125" y="150"/>
                    </a:cubicBezTo>
                    <a:cubicBezTo>
                      <a:pt x="118" y="144"/>
                      <a:pt x="103" y="139"/>
                      <a:pt x="80" y="134"/>
                    </a:cubicBezTo>
                    <a:lnTo>
                      <a:pt x="67" y="131"/>
                    </a:lnTo>
                    <a:cubicBezTo>
                      <a:pt x="44" y="126"/>
                      <a:pt x="27" y="119"/>
                      <a:pt x="17" y="109"/>
                    </a:cubicBezTo>
                    <a:cubicBezTo>
                      <a:pt x="6" y="98"/>
                      <a:pt x="1" y="85"/>
                      <a:pt x="1" y="67"/>
                    </a:cubicBezTo>
                    <a:cubicBezTo>
                      <a:pt x="1" y="45"/>
                      <a:pt x="9" y="29"/>
                      <a:pt x="24" y="17"/>
                    </a:cubicBezTo>
                    <a:cubicBezTo>
                      <a:pt x="39" y="6"/>
                      <a:pt x="61" y="0"/>
                      <a:pt x="89" y="0"/>
                    </a:cubicBezTo>
                    <a:cubicBezTo>
                      <a:pt x="103" y="0"/>
                      <a:pt x="116" y="1"/>
                      <a:pt x="128" y="3"/>
                    </a:cubicBezTo>
                    <a:cubicBezTo>
                      <a:pt x="140" y="5"/>
                      <a:pt x="151" y="8"/>
                      <a:pt x="162" y="1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Freeform 112">
                <a:extLst>
                  <a:ext uri="{FF2B5EF4-FFF2-40B4-BE49-F238E27FC236}">
                    <a16:creationId xmlns:a16="http://schemas.microsoft.com/office/drawing/2014/main" id="{824FCFDB-E020-46C7-A5F4-D7748005D6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7" y="1488"/>
                <a:ext cx="20" cy="80"/>
              </a:xfrm>
              <a:custGeom>
                <a:avLst/>
                <a:gdLst>
                  <a:gd name="T0" fmla="*/ 0 w 93"/>
                  <a:gd name="T1" fmla="*/ 0 h 371"/>
                  <a:gd name="T2" fmla="*/ 32 w 93"/>
                  <a:gd name="T3" fmla="*/ 0 h 371"/>
                  <a:gd name="T4" fmla="*/ 78 w 93"/>
                  <a:gd name="T5" fmla="*/ 94 h 371"/>
                  <a:gd name="T6" fmla="*/ 93 w 93"/>
                  <a:gd name="T7" fmla="*/ 185 h 371"/>
                  <a:gd name="T8" fmla="*/ 78 w 93"/>
                  <a:gd name="T9" fmla="*/ 277 h 371"/>
                  <a:gd name="T10" fmla="*/ 32 w 93"/>
                  <a:gd name="T11" fmla="*/ 371 h 371"/>
                  <a:gd name="T12" fmla="*/ 0 w 93"/>
                  <a:gd name="T13" fmla="*/ 371 h 371"/>
                  <a:gd name="T14" fmla="*/ 40 w 93"/>
                  <a:gd name="T15" fmla="*/ 278 h 371"/>
                  <a:gd name="T16" fmla="*/ 53 w 93"/>
                  <a:gd name="T17" fmla="*/ 185 h 371"/>
                  <a:gd name="T18" fmla="*/ 40 w 93"/>
                  <a:gd name="T19" fmla="*/ 93 h 371"/>
                  <a:gd name="T20" fmla="*/ 0 w 93"/>
                  <a:gd name="T21" fmla="*/ 0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3" h="371">
                    <a:moveTo>
                      <a:pt x="0" y="0"/>
                    </a:moveTo>
                    <a:lnTo>
                      <a:pt x="32" y="0"/>
                    </a:lnTo>
                    <a:cubicBezTo>
                      <a:pt x="53" y="32"/>
                      <a:pt x="68" y="63"/>
                      <a:pt x="78" y="94"/>
                    </a:cubicBezTo>
                    <a:cubicBezTo>
                      <a:pt x="88" y="125"/>
                      <a:pt x="93" y="155"/>
                      <a:pt x="93" y="185"/>
                    </a:cubicBezTo>
                    <a:cubicBezTo>
                      <a:pt x="93" y="216"/>
                      <a:pt x="88" y="246"/>
                      <a:pt x="78" y="277"/>
                    </a:cubicBezTo>
                    <a:cubicBezTo>
                      <a:pt x="68" y="308"/>
                      <a:pt x="53" y="339"/>
                      <a:pt x="32" y="371"/>
                    </a:cubicBezTo>
                    <a:lnTo>
                      <a:pt x="0" y="371"/>
                    </a:lnTo>
                    <a:cubicBezTo>
                      <a:pt x="18" y="340"/>
                      <a:pt x="31" y="309"/>
                      <a:pt x="40" y="278"/>
                    </a:cubicBezTo>
                    <a:cubicBezTo>
                      <a:pt x="49" y="248"/>
                      <a:pt x="53" y="217"/>
                      <a:pt x="53" y="185"/>
                    </a:cubicBezTo>
                    <a:cubicBezTo>
                      <a:pt x="53" y="154"/>
                      <a:pt x="49" y="123"/>
                      <a:pt x="40" y="93"/>
                    </a:cubicBezTo>
                    <a:cubicBezTo>
                      <a:pt x="31" y="62"/>
                      <a:pt x="18" y="31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Freeform 113">
                <a:extLst>
                  <a:ext uri="{FF2B5EF4-FFF2-40B4-BE49-F238E27FC236}">
                    <a16:creationId xmlns:a16="http://schemas.microsoft.com/office/drawing/2014/main" id="{4A300FBD-42CA-475D-B4CE-58E1F2DF6A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" y="1697"/>
                <a:ext cx="372" cy="204"/>
              </a:xfrm>
              <a:custGeom>
                <a:avLst/>
                <a:gdLst>
                  <a:gd name="T0" fmla="*/ 13 w 1728"/>
                  <a:gd name="T1" fmla="*/ 0 h 943"/>
                  <a:gd name="T2" fmla="*/ 1715 w 1728"/>
                  <a:gd name="T3" fmla="*/ 0 h 943"/>
                  <a:gd name="T4" fmla="*/ 1728 w 1728"/>
                  <a:gd name="T5" fmla="*/ 13 h 943"/>
                  <a:gd name="T6" fmla="*/ 1728 w 1728"/>
                  <a:gd name="T7" fmla="*/ 930 h 943"/>
                  <a:gd name="T8" fmla="*/ 1715 w 1728"/>
                  <a:gd name="T9" fmla="*/ 943 h 943"/>
                  <a:gd name="T10" fmla="*/ 13 w 1728"/>
                  <a:gd name="T11" fmla="*/ 943 h 943"/>
                  <a:gd name="T12" fmla="*/ 0 w 1728"/>
                  <a:gd name="T13" fmla="*/ 930 h 943"/>
                  <a:gd name="T14" fmla="*/ 0 w 1728"/>
                  <a:gd name="T15" fmla="*/ 13 h 943"/>
                  <a:gd name="T16" fmla="*/ 13 w 1728"/>
                  <a:gd name="T17" fmla="*/ 0 h 9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28" h="943">
                    <a:moveTo>
                      <a:pt x="13" y="0"/>
                    </a:moveTo>
                    <a:lnTo>
                      <a:pt x="1715" y="0"/>
                    </a:lnTo>
                    <a:cubicBezTo>
                      <a:pt x="1723" y="0"/>
                      <a:pt x="1728" y="5"/>
                      <a:pt x="1728" y="13"/>
                    </a:cubicBezTo>
                    <a:lnTo>
                      <a:pt x="1728" y="930"/>
                    </a:lnTo>
                    <a:cubicBezTo>
                      <a:pt x="1728" y="937"/>
                      <a:pt x="1723" y="943"/>
                      <a:pt x="1715" y="943"/>
                    </a:cubicBezTo>
                    <a:lnTo>
                      <a:pt x="13" y="943"/>
                    </a:lnTo>
                    <a:cubicBezTo>
                      <a:pt x="6" y="943"/>
                      <a:pt x="0" y="937"/>
                      <a:pt x="0" y="930"/>
                    </a:cubicBezTo>
                    <a:lnTo>
                      <a:pt x="0" y="13"/>
                    </a:lnTo>
                    <a:cubicBezTo>
                      <a:pt x="0" y="5"/>
                      <a:pt x="6" y="0"/>
                      <a:pt x="13" y="0"/>
                    </a:cubicBezTo>
                    <a:close/>
                  </a:path>
                </a:pathLst>
              </a:custGeom>
              <a:solidFill>
                <a:srgbClr val="FFE6D5"/>
              </a:solidFill>
              <a:ln w="7938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Freeform 114">
                <a:extLst>
                  <a:ext uri="{FF2B5EF4-FFF2-40B4-BE49-F238E27FC236}">
                    <a16:creationId xmlns:a16="http://schemas.microsoft.com/office/drawing/2014/main" id="{9D47E17D-E006-485B-B486-7EBEC45872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700"/>
                <a:ext cx="246" cy="204"/>
              </a:xfrm>
              <a:custGeom>
                <a:avLst/>
                <a:gdLst>
                  <a:gd name="T0" fmla="*/ 13 w 1143"/>
                  <a:gd name="T1" fmla="*/ 0 h 947"/>
                  <a:gd name="T2" fmla="*/ 1130 w 1143"/>
                  <a:gd name="T3" fmla="*/ 0 h 947"/>
                  <a:gd name="T4" fmla="*/ 1143 w 1143"/>
                  <a:gd name="T5" fmla="*/ 13 h 947"/>
                  <a:gd name="T6" fmla="*/ 1143 w 1143"/>
                  <a:gd name="T7" fmla="*/ 934 h 947"/>
                  <a:gd name="T8" fmla="*/ 1130 w 1143"/>
                  <a:gd name="T9" fmla="*/ 947 h 947"/>
                  <a:gd name="T10" fmla="*/ 13 w 1143"/>
                  <a:gd name="T11" fmla="*/ 947 h 947"/>
                  <a:gd name="T12" fmla="*/ 0 w 1143"/>
                  <a:gd name="T13" fmla="*/ 934 h 947"/>
                  <a:gd name="T14" fmla="*/ 0 w 1143"/>
                  <a:gd name="T15" fmla="*/ 13 h 947"/>
                  <a:gd name="T16" fmla="*/ 13 w 1143"/>
                  <a:gd name="T17" fmla="*/ 0 h 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43" h="947">
                    <a:moveTo>
                      <a:pt x="13" y="0"/>
                    </a:moveTo>
                    <a:lnTo>
                      <a:pt x="1130" y="0"/>
                    </a:lnTo>
                    <a:cubicBezTo>
                      <a:pt x="1137" y="0"/>
                      <a:pt x="1143" y="6"/>
                      <a:pt x="1143" y="13"/>
                    </a:cubicBezTo>
                    <a:lnTo>
                      <a:pt x="1143" y="934"/>
                    </a:lnTo>
                    <a:cubicBezTo>
                      <a:pt x="1143" y="941"/>
                      <a:pt x="1137" y="947"/>
                      <a:pt x="1130" y="947"/>
                    </a:cubicBezTo>
                    <a:lnTo>
                      <a:pt x="13" y="947"/>
                    </a:lnTo>
                    <a:cubicBezTo>
                      <a:pt x="6" y="947"/>
                      <a:pt x="0" y="941"/>
                      <a:pt x="0" y="934"/>
                    </a:cubicBezTo>
                    <a:lnTo>
                      <a:pt x="0" y="13"/>
                    </a:lnTo>
                    <a:cubicBezTo>
                      <a:pt x="0" y="6"/>
                      <a:pt x="6" y="0"/>
                      <a:pt x="13" y="0"/>
                    </a:cubicBezTo>
                    <a:close/>
                  </a:path>
                </a:pathLst>
              </a:custGeom>
              <a:solidFill>
                <a:srgbClr val="FFE6D5"/>
              </a:solidFill>
              <a:ln w="6350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Freeform 115">
                <a:extLst>
                  <a:ext uri="{FF2B5EF4-FFF2-40B4-BE49-F238E27FC236}">
                    <a16:creationId xmlns:a16="http://schemas.microsoft.com/office/drawing/2014/main" id="{8BF6D325-2786-4454-9B6A-FDE57764AE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0" y="1700"/>
                <a:ext cx="247" cy="204"/>
              </a:xfrm>
              <a:custGeom>
                <a:avLst/>
                <a:gdLst>
                  <a:gd name="T0" fmla="*/ 13 w 1143"/>
                  <a:gd name="T1" fmla="*/ 0 h 947"/>
                  <a:gd name="T2" fmla="*/ 1130 w 1143"/>
                  <a:gd name="T3" fmla="*/ 0 h 947"/>
                  <a:gd name="T4" fmla="*/ 1143 w 1143"/>
                  <a:gd name="T5" fmla="*/ 13 h 947"/>
                  <a:gd name="T6" fmla="*/ 1143 w 1143"/>
                  <a:gd name="T7" fmla="*/ 934 h 947"/>
                  <a:gd name="T8" fmla="*/ 1130 w 1143"/>
                  <a:gd name="T9" fmla="*/ 947 h 947"/>
                  <a:gd name="T10" fmla="*/ 13 w 1143"/>
                  <a:gd name="T11" fmla="*/ 947 h 947"/>
                  <a:gd name="T12" fmla="*/ 0 w 1143"/>
                  <a:gd name="T13" fmla="*/ 934 h 947"/>
                  <a:gd name="T14" fmla="*/ 0 w 1143"/>
                  <a:gd name="T15" fmla="*/ 13 h 947"/>
                  <a:gd name="T16" fmla="*/ 13 w 1143"/>
                  <a:gd name="T17" fmla="*/ 0 h 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43" h="947">
                    <a:moveTo>
                      <a:pt x="13" y="0"/>
                    </a:moveTo>
                    <a:lnTo>
                      <a:pt x="1130" y="0"/>
                    </a:lnTo>
                    <a:cubicBezTo>
                      <a:pt x="1137" y="0"/>
                      <a:pt x="1143" y="6"/>
                      <a:pt x="1143" y="13"/>
                    </a:cubicBezTo>
                    <a:lnTo>
                      <a:pt x="1143" y="934"/>
                    </a:lnTo>
                    <a:cubicBezTo>
                      <a:pt x="1143" y="941"/>
                      <a:pt x="1137" y="947"/>
                      <a:pt x="1130" y="947"/>
                    </a:cubicBezTo>
                    <a:lnTo>
                      <a:pt x="13" y="947"/>
                    </a:lnTo>
                    <a:cubicBezTo>
                      <a:pt x="6" y="947"/>
                      <a:pt x="0" y="941"/>
                      <a:pt x="0" y="934"/>
                    </a:cubicBezTo>
                    <a:lnTo>
                      <a:pt x="0" y="13"/>
                    </a:lnTo>
                    <a:cubicBezTo>
                      <a:pt x="0" y="6"/>
                      <a:pt x="6" y="0"/>
                      <a:pt x="13" y="0"/>
                    </a:cubicBezTo>
                    <a:close/>
                  </a:path>
                </a:pathLst>
              </a:custGeom>
              <a:solidFill>
                <a:srgbClr val="FFE6D5"/>
              </a:solidFill>
              <a:ln w="6350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Freeform 116">
                <a:extLst>
                  <a:ext uri="{FF2B5EF4-FFF2-40B4-BE49-F238E27FC236}">
                    <a16:creationId xmlns:a16="http://schemas.microsoft.com/office/drawing/2014/main" id="{DCF4381E-541C-493C-9B4F-0FF6F3BE9E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" y="1700"/>
                <a:ext cx="246" cy="204"/>
              </a:xfrm>
              <a:custGeom>
                <a:avLst/>
                <a:gdLst>
                  <a:gd name="T0" fmla="*/ 13 w 1142"/>
                  <a:gd name="T1" fmla="*/ 0 h 947"/>
                  <a:gd name="T2" fmla="*/ 1129 w 1142"/>
                  <a:gd name="T3" fmla="*/ 0 h 947"/>
                  <a:gd name="T4" fmla="*/ 1142 w 1142"/>
                  <a:gd name="T5" fmla="*/ 13 h 947"/>
                  <a:gd name="T6" fmla="*/ 1142 w 1142"/>
                  <a:gd name="T7" fmla="*/ 934 h 947"/>
                  <a:gd name="T8" fmla="*/ 1129 w 1142"/>
                  <a:gd name="T9" fmla="*/ 947 h 947"/>
                  <a:gd name="T10" fmla="*/ 13 w 1142"/>
                  <a:gd name="T11" fmla="*/ 947 h 947"/>
                  <a:gd name="T12" fmla="*/ 0 w 1142"/>
                  <a:gd name="T13" fmla="*/ 934 h 947"/>
                  <a:gd name="T14" fmla="*/ 0 w 1142"/>
                  <a:gd name="T15" fmla="*/ 13 h 947"/>
                  <a:gd name="T16" fmla="*/ 13 w 1142"/>
                  <a:gd name="T17" fmla="*/ 0 h 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42" h="947">
                    <a:moveTo>
                      <a:pt x="13" y="0"/>
                    </a:moveTo>
                    <a:lnTo>
                      <a:pt x="1129" y="0"/>
                    </a:lnTo>
                    <a:cubicBezTo>
                      <a:pt x="1137" y="0"/>
                      <a:pt x="1142" y="6"/>
                      <a:pt x="1142" y="13"/>
                    </a:cubicBezTo>
                    <a:lnTo>
                      <a:pt x="1142" y="934"/>
                    </a:lnTo>
                    <a:cubicBezTo>
                      <a:pt x="1142" y="941"/>
                      <a:pt x="1137" y="947"/>
                      <a:pt x="1129" y="947"/>
                    </a:cubicBezTo>
                    <a:lnTo>
                      <a:pt x="13" y="947"/>
                    </a:lnTo>
                    <a:cubicBezTo>
                      <a:pt x="5" y="947"/>
                      <a:pt x="0" y="941"/>
                      <a:pt x="0" y="934"/>
                    </a:cubicBezTo>
                    <a:lnTo>
                      <a:pt x="0" y="13"/>
                    </a:lnTo>
                    <a:cubicBezTo>
                      <a:pt x="0" y="6"/>
                      <a:pt x="5" y="0"/>
                      <a:pt x="13" y="0"/>
                    </a:cubicBezTo>
                    <a:close/>
                  </a:path>
                </a:pathLst>
              </a:custGeom>
              <a:solidFill>
                <a:srgbClr val="FFE6D5"/>
              </a:solidFill>
              <a:ln w="6350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Freeform 117">
                <a:extLst>
                  <a:ext uri="{FF2B5EF4-FFF2-40B4-BE49-F238E27FC236}">
                    <a16:creationId xmlns:a16="http://schemas.microsoft.com/office/drawing/2014/main" id="{FB5E8EF5-8945-4147-B61A-FF5AD73A3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8" y="1700"/>
                <a:ext cx="247" cy="204"/>
              </a:xfrm>
              <a:custGeom>
                <a:avLst/>
                <a:gdLst>
                  <a:gd name="T0" fmla="*/ 13 w 1143"/>
                  <a:gd name="T1" fmla="*/ 0 h 947"/>
                  <a:gd name="T2" fmla="*/ 1130 w 1143"/>
                  <a:gd name="T3" fmla="*/ 0 h 947"/>
                  <a:gd name="T4" fmla="*/ 1143 w 1143"/>
                  <a:gd name="T5" fmla="*/ 13 h 947"/>
                  <a:gd name="T6" fmla="*/ 1143 w 1143"/>
                  <a:gd name="T7" fmla="*/ 934 h 947"/>
                  <a:gd name="T8" fmla="*/ 1130 w 1143"/>
                  <a:gd name="T9" fmla="*/ 947 h 947"/>
                  <a:gd name="T10" fmla="*/ 13 w 1143"/>
                  <a:gd name="T11" fmla="*/ 947 h 947"/>
                  <a:gd name="T12" fmla="*/ 0 w 1143"/>
                  <a:gd name="T13" fmla="*/ 934 h 947"/>
                  <a:gd name="T14" fmla="*/ 0 w 1143"/>
                  <a:gd name="T15" fmla="*/ 13 h 947"/>
                  <a:gd name="T16" fmla="*/ 13 w 1143"/>
                  <a:gd name="T17" fmla="*/ 0 h 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43" h="947">
                    <a:moveTo>
                      <a:pt x="13" y="0"/>
                    </a:moveTo>
                    <a:lnTo>
                      <a:pt x="1130" y="0"/>
                    </a:lnTo>
                    <a:cubicBezTo>
                      <a:pt x="1137" y="0"/>
                      <a:pt x="1143" y="6"/>
                      <a:pt x="1143" y="13"/>
                    </a:cubicBezTo>
                    <a:lnTo>
                      <a:pt x="1143" y="934"/>
                    </a:lnTo>
                    <a:cubicBezTo>
                      <a:pt x="1143" y="941"/>
                      <a:pt x="1137" y="947"/>
                      <a:pt x="1130" y="947"/>
                    </a:cubicBezTo>
                    <a:lnTo>
                      <a:pt x="13" y="947"/>
                    </a:lnTo>
                    <a:cubicBezTo>
                      <a:pt x="6" y="947"/>
                      <a:pt x="0" y="941"/>
                      <a:pt x="0" y="934"/>
                    </a:cubicBezTo>
                    <a:lnTo>
                      <a:pt x="0" y="13"/>
                    </a:lnTo>
                    <a:cubicBezTo>
                      <a:pt x="0" y="6"/>
                      <a:pt x="6" y="0"/>
                      <a:pt x="13" y="0"/>
                    </a:cubicBezTo>
                    <a:close/>
                  </a:path>
                </a:pathLst>
              </a:custGeom>
              <a:solidFill>
                <a:srgbClr val="FFE6D5"/>
              </a:solidFill>
              <a:ln w="6350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Freeform 118">
                <a:extLst>
                  <a:ext uri="{FF2B5EF4-FFF2-40B4-BE49-F238E27FC236}">
                    <a16:creationId xmlns:a16="http://schemas.microsoft.com/office/drawing/2014/main" id="{737ACA9D-5E81-4D7B-91D0-05B9D77D70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" y="1901"/>
                <a:ext cx="372" cy="203"/>
              </a:xfrm>
              <a:custGeom>
                <a:avLst/>
                <a:gdLst>
                  <a:gd name="T0" fmla="*/ 13 w 1728"/>
                  <a:gd name="T1" fmla="*/ 0 h 943"/>
                  <a:gd name="T2" fmla="*/ 1715 w 1728"/>
                  <a:gd name="T3" fmla="*/ 0 h 943"/>
                  <a:gd name="T4" fmla="*/ 1728 w 1728"/>
                  <a:gd name="T5" fmla="*/ 13 h 943"/>
                  <a:gd name="T6" fmla="*/ 1728 w 1728"/>
                  <a:gd name="T7" fmla="*/ 930 h 943"/>
                  <a:gd name="T8" fmla="*/ 1715 w 1728"/>
                  <a:gd name="T9" fmla="*/ 943 h 943"/>
                  <a:gd name="T10" fmla="*/ 13 w 1728"/>
                  <a:gd name="T11" fmla="*/ 943 h 943"/>
                  <a:gd name="T12" fmla="*/ 0 w 1728"/>
                  <a:gd name="T13" fmla="*/ 930 h 943"/>
                  <a:gd name="T14" fmla="*/ 0 w 1728"/>
                  <a:gd name="T15" fmla="*/ 13 h 943"/>
                  <a:gd name="T16" fmla="*/ 13 w 1728"/>
                  <a:gd name="T17" fmla="*/ 0 h 9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28" h="943">
                    <a:moveTo>
                      <a:pt x="13" y="0"/>
                    </a:moveTo>
                    <a:lnTo>
                      <a:pt x="1715" y="0"/>
                    </a:lnTo>
                    <a:cubicBezTo>
                      <a:pt x="1723" y="0"/>
                      <a:pt x="1728" y="5"/>
                      <a:pt x="1728" y="13"/>
                    </a:cubicBezTo>
                    <a:lnTo>
                      <a:pt x="1728" y="930"/>
                    </a:lnTo>
                    <a:cubicBezTo>
                      <a:pt x="1728" y="937"/>
                      <a:pt x="1723" y="943"/>
                      <a:pt x="1715" y="943"/>
                    </a:cubicBezTo>
                    <a:lnTo>
                      <a:pt x="13" y="943"/>
                    </a:lnTo>
                    <a:cubicBezTo>
                      <a:pt x="6" y="943"/>
                      <a:pt x="0" y="937"/>
                      <a:pt x="0" y="930"/>
                    </a:cubicBezTo>
                    <a:lnTo>
                      <a:pt x="0" y="13"/>
                    </a:lnTo>
                    <a:cubicBezTo>
                      <a:pt x="0" y="5"/>
                      <a:pt x="6" y="0"/>
                      <a:pt x="13" y="0"/>
                    </a:cubicBezTo>
                    <a:close/>
                  </a:path>
                </a:pathLst>
              </a:custGeom>
              <a:solidFill>
                <a:srgbClr val="FFE6D5"/>
              </a:solidFill>
              <a:ln w="7938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Freeform 119">
                <a:extLst>
                  <a:ext uri="{FF2B5EF4-FFF2-40B4-BE49-F238E27FC236}">
                    <a16:creationId xmlns:a16="http://schemas.microsoft.com/office/drawing/2014/main" id="{EA87A424-938F-47F7-9443-653AFDF390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03"/>
                <a:ext cx="246" cy="204"/>
              </a:xfrm>
              <a:custGeom>
                <a:avLst/>
                <a:gdLst>
                  <a:gd name="T0" fmla="*/ 13 w 1143"/>
                  <a:gd name="T1" fmla="*/ 0 h 947"/>
                  <a:gd name="T2" fmla="*/ 1130 w 1143"/>
                  <a:gd name="T3" fmla="*/ 0 h 947"/>
                  <a:gd name="T4" fmla="*/ 1143 w 1143"/>
                  <a:gd name="T5" fmla="*/ 13 h 947"/>
                  <a:gd name="T6" fmla="*/ 1143 w 1143"/>
                  <a:gd name="T7" fmla="*/ 934 h 947"/>
                  <a:gd name="T8" fmla="*/ 1130 w 1143"/>
                  <a:gd name="T9" fmla="*/ 947 h 947"/>
                  <a:gd name="T10" fmla="*/ 13 w 1143"/>
                  <a:gd name="T11" fmla="*/ 947 h 947"/>
                  <a:gd name="T12" fmla="*/ 0 w 1143"/>
                  <a:gd name="T13" fmla="*/ 934 h 947"/>
                  <a:gd name="T14" fmla="*/ 0 w 1143"/>
                  <a:gd name="T15" fmla="*/ 13 h 947"/>
                  <a:gd name="T16" fmla="*/ 13 w 1143"/>
                  <a:gd name="T17" fmla="*/ 0 h 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43" h="947">
                    <a:moveTo>
                      <a:pt x="13" y="0"/>
                    </a:moveTo>
                    <a:lnTo>
                      <a:pt x="1130" y="0"/>
                    </a:lnTo>
                    <a:cubicBezTo>
                      <a:pt x="1137" y="0"/>
                      <a:pt x="1143" y="6"/>
                      <a:pt x="1143" y="13"/>
                    </a:cubicBezTo>
                    <a:lnTo>
                      <a:pt x="1143" y="934"/>
                    </a:lnTo>
                    <a:cubicBezTo>
                      <a:pt x="1143" y="941"/>
                      <a:pt x="1137" y="947"/>
                      <a:pt x="1130" y="947"/>
                    </a:cubicBezTo>
                    <a:lnTo>
                      <a:pt x="13" y="947"/>
                    </a:lnTo>
                    <a:cubicBezTo>
                      <a:pt x="6" y="947"/>
                      <a:pt x="0" y="941"/>
                      <a:pt x="0" y="934"/>
                    </a:cubicBezTo>
                    <a:lnTo>
                      <a:pt x="0" y="13"/>
                    </a:lnTo>
                    <a:cubicBezTo>
                      <a:pt x="0" y="6"/>
                      <a:pt x="6" y="0"/>
                      <a:pt x="13" y="0"/>
                    </a:cubicBezTo>
                    <a:close/>
                  </a:path>
                </a:pathLst>
              </a:custGeom>
              <a:solidFill>
                <a:srgbClr val="FFE6D5"/>
              </a:solidFill>
              <a:ln w="6350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Freeform 120">
                <a:extLst>
                  <a:ext uri="{FF2B5EF4-FFF2-40B4-BE49-F238E27FC236}">
                    <a16:creationId xmlns:a16="http://schemas.microsoft.com/office/drawing/2014/main" id="{9A78FAF9-A8C2-4E55-BBB6-4240F145A5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0" y="1903"/>
                <a:ext cx="247" cy="204"/>
              </a:xfrm>
              <a:custGeom>
                <a:avLst/>
                <a:gdLst>
                  <a:gd name="T0" fmla="*/ 13 w 1143"/>
                  <a:gd name="T1" fmla="*/ 0 h 947"/>
                  <a:gd name="T2" fmla="*/ 1130 w 1143"/>
                  <a:gd name="T3" fmla="*/ 0 h 947"/>
                  <a:gd name="T4" fmla="*/ 1143 w 1143"/>
                  <a:gd name="T5" fmla="*/ 13 h 947"/>
                  <a:gd name="T6" fmla="*/ 1143 w 1143"/>
                  <a:gd name="T7" fmla="*/ 934 h 947"/>
                  <a:gd name="T8" fmla="*/ 1130 w 1143"/>
                  <a:gd name="T9" fmla="*/ 947 h 947"/>
                  <a:gd name="T10" fmla="*/ 13 w 1143"/>
                  <a:gd name="T11" fmla="*/ 947 h 947"/>
                  <a:gd name="T12" fmla="*/ 0 w 1143"/>
                  <a:gd name="T13" fmla="*/ 934 h 947"/>
                  <a:gd name="T14" fmla="*/ 0 w 1143"/>
                  <a:gd name="T15" fmla="*/ 13 h 947"/>
                  <a:gd name="T16" fmla="*/ 13 w 1143"/>
                  <a:gd name="T17" fmla="*/ 0 h 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43" h="947">
                    <a:moveTo>
                      <a:pt x="13" y="0"/>
                    </a:moveTo>
                    <a:lnTo>
                      <a:pt x="1130" y="0"/>
                    </a:lnTo>
                    <a:cubicBezTo>
                      <a:pt x="1137" y="0"/>
                      <a:pt x="1143" y="6"/>
                      <a:pt x="1143" y="13"/>
                    </a:cubicBezTo>
                    <a:lnTo>
                      <a:pt x="1143" y="934"/>
                    </a:lnTo>
                    <a:cubicBezTo>
                      <a:pt x="1143" y="941"/>
                      <a:pt x="1137" y="947"/>
                      <a:pt x="1130" y="947"/>
                    </a:cubicBezTo>
                    <a:lnTo>
                      <a:pt x="13" y="947"/>
                    </a:lnTo>
                    <a:cubicBezTo>
                      <a:pt x="6" y="947"/>
                      <a:pt x="0" y="941"/>
                      <a:pt x="0" y="934"/>
                    </a:cubicBezTo>
                    <a:lnTo>
                      <a:pt x="0" y="13"/>
                    </a:lnTo>
                    <a:cubicBezTo>
                      <a:pt x="0" y="6"/>
                      <a:pt x="6" y="0"/>
                      <a:pt x="13" y="0"/>
                    </a:cubicBezTo>
                    <a:close/>
                  </a:path>
                </a:pathLst>
              </a:custGeom>
              <a:solidFill>
                <a:srgbClr val="FFE6D5"/>
              </a:solidFill>
              <a:ln w="6350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Freeform 121">
                <a:extLst>
                  <a:ext uri="{FF2B5EF4-FFF2-40B4-BE49-F238E27FC236}">
                    <a16:creationId xmlns:a16="http://schemas.microsoft.com/office/drawing/2014/main" id="{A8115C9F-BE47-497C-9965-AF5990E4C2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" y="1903"/>
                <a:ext cx="246" cy="204"/>
              </a:xfrm>
              <a:custGeom>
                <a:avLst/>
                <a:gdLst>
                  <a:gd name="T0" fmla="*/ 13 w 1142"/>
                  <a:gd name="T1" fmla="*/ 0 h 947"/>
                  <a:gd name="T2" fmla="*/ 1129 w 1142"/>
                  <a:gd name="T3" fmla="*/ 0 h 947"/>
                  <a:gd name="T4" fmla="*/ 1142 w 1142"/>
                  <a:gd name="T5" fmla="*/ 13 h 947"/>
                  <a:gd name="T6" fmla="*/ 1142 w 1142"/>
                  <a:gd name="T7" fmla="*/ 934 h 947"/>
                  <a:gd name="T8" fmla="*/ 1129 w 1142"/>
                  <a:gd name="T9" fmla="*/ 947 h 947"/>
                  <a:gd name="T10" fmla="*/ 13 w 1142"/>
                  <a:gd name="T11" fmla="*/ 947 h 947"/>
                  <a:gd name="T12" fmla="*/ 0 w 1142"/>
                  <a:gd name="T13" fmla="*/ 934 h 947"/>
                  <a:gd name="T14" fmla="*/ 0 w 1142"/>
                  <a:gd name="T15" fmla="*/ 13 h 947"/>
                  <a:gd name="T16" fmla="*/ 13 w 1142"/>
                  <a:gd name="T17" fmla="*/ 0 h 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42" h="947">
                    <a:moveTo>
                      <a:pt x="13" y="0"/>
                    </a:moveTo>
                    <a:lnTo>
                      <a:pt x="1129" y="0"/>
                    </a:lnTo>
                    <a:cubicBezTo>
                      <a:pt x="1137" y="0"/>
                      <a:pt x="1142" y="6"/>
                      <a:pt x="1142" y="13"/>
                    </a:cubicBezTo>
                    <a:lnTo>
                      <a:pt x="1142" y="934"/>
                    </a:lnTo>
                    <a:cubicBezTo>
                      <a:pt x="1142" y="941"/>
                      <a:pt x="1137" y="947"/>
                      <a:pt x="1129" y="947"/>
                    </a:cubicBezTo>
                    <a:lnTo>
                      <a:pt x="13" y="947"/>
                    </a:lnTo>
                    <a:cubicBezTo>
                      <a:pt x="5" y="947"/>
                      <a:pt x="0" y="941"/>
                      <a:pt x="0" y="934"/>
                    </a:cubicBezTo>
                    <a:lnTo>
                      <a:pt x="0" y="13"/>
                    </a:lnTo>
                    <a:cubicBezTo>
                      <a:pt x="0" y="6"/>
                      <a:pt x="5" y="0"/>
                      <a:pt x="13" y="0"/>
                    </a:cubicBezTo>
                    <a:close/>
                  </a:path>
                </a:pathLst>
              </a:custGeom>
              <a:solidFill>
                <a:srgbClr val="FFE6D5"/>
              </a:solidFill>
              <a:ln w="6350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Freeform 122">
                <a:extLst>
                  <a:ext uri="{FF2B5EF4-FFF2-40B4-BE49-F238E27FC236}">
                    <a16:creationId xmlns:a16="http://schemas.microsoft.com/office/drawing/2014/main" id="{88B514CC-53DE-4D13-81D3-6B31C52AF4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8" y="1903"/>
                <a:ext cx="247" cy="204"/>
              </a:xfrm>
              <a:custGeom>
                <a:avLst/>
                <a:gdLst>
                  <a:gd name="T0" fmla="*/ 13 w 1143"/>
                  <a:gd name="T1" fmla="*/ 0 h 947"/>
                  <a:gd name="T2" fmla="*/ 1130 w 1143"/>
                  <a:gd name="T3" fmla="*/ 0 h 947"/>
                  <a:gd name="T4" fmla="*/ 1143 w 1143"/>
                  <a:gd name="T5" fmla="*/ 13 h 947"/>
                  <a:gd name="T6" fmla="*/ 1143 w 1143"/>
                  <a:gd name="T7" fmla="*/ 934 h 947"/>
                  <a:gd name="T8" fmla="*/ 1130 w 1143"/>
                  <a:gd name="T9" fmla="*/ 947 h 947"/>
                  <a:gd name="T10" fmla="*/ 13 w 1143"/>
                  <a:gd name="T11" fmla="*/ 947 h 947"/>
                  <a:gd name="T12" fmla="*/ 0 w 1143"/>
                  <a:gd name="T13" fmla="*/ 934 h 947"/>
                  <a:gd name="T14" fmla="*/ 0 w 1143"/>
                  <a:gd name="T15" fmla="*/ 13 h 947"/>
                  <a:gd name="T16" fmla="*/ 13 w 1143"/>
                  <a:gd name="T17" fmla="*/ 0 h 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43" h="947">
                    <a:moveTo>
                      <a:pt x="13" y="0"/>
                    </a:moveTo>
                    <a:lnTo>
                      <a:pt x="1130" y="0"/>
                    </a:lnTo>
                    <a:cubicBezTo>
                      <a:pt x="1137" y="0"/>
                      <a:pt x="1143" y="6"/>
                      <a:pt x="1143" y="13"/>
                    </a:cubicBezTo>
                    <a:lnTo>
                      <a:pt x="1143" y="934"/>
                    </a:lnTo>
                    <a:cubicBezTo>
                      <a:pt x="1143" y="941"/>
                      <a:pt x="1137" y="947"/>
                      <a:pt x="1130" y="947"/>
                    </a:cubicBezTo>
                    <a:lnTo>
                      <a:pt x="13" y="947"/>
                    </a:lnTo>
                    <a:cubicBezTo>
                      <a:pt x="6" y="947"/>
                      <a:pt x="0" y="941"/>
                      <a:pt x="0" y="934"/>
                    </a:cubicBezTo>
                    <a:lnTo>
                      <a:pt x="0" y="13"/>
                    </a:lnTo>
                    <a:cubicBezTo>
                      <a:pt x="0" y="6"/>
                      <a:pt x="6" y="0"/>
                      <a:pt x="13" y="0"/>
                    </a:cubicBezTo>
                    <a:close/>
                  </a:path>
                </a:pathLst>
              </a:custGeom>
              <a:solidFill>
                <a:srgbClr val="FFE6D5"/>
              </a:solidFill>
              <a:ln w="6350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Freeform 123">
                <a:extLst>
                  <a:ext uri="{FF2B5EF4-FFF2-40B4-BE49-F238E27FC236}">
                    <a16:creationId xmlns:a16="http://schemas.microsoft.com/office/drawing/2014/main" id="{DFFC2FA1-387D-47FA-8412-893715A598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" y="2104"/>
                <a:ext cx="372" cy="204"/>
              </a:xfrm>
              <a:custGeom>
                <a:avLst/>
                <a:gdLst>
                  <a:gd name="T0" fmla="*/ 13 w 1728"/>
                  <a:gd name="T1" fmla="*/ 0 h 943"/>
                  <a:gd name="T2" fmla="*/ 1715 w 1728"/>
                  <a:gd name="T3" fmla="*/ 0 h 943"/>
                  <a:gd name="T4" fmla="*/ 1728 w 1728"/>
                  <a:gd name="T5" fmla="*/ 13 h 943"/>
                  <a:gd name="T6" fmla="*/ 1728 w 1728"/>
                  <a:gd name="T7" fmla="*/ 930 h 943"/>
                  <a:gd name="T8" fmla="*/ 1715 w 1728"/>
                  <a:gd name="T9" fmla="*/ 943 h 943"/>
                  <a:gd name="T10" fmla="*/ 13 w 1728"/>
                  <a:gd name="T11" fmla="*/ 943 h 943"/>
                  <a:gd name="T12" fmla="*/ 0 w 1728"/>
                  <a:gd name="T13" fmla="*/ 930 h 943"/>
                  <a:gd name="T14" fmla="*/ 0 w 1728"/>
                  <a:gd name="T15" fmla="*/ 13 h 943"/>
                  <a:gd name="T16" fmla="*/ 13 w 1728"/>
                  <a:gd name="T17" fmla="*/ 0 h 9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28" h="943">
                    <a:moveTo>
                      <a:pt x="13" y="0"/>
                    </a:moveTo>
                    <a:lnTo>
                      <a:pt x="1715" y="0"/>
                    </a:lnTo>
                    <a:cubicBezTo>
                      <a:pt x="1723" y="0"/>
                      <a:pt x="1728" y="5"/>
                      <a:pt x="1728" y="13"/>
                    </a:cubicBezTo>
                    <a:lnTo>
                      <a:pt x="1728" y="930"/>
                    </a:lnTo>
                    <a:cubicBezTo>
                      <a:pt x="1728" y="937"/>
                      <a:pt x="1723" y="943"/>
                      <a:pt x="1715" y="943"/>
                    </a:cubicBezTo>
                    <a:lnTo>
                      <a:pt x="13" y="943"/>
                    </a:lnTo>
                    <a:cubicBezTo>
                      <a:pt x="6" y="943"/>
                      <a:pt x="0" y="937"/>
                      <a:pt x="0" y="930"/>
                    </a:cubicBezTo>
                    <a:lnTo>
                      <a:pt x="0" y="13"/>
                    </a:lnTo>
                    <a:cubicBezTo>
                      <a:pt x="0" y="5"/>
                      <a:pt x="6" y="0"/>
                      <a:pt x="13" y="0"/>
                    </a:cubicBezTo>
                    <a:close/>
                  </a:path>
                </a:pathLst>
              </a:custGeom>
              <a:solidFill>
                <a:srgbClr val="FFE6D5"/>
              </a:solidFill>
              <a:ln w="7938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Freeform 124">
                <a:extLst>
                  <a:ext uri="{FF2B5EF4-FFF2-40B4-BE49-F238E27FC236}">
                    <a16:creationId xmlns:a16="http://schemas.microsoft.com/office/drawing/2014/main" id="{9BD9F8A9-58C0-47D0-9D94-519755E9A0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6"/>
                <a:ext cx="246" cy="205"/>
              </a:xfrm>
              <a:custGeom>
                <a:avLst/>
                <a:gdLst>
                  <a:gd name="T0" fmla="*/ 13 w 1143"/>
                  <a:gd name="T1" fmla="*/ 0 h 947"/>
                  <a:gd name="T2" fmla="*/ 1130 w 1143"/>
                  <a:gd name="T3" fmla="*/ 0 h 947"/>
                  <a:gd name="T4" fmla="*/ 1143 w 1143"/>
                  <a:gd name="T5" fmla="*/ 13 h 947"/>
                  <a:gd name="T6" fmla="*/ 1143 w 1143"/>
                  <a:gd name="T7" fmla="*/ 934 h 947"/>
                  <a:gd name="T8" fmla="*/ 1130 w 1143"/>
                  <a:gd name="T9" fmla="*/ 947 h 947"/>
                  <a:gd name="T10" fmla="*/ 13 w 1143"/>
                  <a:gd name="T11" fmla="*/ 947 h 947"/>
                  <a:gd name="T12" fmla="*/ 0 w 1143"/>
                  <a:gd name="T13" fmla="*/ 934 h 947"/>
                  <a:gd name="T14" fmla="*/ 0 w 1143"/>
                  <a:gd name="T15" fmla="*/ 13 h 947"/>
                  <a:gd name="T16" fmla="*/ 13 w 1143"/>
                  <a:gd name="T17" fmla="*/ 0 h 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43" h="947">
                    <a:moveTo>
                      <a:pt x="13" y="0"/>
                    </a:moveTo>
                    <a:lnTo>
                      <a:pt x="1130" y="0"/>
                    </a:lnTo>
                    <a:cubicBezTo>
                      <a:pt x="1137" y="0"/>
                      <a:pt x="1143" y="6"/>
                      <a:pt x="1143" y="13"/>
                    </a:cubicBezTo>
                    <a:lnTo>
                      <a:pt x="1143" y="934"/>
                    </a:lnTo>
                    <a:cubicBezTo>
                      <a:pt x="1143" y="941"/>
                      <a:pt x="1137" y="947"/>
                      <a:pt x="1130" y="947"/>
                    </a:cubicBezTo>
                    <a:lnTo>
                      <a:pt x="13" y="947"/>
                    </a:lnTo>
                    <a:cubicBezTo>
                      <a:pt x="6" y="947"/>
                      <a:pt x="0" y="941"/>
                      <a:pt x="0" y="934"/>
                    </a:cubicBezTo>
                    <a:lnTo>
                      <a:pt x="0" y="13"/>
                    </a:lnTo>
                    <a:cubicBezTo>
                      <a:pt x="0" y="6"/>
                      <a:pt x="6" y="0"/>
                      <a:pt x="13" y="0"/>
                    </a:cubicBezTo>
                    <a:close/>
                  </a:path>
                </a:pathLst>
              </a:custGeom>
              <a:solidFill>
                <a:srgbClr val="FFE6D5"/>
              </a:solidFill>
              <a:ln w="6350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Freeform 125">
                <a:extLst>
                  <a:ext uri="{FF2B5EF4-FFF2-40B4-BE49-F238E27FC236}">
                    <a16:creationId xmlns:a16="http://schemas.microsoft.com/office/drawing/2014/main" id="{A00EDD35-B40B-4814-809A-E00F202191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0" y="2106"/>
                <a:ext cx="247" cy="205"/>
              </a:xfrm>
              <a:custGeom>
                <a:avLst/>
                <a:gdLst>
                  <a:gd name="T0" fmla="*/ 13 w 1143"/>
                  <a:gd name="T1" fmla="*/ 0 h 947"/>
                  <a:gd name="T2" fmla="*/ 1130 w 1143"/>
                  <a:gd name="T3" fmla="*/ 0 h 947"/>
                  <a:gd name="T4" fmla="*/ 1143 w 1143"/>
                  <a:gd name="T5" fmla="*/ 13 h 947"/>
                  <a:gd name="T6" fmla="*/ 1143 w 1143"/>
                  <a:gd name="T7" fmla="*/ 934 h 947"/>
                  <a:gd name="T8" fmla="*/ 1130 w 1143"/>
                  <a:gd name="T9" fmla="*/ 947 h 947"/>
                  <a:gd name="T10" fmla="*/ 13 w 1143"/>
                  <a:gd name="T11" fmla="*/ 947 h 947"/>
                  <a:gd name="T12" fmla="*/ 0 w 1143"/>
                  <a:gd name="T13" fmla="*/ 934 h 947"/>
                  <a:gd name="T14" fmla="*/ 0 w 1143"/>
                  <a:gd name="T15" fmla="*/ 13 h 947"/>
                  <a:gd name="T16" fmla="*/ 13 w 1143"/>
                  <a:gd name="T17" fmla="*/ 0 h 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43" h="947">
                    <a:moveTo>
                      <a:pt x="13" y="0"/>
                    </a:moveTo>
                    <a:lnTo>
                      <a:pt x="1130" y="0"/>
                    </a:lnTo>
                    <a:cubicBezTo>
                      <a:pt x="1137" y="0"/>
                      <a:pt x="1143" y="6"/>
                      <a:pt x="1143" y="13"/>
                    </a:cubicBezTo>
                    <a:lnTo>
                      <a:pt x="1143" y="934"/>
                    </a:lnTo>
                    <a:cubicBezTo>
                      <a:pt x="1143" y="941"/>
                      <a:pt x="1137" y="947"/>
                      <a:pt x="1130" y="947"/>
                    </a:cubicBezTo>
                    <a:lnTo>
                      <a:pt x="13" y="947"/>
                    </a:lnTo>
                    <a:cubicBezTo>
                      <a:pt x="6" y="947"/>
                      <a:pt x="0" y="941"/>
                      <a:pt x="0" y="934"/>
                    </a:cubicBezTo>
                    <a:lnTo>
                      <a:pt x="0" y="13"/>
                    </a:lnTo>
                    <a:cubicBezTo>
                      <a:pt x="0" y="6"/>
                      <a:pt x="6" y="0"/>
                      <a:pt x="13" y="0"/>
                    </a:cubicBezTo>
                    <a:close/>
                  </a:path>
                </a:pathLst>
              </a:custGeom>
              <a:solidFill>
                <a:srgbClr val="FFE6D5"/>
              </a:solidFill>
              <a:ln w="6350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Freeform 126">
                <a:extLst>
                  <a:ext uri="{FF2B5EF4-FFF2-40B4-BE49-F238E27FC236}">
                    <a16:creationId xmlns:a16="http://schemas.microsoft.com/office/drawing/2014/main" id="{24ED1F63-533A-42EB-9528-3F5284B529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" y="2106"/>
                <a:ext cx="246" cy="205"/>
              </a:xfrm>
              <a:custGeom>
                <a:avLst/>
                <a:gdLst>
                  <a:gd name="T0" fmla="*/ 13 w 1142"/>
                  <a:gd name="T1" fmla="*/ 0 h 947"/>
                  <a:gd name="T2" fmla="*/ 1129 w 1142"/>
                  <a:gd name="T3" fmla="*/ 0 h 947"/>
                  <a:gd name="T4" fmla="*/ 1142 w 1142"/>
                  <a:gd name="T5" fmla="*/ 13 h 947"/>
                  <a:gd name="T6" fmla="*/ 1142 w 1142"/>
                  <a:gd name="T7" fmla="*/ 934 h 947"/>
                  <a:gd name="T8" fmla="*/ 1129 w 1142"/>
                  <a:gd name="T9" fmla="*/ 947 h 947"/>
                  <a:gd name="T10" fmla="*/ 13 w 1142"/>
                  <a:gd name="T11" fmla="*/ 947 h 947"/>
                  <a:gd name="T12" fmla="*/ 0 w 1142"/>
                  <a:gd name="T13" fmla="*/ 934 h 947"/>
                  <a:gd name="T14" fmla="*/ 0 w 1142"/>
                  <a:gd name="T15" fmla="*/ 13 h 947"/>
                  <a:gd name="T16" fmla="*/ 13 w 1142"/>
                  <a:gd name="T17" fmla="*/ 0 h 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42" h="947">
                    <a:moveTo>
                      <a:pt x="13" y="0"/>
                    </a:moveTo>
                    <a:lnTo>
                      <a:pt x="1129" y="0"/>
                    </a:lnTo>
                    <a:cubicBezTo>
                      <a:pt x="1137" y="0"/>
                      <a:pt x="1142" y="6"/>
                      <a:pt x="1142" y="13"/>
                    </a:cubicBezTo>
                    <a:lnTo>
                      <a:pt x="1142" y="934"/>
                    </a:lnTo>
                    <a:cubicBezTo>
                      <a:pt x="1142" y="941"/>
                      <a:pt x="1137" y="947"/>
                      <a:pt x="1129" y="947"/>
                    </a:cubicBezTo>
                    <a:lnTo>
                      <a:pt x="13" y="947"/>
                    </a:lnTo>
                    <a:cubicBezTo>
                      <a:pt x="5" y="947"/>
                      <a:pt x="0" y="941"/>
                      <a:pt x="0" y="934"/>
                    </a:cubicBezTo>
                    <a:lnTo>
                      <a:pt x="0" y="13"/>
                    </a:lnTo>
                    <a:cubicBezTo>
                      <a:pt x="0" y="6"/>
                      <a:pt x="5" y="0"/>
                      <a:pt x="13" y="0"/>
                    </a:cubicBezTo>
                    <a:close/>
                  </a:path>
                </a:pathLst>
              </a:custGeom>
              <a:solidFill>
                <a:srgbClr val="FFE6D5"/>
              </a:solidFill>
              <a:ln w="6350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Freeform 127">
                <a:extLst>
                  <a:ext uri="{FF2B5EF4-FFF2-40B4-BE49-F238E27FC236}">
                    <a16:creationId xmlns:a16="http://schemas.microsoft.com/office/drawing/2014/main" id="{1F74F26A-015E-4083-827F-294D194134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8" y="2106"/>
                <a:ext cx="247" cy="205"/>
              </a:xfrm>
              <a:custGeom>
                <a:avLst/>
                <a:gdLst>
                  <a:gd name="T0" fmla="*/ 13 w 1143"/>
                  <a:gd name="T1" fmla="*/ 0 h 947"/>
                  <a:gd name="T2" fmla="*/ 1130 w 1143"/>
                  <a:gd name="T3" fmla="*/ 0 h 947"/>
                  <a:gd name="T4" fmla="*/ 1143 w 1143"/>
                  <a:gd name="T5" fmla="*/ 13 h 947"/>
                  <a:gd name="T6" fmla="*/ 1143 w 1143"/>
                  <a:gd name="T7" fmla="*/ 934 h 947"/>
                  <a:gd name="T8" fmla="*/ 1130 w 1143"/>
                  <a:gd name="T9" fmla="*/ 947 h 947"/>
                  <a:gd name="T10" fmla="*/ 13 w 1143"/>
                  <a:gd name="T11" fmla="*/ 947 h 947"/>
                  <a:gd name="T12" fmla="*/ 0 w 1143"/>
                  <a:gd name="T13" fmla="*/ 934 h 947"/>
                  <a:gd name="T14" fmla="*/ 0 w 1143"/>
                  <a:gd name="T15" fmla="*/ 13 h 947"/>
                  <a:gd name="T16" fmla="*/ 13 w 1143"/>
                  <a:gd name="T17" fmla="*/ 0 h 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43" h="947">
                    <a:moveTo>
                      <a:pt x="13" y="0"/>
                    </a:moveTo>
                    <a:lnTo>
                      <a:pt x="1130" y="0"/>
                    </a:lnTo>
                    <a:cubicBezTo>
                      <a:pt x="1137" y="0"/>
                      <a:pt x="1143" y="6"/>
                      <a:pt x="1143" y="13"/>
                    </a:cubicBezTo>
                    <a:lnTo>
                      <a:pt x="1143" y="934"/>
                    </a:lnTo>
                    <a:cubicBezTo>
                      <a:pt x="1143" y="941"/>
                      <a:pt x="1137" y="947"/>
                      <a:pt x="1130" y="947"/>
                    </a:cubicBezTo>
                    <a:lnTo>
                      <a:pt x="13" y="947"/>
                    </a:lnTo>
                    <a:cubicBezTo>
                      <a:pt x="6" y="947"/>
                      <a:pt x="0" y="941"/>
                      <a:pt x="0" y="934"/>
                    </a:cubicBezTo>
                    <a:lnTo>
                      <a:pt x="0" y="13"/>
                    </a:lnTo>
                    <a:cubicBezTo>
                      <a:pt x="0" y="6"/>
                      <a:pt x="6" y="0"/>
                      <a:pt x="13" y="0"/>
                    </a:cubicBezTo>
                    <a:close/>
                  </a:path>
                </a:pathLst>
              </a:custGeom>
              <a:solidFill>
                <a:srgbClr val="FFE6D5"/>
              </a:solidFill>
              <a:ln w="6350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Freeform 128">
                <a:extLst>
                  <a:ext uri="{FF2B5EF4-FFF2-40B4-BE49-F238E27FC236}">
                    <a16:creationId xmlns:a16="http://schemas.microsoft.com/office/drawing/2014/main" id="{12DF6A22-3358-44DE-B07D-C36E107971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" y="2308"/>
                <a:ext cx="372" cy="203"/>
              </a:xfrm>
              <a:custGeom>
                <a:avLst/>
                <a:gdLst>
                  <a:gd name="T0" fmla="*/ 13 w 1728"/>
                  <a:gd name="T1" fmla="*/ 0 h 943"/>
                  <a:gd name="T2" fmla="*/ 1715 w 1728"/>
                  <a:gd name="T3" fmla="*/ 0 h 943"/>
                  <a:gd name="T4" fmla="*/ 1728 w 1728"/>
                  <a:gd name="T5" fmla="*/ 13 h 943"/>
                  <a:gd name="T6" fmla="*/ 1728 w 1728"/>
                  <a:gd name="T7" fmla="*/ 930 h 943"/>
                  <a:gd name="T8" fmla="*/ 1715 w 1728"/>
                  <a:gd name="T9" fmla="*/ 943 h 943"/>
                  <a:gd name="T10" fmla="*/ 13 w 1728"/>
                  <a:gd name="T11" fmla="*/ 943 h 943"/>
                  <a:gd name="T12" fmla="*/ 0 w 1728"/>
                  <a:gd name="T13" fmla="*/ 930 h 943"/>
                  <a:gd name="T14" fmla="*/ 0 w 1728"/>
                  <a:gd name="T15" fmla="*/ 13 h 943"/>
                  <a:gd name="T16" fmla="*/ 13 w 1728"/>
                  <a:gd name="T17" fmla="*/ 0 h 9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28" h="943">
                    <a:moveTo>
                      <a:pt x="13" y="0"/>
                    </a:moveTo>
                    <a:lnTo>
                      <a:pt x="1715" y="0"/>
                    </a:lnTo>
                    <a:cubicBezTo>
                      <a:pt x="1723" y="0"/>
                      <a:pt x="1728" y="5"/>
                      <a:pt x="1728" y="13"/>
                    </a:cubicBezTo>
                    <a:lnTo>
                      <a:pt x="1728" y="930"/>
                    </a:lnTo>
                    <a:cubicBezTo>
                      <a:pt x="1728" y="937"/>
                      <a:pt x="1723" y="943"/>
                      <a:pt x="1715" y="943"/>
                    </a:cubicBezTo>
                    <a:lnTo>
                      <a:pt x="13" y="943"/>
                    </a:lnTo>
                    <a:cubicBezTo>
                      <a:pt x="6" y="943"/>
                      <a:pt x="0" y="937"/>
                      <a:pt x="0" y="930"/>
                    </a:cubicBezTo>
                    <a:lnTo>
                      <a:pt x="0" y="13"/>
                    </a:lnTo>
                    <a:cubicBezTo>
                      <a:pt x="0" y="5"/>
                      <a:pt x="6" y="0"/>
                      <a:pt x="13" y="0"/>
                    </a:cubicBezTo>
                    <a:close/>
                  </a:path>
                </a:pathLst>
              </a:custGeom>
              <a:solidFill>
                <a:srgbClr val="FFE6D5"/>
              </a:solidFill>
              <a:ln w="7938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Freeform 129">
                <a:extLst>
                  <a:ext uri="{FF2B5EF4-FFF2-40B4-BE49-F238E27FC236}">
                    <a16:creationId xmlns:a16="http://schemas.microsoft.com/office/drawing/2014/main" id="{A73B76B8-F69B-4353-AA9C-3023F91F1B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310"/>
                <a:ext cx="246" cy="204"/>
              </a:xfrm>
              <a:custGeom>
                <a:avLst/>
                <a:gdLst>
                  <a:gd name="T0" fmla="*/ 13 w 1143"/>
                  <a:gd name="T1" fmla="*/ 0 h 947"/>
                  <a:gd name="T2" fmla="*/ 1130 w 1143"/>
                  <a:gd name="T3" fmla="*/ 0 h 947"/>
                  <a:gd name="T4" fmla="*/ 1143 w 1143"/>
                  <a:gd name="T5" fmla="*/ 13 h 947"/>
                  <a:gd name="T6" fmla="*/ 1143 w 1143"/>
                  <a:gd name="T7" fmla="*/ 934 h 947"/>
                  <a:gd name="T8" fmla="*/ 1130 w 1143"/>
                  <a:gd name="T9" fmla="*/ 947 h 947"/>
                  <a:gd name="T10" fmla="*/ 13 w 1143"/>
                  <a:gd name="T11" fmla="*/ 947 h 947"/>
                  <a:gd name="T12" fmla="*/ 0 w 1143"/>
                  <a:gd name="T13" fmla="*/ 934 h 947"/>
                  <a:gd name="T14" fmla="*/ 0 w 1143"/>
                  <a:gd name="T15" fmla="*/ 13 h 947"/>
                  <a:gd name="T16" fmla="*/ 13 w 1143"/>
                  <a:gd name="T17" fmla="*/ 0 h 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43" h="947">
                    <a:moveTo>
                      <a:pt x="13" y="0"/>
                    </a:moveTo>
                    <a:lnTo>
                      <a:pt x="1130" y="0"/>
                    </a:lnTo>
                    <a:cubicBezTo>
                      <a:pt x="1137" y="0"/>
                      <a:pt x="1143" y="6"/>
                      <a:pt x="1143" y="13"/>
                    </a:cubicBezTo>
                    <a:lnTo>
                      <a:pt x="1143" y="934"/>
                    </a:lnTo>
                    <a:cubicBezTo>
                      <a:pt x="1143" y="941"/>
                      <a:pt x="1137" y="947"/>
                      <a:pt x="1130" y="947"/>
                    </a:cubicBezTo>
                    <a:lnTo>
                      <a:pt x="13" y="947"/>
                    </a:lnTo>
                    <a:cubicBezTo>
                      <a:pt x="6" y="947"/>
                      <a:pt x="0" y="941"/>
                      <a:pt x="0" y="934"/>
                    </a:cubicBezTo>
                    <a:lnTo>
                      <a:pt x="0" y="13"/>
                    </a:lnTo>
                    <a:cubicBezTo>
                      <a:pt x="0" y="6"/>
                      <a:pt x="6" y="0"/>
                      <a:pt x="13" y="0"/>
                    </a:cubicBezTo>
                    <a:close/>
                  </a:path>
                </a:pathLst>
              </a:custGeom>
              <a:solidFill>
                <a:srgbClr val="FFE6D5"/>
              </a:solidFill>
              <a:ln w="6350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Freeform 130">
                <a:extLst>
                  <a:ext uri="{FF2B5EF4-FFF2-40B4-BE49-F238E27FC236}">
                    <a16:creationId xmlns:a16="http://schemas.microsoft.com/office/drawing/2014/main" id="{B6E5CD77-9CCE-4C64-8020-FC5975104F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0" y="2310"/>
                <a:ext cx="247" cy="204"/>
              </a:xfrm>
              <a:custGeom>
                <a:avLst/>
                <a:gdLst>
                  <a:gd name="T0" fmla="*/ 13 w 1143"/>
                  <a:gd name="T1" fmla="*/ 0 h 947"/>
                  <a:gd name="T2" fmla="*/ 1130 w 1143"/>
                  <a:gd name="T3" fmla="*/ 0 h 947"/>
                  <a:gd name="T4" fmla="*/ 1143 w 1143"/>
                  <a:gd name="T5" fmla="*/ 13 h 947"/>
                  <a:gd name="T6" fmla="*/ 1143 w 1143"/>
                  <a:gd name="T7" fmla="*/ 934 h 947"/>
                  <a:gd name="T8" fmla="*/ 1130 w 1143"/>
                  <a:gd name="T9" fmla="*/ 947 h 947"/>
                  <a:gd name="T10" fmla="*/ 13 w 1143"/>
                  <a:gd name="T11" fmla="*/ 947 h 947"/>
                  <a:gd name="T12" fmla="*/ 0 w 1143"/>
                  <a:gd name="T13" fmla="*/ 934 h 947"/>
                  <a:gd name="T14" fmla="*/ 0 w 1143"/>
                  <a:gd name="T15" fmla="*/ 13 h 947"/>
                  <a:gd name="T16" fmla="*/ 13 w 1143"/>
                  <a:gd name="T17" fmla="*/ 0 h 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43" h="947">
                    <a:moveTo>
                      <a:pt x="13" y="0"/>
                    </a:moveTo>
                    <a:lnTo>
                      <a:pt x="1130" y="0"/>
                    </a:lnTo>
                    <a:cubicBezTo>
                      <a:pt x="1137" y="0"/>
                      <a:pt x="1143" y="6"/>
                      <a:pt x="1143" y="13"/>
                    </a:cubicBezTo>
                    <a:lnTo>
                      <a:pt x="1143" y="934"/>
                    </a:lnTo>
                    <a:cubicBezTo>
                      <a:pt x="1143" y="941"/>
                      <a:pt x="1137" y="947"/>
                      <a:pt x="1130" y="947"/>
                    </a:cubicBezTo>
                    <a:lnTo>
                      <a:pt x="13" y="947"/>
                    </a:lnTo>
                    <a:cubicBezTo>
                      <a:pt x="6" y="947"/>
                      <a:pt x="0" y="941"/>
                      <a:pt x="0" y="934"/>
                    </a:cubicBezTo>
                    <a:lnTo>
                      <a:pt x="0" y="13"/>
                    </a:lnTo>
                    <a:cubicBezTo>
                      <a:pt x="0" y="6"/>
                      <a:pt x="6" y="0"/>
                      <a:pt x="13" y="0"/>
                    </a:cubicBezTo>
                    <a:close/>
                  </a:path>
                </a:pathLst>
              </a:custGeom>
              <a:solidFill>
                <a:srgbClr val="FFE6D5"/>
              </a:solidFill>
              <a:ln w="6350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Freeform 131">
                <a:extLst>
                  <a:ext uri="{FF2B5EF4-FFF2-40B4-BE49-F238E27FC236}">
                    <a16:creationId xmlns:a16="http://schemas.microsoft.com/office/drawing/2014/main" id="{22FEEF45-2BA6-4A2A-9A5B-A430CA012E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" y="2310"/>
                <a:ext cx="246" cy="204"/>
              </a:xfrm>
              <a:custGeom>
                <a:avLst/>
                <a:gdLst>
                  <a:gd name="T0" fmla="*/ 13 w 1142"/>
                  <a:gd name="T1" fmla="*/ 0 h 947"/>
                  <a:gd name="T2" fmla="*/ 1129 w 1142"/>
                  <a:gd name="T3" fmla="*/ 0 h 947"/>
                  <a:gd name="T4" fmla="*/ 1142 w 1142"/>
                  <a:gd name="T5" fmla="*/ 13 h 947"/>
                  <a:gd name="T6" fmla="*/ 1142 w 1142"/>
                  <a:gd name="T7" fmla="*/ 934 h 947"/>
                  <a:gd name="T8" fmla="*/ 1129 w 1142"/>
                  <a:gd name="T9" fmla="*/ 947 h 947"/>
                  <a:gd name="T10" fmla="*/ 13 w 1142"/>
                  <a:gd name="T11" fmla="*/ 947 h 947"/>
                  <a:gd name="T12" fmla="*/ 0 w 1142"/>
                  <a:gd name="T13" fmla="*/ 934 h 947"/>
                  <a:gd name="T14" fmla="*/ 0 w 1142"/>
                  <a:gd name="T15" fmla="*/ 13 h 947"/>
                  <a:gd name="T16" fmla="*/ 13 w 1142"/>
                  <a:gd name="T17" fmla="*/ 0 h 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42" h="947">
                    <a:moveTo>
                      <a:pt x="13" y="0"/>
                    </a:moveTo>
                    <a:lnTo>
                      <a:pt x="1129" y="0"/>
                    </a:lnTo>
                    <a:cubicBezTo>
                      <a:pt x="1137" y="0"/>
                      <a:pt x="1142" y="6"/>
                      <a:pt x="1142" y="13"/>
                    </a:cubicBezTo>
                    <a:lnTo>
                      <a:pt x="1142" y="934"/>
                    </a:lnTo>
                    <a:cubicBezTo>
                      <a:pt x="1142" y="941"/>
                      <a:pt x="1137" y="947"/>
                      <a:pt x="1129" y="947"/>
                    </a:cubicBezTo>
                    <a:lnTo>
                      <a:pt x="13" y="947"/>
                    </a:lnTo>
                    <a:cubicBezTo>
                      <a:pt x="5" y="947"/>
                      <a:pt x="0" y="941"/>
                      <a:pt x="0" y="934"/>
                    </a:cubicBezTo>
                    <a:lnTo>
                      <a:pt x="0" y="13"/>
                    </a:lnTo>
                    <a:cubicBezTo>
                      <a:pt x="0" y="6"/>
                      <a:pt x="5" y="0"/>
                      <a:pt x="13" y="0"/>
                    </a:cubicBezTo>
                    <a:close/>
                  </a:path>
                </a:pathLst>
              </a:custGeom>
              <a:solidFill>
                <a:srgbClr val="FFE6D5"/>
              </a:solidFill>
              <a:ln w="6350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Freeform 132">
                <a:extLst>
                  <a:ext uri="{FF2B5EF4-FFF2-40B4-BE49-F238E27FC236}">
                    <a16:creationId xmlns:a16="http://schemas.microsoft.com/office/drawing/2014/main" id="{B6ECF3E0-4741-4770-B648-379B530F16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8" y="2310"/>
                <a:ext cx="247" cy="204"/>
              </a:xfrm>
              <a:custGeom>
                <a:avLst/>
                <a:gdLst>
                  <a:gd name="T0" fmla="*/ 13 w 1143"/>
                  <a:gd name="T1" fmla="*/ 0 h 947"/>
                  <a:gd name="T2" fmla="*/ 1130 w 1143"/>
                  <a:gd name="T3" fmla="*/ 0 h 947"/>
                  <a:gd name="T4" fmla="*/ 1143 w 1143"/>
                  <a:gd name="T5" fmla="*/ 13 h 947"/>
                  <a:gd name="T6" fmla="*/ 1143 w 1143"/>
                  <a:gd name="T7" fmla="*/ 934 h 947"/>
                  <a:gd name="T8" fmla="*/ 1130 w 1143"/>
                  <a:gd name="T9" fmla="*/ 947 h 947"/>
                  <a:gd name="T10" fmla="*/ 13 w 1143"/>
                  <a:gd name="T11" fmla="*/ 947 h 947"/>
                  <a:gd name="T12" fmla="*/ 0 w 1143"/>
                  <a:gd name="T13" fmla="*/ 934 h 947"/>
                  <a:gd name="T14" fmla="*/ 0 w 1143"/>
                  <a:gd name="T15" fmla="*/ 13 h 947"/>
                  <a:gd name="T16" fmla="*/ 13 w 1143"/>
                  <a:gd name="T17" fmla="*/ 0 h 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43" h="947">
                    <a:moveTo>
                      <a:pt x="13" y="0"/>
                    </a:moveTo>
                    <a:lnTo>
                      <a:pt x="1130" y="0"/>
                    </a:lnTo>
                    <a:cubicBezTo>
                      <a:pt x="1137" y="0"/>
                      <a:pt x="1143" y="6"/>
                      <a:pt x="1143" y="13"/>
                    </a:cubicBezTo>
                    <a:lnTo>
                      <a:pt x="1143" y="934"/>
                    </a:lnTo>
                    <a:cubicBezTo>
                      <a:pt x="1143" y="941"/>
                      <a:pt x="1137" y="947"/>
                      <a:pt x="1130" y="947"/>
                    </a:cubicBezTo>
                    <a:lnTo>
                      <a:pt x="13" y="947"/>
                    </a:lnTo>
                    <a:cubicBezTo>
                      <a:pt x="6" y="947"/>
                      <a:pt x="0" y="941"/>
                      <a:pt x="0" y="934"/>
                    </a:cubicBezTo>
                    <a:lnTo>
                      <a:pt x="0" y="13"/>
                    </a:lnTo>
                    <a:cubicBezTo>
                      <a:pt x="0" y="6"/>
                      <a:pt x="6" y="0"/>
                      <a:pt x="13" y="0"/>
                    </a:cubicBezTo>
                    <a:close/>
                  </a:path>
                </a:pathLst>
              </a:custGeom>
              <a:solidFill>
                <a:srgbClr val="FFE6D5"/>
              </a:solidFill>
              <a:ln w="6350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Freeform 133">
                <a:extLst>
                  <a:ext uri="{FF2B5EF4-FFF2-40B4-BE49-F238E27FC236}">
                    <a16:creationId xmlns:a16="http://schemas.microsoft.com/office/drawing/2014/main" id="{850CFD07-0443-49AF-9AA6-2A89268379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" y="2511"/>
                <a:ext cx="372" cy="203"/>
              </a:xfrm>
              <a:custGeom>
                <a:avLst/>
                <a:gdLst>
                  <a:gd name="T0" fmla="*/ 13 w 1728"/>
                  <a:gd name="T1" fmla="*/ 0 h 943"/>
                  <a:gd name="T2" fmla="*/ 1715 w 1728"/>
                  <a:gd name="T3" fmla="*/ 0 h 943"/>
                  <a:gd name="T4" fmla="*/ 1728 w 1728"/>
                  <a:gd name="T5" fmla="*/ 13 h 943"/>
                  <a:gd name="T6" fmla="*/ 1728 w 1728"/>
                  <a:gd name="T7" fmla="*/ 930 h 943"/>
                  <a:gd name="T8" fmla="*/ 1715 w 1728"/>
                  <a:gd name="T9" fmla="*/ 943 h 943"/>
                  <a:gd name="T10" fmla="*/ 13 w 1728"/>
                  <a:gd name="T11" fmla="*/ 943 h 943"/>
                  <a:gd name="T12" fmla="*/ 0 w 1728"/>
                  <a:gd name="T13" fmla="*/ 930 h 943"/>
                  <a:gd name="T14" fmla="*/ 0 w 1728"/>
                  <a:gd name="T15" fmla="*/ 13 h 943"/>
                  <a:gd name="T16" fmla="*/ 13 w 1728"/>
                  <a:gd name="T17" fmla="*/ 0 h 9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28" h="943">
                    <a:moveTo>
                      <a:pt x="13" y="0"/>
                    </a:moveTo>
                    <a:lnTo>
                      <a:pt x="1715" y="0"/>
                    </a:lnTo>
                    <a:cubicBezTo>
                      <a:pt x="1723" y="0"/>
                      <a:pt x="1728" y="6"/>
                      <a:pt x="1728" y="13"/>
                    </a:cubicBezTo>
                    <a:lnTo>
                      <a:pt x="1728" y="930"/>
                    </a:lnTo>
                    <a:cubicBezTo>
                      <a:pt x="1728" y="937"/>
                      <a:pt x="1723" y="943"/>
                      <a:pt x="1715" y="943"/>
                    </a:cubicBezTo>
                    <a:lnTo>
                      <a:pt x="13" y="943"/>
                    </a:lnTo>
                    <a:cubicBezTo>
                      <a:pt x="6" y="943"/>
                      <a:pt x="0" y="937"/>
                      <a:pt x="0" y="930"/>
                    </a:cubicBezTo>
                    <a:lnTo>
                      <a:pt x="0" y="13"/>
                    </a:lnTo>
                    <a:cubicBezTo>
                      <a:pt x="0" y="6"/>
                      <a:pt x="6" y="0"/>
                      <a:pt x="13" y="0"/>
                    </a:cubicBezTo>
                    <a:close/>
                  </a:path>
                </a:pathLst>
              </a:custGeom>
              <a:solidFill>
                <a:srgbClr val="FFE6D5"/>
              </a:solidFill>
              <a:ln w="7938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Freeform 134">
                <a:extLst>
                  <a:ext uri="{FF2B5EF4-FFF2-40B4-BE49-F238E27FC236}">
                    <a16:creationId xmlns:a16="http://schemas.microsoft.com/office/drawing/2014/main" id="{C2FF6574-3BEE-4EE4-B5D9-DEF2247256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513"/>
                <a:ext cx="246" cy="204"/>
              </a:xfrm>
              <a:custGeom>
                <a:avLst/>
                <a:gdLst>
                  <a:gd name="T0" fmla="*/ 13 w 1143"/>
                  <a:gd name="T1" fmla="*/ 0 h 947"/>
                  <a:gd name="T2" fmla="*/ 1130 w 1143"/>
                  <a:gd name="T3" fmla="*/ 0 h 947"/>
                  <a:gd name="T4" fmla="*/ 1143 w 1143"/>
                  <a:gd name="T5" fmla="*/ 13 h 947"/>
                  <a:gd name="T6" fmla="*/ 1143 w 1143"/>
                  <a:gd name="T7" fmla="*/ 934 h 947"/>
                  <a:gd name="T8" fmla="*/ 1130 w 1143"/>
                  <a:gd name="T9" fmla="*/ 947 h 947"/>
                  <a:gd name="T10" fmla="*/ 13 w 1143"/>
                  <a:gd name="T11" fmla="*/ 947 h 947"/>
                  <a:gd name="T12" fmla="*/ 0 w 1143"/>
                  <a:gd name="T13" fmla="*/ 934 h 947"/>
                  <a:gd name="T14" fmla="*/ 0 w 1143"/>
                  <a:gd name="T15" fmla="*/ 13 h 947"/>
                  <a:gd name="T16" fmla="*/ 13 w 1143"/>
                  <a:gd name="T17" fmla="*/ 0 h 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43" h="947">
                    <a:moveTo>
                      <a:pt x="13" y="0"/>
                    </a:moveTo>
                    <a:lnTo>
                      <a:pt x="1130" y="0"/>
                    </a:lnTo>
                    <a:cubicBezTo>
                      <a:pt x="1137" y="0"/>
                      <a:pt x="1143" y="6"/>
                      <a:pt x="1143" y="13"/>
                    </a:cubicBezTo>
                    <a:lnTo>
                      <a:pt x="1143" y="934"/>
                    </a:lnTo>
                    <a:cubicBezTo>
                      <a:pt x="1143" y="941"/>
                      <a:pt x="1137" y="947"/>
                      <a:pt x="1130" y="947"/>
                    </a:cubicBezTo>
                    <a:lnTo>
                      <a:pt x="13" y="947"/>
                    </a:lnTo>
                    <a:cubicBezTo>
                      <a:pt x="6" y="947"/>
                      <a:pt x="0" y="941"/>
                      <a:pt x="0" y="934"/>
                    </a:cubicBezTo>
                    <a:lnTo>
                      <a:pt x="0" y="13"/>
                    </a:lnTo>
                    <a:cubicBezTo>
                      <a:pt x="0" y="6"/>
                      <a:pt x="6" y="0"/>
                      <a:pt x="13" y="0"/>
                    </a:cubicBezTo>
                    <a:close/>
                  </a:path>
                </a:pathLst>
              </a:custGeom>
              <a:solidFill>
                <a:srgbClr val="FFE6D5"/>
              </a:solidFill>
              <a:ln w="6350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Freeform 135">
                <a:extLst>
                  <a:ext uri="{FF2B5EF4-FFF2-40B4-BE49-F238E27FC236}">
                    <a16:creationId xmlns:a16="http://schemas.microsoft.com/office/drawing/2014/main" id="{B01A8CEA-FE00-46BB-9C0B-5D6F8BE64F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0" y="2513"/>
                <a:ext cx="247" cy="204"/>
              </a:xfrm>
              <a:custGeom>
                <a:avLst/>
                <a:gdLst>
                  <a:gd name="T0" fmla="*/ 13 w 1143"/>
                  <a:gd name="T1" fmla="*/ 0 h 947"/>
                  <a:gd name="T2" fmla="*/ 1130 w 1143"/>
                  <a:gd name="T3" fmla="*/ 0 h 947"/>
                  <a:gd name="T4" fmla="*/ 1143 w 1143"/>
                  <a:gd name="T5" fmla="*/ 13 h 947"/>
                  <a:gd name="T6" fmla="*/ 1143 w 1143"/>
                  <a:gd name="T7" fmla="*/ 934 h 947"/>
                  <a:gd name="T8" fmla="*/ 1130 w 1143"/>
                  <a:gd name="T9" fmla="*/ 947 h 947"/>
                  <a:gd name="T10" fmla="*/ 13 w 1143"/>
                  <a:gd name="T11" fmla="*/ 947 h 947"/>
                  <a:gd name="T12" fmla="*/ 0 w 1143"/>
                  <a:gd name="T13" fmla="*/ 934 h 947"/>
                  <a:gd name="T14" fmla="*/ 0 w 1143"/>
                  <a:gd name="T15" fmla="*/ 13 h 947"/>
                  <a:gd name="T16" fmla="*/ 13 w 1143"/>
                  <a:gd name="T17" fmla="*/ 0 h 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43" h="947">
                    <a:moveTo>
                      <a:pt x="13" y="0"/>
                    </a:moveTo>
                    <a:lnTo>
                      <a:pt x="1130" y="0"/>
                    </a:lnTo>
                    <a:cubicBezTo>
                      <a:pt x="1137" y="0"/>
                      <a:pt x="1143" y="6"/>
                      <a:pt x="1143" y="13"/>
                    </a:cubicBezTo>
                    <a:lnTo>
                      <a:pt x="1143" y="934"/>
                    </a:lnTo>
                    <a:cubicBezTo>
                      <a:pt x="1143" y="941"/>
                      <a:pt x="1137" y="947"/>
                      <a:pt x="1130" y="947"/>
                    </a:cubicBezTo>
                    <a:lnTo>
                      <a:pt x="13" y="947"/>
                    </a:lnTo>
                    <a:cubicBezTo>
                      <a:pt x="6" y="947"/>
                      <a:pt x="0" y="941"/>
                      <a:pt x="0" y="934"/>
                    </a:cubicBezTo>
                    <a:lnTo>
                      <a:pt x="0" y="13"/>
                    </a:lnTo>
                    <a:cubicBezTo>
                      <a:pt x="0" y="6"/>
                      <a:pt x="6" y="0"/>
                      <a:pt x="13" y="0"/>
                    </a:cubicBezTo>
                    <a:close/>
                  </a:path>
                </a:pathLst>
              </a:custGeom>
              <a:solidFill>
                <a:srgbClr val="FFE6D5"/>
              </a:solidFill>
              <a:ln w="6350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" name="Freeform 136">
                <a:extLst>
                  <a:ext uri="{FF2B5EF4-FFF2-40B4-BE49-F238E27FC236}">
                    <a16:creationId xmlns:a16="http://schemas.microsoft.com/office/drawing/2014/main" id="{13DBDCE5-079F-4129-B705-76C06BC5C1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" y="2513"/>
                <a:ext cx="246" cy="204"/>
              </a:xfrm>
              <a:custGeom>
                <a:avLst/>
                <a:gdLst>
                  <a:gd name="T0" fmla="*/ 13 w 1142"/>
                  <a:gd name="T1" fmla="*/ 0 h 947"/>
                  <a:gd name="T2" fmla="*/ 1129 w 1142"/>
                  <a:gd name="T3" fmla="*/ 0 h 947"/>
                  <a:gd name="T4" fmla="*/ 1142 w 1142"/>
                  <a:gd name="T5" fmla="*/ 13 h 947"/>
                  <a:gd name="T6" fmla="*/ 1142 w 1142"/>
                  <a:gd name="T7" fmla="*/ 934 h 947"/>
                  <a:gd name="T8" fmla="*/ 1129 w 1142"/>
                  <a:gd name="T9" fmla="*/ 947 h 947"/>
                  <a:gd name="T10" fmla="*/ 13 w 1142"/>
                  <a:gd name="T11" fmla="*/ 947 h 947"/>
                  <a:gd name="T12" fmla="*/ 0 w 1142"/>
                  <a:gd name="T13" fmla="*/ 934 h 947"/>
                  <a:gd name="T14" fmla="*/ 0 w 1142"/>
                  <a:gd name="T15" fmla="*/ 13 h 947"/>
                  <a:gd name="T16" fmla="*/ 13 w 1142"/>
                  <a:gd name="T17" fmla="*/ 0 h 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42" h="947">
                    <a:moveTo>
                      <a:pt x="13" y="0"/>
                    </a:moveTo>
                    <a:lnTo>
                      <a:pt x="1129" y="0"/>
                    </a:lnTo>
                    <a:cubicBezTo>
                      <a:pt x="1137" y="0"/>
                      <a:pt x="1142" y="6"/>
                      <a:pt x="1142" y="13"/>
                    </a:cubicBezTo>
                    <a:lnTo>
                      <a:pt x="1142" y="934"/>
                    </a:lnTo>
                    <a:cubicBezTo>
                      <a:pt x="1142" y="941"/>
                      <a:pt x="1137" y="947"/>
                      <a:pt x="1129" y="947"/>
                    </a:cubicBezTo>
                    <a:lnTo>
                      <a:pt x="13" y="947"/>
                    </a:lnTo>
                    <a:cubicBezTo>
                      <a:pt x="5" y="947"/>
                      <a:pt x="0" y="941"/>
                      <a:pt x="0" y="934"/>
                    </a:cubicBezTo>
                    <a:lnTo>
                      <a:pt x="0" y="13"/>
                    </a:lnTo>
                    <a:cubicBezTo>
                      <a:pt x="0" y="6"/>
                      <a:pt x="5" y="0"/>
                      <a:pt x="13" y="0"/>
                    </a:cubicBezTo>
                    <a:close/>
                  </a:path>
                </a:pathLst>
              </a:custGeom>
              <a:solidFill>
                <a:srgbClr val="FFE6D5"/>
              </a:solidFill>
              <a:ln w="6350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" name="Freeform 137">
                <a:extLst>
                  <a:ext uri="{FF2B5EF4-FFF2-40B4-BE49-F238E27FC236}">
                    <a16:creationId xmlns:a16="http://schemas.microsoft.com/office/drawing/2014/main" id="{43739DB8-CF7C-4F36-9A43-B3833BC9AA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8" y="2513"/>
                <a:ext cx="247" cy="204"/>
              </a:xfrm>
              <a:custGeom>
                <a:avLst/>
                <a:gdLst>
                  <a:gd name="T0" fmla="*/ 13 w 1143"/>
                  <a:gd name="T1" fmla="*/ 0 h 947"/>
                  <a:gd name="T2" fmla="*/ 1130 w 1143"/>
                  <a:gd name="T3" fmla="*/ 0 h 947"/>
                  <a:gd name="T4" fmla="*/ 1143 w 1143"/>
                  <a:gd name="T5" fmla="*/ 13 h 947"/>
                  <a:gd name="T6" fmla="*/ 1143 w 1143"/>
                  <a:gd name="T7" fmla="*/ 934 h 947"/>
                  <a:gd name="T8" fmla="*/ 1130 w 1143"/>
                  <a:gd name="T9" fmla="*/ 947 h 947"/>
                  <a:gd name="T10" fmla="*/ 13 w 1143"/>
                  <a:gd name="T11" fmla="*/ 947 h 947"/>
                  <a:gd name="T12" fmla="*/ 0 w 1143"/>
                  <a:gd name="T13" fmla="*/ 934 h 947"/>
                  <a:gd name="T14" fmla="*/ 0 w 1143"/>
                  <a:gd name="T15" fmla="*/ 13 h 947"/>
                  <a:gd name="T16" fmla="*/ 13 w 1143"/>
                  <a:gd name="T17" fmla="*/ 0 h 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43" h="947">
                    <a:moveTo>
                      <a:pt x="13" y="0"/>
                    </a:moveTo>
                    <a:lnTo>
                      <a:pt x="1130" y="0"/>
                    </a:lnTo>
                    <a:cubicBezTo>
                      <a:pt x="1137" y="0"/>
                      <a:pt x="1143" y="6"/>
                      <a:pt x="1143" y="13"/>
                    </a:cubicBezTo>
                    <a:lnTo>
                      <a:pt x="1143" y="934"/>
                    </a:lnTo>
                    <a:cubicBezTo>
                      <a:pt x="1143" y="941"/>
                      <a:pt x="1137" y="947"/>
                      <a:pt x="1130" y="947"/>
                    </a:cubicBezTo>
                    <a:lnTo>
                      <a:pt x="13" y="947"/>
                    </a:lnTo>
                    <a:cubicBezTo>
                      <a:pt x="6" y="947"/>
                      <a:pt x="0" y="941"/>
                      <a:pt x="0" y="934"/>
                    </a:cubicBezTo>
                    <a:lnTo>
                      <a:pt x="0" y="13"/>
                    </a:lnTo>
                    <a:cubicBezTo>
                      <a:pt x="0" y="6"/>
                      <a:pt x="6" y="0"/>
                      <a:pt x="13" y="0"/>
                    </a:cubicBezTo>
                    <a:close/>
                  </a:path>
                </a:pathLst>
              </a:custGeom>
              <a:solidFill>
                <a:srgbClr val="FFE6D5"/>
              </a:solidFill>
              <a:ln w="6350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" name="Freeform 138">
                <a:extLst>
                  <a:ext uri="{FF2B5EF4-FFF2-40B4-BE49-F238E27FC236}">
                    <a16:creationId xmlns:a16="http://schemas.microsoft.com/office/drawing/2014/main" id="{87F28D81-6624-466C-9185-CFBAEE2F6E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" y="2714"/>
                <a:ext cx="372" cy="204"/>
              </a:xfrm>
              <a:custGeom>
                <a:avLst/>
                <a:gdLst>
                  <a:gd name="T0" fmla="*/ 13 w 1728"/>
                  <a:gd name="T1" fmla="*/ 0 h 943"/>
                  <a:gd name="T2" fmla="*/ 1715 w 1728"/>
                  <a:gd name="T3" fmla="*/ 0 h 943"/>
                  <a:gd name="T4" fmla="*/ 1728 w 1728"/>
                  <a:gd name="T5" fmla="*/ 13 h 943"/>
                  <a:gd name="T6" fmla="*/ 1728 w 1728"/>
                  <a:gd name="T7" fmla="*/ 930 h 943"/>
                  <a:gd name="T8" fmla="*/ 1715 w 1728"/>
                  <a:gd name="T9" fmla="*/ 943 h 943"/>
                  <a:gd name="T10" fmla="*/ 13 w 1728"/>
                  <a:gd name="T11" fmla="*/ 943 h 943"/>
                  <a:gd name="T12" fmla="*/ 0 w 1728"/>
                  <a:gd name="T13" fmla="*/ 930 h 943"/>
                  <a:gd name="T14" fmla="*/ 0 w 1728"/>
                  <a:gd name="T15" fmla="*/ 13 h 943"/>
                  <a:gd name="T16" fmla="*/ 13 w 1728"/>
                  <a:gd name="T17" fmla="*/ 0 h 9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28" h="943">
                    <a:moveTo>
                      <a:pt x="13" y="0"/>
                    </a:moveTo>
                    <a:lnTo>
                      <a:pt x="1715" y="0"/>
                    </a:lnTo>
                    <a:cubicBezTo>
                      <a:pt x="1723" y="0"/>
                      <a:pt x="1728" y="6"/>
                      <a:pt x="1728" y="13"/>
                    </a:cubicBezTo>
                    <a:lnTo>
                      <a:pt x="1728" y="930"/>
                    </a:lnTo>
                    <a:cubicBezTo>
                      <a:pt x="1728" y="937"/>
                      <a:pt x="1723" y="943"/>
                      <a:pt x="1715" y="943"/>
                    </a:cubicBezTo>
                    <a:lnTo>
                      <a:pt x="13" y="943"/>
                    </a:lnTo>
                    <a:cubicBezTo>
                      <a:pt x="6" y="943"/>
                      <a:pt x="0" y="937"/>
                      <a:pt x="0" y="930"/>
                    </a:cubicBezTo>
                    <a:lnTo>
                      <a:pt x="0" y="13"/>
                    </a:lnTo>
                    <a:cubicBezTo>
                      <a:pt x="0" y="6"/>
                      <a:pt x="6" y="0"/>
                      <a:pt x="13" y="0"/>
                    </a:cubicBezTo>
                    <a:close/>
                  </a:path>
                </a:pathLst>
              </a:custGeom>
              <a:solidFill>
                <a:srgbClr val="FFE6D5"/>
              </a:solidFill>
              <a:ln w="7938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" name="Freeform 139">
                <a:extLst>
                  <a:ext uri="{FF2B5EF4-FFF2-40B4-BE49-F238E27FC236}">
                    <a16:creationId xmlns:a16="http://schemas.microsoft.com/office/drawing/2014/main" id="{F444B130-9A8F-40EB-BB42-BDF495FA5A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717"/>
                <a:ext cx="246" cy="204"/>
              </a:xfrm>
              <a:custGeom>
                <a:avLst/>
                <a:gdLst>
                  <a:gd name="T0" fmla="*/ 13 w 1143"/>
                  <a:gd name="T1" fmla="*/ 0 h 947"/>
                  <a:gd name="T2" fmla="*/ 1130 w 1143"/>
                  <a:gd name="T3" fmla="*/ 0 h 947"/>
                  <a:gd name="T4" fmla="*/ 1143 w 1143"/>
                  <a:gd name="T5" fmla="*/ 13 h 947"/>
                  <a:gd name="T6" fmla="*/ 1143 w 1143"/>
                  <a:gd name="T7" fmla="*/ 934 h 947"/>
                  <a:gd name="T8" fmla="*/ 1130 w 1143"/>
                  <a:gd name="T9" fmla="*/ 947 h 947"/>
                  <a:gd name="T10" fmla="*/ 13 w 1143"/>
                  <a:gd name="T11" fmla="*/ 947 h 947"/>
                  <a:gd name="T12" fmla="*/ 0 w 1143"/>
                  <a:gd name="T13" fmla="*/ 934 h 947"/>
                  <a:gd name="T14" fmla="*/ 0 w 1143"/>
                  <a:gd name="T15" fmla="*/ 13 h 947"/>
                  <a:gd name="T16" fmla="*/ 13 w 1143"/>
                  <a:gd name="T17" fmla="*/ 0 h 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43" h="947">
                    <a:moveTo>
                      <a:pt x="13" y="0"/>
                    </a:moveTo>
                    <a:lnTo>
                      <a:pt x="1130" y="0"/>
                    </a:lnTo>
                    <a:cubicBezTo>
                      <a:pt x="1137" y="0"/>
                      <a:pt x="1143" y="6"/>
                      <a:pt x="1143" y="13"/>
                    </a:cubicBezTo>
                    <a:lnTo>
                      <a:pt x="1143" y="934"/>
                    </a:lnTo>
                    <a:cubicBezTo>
                      <a:pt x="1143" y="941"/>
                      <a:pt x="1137" y="947"/>
                      <a:pt x="1130" y="947"/>
                    </a:cubicBezTo>
                    <a:lnTo>
                      <a:pt x="13" y="947"/>
                    </a:lnTo>
                    <a:cubicBezTo>
                      <a:pt x="6" y="947"/>
                      <a:pt x="0" y="941"/>
                      <a:pt x="0" y="934"/>
                    </a:cubicBezTo>
                    <a:lnTo>
                      <a:pt x="0" y="13"/>
                    </a:lnTo>
                    <a:cubicBezTo>
                      <a:pt x="0" y="6"/>
                      <a:pt x="6" y="0"/>
                      <a:pt x="13" y="0"/>
                    </a:cubicBezTo>
                    <a:close/>
                  </a:path>
                </a:pathLst>
              </a:custGeom>
              <a:solidFill>
                <a:srgbClr val="FFE6D5"/>
              </a:solidFill>
              <a:ln w="6350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" name="Freeform 140">
                <a:extLst>
                  <a:ext uri="{FF2B5EF4-FFF2-40B4-BE49-F238E27FC236}">
                    <a16:creationId xmlns:a16="http://schemas.microsoft.com/office/drawing/2014/main" id="{2AEB2218-2E50-4579-AB34-D41E0AC018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0" y="2717"/>
                <a:ext cx="247" cy="204"/>
              </a:xfrm>
              <a:custGeom>
                <a:avLst/>
                <a:gdLst>
                  <a:gd name="T0" fmla="*/ 13 w 1143"/>
                  <a:gd name="T1" fmla="*/ 0 h 947"/>
                  <a:gd name="T2" fmla="*/ 1130 w 1143"/>
                  <a:gd name="T3" fmla="*/ 0 h 947"/>
                  <a:gd name="T4" fmla="*/ 1143 w 1143"/>
                  <a:gd name="T5" fmla="*/ 13 h 947"/>
                  <a:gd name="T6" fmla="*/ 1143 w 1143"/>
                  <a:gd name="T7" fmla="*/ 934 h 947"/>
                  <a:gd name="T8" fmla="*/ 1130 w 1143"/>
                  <a:gd name="T9" fmla="*/ 947 h 947"/>
                  <a:gd name="T10" fmla="*/ 13 w 1143"/>
                  <a:gd name="T11" fmla="*/ 947 h 947"/>
                  <a:gd name="T12" fmla="*/ 0 w 1143"/>
                  <a:gd name="T13" fmla="*/ 934 h 947"/>
                  <a:gd name="T14" fmla="*/ 0 w 1143"/>
                  <a:gd name="T15" fmla="*/ 13 h 947"/>
                  <a:gd name="T16" fmla="*/ 13 w 1143"/>
                  <a:gd name="T17" fmla="*/ 0 h 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43" h="947">
                    <a:moveTo>
                      <a:pt x="13" y="0"/>
                    </a:moveTo>
                    <a:lnTo>
                      <a:pt x="1130" y="0"/>
                    </a:lnTo>
                    <a:cubicBezTo>
                      <a:pt x="1137" y="0"/>
                      <a:pt x="1143" y="6"/>
                      <a:pt x="1143" y="13"/>
                    </a:cubicBezTo>
                    <a:lnTo>
                      <a:pt x="1143" y="934"/>
                    </a:lnTo>
                    <a:cubicBezTo>
                      <a:pt x="1143" y="941"/>
                      <a:pt x="1137" y="947"/>
                      <a:pt x="1130" y="947"/>
                    </a:cubicBezTo>
                    <a:lnTo>
                      <a:pt x="13" y="947"/>
                    </a:lnTo>
                    <a:cubicBezTo>
                      <a:pt x="6" y="947"/>
                      <a:pt x="0" y="941"/>
                      <a:pt x="0" y="934"/>
                    </a:cubicBezTo>
                    <a:lnTo>
                      <a:pt x="0" y="13"/>
                    </a:lnTo>
                    <a:cubicBezTo>
                      <a:pt x="0" y="6"/>
                      <a:pt x="6" y="0"/>
                      <a:pt x="13" y="0"/>
                    </a:cubicBezTo>
                    <a:close/>
                  </a:path>
                </a:pathLst>
              </a:custGeom>
              <a:solidFill>
                <a:srgbClr val="FFE6D5"/>
              </a:solidFill>
              <a:ln w="6350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" name="Freeform 141">
                <a:extLst>
                  <a:ext uri="{FF2B5EF4-FFF2-40B4-BE49-F238E27FC236}">
                    <a16:creationId xmlns:a16="http://schemas.microsoft.com/office/drawing/2014/main" id="{B0D53B25-27CB-42A6-ACAD-A17983632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" y="2717"/>
                <a:ext cx="246" cy="204"/>
              </a:xfrm>
              <a:custGeom>
                <a:avLst/>
                <a:gdLst>
                  <a:gd name="T0" fmla="*/ 13 w 1142"/>
                  <a:gd name="T1" fmla="*/ 0 h 947"/>
                  <a:gd name="T2" fmla="*/ 1129 w 1142"/>
                  <a:gd name="T3" fmla="*/ 0 h 947"/>
                  <a:gd name="T4" fmla="*/ 1142 w 1142"/>
                  <a:gd name="T5" fmla="*/ 13 h 947"/>
                  <a:gd name="T6" fmla="*/ 1142 w 1142"/>
                  <a:gd name="T7" fmla="*/ 934 h 947"/>
                  <a:gd name="T8" fmla="*/ 1129 w 1142"/>
                  <a:gd name="T9" fmla="*/ 947 h 947"/>
                  <a:gd name="T10" fmla="*/ 13 w 1142"/>
                  <a:gd name="T11" fmla="*/ 947 h 947"/>
                  <a:gd name="T12" fmla="*/ 0 w 1142"/>
                  <a:gd name="T13" fmla="*/ 934 h 947"/>
                  <a:gd name="T14" fmla="*/ 0 w 1142"/>
                  <a:gd name="T15" fmla="*/ 13 h 947"/>
                  <a:gd name="T16" fmla="*/ 13 w 1142"/>
                  <a:gd name="T17" fmla="*/ 0 h 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42" h="947">
                    <a:moveTo>
                      <a:pt x="13" y="0"/>
                    </a:moveTo>
                    <a:lnTo>
                      <a:pt x="1129" y="0"/>
                    </a:lnTo>
                    <a:cubicBezTo>
                      <a:pt x="1137" y="0"/>
                      <a:pt x="1142" y="6"/>
                      <a:pt x="1142" y="13"/>
                    </a:cubicBezTo>
                    <a:lnTo>
                      <a:pt x="1142" y="934"/>
                    </a:lnTo>
                    <a:cubicBezTo>
                      <a:pt x="1142" y="941"/>
                      <a:pt x="1137" y="947"/>
                      <a:pt x="1129" y="947"/>
                    </a:cubicBezTo>
                    <a:lnTo>
                      <a:pt x="13" y="947"/>
                    </a:lnTo>
                    <a:cubicBezTo>
                      <a:pt x="5" y="947"/>
                      <a:pt x="0" y="941"/>
                      <a:pt x="0" y="934"/>
                    </a:cubicBezTo>
                    <a:lnTo>
                      <a:pt x="0" y="13"/>
                    </a:lnTo>
                    <a:cubicBezTo>
                      <a:pt x="0" y="6"/>
                      <a:pt x="5" y="0"/>
                      <a:pt x="13" y="0"/>
                    </a:cubicBezTo>
                    <a:close/>
                  </a:path>
                </a:pathLst>
              </a:custGeom>
              <a:solidFill>
                <a:srgbClr val="FFE6D5"/>
              </a:solidFill>
              <a:ln w="6350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" name="Freeform 142">
                <a:extLst>
                  <a:ext uri="{FF2B5EF4-FFF2-40B4-BE49-F238E27FC236}">
                    <a16:creationId xmlns:a16="http://schemas.microsoft.com/office/drawing/2014/main" id="{4FD1995D-77B1-4815-AE1E-56675FBBC4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8" y="2717"/>
                <a:ext cx="247" cy="204"/>
              </a:xfrm>
              <a:custGeom>
                <a:avLst/>
                <a:gdLst>
                  <a:gd name="T0" fmla="*/ 13 w 1143"/>
                  <a:gd name="T1" fmla="*/ 0 h 947"/>
                  <a:gd name="T2" fmla="*/ 1130 w 1143"/>
                  <a:gd name="T3" fmla="*/ 0 h 947"/>
                  <a:gd name="T4" fmla="*/ 1143 w 1143"/>
                  <a:gd name="T5" fmla="*/ 13 h 947"/>
                  <a:gd name="T6" fmla="*/ 1143 w 1143"/>
                  <a:gd name="T7" fmla="*/ 934 h 947"/>
                  <a:gd name="T8" fmla="*/ 1130 w 1143"/>
                  <a:gd name="T9" fmla="*/ 947 h 947"/>
                  <a:gd name="T10" fmla="*/ 13 w 1143"/>
                  <a:gd name="T11" fmla="*/ 947 h 947"/>
                  <a:gd name="T12" fmla="*/ 0 w 1143"/>
                  <a:gd name="T13" fmla="*/ 934 h 947"/>
                  <a:gd name="T14" fmla="*/ 0 w 1143"/>
                  <a:gd name="T15" fmla="*/ 13 h 947"/>
                  <a:gd name="T16" fmla="*/ 13 w 1143"/>
                  <a:gd name="T17" fmla="*/ 0 h 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43" h="947">
                    <a:moveTo>
                      <a:pt x="13" y="0"/>
                    </a:moveTo>
                    <a:lnTo>
                      <a:pt x="1130" y="0"/>
                    </a:lnTo>
                    <a:cubicBezTo>
                      <a:pt x="1137" y="0"/>
                      <a:pt x="1143" y="6"/>
                      <a:pt x="1143" y="13"/>
                    </a:cubicBezTo>
                    <a:lnTo>
                      <a:pt x="1143" y="934"/>
                    </a:lnTo>
                    <a:cubicBezTo>
                      <a:pt x="1143" y="941"/>
                      <a:pt x="1137" y="947"/>
                      <a:pt x="1130" y="947"/>
                    </a:cubicBezTo>
                    <a:lnTo>
                      <a:pt x="13" y="947"/>
                    </a:lnTo>
                    <a:cubicBezTo>
                      <a:pt x="6" y="947"/>
                      <a:pt x="0" y="941"/>
                      <a:pt x="0" y="934"/>
                    </a:cubicBezTo>
                    <a:lnTo>
                      <a:pt x="0" y="13"/>
                    </a:lnTo>
                    <a:cubicBezTo>
                      <a:pt x="0" y="6"/>
                      <a:pt x="6" y="0"/>
                      <a:pt x="13" y="0"/>
                    </a:cubicBezTo>
                    <a:close/>
                  </a:path>
                </a:pathLst>
              </a:custGeom>
              <a:solidFill>
                <a:srgbClr val="FFE6D5"/>
              </a:solidFill>
              <a:ln w="6350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" name="Freeform 143">
                <a:extLst>
                  <a:ext uri="{FF2B5EF4-FFF2-40B4-BE49-F238E27FC236}">
                    <a16:creationId xmlns:a16="http://schemas.microsoft.com/office/drawing/2014/main" id="{51311753-43E5-4EBA-91AC-3A8C9C5EDA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" y="2918"/>
                <a:ext cx="372" cy="203"/>
              </a:xfrm>
              <a:custGeom>
                <a:avLst/>
                <a:gdLst>
                  <a:gd name="T0" fmla="*/ 13 w 1728"/>
                  <a:gd name="T1" fmla="*/ 0 h 943"/>
                  <a:gd name="T2" fmla="*/ 1715 w 1728"/>
                  <a:gd name="T3" fmla="*/ 0 h 943"/>
                  <a:gd name="T4" fmla="*/ 1728 w 1728"/>
                  <a:gd name="T5" fmla="*/ 13 h 943"/>
                  <a:gd name="T6" fmla="*/ 1728 w 1728"/>
                  <a:gd name="T7" fmla="*/ 930 h 943"/>
                  <a:gd name="T8" fmla="*/ 1715 w 1728"/>
                  <a:gd name="T9" fmla="*/ 943 h 943"/>
                  <a:gd name="T10" fmla="*/ 13 w 1728"/>
                  <a:gd name="T11" fmla="*/ 943 h 943"/>
                  <a:gd name="T12" fmla="*/ 0 w 1728"/>
                  <a:gd name="T13" fmla="*/ 930 h 943"/>
                  <a:gd name="T14" fmla="*/ 0 w 1728"/>
                  <a:gd name="T15" fmla="*/ 13 h 943"/>
                  <a:gd name="T16" fmla="*/ 13 w 1728"/>
                  <a:gd name="T17" fmla="*/ 0 h 9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28" h="943">
                    <a:moveTo>
                      <a:pt x="13" y="0"/>
                    </a:moveTo>
                    <a:lnTo>
                      <a:pt x="1715" y="0"/>
                    </a:lnTo>
                    <a:cubicBezTo>
                      <a:pt x="1723" y="0"/>
                      <a:pt x="1728" y="6"/>
                      <a:pt x="1728" y="13"/>
                    </a:cubicBezTo>
                    <a:lnTo>
                      <a:pt x="1728" y="930"/>
                    </a:lnTo>
                    <a:cubicBezTo>
                      <a:pt x="1728" y="937"/>
                      <a:pt x="1723" y="943"/>
                      <a:pt x="1715" y="943"/>
                    </a:cubicBezTo>
                    <a:lnTo>
                      <a:pt x="13" y="943"/>
                    </a:lnTo>
                    <a:cubicBezTo>
                      <a:pt x="6" y="943"/>
                      <a:pt x="0" y="937"/>
                      <a:pt x="0" y="930"/>
                    </a:cubicBezTo>
                    <a:lnTo>
                      <a:pt x="0" y="13"/>
                    </a:lnTo>
                    <a:cubicBezTo>
                      <a:pt x="0" y="6"/>
                      <a:pt x="6" y="0"/>
                      <a:pt x="13" y="0"/>
                    </a:cubicBezTo>
                    <a:close/>
                  </a:path>
                </a:pathLst>
              </a:custGeom>
              <a:solidFill>
                <a:srgbClr val="FFE6D5"/>
              </a:solidFill>
              <a:ln w="7938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" name="Freeform 144">
                <a:extLst>
                  <a:ext uri="{FF2B5EF4-FFF2-40B4-BE49-F238E27FC236}">
                    <a16:creationId xmlns:a16="http://schemas.microsoft.com/office/drawing/2014/main" id="{5CAF2032-7ADB-48E8-9501-E5AFE46EE1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920"/>
                <a:ext cx="246" cy="204"/>
              </a:xfrm>
              <a:custGeom>
                <a:avLst/>
                <a:gdLst>
                  <a:gd name="T0" fmla="*/ 13 w 1143"/>
                  <a:gd name="T1" fmla="*/ 0 h 947"/>
                  <a:gd name="T2" fmla="*/ 1130 w 1143"/>
                  <a:gd name="T3" fmla="*/ 0 h 947"/>
                  <a:gd name="T4" fmla="*/ 1143 w 1143"/>
                  <a:gd name="T5" fmla="*/ 13 h 947"/>
                  <a:gd name="T6" fmla="*/ 1143 w 1143"/>
                  <a:gd name="T7" fmla="*/ 934 h 947"/>
                  <a:gd name="T8" fmla="*/ 1130 w 1143"/>
                  <a:gd name="T9" fmla="*/ 947 h 947"/>
                  <a:gd name="T10" fmla="*/ 13 w 1143"/>
                  <a:gd name="T11" fmla="*/ 947 h 947"/>
                  <a:gd name="T12" fmla="*/ 0 w 1143"/>
                  <a:gd name="T13" fmla="*/ 934 h 947"/>
                  <a:gd name="T14" fmla="*/ 0 w 1143"/>
                  <a:gd name="T15" fmla="*/ 13 h 947"/>
                  <a:gd name="T16" fmla="*/ 13 w 1143"/>
                  <a:gd name="T17" fmla="*/ 0 h 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43" h="947">
                    <a:moveTo>
                      <a:pt x="13" y="0"/>
                    </a:moveTo>
                    <a:lnTo>
                      <a:pt x="1130" y="0"/>
                    </a:lnTo>
                    <a:cubicBezTo>
                      <a:pt x="1137" y="0"/>
                      <a:pt x="1143" y="6"/>
                      <a:pt x="1143" y="13"/>
                    </a:cubicBezTo>
                    <a:lnTo>
                      <a:pt x="1143" y="934"/>
                    </a:lnTo>
                    <a:cubicBezTo>
                      <a:pt x="1143" y="941"/>
                      <a:pt x="1137" y="947"/>
                      <a:pt x="1130" y="947"/>
                    </a:cubicBezTo>
                    <a:lnTo>
                      <a:pt x="13" y="947"/>
                    </a:lnTo>
                    <a:cubicBezTo>
                      <a:pt x="6" y="947"/>
                      <a:pt x="0" y="941"/>
                      <a:pt x="0" y="934"/>
                    </a:cubicBezTo>
                    <a:lnTo>
                      <a:pt x="0" y="13"/>
                    </a:lnTo>
                    <a:cubicBezTo>
                      <a:pt x="0" y="6"/>
                      <a:pt x="6" y="0"/>
                      <a:pt x="13" y="0"/>
                    </a:cubicBezTo>
                    <a:close/>
                  </a:path>
                </a:pathLst>
              </a:custGeom>
              <a:solidFill>
                <a:srgbClr val="FFE6D5"/>
              </a:solidFill>
              <a:ln w="6350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" name="Freeform 145">
                <a:extLst>
                  <a:ext uri="{FF2B5EF4-FFF2-40B4-BE49-F238E27FC236}">
                    <a16:creationId xmlns:a16="http://schemas.microsoft.com/office/drawing/2014/main" id="{735F0767-7648-45C6-88EB-D952986715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0" y="2920"/>
                <a:ext cx="247" cy="204"/>
              </a:xfrm>
              <a:custGeom>
                <a:avLst/>
                <a:gdLst>
                  <a:gd name="T0" fmla="*/ 13 w 1143"/>
                  <a:gd name="T1" fmla="*/ 0 h 947"/>
                  <a:gd name="T2" fmla="*/ 1130 w 1143"/>
                  <a:gd name="T3" fmla="*/ 0 h 947"/>
                  <a:gd name="T4" fmla="*/ 1143 w 1143"/>
                  <a:gd name="T5" fmla="*/ 13 h 947"/>
                  <a:gd name="T6" fmla="*/ 1143 w 1143"/>
                  <a:gd name="T7" fmla="*/ 934 h 947"/>
                  <a:gd name="T8" fmla="*/ 1130 w 1143"/>
                  <a:gd name="T9" fmla="*/ 947 h 947"/>
                  <a:gd name="T10" fmla="*/ 13 w 1143"/>
                  <a:gd name="T11" fmla="*/ 947 h 947"/>
                  <a:gd name="T12" fmla="*/ 0 w 1143"/>
                  <a:gd name="T13" fmla="*/ 934 h 947"/>
                  <a:gd name="T14" fmla="*/ 0 w 1143"/>
                  <a:gd name="T15" fmla="*/ 13 h 947"/>
                  <a:gd name="T16" fmla="*/ 13 w 1143"/>
                  <a:gd name="T17" fmla="*/ 0 h 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43" h="947">
                    <a:moveTo>
                      <a:pt x="13" y="0"/>
                    </a:moveTo>
                    <a:lnTo>
                      <a:pt x="1130" y="0"/>
                    </a:lnTo>
                    <a:cubicBezTo>
                      <a:pt x="1137" y="0"/>
                      <a:pt x="1143" y="6"/>
                      <a:pt x="1143" y="13"/>
                    </a:cubicBezTo>
                    <a:lnTo>
                      <a:pt x="1143" y="934"/>
                    </a:lnTo>
                    <a:cubicBezTo>
                      <a:pt x="1143" y="941"/>
                      <a:pt x="1137" y="947"/>
                      <a:pt x="1130" y="947"/>
                    </a:cubicBezTo>
                    <a:lnTo>
                      <a:pt x="13" y="947"/>
                    </a:lnTo>
                    <a:cubicBezTo>
                      <a:pt x="6" y="947"/>
                      <a:pt x="0" y="941"/>
                      <a:pt x="0" y="934"/>
                    </a:cubicBezTo>
                    <a:lnTo>
                      <a:pt x="0" y="13"/>
                    </a:lnTo>
                    <a:cubicBezTo>
                      <a:pt x="0" y="6"/>
                      <a:pt x="6" y="0"/>
                      <a:pt x="13" y="0"/>
                    </a:cubicBezTo>
                    <a:close/>
                  </a:path>
                </a:pathLst>
              </a:custGeom>
              <a:solidFill>
                <a:srgbClr val="FFE6D5"/>
              </a:solidFill>
              <a:ln w="6350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" name="Freeform 146">
                <a:extLst>
                  <a:ext uri="{FF2B5EF4-FFF2-40B4-BE49-F238E27FC236}">
                    <a16:creationId xmlns:a16="http://schemas.microsoft.com/office/drawing/2014/main" id="{FDC604B3-8614-4038-89E6-FE71DA0069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" y="2920"/>
                <a:ext cx="246" cy="204"/>
              </a:xfrm>
              <a:custGeom>
                <a:avLst/>
                <a:gdLst>
                  <a:gd name="T0" fmla="*/ 13 w 1142"/>
                  <a:gd name="T1" fmla="*/ 0 h 947"/>
                  <a:gd name="T2" fmla="*/ 1129 w 1142"/>
                  <a:gd name="T3" fmla="*/ 0 h 947"/>
                  <a:gd name="T4" fmla="*/ 1142 w 1142"/>
                  <a:gd name="T5" fmla="*/ 13 h 947"/>
                  <a:gd name="T6" fmla="*/ 1142 w 1142"/>
                  <a:gd name="T7" fmla="*/ 934 h 947"/>
                  <a:gd name="T8" fmla="*/ 1129 w 1142"/>
                  <a:gd name="T9" fmla="*/ 947 h 947"/>
                  <a:gd name="T10" fmla="*/ 13 w 1142"/>
                  <a:gd name="T11" fmla="*/ 947 h 947"/>
                  <a:gd name="T12" fmla="*/ 0 w 1142"/>
                  <a:gd name="T13" fmla="*/ 934 h 947"/>
                  <a:gd name="T14" fmla="*/ 0 w 1142"/>
                  <a:gd name="T15" fmla="*/ 13 h 947"/>
                  <a:gd name="T16" fmla="*/ 13 w 1142"/>
                  <a:gd name="T17" fmla="*/ 0 h 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42" h="947">
                    <a:moveTo>
                      <a:pt x="13" y="0"/>
                    </a:moveTo>
                    <a:lnTo>
                      <a:pt x="1129" y="0"/>
                    </a:lnTo>
                    <a:cubicBezTo>
                      <a:pt x="1137" y="0"/>
                      <a:pt x="1142" y="6"/>
                      <a:pt x="1142" y="13"/>
                    </a:cubicBezTo>
                    <a:lnTo>
                      <a:pt x="1142" y="934"/>
                    </a:lnTo>
                    <a:cubicBezTo>
                      <a:pt x="1142" y="941"/>
                      <a:pt x="1137" y="947"/>
                      <a:pt x="1129" y="947"/>
                    </a:cubicBezTo>
                    <a:lnTo>
                      <a:pt x="13" y="947"/>
                    </a:lnTo>
                    <a:cubicBezTo>
                      <a:pt x="5" y="947"/>
                      <a:pt x="0" y="941"/>
                      <a:pt x="0" y="934"/>
                    </a:cubicBezTo>
                    <a:lnTo>
                      <a:pt x="0" y="13"/>
                    </a:lnTo>
                    <a:cubicBezTo>
                      <a:pt x="0" y="6"/>
                      <a:pt x="5" y="0"/>
                      <a:pt x="13" y="0"/>
                    </a:cubicBezTo>
                    <a:close/>
                  </a:path>
                </a:pathLst>
              </a:custGeom>
              <a:solidFill>
                <a:srgbClr val="FFE6D5"/>
              </a:solidFill>
              <a:ln w="6350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" name="Freeform 147">
                <a:extLst>
                  <a:ext uri="{FF2B5EF4-FFF2-40B4-BE49-F238E27FC236}">
                    <a16:creationId xmlns:a16="http://schemas.microsoft.com/office/drawing/2014/main" id="{51BCB340-A308-4CBD-84CF-5F0C8F6622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8" y="2920"/>
                <a:ext cx="247" cy="204"/>
              </a:xfrm>
              <a:custGeom>
                <a:avLst/>
                <a:gdLst>
                  <a:gd name="T0" fmla="*/ 13 w 1143"/>
                  <a:gd name="T1" fmla="*/ 0 h 947"/>
                  <a:gd name="T2" fmla="*/ 1130 w 1143"/>
                  <a:gd name="T3" fmla="*/ 0 h 947"/>
                  <a:gd name="T4" fmla="*/ 1143 w 1143"/>
                  <a:gd name="T5" fmla="*/ 13 h 947"/>
                  <a:gd name="T6" fmla="*/ 1143 w 1143"/>
                  <a:gd name="T7" fmla="*/ 934 h 947"/>
                  <a:gd name="T8" fmla="*/ 1130 w 1143"/>
                  <a:gd name="T9" fmla="*/ 947 h 947"/>
                  <a:gd name="T10" fmla="*/ 13 w 1143"/>
                  <a:gd name="T11" fmla="*/ 947 h 947"/>
                  <a:gd name="T12" fmla="*/ 0 w 1143"/>
                  <a:gd name="T13" fmla="*/ 934 h 947"/>
                  <a:gd name="T14" fmla="*/ 0 w 1143"/>
                  <a:gd name="T15" fmla="*/ 13 h 947"/>
                  <a:gd name="T16" fmla="*/ 13 w 1143"/>
                  <a:gd name="T17" fmla="*/ 0 h 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43" h="947">
                    <a:moveTo>
                      <a:pt x="13" y="0"/>
                    </a:moveTo>
                    <a:lnTo>
                      <a:pt x="1130" y="0"/>
                    </a:lnTo>
                    <a:cubicBezTo>
                      <a:pt x="1137" y="0"/>
                      <a:pt x="1143" y="6"/>
                      <a:pt x="1143" y="13"/>
                    </a:cubicBezTo>
                    <a:lnTo>
                      <a:pt x="1143" y="934"/>
                    </a:lnTo>
                    <a:cubicBezTo>
                      <a:pt x="1143" y="941"/>
                      <a:pt x="1137" y="947"/>
                      <a:pt x="1130" y="947"/>
                    </a:cubicBezTo>
                    <a:lnTo>
                      <a:pt x="13" y="947"/>
                    </a:lnTo>
                    <a:cubicBezTo>
                      <a:pt x="6" y="947"/>
                      <a:pt x="0" y="941"/>
                      <a:pt x="0" y="934"/>
                    </a:cubicBezTo>
                    <a:lnTo>
                      <a:pt x="0" y="13"/>
                    </a:lnTo>
                    <a:cubicBezTo>
                      <a:pt x="0" y="6"/>
                      <a:pt x="6" y="0"/>
                      <a:pt x="13" y="0"/>
                    </a:cubicBezTo>
                    <a:close/>
                  </a:path>
                </a:pathLst>
              </a:custGeom>
              <a:solidFill>
                <a:srgbClr val="FFE6D5"/>
              </a:solidFill>
              <a:ln w="6350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" name="Freeform 148">
                <a:extLst>
                  <a:ext uri="{FF2B5EF4-FFF2-40B4-BE49-F238E27FC236}">
                    <a16:creationId xmlns:a16="http://schemas.microsoft.com/office/drawing/2014/main" id="{D4DAF3C5-799A-4935-AE10-38C79408D8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" y="3121"/>
                <a:ext cx="372" cy="204"/>
              </a:xfrm>
              <a:custGeom>
                <a:avLst/>
                <a:gdLst>
                  <a:gd name="T0" fmla="*/ 13 w 1728"/>
                  <a:gd name="T1" fmla="*/ 0 h 943"/>
                  <a:gd name="T2" fmla="*/ 1715 w 1728"/>
                  <a:gd name="T3" fmla="*/ 0 h 943"/>
                  <a:gd name="T4" fmla="*/ 1728 w 1728"/>
                  <a:gd name="T5" fmla="*/ 13 h 943"/>
                  <a:gd name="T6" fmla="*/ 1728 w 1728"/>
                  <a:gd name="T7" fmla="*/ 930 h 943"/>
                  <a:gd name="T8" fmla="*/ 1715 w 1728"/>
                  <a:gd name="T9" fmla="*/ 943 h 943"/>
                  <a:gd name="T10" fmla="*/ 13 w 1728"/>
                  <a:gd name="T11" fmla="*/ 943 h 943"/>
                  <a:gd name="T12" fmla="*/ 0 w 1728"/>
                  <a:gd name="T13" fmla="*/ 930 h 943"/>
                  <a:gd name="T14" fmla="*/ 0 w 1728"/>
                  <a:gd name="T15" fmla="*/ 13 h 943"/>
                  <a:gd name="T16" fmla="*/ 13 w 1728"/>
                  <a:gd name="T17" fmla="*/ 0 h 9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28" h="943">
                    <a:moveTo>
                      <a:pt x="13" y="0"/>
                    </a:moveTo>
                    <a:lnTo>
                      <a:pt x="1715" y="0"/>
                    </a:lnTo>
                    <a:cubicBezTo>
                      <a:pt x="1723" y="0"/>
                      <a:pt x="1728" y="6"/>
                      <a:pt x="1728" y="13"/>
                    </a:cubicBezTo>
                    <a:lnTo>
                      <a:pt x="1728" y="930"/>
                    </a:lnTo>
                    <a:cubicBezTo>
                      <a:pt x="1728" y="937"/>
                      <a:pt x="1723" y="943"/>
                      <a:pt x="1715" y="943"/>
                    </a:cubicBezTo>
                    <a:lnTo>
                      <a:pt x="13" y="943"/>
                    </a:lnTo>
                    <a:cubicBezTo>
                      <a:pt x="6" y="943"/>
                      <a:pt x="0" y="937"/>
                      <a:pt x="0" y="930"/>
                    </a:cubicBezTo>
                    <a:lnTo>
                      <a:pt x="0" y="13"/>
                    </a:lnTo>
                    <a:cubicBezTo>
                      <a:pt x="0" y="6"/>
                      <a:pt x="6" y="0"/>
                      <a:pt x="13" y="0"/>
                    </a:cubicBezTo>
                    <a:close/>
                  </a:path>
                </a:pathLst>
              </a:custGeom>
              <a:solidFill>
                <a:srgbClr val="FFE6D5"/>
              </a:solidFill>
              <a:ln w="7938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" name="Freeform 149">
                <a:extLst>
                  <a:ext uri="{FF2B5EF4-FFF2-40B4-BE49-F238E27FC236}">
                    <a16:creationId xmlns:a16="http://schemas.microsoft.com/office/drawing/2014/main" id="{49C2BA49-66B4-4FAE-988F-18C592929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3123"/>
                <a:ext cx="246" cy="205"/>
              </a:xfrm>
              <a:custGeom>
                <a:avLst/>
                <a:gdLst>
                  <a:gd name="T0" fmla="*/ 13 w 1143"/>
                  <a:gd name="T1" fmla="*/ 0 h 947"/>
                  <a:gd name="T2" fmla="*/ 1130 w 1143"/>
                  <a:gd name="T3" fmla="*/ 0 h 947"/>
                  <a:gd name="T4" fmla="*/ 1143 w 1143"/>
                  <a:gd name="T5" fmla="*/ 13 h 947"/>
                  <a:gd name="T6" fmla="*/ 1143 w 1143"/>
                  <a:gd name="T7" fmla="*/ 934 h 947"/>
                  <a:gd name="T8" fmla="*/ 1130 w 1143"/>
                  <a:gd name="T9" fmla="*/ 947 h 947"/>
                  <a:gd name="T10" fmla="*/ 13 w 1143"/>
                  <a:gd name="T11" fmla="*/ 947 h 947"/>
                  <a:gd name="T12" fmla="*/ 0 w 1143"/>
                  <a:gd name="T13" fmla="*/ 934 h 947"/>
                  <a:gd name="T14" fmla="*/ 0 w 1143"/>
                  <a:gd name="T15" fmla="*/ 13 h 947"/>
                  <a:gd name="T16" fmla="*/ 13 w 1143"/>
                  <a:gd name="T17" fmla="*/ 0 h 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43" h="947">
                    <a:moveTo>
                      <a:pt x="13" y="0"/>
                    </a:moveTo>
                    <a:lnTo>
                      <a:pt x="1130" y="0"/>
                    </a:lnTo>
                    <a:cubicBezTo>
                      <a:pt x="1137" y="0"/>
                      <a:pt x="1143" y="6"/>
                      <a:pt x="1143" y="13"/>
                    </a:cubicBezTo>
                    <a:lnTo>
                      <a:pt x="1143" y="934"/>
                    </a:lnTo>
                    <a:cubicBezTo>
                      <a:pt x="1143" y="941"/>
                      <a:pt x="1137" y="947"/>
                      <a:pt x="1130" y="947"/>
                    </a:cubicBezTo>
                    <a:lnTo>
                      <a:pt x="13" y="947"/>
                    </a:lnTo>
                    <a:cubicBezTo>
                      <a:pt x="6" y="947"/>
                      <a:pt x="0" y="941"/>
                      <a:pt x="0" y="934"/>
                    </a:cubicBezTo>
                    <a:lnTo>
                      <a:pt x="0" y="13"/>
                    </a:lnTo>
                    <a:cubicBezTo>
                      <a:pt x="0" y="6"/>
                      <a:pt x="6" y="0"/>
                      <a:pt x="13" y="0"/>
                    </a:cubicBezTo>
                    <a:close/>
                  </a:path>
                </a:pathLst>
              </a:custGeom>
              <a:solidFill>
                <a:srgbClr val="FFE6D5"/>
              </a:solidFill>
              <a:ln w="6350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" name="Freeform 150">
                <a:extLst>
                  <a:ext uri="{FF2B5EF4-FFF2-40B4-BE49-F238E27FC236}">
                    <a16:creationId xmlns:a16="http://schemas.microsoft.com/office/drawing/2014/main" id="{35F2B9E3-83C3-45FE-845E-1F696761D6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0" y="3123"/>
                <a:ext cx="247" cy="205"/>
              </a:xfrm>
              <a:custGeom>
                <a:avLst/>
                <a:gdLst>
                  <a:gd name="T0" fmla="*/ 13 w 1143"/>
                  <a:gd name="T1" fmla="*/ 0 h 947"/>
                  <a:gd name="T2" fmla="*/ 1130 w 1143"/>
                  <a:gd name="T3" fmla="*/ 0 h 947"/>
                  <a:gd name="T4" fmla="*/ 1143 w 1143"/>
                  <a:gd name="T5" fmla="*/ 13 h 947"/>
                  <a:gd name="T6" fmla="*/ 1143 w 1143"/>
                  <a:gd name="T7" fmla="*/ 934 h 947"/>
                  <a:gd name="T8" fmla="*/ 1130 w 1143"/>
                  <a:gd name="T9" fmla="*/ 947 h 947"/>
                  <a:gd name="T10" fmla="*/ 13 w 1143"/>
                  <a:gd name="T11" fmla="*/ 947 h 947"/>
                  <a:gd name="T12" fmla="*/ 0 w 1143"/>
                  <a:gd name="T13" fmla="*/ 934 h 947"/>
                  <a:gd name="T14" fmla="*/ 0 w 1143"/>
                  <a:gd name="T15" fmla="*/ 13 h 947"/>
                  <a:gd name="T16" fmla="*/ 13 w 1143"/>
                  <a:gd name="T17" fmla="*/ 0 h 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43" h="947">
                    <a:moveTo>
                      <a:pt x="13" y="0"/>
                    </a:moveTo>
                    <a:lnTo>
                      <a:pt x="1130" y="0"/>
                    </a:lnTo>
                    <a:cubicBezTo>
                      <a:pt x="1137" y="0"/>
                      <a:pt x="1143" y="6"/>
                      <a:pt x="1143" y="13"/>
                    </a:cubicBezTo>
                    <a:lnTo>
                      <a:pt x="1143" y="934"/>
                    </a:lnTo>
                    <a:cubicBezTo>
                      <a:pt x="1143" y="941"/>
                      <a:pt x="1137" y="947"/>
                      <a:pt x="1130" y="947"/>
                    </a:cubicBezTo>
                    <a:lnTo>
                      <a:pt x="13" y="947"/>
                    </a:lnTo>
                    <a:cubicBezTo>
                      <a:pt x="6" y="947"/>
                      <a:pt x="0" y="941"/>
                      <a:pt x="0" y="934"/>
                    </a:cubicBezTo>
                    <a:lnTo>
                      <a:pt x="0" y="13"/>
                    </a:lnTo>
                    <a:cubicBezTo>
                      <a:pt x="0" y="6"/>
                      <a:pt x="6" y="0"/>
                      <a:pt x="13" y="0"/>
                    </a:cubicBezTo>
                    <a:close/>
                  </a:path>
                </a:pathLst>
              </a:custGeom>
              <a:solidFill>
                <a:srgbClr val="FFE6D5"/>
              </a:solidFill>
              <a:ln w="6350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" name="Freeform 151">
                <a:extLst>
                  <a:ext uri="{FF2B5EF4-FFF2-40B4-BE49-F238E27FC236}">
                    <a16:creationId xmlns:a16="http://schemas.microsoft.com/office/drawing/2014/main" id="{79ACE09F-2706-4B34-955A-6C476BD641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" y="3123"/>
                <a:ext cx="246" cy="205"/>
              </a:xfrm>
              <a:custGeom>
                <a:avLst/>
                <a:gdLst>
                  <a:gd name="T0" fmla="*/ 13 w 1142"/>
                  <a:gd name="T1" fmla="*/ 0 h 947"/>
                  <a:gd name="T2" fmla="*/ 1129 w 1142"/>
                  <a:gd name="T3" fmla="*/ 0 h 947"/>
                  <a:gd name="T4" fmla="*/ 1142 w 1142"/>
                  <a:gd name="T5" fmla="*/ 13 h 947"/>
                  <a:gd name="T6" fmla="*/ 1142 w 1142"/>
                  <a:gd name="T7" fmla="*/ 934 h 947"/>
                  <a:gd name="T8" fmla="*/ 1129 w 1142"/>
                  <a:gd name="T9" fmla="*/ 947 h 947"/>
                  <a:gd name="T10" fmla="*/ 13 w 1142"/>
                  <a:gd name="T11" fmla="*/ 947 h 947"/>
                  <a:gd name="T12" fmla="*/ 0 w 1142"/>
                  <a:gd name="T13" fmla="*/ 934 h 947"/>
                  <a:gd name="T14" fmla="*/ 0 w 1142"/>
                  <a:gd name="T15" fmla="*/ 13 h 947"/>
                  <a:gd name="T16" fmla="*/ 13 w 1142"/>
                  <a:gd name="T17" fmla="*/ 0 h 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42" h="947">
                    <a:moveTo>
                      <a:pt x="13" y="0"/>
                    </a:moveTo>
                    <a:lnTo>
                      <a:pt x="1129" y="0"/>
                    </a:lnTo>
                    <a:cubicBezTo>
                      <a:pt x="1137" y="0"/>
                      <a:pt x="1142" y="6"/>
                      <a:pt x="1142" y="13"/>
                    </a:cubicBezTo>
                    <a:lnTo>
                      <a:pt x="1142" y="934"/>
                    </a:lnTo>
                    <a:cubicBezTo>
                      <a:pt x="1142" y="941"/>
                      <a:pt x="1137" y="947"/>
                      <a:pt x="1129" y="947"/>
                    </a:cubicBezTo>
                    <a:lnTo>
                      <a:pt x="13" y="947"/>
                    </a:lnTo>
                    <a:cubicBezTo>
                      <a:pt x="5" y="947"/>
                      <a:pt x="0" y="941"/>
                      <a:pt x="0" y="934"/>
                    </a:cubicBezTo>
                    <a:lnTo>
                      <a:pt x="0" y="13"/>
                    </a:lnTo>
                    <a:cubicBezTo>
                      <a:pt x="0" y="6"/>
                      <a:pt x="5" y="0"/>
                      <a:pt x="13" y="0"/>
                    </a:cubicBezTo>
                    <a:close/>
                  </a:path>
                </a:pathLst>
              </a:custGeom>
              <a:solidFill>
                <a:srgbClr val="FFE6D5"/>
              </a:solidFill>
              <a:ln w="6350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" name="Freeform 152">
                <a:extLst>
                  <a:ext uri="{FF2B5EF4-FFF2-40B4-BE49-F238E27FC236}">
                    <a16:creationId xmlns:a16="http://schemas.microsoft.com/office/drawing/2014/main" id="{22CFBBC9-1B15-4B5A-BA53-E3943CCBDE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8" y="3123"/>
                <a:ext cx="247" cy="205"/>
              </a:xfrm>
              <a:custGeom>
                <a:avLst/>
                <a:gdLst>
                  <a:gd name="T0" fmla="*/ 13 w 1143"/>
                  <a:gd name="T1" fmla="*/ 0 h 947"/>
                  <a:gd name="T2" fmla="*/ 1130 w 1143"/>
                  <a:gd name="T3" fmla="*/ 0 h 947"/>
                  <a:gd name="T4" fmla="*/ 1143 w 1143"/>
                  <a:gd name="T5" fmla="*/ 13 h 947"/>
                  <a:gd name="T6" fmla="*/ 1143 w 1143"/>
                  <a:gd name="T7" fmla="*/ 934 h 947"/>
                  <a:gd name="T8" fmla="*/ 1130 w 1143"/>
                  <a:gd name="T9" fmla="*/ 947 h 947"/>
                  <a:gd name="T10" fmla="*/ 13 w 1143"/>
                  <a:gd name="T11" fmla="*/ 947 h 947"/>
                  <a:gd name="T12" fmla="*/ 0 w 1143"/>
                  <a:gd name="T13" fmla="*/ 934 h 947"/>
                  <a:gd name="T14" fmla="*/ 0 w 1143"/>
                  <a:gd name="T15" fmla="*/ 13 h 947"/>
                  <a:gd name="T16" fmla="*/ 13 w 1143"/>
                  <a:gd name="T17" fmla="*/ 0 h 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43" h="947">
                    <a:moveTo>
                      <a:pt x="13" y="0"/>
                    </a:moveTo>
                    <a:lnTo>
                      <a:pt x="1130" y="0"/>
                    </a:lnTo>
                    <a:cubicBezTo>
                      <a:pt x="1137" y="0"/>
                      <a:pt x="1143" y="6"/>
                      <a:pt x="1143" y="13"/>
                    </a:cubicBezTo>
                    <a:lnTo>
                      <a:pt x="1143" y="934"/>
                    </a:lnTo>
                    <a:cubicBezTo>
                      <a:pt x="1143" y="941"/>
                      <a:pt x="1137" y="947"/>
                      <a:pt x="1130" y="947"/>
                    </a:cubicBezTo>
                    <a:lnTo>
                      <a:pt x="13" y="947"/>
                    </a:lnTo>
                    <a:cubicBezTo>
                      <a:pt x="6" y="947"/>
                      <a:pt x="0" y="941"/>
                      <a:pt x="0" y="934"/>
                    </a:cubicBezTo>
                    <a:lnTo>
                      <a:pt x="0" y="13"/>
                    </a:lnTo>
                    <a:cubicBezTo>
                      <a:pt x="0" y="6"/>
                      <a:pt x="6" y="0"/>
                      <a:pt x="13" y="0"/>
                    </a:cubicBezTo>
                    <a:close/>
                  </a:path>
                </a:pathLst>
              </a:custGeom>
              <a:solidFill>
                <a:srgbClr val="FFE6D5"/>
              </a:solidFill>
              <a:ln w="6350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" name="Freeform 153">
                <a:extLst>
                  <a:ext uri="{FF2B5EF4-FFF2-40B4-BE49-F238E27FC236}">
                    <a16:creationId xmlns:a16="http://schemas.microsoft.com/office/drawing/2014/main" id="{39862EA8-E6A9-415C-8512-5A84FE01E9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5" y="1699"/>
                <a:ext cx="460" cy="1625"/>
              </a:xfrm>
              <a:custGeom>
                <a:avLst/>
                <a:gdLst>
                  <a:gd name="T0" fmla="*/ 10 w 2134"/>
                  <a:gd name="T1" fmla="*/ 0 h 7542"/>
                  <a:gd name="T2" fmla="*/ 2123 w 2134"/>
                  <a:gd name="T3" fmla="*/ 0 h 7542"/>
                  <a:gd name="T4" fmla="*/ 2134 w 2134"/>
                  <a:gd name="T5" fmla="*/ 11 h 7542"/>
                  <a:gd name="T6" fmla="*/ 2134 w 2134"/>
                  <a:gd name="T7" fmla="*/ 7531 h 7542"/>
                  <a:gd name="T8" fmla="*/ 2123 w 2134"/>
                  <a:gd name="T9" fmla="*/ 7542 h 7542"/>
                  <a:gd name="T10" fmla="*/ 10 w 2134"/>
                  <a:gd name="T11" fmla="*/ 7542 h 7542"/>
                  <a:gd name="T12" fmla="*/ 0 w 2134"/>
                  <a:gd name="T13" fmla="*/ 7531 h 7542"/>
                  <a:gd name="T14" fmla="*/ 0 w 2134"/>
                  <a:gd name="T15" fmla="*/ 11 h 7542"/>
                  <a:gd name="T16" fmla="*/ 10 w 2134"/>
                  <a:gd name="T17" fmla="*/ 0 h 75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34" h="7542">
                    <a:moveTo>
                      <a:pt x="10" y="0"/>
                    </a:moveTo>
                    <a:lnTo>
                      <a:pt x="2123" y="0"/>
                    </a:lnTo>
                    <a:cubicBezTo>
                      <a:pt x="2129" y="0"/>
                      <a:pt x="2134" y="5"/>
                      <a:pt x="2134" y="11"/>
                    </a:cubicBezTo>
                    <a:lnTo>
                      <a:pt x="2134" y="7531"/>
                    </a:lnTo>
                    <a:cubicBezTo>
                      <a:pt x="2134" y="7537"/>
                      <a:pt x="2129" y="7542"/>
                      <a:pt x="2123" y="7542"/>
                    </a:cubicBezTo>
                    <a:lnTo>
                      <a:pt x="10" y="7542"/>
                    </a:lnTo>
                    <a:cubicBezTo>
                      <a:pt x="4" y="7542"/>
                      <a:pt x="0" y="7537"/>
                      <a:pt x="0" y="7531"/>
                    </a:cubicBezTo>
                    <a:lnTo>
                      <a:pt x="0" y="11"/>
                    </a:lnTo>
                    <a:cubicBezTo>
                      <a:pt x="0" y="5"/>
                      <a:pt x="4" y="0"/>
                      <a:pt x="10" y="0"/>
                    </a:cubicBezTo>
                    <a:close/>
                  </a:path>
                </a:pathLst>
              </a:custGeom>
              <a:solidFill>
                <a:srgbClr val="FFE6D5"/>
              </a:solidFill>
              <a:ln w="6350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" name="Freeform 154">
                <a:extLst>
                  <a:ext uri="{FF2B5EF4-FFF2-40B4-BE49-F238E27FC236}">
                    <a16:creationId xmlns:a16="http://schemas.microsoft.com/office/drawing/2014/main" id="{8A6A2429-D76B-4C25-B735-B589DD298D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5" y="1702"/>
                <a:ext cx="460" cy="1618"/>
              </a:xfrm>
              <a:custGeom>
                <a:avLst/>
                <a:gdLst>
                  <a:gd name="T0" fmla="*/ 11 w 2134"/>
                  <a:gd name="T1" fmla="*/ 0 h 7504"/>
                  <a:gd name="T2" fmla="*/ 2123 w 2134"/>
                  <a:gd name="T3" fmla="*/ 0 h 7504"/>
                  <a:gd name="T4" fmla="*/ 2134 w 2134"/>
                  <a:gd name="T5" fmla="*/ 11 h 7504"/>
                  <a:gd name="T6" fmla="*/ 2134 w 2134"/>
                  <a:gd name="T7" fmla="*/ 7494 h 7504"/>
                  <a:gd name="T8" fmla="*/ 2123 w 2134"/>
                  <a:gd name="T9" fmla="*/ 7504 h 7504"/>
                  <a:gd name="T10" fmla="*/ 11 w 2134"/>
                  <a:gd name="T11" fmla="*/ 7504 h 7504"/>
                  <a:gd name="T12" fmla="*/ 0 w 2134"/>
                  <a:gd name="T13" fmla="*/ 7494 h 7504"/>
                  <a:gd name="T14" fmla="*/ 0 w 2134"/>
                  <a:gd name="T15" fmla="*/ 11 h 7504"/>
                  <a:gd name="T16" fmla="*/ 11 w 2134"/>
                  <a:gd name="T17" fmla="*/ 0 h 7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34" h="7504">
                    <a:moveTo>
                      <a:pt x="11" y="0"/>
                    </a:moveTo>
                    <a:lnTo>
                      <a:pt x="2123" y="0"/>
                    </a:lnTo>
                    <a:cubicBezTo>
                      <a:pt x="2129" y="0"/>
                      <a:pt x="2134" y="5"/>
                      <a:pt x="2134" y="11"/>
                    </a:cubicBezTo>
                    <a:lnTo>
                      <a:pt x="2134" y="7494"/>
                    </a:lnTo>
                    <a:cubicBezTo>
                      <a:pt x="2134" y="7500"/>
                      <a:pt x="2129" y="7504"/>
                      <a:pt x="2123" y="7504"/>
                    </a:cubicBezTo>
                    <a:lnTo>
                      <a:pt x="11" y="7504"/>
                    </a:lnTo>
                    <a:cubicBezTo>
                      <a:pt x="5" y="7504"/>
                      <a:pt x="0" y="7500"/>
                      <a:pt x="0" y="7494"/>
                    </a:cubicBezTo>
                    <a:lnTo>
                      <a:pt x="0" y="11"/>
                    </a:ln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solidFill>
                <a:srgbClr val="FFE6D5"/>
              </a:solidFill>
              <a:ln w="6350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" name="Freeform 155">
                <a:extLst>
                  <a:ext uri="{FF2B5EF4-FFF2-40B4-BE49-F238E27FC236}">
                    <a16:creationId xmlns:a16="http://schemas.microsoft.com/office/drawing/2014/main" id="{FCE78BAD-2EB3-4F24-B8E0-FCD95E6EF0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2" y="1759"/>
                <a:ext cx="33" cy="66"/>
              </a:xfrm>
              <a:custGeom>
                <a:avLst/>
                <a:gdLst>
                  <a:gd name="T0" fmla="*/ 0 w 154"/>
                  <a:gd name="T1" fmla="*/ 0 h 306"/>
                  <a:gd name="T2" fmla="*/ 154 w 154"/>
                  <a:gd name="T3" fmla="*/ 0 h 306"/>
                  <a:gd name="T4" fmla="*/ 154 w 154"/>
                  <a:gd name="T5" fmla="*/ 35 h 306"/>
                  <a:gd name="T6" fmla="*/ 36 w 154"/>
                  <a:gd name="T7" fmla="*/ 35 h 306"/>
                  <a:gd name="T8" fmla="*/ 36 w 154"/>
                  <a:gd name="T9" fmla="*/ 125 h 306"/>
                  <a:gd name="T10" fmla="*/ 143 w 154"/>
                  <a:gd name="T11" fmla="*/ 125 h 306"/>
                  <a:gd name="T12" fmla="*/ 143 w 154"/>
                  <a:gd name="T13" fmla="*/ 160 h 306"/>
                  <a:gd name="T14" fmla="*/ 36 w 154"/>
                  <a:gd name="T15" fmla="*/ 160 h 306"/>
                  <a:gd name="T16" fmla="*/ 36 w 154"/>
                  <a:gd name="T17" fmla="*/ 306 h 306"/>
                  <a:gd name="T18" fmla="*/ 0 w 154"/>
                  <a:gd name="T19" fmla="*/ 306 h 306"/>
                  <a:gd name="T20" fmla="*/ 0 w 154"/>
                  <a:gd name="T2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4" h="306">
                    <a:moveTo>
                      <a:pt x="0" y="0"/>
                    </a:moveTo>
                    <a:lnTo>
                      <a:pt x="154" y="0"/>
                    </a:lnTo>
                    <a:lnTo>
                      <a:pt x="154" y="35"/>
                    </a:lnTo>
                    <a:lnTo>
                      <a:pt x="36" y="35"/>
                    </a:lnTo>
                    <a:lnTo>
                      <a:pt x="36" y="125"/>
                    </a:lnTo>
                    <a:lnTo>
                      <a:pt x="143" y="125"/>
                    </a:lnTo>
                    <a:lnTo>
                      <a:pt x="143" y="160"/>
                    </a:lnTo>
                    <a:lnTo>
                      <a:pt x="36" y="160"/>
                    </a:lnTo>
                    <a:lnTo>
                      <a:pt x="36" y="306"/>
                    </a:lnTo>
                    <a:lnTo>
                      <a:pt x="0" y="3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" name="Freeform 156">
                <a:extLst>
                  <a:ext uri="{FF2B5EF4-FFF2-40B4-BE49-F238E27FC236}">
                    <a16:creationId xmlns:a16="http://schemas.microsoft.com/office/drawing/2014/main" id="{C545A5D3-E1E2-4EBC-9E46-6868ED899D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58" y="1759"/>
                <a:ext cx="37" cy="66"/>
              </a:xfrm>
              <a:custGeom>
                <a:avLst/>
                <a:gdLst>
                  <a:gd name="T0" fmla="*/ 37 w 174"/>
                  <a:gd name="T1" fmla="*/ 34 h 306"/>
                  <a:gd name="T2" fmla="*/ 37 w 174"/>
                  <a:gd name="T3" fmla="*/ 149 h 306"/>
                  <a:gd name="T4" fmla="*/ 83 w 174"/>
                  <a:gd name="T5" fmla="*/ 149 h 306"/>
                  <a:gd name="T6" fmla="*/ 122 w 174"/>
                  <a:gd name="T7" fmla="*/ 134 h 306"/>
                  <a:gd name="T8" fmla="*/ 136 w 174"/>
                  <a:gd name="T9" fmla="*/ 91 h 306"/>
                  <a:gd name="T10" fmla="*/ 122 w 174"/>
                  <a:gd name="T11" fmla="*/ 49 h 306"/>
                  <a:gd name="T12" fmla="*/ 83 w 174"/>
                  <a:gd name="T13" fmla="*/ 34 h 306"/>
                  <a:gd name="T14" fmla="*/ 37 w 174"/>
                  <a:gd name="T15" fmla="*/ 34 h 306"/>
                  <a:gd name="T16" fmla="*/ 0 w 174"/>
                  <a:gd name="T17" fmla="*/ 0 h 306"/>
                  <a:gd name="T18" fmla="*/ 83 w 174"/>
                  <a:gd name="T19" fmla="*/ 0 h 306"/>
                  <a:gd name="T20" fmla="*/ 151 w 174"/>
                  <a:gd name="T21" fmla="*/ 23 h 306"/>
                  <a:gd name="T22" fmla="*/ 174 w 174"/>
                  <a:gd name="T23" fmla="*/ 91 h 306"/>
                  <a:gd name="T24" fmla="*/ 151 w 174"/>
                  <a:gd name="T25" fmla="*/ 160 h 306"/>
                  <a:gd name="T26" fmla="*/ 83 w 174"/>
                  <a:gd name="T27" fmla="*/ 183 h 306"/>
                  <a:gd name="T28" fmla="*/ 37 w 174"/>
                  <a:gd name="T29" fmla="*/ 183 h 306"/>
                  <a:gd name="T30" fmla="*/ 37 w 174"/>
                  <a:gd name="T31" fmla="*/ 306 h 306"/>
                  <a:gd name="T32" fmla="*/ 0 w 174"/>
                  <a:gd name="T33" fmla="*/ 306 h 306"/>
                  <a:gd name="T34" fmla="*/ 0 w 174"/>
                  <a:gd name="T35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4" h="306">
                    <a:moveTo>
                      <a:pt x="37" y="34"/>
                    </a:moveTo>
                    <a:lnTo>
                      <a:pt x="37" y="149"/>
                    </a:lnTo>
                    <a:lnTo>
                      <a:pt x="83" y="149"/>
                    </a:lnTo>
                    <a:cubicBezTo>
                      <a:pt x="100" y="149"/>
                      <a:pt x="113" y="144"/>
                      <a:pt x="122" y="134"/>
                    </a:cubicBezTo>
                    <a:cubicBezTo>
                      <a:pt x="131" y="124"/>
                      <a:pt x="136" y="110"/>
                      <a:pt x="136" y="91"/>
                    </a:cubicBezTo>
                    <a:cubicBezTo>
                      <a:pt x="136" y="73"/>
                      <a:pt x="131" y="59"/>
                      <a:pt x="122" y="49"/>
                    </a:cubicBezTo>
                    <a:cubicBezTo>
                      <a:pt x="113" y="39"/>
                      <a:pt x="100" y="34"/>
                      <a:pt x="83" y="34"/>
                    </a:cubicBezTo>
                    <a:lnTo>
                      <a:pt x="37" y="34"/>
                    </a:lnTo>
                    <a:close/>
                    <a:moveTo>
                      <a:pt x="0" y="0"/>
                    </a:moveTo>
                    <a:lnTo>
                      <a:pt x="83" y="0"/>
                    </a:lnTo>
                    <a:cubicBezTo>
                      <a:pt x="113" y="0"/>
                      <a:pt x="136" y="8"/>
                      <a:pt x="151" y="23"/>
                    </a:cubicBezTo>
                    <a:cubicBezTo>
                      <a:pt x="166" y="39"/>
                      <a:pt x="174" y="61"/>
                      <a:pt x="174" y="91"/>
                    </a:cubicBezTo>
                    <a:cubicBezTo>
                      <a:pt x="174" y="122"/>
                      <a:pt x="166" y="144"/>
                      <a:pt x="151" y="160"/>
                    </a:cubicBezTo>
                    <a:cubicBezTo>
                      <a:pt x="136" y="175"/>
                      <a:pt x="113" y="183"/>
                      <a:pt x="83" y="183"/>
                    </a:cubicBezTo>
                    <a:lnTo>
                      <a:pt x="37" y="183"/>
                    </a:lnTo>
                    <a:lnTo>
                      <a:pt x="37" y="306"/>
                    </a:lnTo>
                    <a:lnTo>
                      <a:pt x="0" y="3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" name="Freeform 157">
                <a:extLst>
                  <a:ext uri="{FF2B5EF4-FFF2-40B4-BE49-F238E27FC236}">
                    <a16:creationId xmlns:a16="http://schemas.microsoft.com/office/drawing/2014/main" id="{7D97AE8B-3CB8-439A-A2CD-CB701CA1C68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04" y="1758"/>
                <a:ext cx="40" cy="68"/>
              </a:xfrm>
              <a:custGeom>
                <a:avLst/>
                <a:gdLst>
                  <a:gd name="T0" fmla="*/ 96 w 186"/>
                  <a:gd name="T1" fmla="*/ 143 h 318"/>
                  <a:gd name="T2" fmla="*/ 57 w 186"/>
                  <a:gd name="T3" fmla="*/ 162 h 318"/>
                  <a:gd name="T4" fmla="*/ 43 w 186"/>
                  <a:gd name="T5" fmla="*/ 214 h 318"/>
                  <a:gd name="T6" fmla="*/ 57 w 186"/>
                  <a:gd name="T7" fmla="*/ 266 h 318"/>
                  <a:gd name="T8" fmla="*/ 96 w 186"/>
                  <a:gd name="T9" fmla="*/ 285 h 318"/>
                  <a:gd name="T10" fmla="*/ 135 w 186"/>
                  <a:gd name="T11" fmla="*/ 266 h 318"/>
                  <a:gd name="T12" fmla="*/ 149 w 186"/>
                  <a:gd name="T13" fmla="*/ 214 h 318"/>
                  <a:gd name="T14" fmla="*/ 135 w 186"/>
                  <a:gd name="T15" fmla="*/ 162 h 318"/>
                  <a:gd name="T16" fmla="*/ 96 w 186"/>
                  <a:gd name="T17" fmla="*/ 143 h 318"/>
                  <a:gd name="T18" fmla="*/ 168 w 186"/>
                  <a:gd name="T19" fmla="*/ 13 h 318"/>
                  <a:gd name="T20" fmla="*/ 168 w 186"/>
                  <a:gd name="T21" fmla="*/ 50 h 318"/>
                  <a:gd name="T22" fmla="*/ 140 w 186"/>
                  <a:gd name="T23" fmla="*/ 39 h 318"/>
                  <a:gd name="T24" fmla="*/ 113 w 186"/>
                  <a:gd name="T25" fmla="*/ 35 h 318"/>
                  <a:gd name="T26" fmla="*/ 58 w 186"/>
                  <a:gd name="T27" fmla="*/ 63 h 318"/>
                  <a:gd name="T28" fmla="*/ 36 w 186"/>
                  <a:gd name="T29" fmla="*/ 147 h 318"/>
                  <a:gd name="T30" fmla="*/ 63 w 186"/>
                  <a:gd name="T31" fmla="*/ 119 h 318"/>
                  <a:gd name="T32" fmla="*/ 98 w 186"/>
                  <a:gd name="T33" fmla="*/ 110 h 318"/>
                  <a:gd name="T34" fmla="*/ 162 w 186"/>
                  <a:gd name="T35" fmla="*/ 138 h 318"/>
                  <a:gd name="T36" fmla="*/ 186 w 186"/>
                  <a:gd name="T37" fmla="*/ 214 h 318"/>
                  <a:gd name="T38" fmla="*/ 161 w 186"/>
                  <a:gd name="T39" fmla="*/ 290 h 318"/>
                  <a:gd name="T40" fmla="*/ 96 w 186"/>
                  <a:gd name="T41" fmla="*/ 318 h 318"/>
                  <a:gd name="T42" fmla="*/ 25 w 186"/>
                  <a:gd name="T43" fmla="*/ 277 h 318"/>
                  <a:gd name="T44" fmla="*/ 0 w 186"/>
                  <a:gd name="T45" fmla="*/ 159 h 318"/>
                  <a:gd name="T46" fmla="*/ 30 w 186"/>
                  <a:gd name="T47" fmla="*/ 44 h 318"/>
                  <a:gd name="T48" fmla="*/ 111 w 186"/>
                  <a:gd name="T49" fmla="*/ 0 h 318"/>
                  <a:gd name="T50" fmla="*/ 139 w 186"/>
                  <a:gd name="T51" fmla="*/ 4 h 318"/>
                  <a:gd name="T52" fmla="*/ 168 w 186"/>
                  <a:gd name="T53" fmla="*/ 1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6" h="318">
                    <a:moveTo>
                      <a:pt x="96" y="143"/>
                    </a:moveTo>
                    <a:cubicBezTo>
                      <a:pt x="80" y="143"/>
                      <a:pt x="67" y="149"/>
                      <a:pt x="57" y="162"/>
                    </a:cubicBezTo>
                    <a:cubicBezTo>
                      <a:pt x="47" y="174"/>
                      <a:pt x="43" y="192"/>
                      <a:pt x="43" y="214"/>
                    </a:cubicBezTo>
                    <a:cubicBezTo>
                      <a:pt x="43" y="236"/>
                      <a:pt x="47" y="253"/>
                      <a:pt x="57" y="266"/>
                    </a:cubicBezTo>
                    <a:cubicBezTo>
                      <a:pt x="67" y="279"/>
                      <a:pt x="80" y="285"/>
                      <a:pt x="96" y="285"/>
                    </a:cubicBezTo>
                    <a:cubicBezTo>
                      <a:pt x="112" y="285"/>
                      <a:pt x="125" y="279"/>
                      <a:pt x="135" y="266"/>
                    </a:cubicBezTo>
                    <a:cubicBezTo>
                      <a:pt x="144" y="253"/>
                      <a:pt x="149" y="236"/>
                      <a:pt x="149" y="214"/>
                    </a:cubicBezTo>
                    <a:cubicBezTo>
                      <a:pt x="149" y="192"/>
                      <a:pt x="144" y="174"/>
                      <a:pt x="135" y="162"/>
                    </a:cubicBezTo>
                    <a:cubicBezTo>
                      <a:pt x="125" y="149"/>
                      <a:pt x="112" y="143"/>
                      <a:pt x="96" y="143"/>
                    </a:cubicBezTo>
                    <a:close/>
                    <a:moveTo>
                      <a:pt x="168" y="13"/>
                    </a:moveTo>
                    <a:lnTo>
                      <a:pt x="168" y="50"/>
                    </a:lnTo>
                    <a:cubicBezTo>
                      <a:pt x="159" y="46"/>
                      <a:pt x="150" y="42"/>
                      <a:pt x="140" y="39"/>
                    </a:cubicBezTo>
                    <a:cubicBezTo>
                      <a:pt x="131" y="37"/>
                      <a:pt x="122" y="35"/>
                      <a:pt x="113" y="35"/>
                    </a:cubicBezTo>
                    <a:cubicBezTo>
                      <a:pt x="89" y="35"/>
                      <a:pt x="70" y="45"/>
                      <a:pt x="58" y="63"/>
                    </a:cubicBezTo>
                    <a:cubicBezTo>
                      <a:pt x="45" y="81"/>
                      <a:pt x="38" y="109"/>
                      <a:pt x="36" y="147"/>
                    </a:cubicBezTo>
                    <a:cubicBezTo>
                      <a:pt x="43" y="135"/>
                      <a:pt x="52" y="126"/>
                      <a:pt x="63" y="119"/>
                    </a:cubicBezTo>
                    <a:cubicBezTo>
                      <a:pt x="73" y="113"/>
                      <a:pt x="85" y="110"/>
                      <a:pt x="98" y="110"/>
                    </a:cubicBezTo>
                    <a:cubicBezTo>
                      <a:pt x="125" y="110"/>
                      <a:pt x="146" y="119"/>
                      <a:pt x="162" y="138"/>
                    </a:cubicBezTo>
                    <a:cubicBezTo>
                      <a:pt x="178" y="156"/>
                      <a:pt x="186" y="182"/>
                      <a:pt x="186" y="214"/>
                    </a:cubicBezTo>
                    <a:cubicBezTo>
                      <a:pt x="186" y="245"/>
                      <a:pt x="178" y="271"/>
                      <a:pt x="161" y="290"/>
                    </a:cubicBezTo>
                    <a:cubicBezTo>
                      <a:pt x="145" y="309"/>
                      <a:pt x="123" y="318"/>
                      <a:pt x="96" y="318"/>
                    </a:cubicBezTo>
                    <a:cubicBezTo>
                      <a:pt x="65" y="318"/>
                      <a:pt x="41" y="304"/>
                      <a:pt x="25" y="277"/>
                    </a:cubicBezTo>
                    <a:cubicBezTo>
                      <a:pt x="8" y="250"/>
                      <a:pt x="0" y="211"/>
                      <a:pt x="0" y="159"/>
                    </a:cubicBezTo>
                    <a:cubicBezTo>
                      <a:pt x="0" y="111"/>
                      <a:pt x="10" y="72"/>
                      <a:pt x="30" y="44"/>
                    </a:cubicBezTo>
                    <a:cubicBezTo>
                      <a:pt x="50" y="15"/>
                      <a:pt x="77" y="0"/>
                      <a:pt x="111" y="0"/>
                    </a:cubicBezTo>
                    <a:cubicBezTo>
                      <a:pt x="121" y="0"/>
                      <a:pt x="130" y="1"/>
                      <a:pt x="139" y="4"/>
                    </a:cubicBezTo>
                    <a:cubicBezTo>
                      <a:pt x="148" y="6"/>
                      <a:pt x="158" y="9"/>
                      <a:pt x="168" y="1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" name="Freeform 158">
                <a:extLst>
                  <a:ext uri="{FF2B5EF4-FFF2-40B4-BE49-F238E27FC236}">
                    <a16:creationId xmlns:a16="http://schemas.microsoft.com/office/drawing/2014/main" id="{F2A9C136-C709-4B67-B4BB-85F1CEAC57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53" y="1759"/>
                <a:ext cx="42" cy="66"/>
              </a:xfrm>
              <a:custGeom>
                <a:avLst/>
                <a:gdLst>
                  <a:gd name="T0" fmla="*/ 122 w 196"/>
                  <a:gd name="T1" fmla="*/ 36 h 306"/>
                  <a:gd name="T2" fmla="*/ 30 w 196"/>
                  <a:gd name="T3" fmla="*/ 199 h 306"/>
                  <a:gd name="T4" fmla="*/ 122 w 196"/>
                  <a:gd name="T5" fmla="*/ 199 h 306"/>
                  <a:gd name="T6" fmla="*/ 122 w 196"/>
                  <a:gd name="T7" fmla="*/ 36 h 306"/>
                  <a:gd name="T8" fmla="*/ 112 w 196"/>
                  <a:gd name="T9" fmla="*/ 0 h 306"/>
                  <a:gd name="T10" fmla="*/ 158 w 196"/>
                  <a:gd name="T11" fmla="*/ 0 h 306"/>
                  <a:gd name="T12" fmla="*/ 158 w 196"/>
                  <a:gd name="T13" fmla="*/ 199 h 306"/>
                  <a:gd name="T14" fmla="*/ 196 w 196"/>
                  <a:gd name="T15" fmla="*/ 199 h 306"/>
                  <a:gd name="T16" fmla="*/ 196 w 196"/>
                  <a:gd name="T17" fmla="*/ 234 h 306"/>
                  <a:gd name="T18" fmla="*/ 158 w 196"/>
                  <a:gd name="T19" fmla="*/ 234 h 306"/>
                  <a:gd name="T20" fmla="*/ 158 w 196"/>
                  <a:gd name="T21" fmla="*/ 306 h 306"/>
                  <a:gd name="T22" fmla="*/ 122 w 196"/>
                  <a:gd name="T23" fmla="*/ 306 h 306"/>
                  <a:gd name="T24" fmla="*/ 122 w 196"/>
                  <a:gd name="T25" fmla="*/ 234 h 306"/>
                  <a:gd name="T26" fmla="*/ 0 w 196"/>
                  <a:gd name="T27" fmla="*/ 234 h 306"/>
                  <a:gd name="T28" fmla="*/ 0 w 196"/>
                  <a:gd name="T29" fmla="*/ 194 h 306"/>
                  <a:gd name="T30" fmla="*/ 112 w 196"/>
                  <a:gd name="T3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6" h="306">
                    <a:moveTo>
                      <a:pt x="122" y="36"/>
                    </a:moveTo>
                    <a:lnTo>
                      <a:pt x="30" y="199"/>
                    </a:lnTo>
                    <a:lnTo>
                      <a:pt x="122" y="199"/>
                    </a:lnTo>
                    <a:lnTo>
                      <a:pt x="122" y="36"/>
                    </a:lnTo>
                    <a:close/>
                    <a:moveTo>
                      <a:pt x="112" y="0"/>
                    </a:moveTo>
                    <a:lnTo>
                      <a:pt x="158" y="0"/>
                    </a:lnTo>
                    <a:lnTo>
                      <a:pt x="158" y="199"/>
                    </a:lnTo>
                    <a:lnTo>
                      <a:pt x="196" y="199"/>
                    </a:lnTo>
                    <a:lnTo>
                      <a:pt x="196" y="234"/>
                    </a:lnTo>
                    <a:lnTo>
                      <a:pt x="158" y="234"/>
                    </a:lnTo>
                    <a:lnTo>
                      <a:pt x="158" y="306"/>
                    </a:lnTo>
                    <a:lnTo>
                      <a:pt x="122" y="306"/>
                    </a:lnTo>
                    <a:lnTo>
                      <a:pt x="122" y="234"/>
                    </a:lnTo>
                    <a:lnTo>
                      <a:pt x="0" y="234"/>
                    </a:lnTo>
                    <a:lnTo>
                      <a:pt x="0" y="19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" name="Freeform 159">
                <a:extLst>
                  <a:ext uri="{FF2B5EF4-FFF2-40B4-BE49-F238E27FC236}">
                    <a16:creationId xmlns:a16="http://schemas.microsoft.com/office/drawing/2014/main" id="{8957067C-348D-48BE-AB8C-60CDF501BB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2" y="1961"/>
                <a:ext cx="33" cy="66"/>
              </a:xfrm>
              <a:custGeom>
                <a:avLst/>
                <a:gdLst>
                  <a:gd name="T0" fmla="*/ 0 w 154"/>
                  <a:gd name="T1" fmla="*/ 0 h 306"/>
                  <a:gd name="T2" fmla="*/ 154 w 154"/>
                  <a:gd name="T3" fmla="*/ 0 h 306"/>
                  <a:gd name="T4" fmla="*/ 154 w 154"/>
                  <a:gd name="T5" fmla="*/ 35 h 306"/>
                  <a:gd name="T6" fmla="*/ 36 w 154"/>
                  <a:gd name="T7" fmla="*/ 35 h 306"/>
                  <a:gd name="T8" fmla="*/ 36 w 154"/>
                  <a:gd name="T9" fmla="*/ 125 h 306"/>
                  <a:gd name="T10" fmla="*/ 143 w 154"/>
                  <a:gd name="T11" fmla="*/ 125 h 306"/>
                  <a:gd name="T12" fmla="*/ 143 w 154"/>
                  <a:gd name="T13" fmla="*/ 160 h 306"/>
                  <a:gd name="T14" fmla="*/ 36 w 154"/>
                  <a:gd name="T15" fmla="*/ 160 h 306"/>
                  <a:gd name="T16" fmla="*/ 36 w 154"/>
                  <a:gd name="T17" fmla="*/ 306 h 306"/>
                  <a:gd name="T18" fmla="*/ 0 w 154"/>
                  <a:gd name="T19" fmla="*/ 306 h 306"/>
                  <a:gd name="T20" fmla="*/ 0 w 154"/>
                  <a:gd name="T2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4" h="306">
                    <a:moveTo>
                      <a:pt x="0" y="0"/>
                    </a:moveTo>
                    <a:lnTo>
                      <a:pt x="154" y="0"/>
                    </a:lnTo>
                    <a:lnTo>
                      <a:pt x="154" y="35"/>
                    </a:lnTo>
                    <a:lnTo>
                      <a:pt x="36" y="35"/>
                    </a:lnTo>
                    <a:lnTo>
                      <a:pt x="36" y="125"/>
                    </a:lnTo>
                    <a:lnTo>
                      <a:pt x="143" y="125"/>
                    </a:lnTo>
                    <a:lnTo>
                      <a:pt x="143" y="160"/>
                    </a:lnTo>
                    <a:lnTo>
                      <a:pt x="36" y="160"/>
                    </a:lnTo>
                    <a:lnTo>
                      <a:pt x="36" y="306"/>
                    </a:lnTo>
                    <a:lnTo>
                      <a:pt x="0" y="3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" name="Freeform 160">
                <a:extLst>
                  <a:ext uri="{FF2B5EF4-FFF2-40B4-BE49-F238E27FC236}">
                    <a16:creationId xmlns:a16="http://schemas.microsoft.com/office/drawing/2014/main" id="{9A21916B-22FB-4A23-96B6-5D90589E386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58" y="1961"/>
                <a:ext cx="37" cy="66"/>
              </a:xfrm>
              <a:custGeom>
                <a:avLst/>
                <a:gdLst>
                  <a:gd name="T0" fmla="*/ 37 w 174"/>
                  <a:gd name="T1" fmla="*/ 34 h 306"/>
                  <a:gd name="T2" fmla="*/ 37 w 174"/>
                  <a:gd name="T3" fmla="*/ 149 h 306"/>
                  <a:gd name="T4" fmla="*/ 83 w 174"/>
                  <a:gd name="T5" fmla="*/ 149 h 306"/>
                  <a:gd name="T6" fmla="*/ 122 w 174"/>
                  <a:gd name="T7" fmla="*/ 134 h 306"/>
                  <a:gd name="T8" fmla="*/ 136 w 174"/>
                  <a:gd name="T9" fmla="*/ 92 h 306"/>
                  <a:gd name="T10" fmla="*/ 122 w 174"/>
                  <a:gd name="T11" fmla="*/ 49 h 306"/>
                  <a:gd name="T12" fmla="*/ 83 w 174"/>
                  <a:gd name="T13" fmla="*/ 34 h 306"/>
                  <a:gd name="T14" fmla="*/ 37 w 174"/>
                  <a:gd name="T15" fmla="*/ 34 h 306"/>
                  <a:gd name="T16" fmla="*/ 0 w 174"/>
                  <a:gd name="T17" fmla="*/ 0 h 306"/>
                  <a:gd name="T18" fmla="*/ 83 w 174"/>
                  <a:gd name="T19" fmla="*/ 0 h 306"/>
                  <a:gd name="T20" fmla="*/ 151 w 174"/>
                  <a:gd name="T21" fmla="*/ 24 h 306"/>
                  <a:gd name="T22" fmla="*/ 174 w 174"/>
                  <a:gd name="T23" fmla="*/ 92 h 306"/>
                  <a:gd name="T24" fmla="*/ 151 w 174"/>
                  <a:gd name="T25" fmla="*/ 160 h 306"/>
                  <a:gd name="T26" fmla="*/ 83 w 174"/>
                  <a:gd name="T27" fmla="*/ 183 h 306"/>
                  <a:gd name="T28" fmla="*/ 37 w 174"/>
                  <a:gd name="T29" fmla="*/ 183 h 306"/>
                  <a:gd name="T30" fmla="*/ 37 w 174"/>
                  <a:gd name="T31" fmla="*/ 306 h 306"/>
                  <a:gd name="T32" fmla="*/ 0 w 174"/>
                  <a:gd name="T33" fmla="*/ 306 h 306"/>
                  <a:gd name="T34" fmla="*/ 0 w 174"/>
                  <a:gd name="T35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4" h="306">
                    <a:moveTo>
                      <a:pt x="37" y="34"/>
                    </a:moveTo>
                    <a:lnTo>
                      <a:pt x="37" y="149"/>
                    </a:lnTo>
                    <a:lnTo>
                      <a:pt x="83" y="149"/>
                    </a:lnTo>
                    <a:cubicBezTo>
                      <a:pt x="100" y="149"/>
                      <a:pt x="113" y="144"/>
                      <a:pt x="122" y="134"/>
                    </a:cubicBezTo>
                    <a:cubicBezTo>
                      <a:pt x="131" y="124"/>
                      <a:pt x="136" y="110"/>
                      <a:pt x="136" y="92"/>
                    </a:cubicBezTo>
                    <a:cubicBezTo>
                      <a:pt x="136" y="73"/>
                      <a:pt x="131" y="59"/>
                      <a:pt x="122" y="49"/>
                    </a:cubicBezTo>
                    <a:cubicBezTo>
                      <a:pt x="113" y="39"/>
                      <a:pt x="100" y="34"/>
                      <a:pt x="83" y="34"/>
                    </a:cubicBezTo>
                    <a:lnTo>
                      <a:pt x="37" y="34"/>
                    </a:lnTo>
                    <a:close/>
                    <a:moveTo>
                      <a:pt x="0" y="0"/>
                    </a:moveTo>
                    <a:lnTo>
                      <a:pt x="83" y="0"/>
                    </a:lnTo>
                    <a:cubicBezTo>
                      <a:pt x="113" y="0"/>
                      <a:pt x="136" y="8"/>
                      <a:pt x="151" y="24"/>
                    </a:cubicBezTo>
                    <a:cubicBezTo>
                      <a:pt x="166" y="39"/>
                      <a:pt x="174" y="62"/>
                      <a:pt x="174" y="92"/>
                    </a:cubicBezTo>
                    <a:cubicBezTo>
                      <a:pt x="174" y="122"/>
                      <a:pt x="166" y="145"/>
                      <a:pt x="151" y="160"/>
                    </a:cubicBezTo>
                    <a:cubicBezTo>
                      <a:pt x="136" y="176"/>
                      <a:pt x="113" y="183"/>
                      <a:pt x="83" y="183"/>
                    </a:cubicBezTo>
                    <a:lnTo>
                      <a:pt x="37" y="183"/>
                    </a:lnTo>
                    <a:lnTo>
                      <a:pt x="37" y="306"/>
                    </a:lnTo>
                    <a:lnTo>
                      <a:pt x="0" y="3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" name="Freeform 161">
                <a:extLst>
                  <a:ext uri="{FF2B5EF4-FFF2-40B4-BE49-F238E27FC236}">
                    <a16:creationId xmlns:a16="http://schemas.microsoft.com/office/drawing/2014/main" id="{6EBE3032-D7C2-461C-ABAD-7288E0E9AE1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04" y="1960"/>
                <a:ext cx="40" cy="68"/>
              </a:xfrm>
              <a:custGeom>
                <a:avLst/>
                <a:gdLst>
                  <a:gd name="T0" fmla="*/ 96 w 186"/>
                  <a:gd name="T1" fmla="*/ 142 h 317"/>
                  <a:gd name="T2" fmla="*/ 57 w 186"/>
                  <a:gd name="T3" fmla="*/ 161 h 317"/>
                  <a:gd name="T4" fmla="*/ 43 w 186"/>
                  <a:gd name="T5" fmla="*/ 213 h 317"/>
                  <a:gd name="T6" fmla="*/ 57 w 186"/>
                  <a:gd name="T7" fmla="*/ 265 h 317"/>
                  <a:gd name="T8" fmla="*/ 96 w 186"/>
                  <a:gd name="T9" fmla="*/ 285 h 317"/>
                  <a:gd name="T10" fmla="*/ 135 w 186"/>
                  <a:gd name="T11" fmla="*/ 265 h 317"/>
                  <a:gd name="T12" fmla="*/ 149 w 186"/>
                  <a:gd name="T13" fmla="*/ 213 h 317"/>
                  <a:gd name="T14" fmla="*/ 135 w 186"/>
                  <a:gd name="T15" fmla="*/ 161 h 317"/>
                  <a:gd name="T16" fmla="*/ 96 w 186"/>
                  <a:gd name="T17" fmla="*/ 142 h 317"/>
                  <a:gd name="T18" fmla="*/ 168 w 186"/>
                  <a:gd name="T19" fmla="*/ 12 h 317"/>
                  <a:gd name="T20" fmla="*/ 168 w 186"/>
                  <a:gd name="T21" fmla="*/ 50 h 317"/>
                  <a:gd name="T22" fmla="*/ 140 w 186"/>
                  <a:gd name="T23" fmla="*/ 39 h 317"/>
                  <a:gd name="T24" fmla="*/ 113 w 186"/>
                  <a:gd name="T25" fmla="*/ 35 h 317"/>
                  <a:gd name="T26" fmla="*/ 58 w 186"/>
                  <a:gd name="T27" fmla="*/ 62 h 317"/>
                  <a:gd name="T28" fmla="*/ 36 w 186"/>
                  <a:gd name="T29" fmla="*/ 146 h 317"/>
                  <a:gd name="T30" fmla="*/ 63 w 186"/>
                  <a:gd name="T31" fmla="*/ 119 h 317"/>
                  <a:gd name="T32" fmla="*/ 98 w 186"/>
                  <a:gd name="T33" fmla="*/ 109 h 317"/>
                  <a:gd name="T34" fmla="*/ 162 w 186"/>
                  <a:gd name="T35" fmla="*/ 137 h 317"/>
                  <a:gd name="T36" fmla="*/ 186 w 186"/>
                  <a:gd name="T37" fmla="*/ 213 h 317"/>
                  <a:gd name="T38" fmla="*/ 161 w 186"/>
                  <a:gd name="T39" fmla="*/ 289 h 317"/>
                  <a:gd name="T40" fmla="*/ 96 w 186"/>
                  <a:gd name="T41" fmla="*/ 317 h 317"/>
                  <a:gd name="T42" fmla="*/ 25 w 186"/>
                  <a:gd name="T43" fmla="*/ 277 h 317"/>
                  <a:gd name="T44" fmla="*/ 0 w 186"/>
                  <a:gd name="T45" fmla="*/ 159 h 317"/>
                  <a:gd name="T46" fmla="*/ 30 w 186"/>
                  <a:gd name="T47" fmla="*/ 43 h 317"/>
                  <a:gd name="T48" fmla="*/ 111 w 186"/>
                  <a:gd name="T49" fmla="*/ 0 h 317"/>
                  <a:gd name="T50" fmla="*/ 139 w 186"/>
                  <a:gd name="T51" fmla="*/ 3 h 317"/>
                  <a:gd name="T52" fmla="*/ 168 w 186"/>
                  <a:gd name="T53" fmla="*/ 12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6" h="317">
                    <a:moveTo>
                      <a:pt x="96" y="142"/>
                    </a:moveTo>
                    <a:cubicBezTo>
                      <a:pt x="80" y="142"/>
                      <a:pt x="67" y="148"/>
                      <a:pt x="57" y="161"/>
                    </a:cubicBezTo>
                    <a:cubicBezTo>
                      <a:pt x="47" y="174"/>
                      <a:pt x="43" y="191"/>
                      <a:pt x="43" y="213"/>
                    </a:cubicBezTo>
                    <a:cubicBezTo>
                      <a:pt x="43" y="235"/>
                      <a:pt x="47" y="253"/>
                      <a:pt x="57" y="265"/>
                    </a:cubicBezTo>
                    <a:cubicBezTo>
                      <a:pt x="67" y="278"/>
                      <a:pt x="80" y="285"/>
                      <a:pt x="96" y="285"/>
                    </a:cubicBezTo>
                    <a:cubicBezTo>
                      <a:pt x="112" y="285"/>
                      <a:pt x="125" y="278"/>
                      <a:pt x="135" y="265"/>
                    </a:cubicBezTo>
                    <a:cubicBezTo>
                      <a:pt x="144" y="253"/>
                      <a:pt x="149" y="235"/>
                      <a:pt x="149" y="213"/>
                    </a:cubicBezTo>
                    <a:cubicBezTo>
                      <a:pt x="149" y="191"/>
                      <a:pt x="144" y="174"/>
                      <a:pt x="135" y="161"/>
                    </a:cubicBezTo>
                    <a:cubicBezTo>
                      <a:pt x="125" y="148"/>
                      <a:pt x="112" y="142"/>
                      <a:pt x="96" y="142"/>
                    </a:cubicBezTo>
                    <a:close/>
                    <a:moveTo>
                      <a:pt x="168" y="12"/>
                    </a:moveTo>
                    <a:lnTo>
                      <a:pt x="168" y="50"/>
                    </a:lnTo>
                    <a:cubicBezTo>
                      <a:pt x="159" y="45"/>
                      <a:pt x="150" y="41"/>
                      <a:pt x="140" y="39"/>
                    </a:cubicBezTo>
                    <a:cubicBezTo>
                      <a:pt x="131" y="36"/>
                      <a:pt x="122" y="35"/>
                      <a:pt x="113" y="35"/>
                    </a:cubicBezTo>
                    <a:cubicBezTo>
                      <a:pt x="89" y="35"/>
                      <a:pt x="70" y="44"/>
                      <a:pt x="58" y="62"/>
                    </a:cubicBezTo>
                    <a:cubicBezTo>
                      <a:pt x="45" y="81"/>
                      <a:pt x="38" y="109"/>
                      <a:pt x="36" y="146"/>
                    </a:cubicBezTo>
                    <a:cubicBezTo>
                      <a:pt x="43" y="134"/>
                      <a:pt x="52" y="125"/>
                      <a:pt x="63" y="119"/>
                    </a:cubicBezTo>
                    <a:cubicBezTo>
                      <a:pt x="73" y="112"/>
                      <a:pt x="85" y="109"/>
                      <a:pt x="98" y="109"/>
                    </a:cubicBezTo>
                    <a:cubicBezTo>
                      <a:pt x="125" y="109"/>
                      <a:pt x="146" y="118"/>
                      <a:pt x="162" y="137"/>
                    </a:cubicBezTo>
                    <a:cubicBezTo>
                      <a:pt x="178" y="156"/>
                      <a:pt x="186" y="181"/>
                      <a:pt x="186" y="213"/>
                    </a:cubicBezTo>
                    <a:cubicBezTo>
                      <a:pt x="186" y="245"/>
                      <a:pt x="178" y="270"/>
                      <a:pt x="161" y="289"/>
                    </a:cubicBezTo>
                    <a:cubicBezTo>
                      <a:pt x="145" y="308"/>
                      <a:pt x="123" y="317"/>
                      <a:pt x="96" y="317"/>
                    </a:cubicBezTo>
                    <a:cubicBezTo>
                      <a:pt x="65" y="317"/>
                      <a:pt x="41" y="304"/>
                      <a:pt x="25" y="277"/>
                    </a:cubicBezTo>
                    <a:cubicBezTo>
                      <a:pt x="8" y="250"/>
                      <a:pt x="0" y="210"/>
                      <a:pt x="0" y="159"/>
                    </a:cubicBezTo>
                    <a:cubicBezTo>
                      <a:pt x="0" y="110"/>
                      <a:pt x="10" y="72"/>
                      <a:pt x="30" y="43"/>
                    </a:cubicBezTo>
                    <a:cubicBezTo>
                      <a:pt x="50" y="14"/>
                      <a:pt x="77" y="0"/>
                      <a:pt x="111" y="0"/>
                    </a:cubicBezTo>
                    <a:cubicBezTo>
                      <a:pt x="121" y="0"/>
                      <a:pt x="130" y="1"/>
                      <a:pt x="139" y="3"/>
                    </a:cubicBezTo>
                    <a:cubicBezTo>
                      <a:pt x="148" y="5"/>
                      <a:pt x="158" y="8"/>
                      <a:pt x="168" y="1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" name="Freeform 162">
                <a:extLst>
                  <a:ext uri="{FF2B5EF4-FFF2-40B4-BE49-F238E27FC236}">
                    <a16:creationId xmlns:a16="http://schemas.microsoft.com/office/drawing/2014/main" id="{1876EE62-4B92-4229-A1B3-4CAFF38B034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53" y="1961"/>
                <a:ext cx="42" cy="66"/>
              </a:xfrm>
              <a:custGeom>
                <a:avLst/>
                <a:gdLst>
                  <a:gd name="T0" fmla="*/ 122 w 196"/>
                  <a:gd name="T1" fmla="*/ 36 h 306"/>
                  <a:gd name="T2" fmla="*/ 30 w 196"/>
                  <a:gd name="T3" fmla="*/ 200 h 306"/>
                  <a:gd name="T4" fmla="*/ 122 w 196"/>
                  <a:gd name="T5" fmla="*/ 200 h 306"/>
                  <a:gd name="T6" fmla="*/ 122 w 196"/>
                  <a:gd name="T7" fmla="*/ 36 h 306"/>
                  <a:gd name="T8" fmla="*/ 112 w 196"/>
                  <a:gd name="T9" fmla="*/ 0 h 306"/>
                  <a:gd name="T10" fmla="*/ 158 w 196"/>
                  <a:gd name="T11" fmla="*/ 0 h 306"/>
                  <a:gd name="T12" fmla="*/ 158 w 196"/>
                  <a:gd name="T13" fmla="*/ 200 h 306"/>
                  <a:gd name="T14" fmla="*/ 196 w 196"/>
                  <a:gd name="T15" fmla="*/ 200 h 306"/>
                  <a:gd name="T16" fmla="*/ 196 w 196"/>
                  <a:gd name="T17" fmla="*/ 234 h 306"/>
                  <a:gd name="T18" fmla="*/ 158 w 196"/>
                  <a:gd name="T19" fmla="*/ 234 h 306"/>
                  <a:gd name="T20" fmla="*/ 158 w 196"/>
                  <a:gd name="T21" fmla="*/ 306 h 306"/>
                  <a:gd name="T22" fmla="*/ 122 w 196"/>
                  <a:gd name="T23" fmla="*/ 306 h 306"/>
                  <a:gd name="T24" fmla="*/ 122 w 196"/>
                  <a:gd name="T25" fmla="*/ 234 h 306"/>
                  <a:gd name="T26" fmla="*/ 0 w 196"/>
                  <a:gd name="T27" fmla="*/ 234 h 306"/>
                  <a:gd name="T28" fmla="*/ 0 w 196"/>
                  <a:gd name="T29" fmla="*/ 194 h 306"/>
                  <a:gd name="T30" fmla="*/ 112 w 196"/>
                  <a:gd name="T3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6" h="306">
                    <a:moveTo>
                      <a:pt x="122" y="36"/>
                    </a:moveTo>
                    <a:lnTo>
                      <a:pt x="30" y="200"/>
                    </a:lnTo>
                    <a:lnTo>
                      <a:pt x="122" y="200"/>
                    </a:lnTo>
                    <a:lnTo>
                      <a:pt x="122" y="36"/>
                    </a:lnTo>
                    <a:close/>
                    <a:moveTo>
                      <a:pt x="112" y="0"/>
                    </a:moveTo>
                    <a:lnTo>
                      <a:pt x="158" y="0"/>
                    </a:lnTo>
                    <a:lnTo>
                      <a:pt x="158" y="200"/>
                    </a:lnTo>
                    <a:lnTo>
                      <a:pt x="196" y="200"/>
                    </a:lnTo>
                    <a:lnTo>
                      <a:pt x="196" y="234"/>
                    </a:lnTo>
                    <a:lnTo>
                      <a:pt x="158" y="234"/>
                    </a:lnTo>
                    <a:lnTo>
                      <a:pt x="158" y="306"/>
                    </a:lnTo>
                    <a:lnTo>
                      <a:pt x="122" y="306"/>
                    </a:lnTo>
                    <a:lnTo>
                      <a:pt x="122" y="234"/>
                    </a:lnTo>
                    <a:lnTo>
                      <a:pt x="0" y="234"/>
                    </a:lnTo>
                    <a:lnTo>
                      <a:pt x="0" y="19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" name="Freeform 163">
                <a:extLst>
                  <a:ext uri="{FF2B5EF4-FFF2-40B4-BE49-F238E27FC236}">
                    <a16:creationId xmlns:a16="http://schemas.microsoft.com/office/drawing/2014/main" id="{9C89AE4A-AA11-4771-983B-FADDA32448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2" y="2163"/>
                <a:ext cx="33" cy="66"/>
              </a:xfrm>
              <a:custGeom>
                <a:avLst/>
                <a:gdLst>
                  <a:gd name="T0" fmla="*/ 0 w 154"/>
                  <a:gd name="T1" fmla="*/ 0 h 306"/>
                  <a:gd name="T2" fmla="*/ 154 w 154"/>
                  <a:gd name="T3" fmla="*/ 0 h 306"/>
                  <a:gd name="T4" fmla="*/ 154 w 154"/>
                  <a:gd name="T5" fmla="*/ 35 h 306"/>
                  <a:gd name="T6" fmla="*/ 36 w 154"/>
                  <a:gd name="T7" fmla="*/ 35 h 306"/>
                  <a:gd name="T8" fmla="*/ 36 w 154"/>
                  <a:gd name="T9" fmla="*/ 125 h 306"/>
                  <a:gd name="T10" fmla="*/ 143 w 154"/>
                  <a:gd name="T11" fmla="*/ 125 h 306"/>
                  <a:gd name="T12" fmla="*/ 143 w 154"/>
                  <a:gd name="T13" fmla="*/ 160 h 306"/>
                  <a:gd name="T14" fmla="*/ 36 w 154"/>
                  <a:gd name="T15" fmla="*/ 160 h 306"/>
                  <a:gd name="T16" fmla="*/ 36 w 154"/>
                  <a:gd name="T17" fmla="*/ 306 h 306"/>
                  <a:gd name="T18" fmla="*/ 0 w 154"/>
                  <a:gd name="T19" fmla="*/ 306 h 306"/>
                  <a:gd name="T20" fmla="*/ 0 w 154"/>
                  <a:gd name="T2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4" h="306">
                    <a:moveTo>
                      <a:pt x="0" y="0"/>
                    </a:moveTo>
                    <a:lnTo>
                      <a:pt x="154" y="0"/>
                    </a:lnTo>
                    <a:lnTo>
                      <a:pt x="154" y="35"/>
                    </a:lnTo>
                    <a:lnTo>
                      <a:pt x="36" y="35"/>
                    </a:lnTo>
                    <a:lnTo>
                      <a:pt x="36" y="125"/>
                    </a:lnTo>
                    <a:lnTo>
                      <a:pt x="143" y="125"/>
                    </a:lnTo>
                    <a:lnTo>
                      <a:pt x="143" y="160"/>
                    </a:lnTo>
                    <a:lnTo>
                      <a:pt x="36" y="160"/>
                    </a:lnTo>
                    <a:lnTo>
                      <a:pt x="36" y="306"/>
                    </a:lnTo>
                    <a:lnTo>
                      <a:pt x="0" y="3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" name="Freeform 164">
                <a:extLst>
                  <a:ext uri="{FF2B5EF4-FFF2-40B4-BE49-F238E27FC236}">
                    <a16:creationId xmlns:a16="http://schemas.microsoft.com/office/drawing/2014/main" id="{823B03DD-E911-4200-B13C-D8B850DE69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58" y="2163"/>
                <a:ext cx="37" cy="66"/>
              </a:xfrm>
              <a:custGeom>
                <a:avLst/>
                <a:gdLst>
                  <a:gd name="T0" fmla="*/ 37 w 174"/>
                  <a:gd name="T1" fmla="*/ 34 h 306"/>
                  <a:gd name="T2" fmla="*/ 37 w 174"/>
                  <a:gd name="T3" fmla="*/ 149 h 306"/>
                  <a:gd name="T4" fmla="*/ 83 w 174"/>
                  <a:gd name="T5" fmla="*/ 149 h 306"/>
                  <a:gd name="T6" fmla="*/ 122 w 174"/>
                  <a:gd name="T7" fmla="*/ 134 h 306"/>
                  <a:gd name="T8" fmla="*/ 136 w 174"/>
                  <a:gd name="T9" fmla="*/ 91 h 306"/>
                  <a:gd name="T10" fmla="*/ 122 w 174"/>
                  <a:gd name="T11" fmla="*/ 49 h 306"/>
                  <a:gd name="T12" fmla="*/ 83 w 174"/>
                  <a:gd name="T13" fmla="*/ 34 h 306"/>
                  <a:gd name="T14" fmla="*/ 37 w 174"/>
                  <a:gd name="T15" fmla="*/ 34 h 306"/>
                  <a:gd name="T16" fmla="*/ 0 w 174"/>
                  <a:gd name="T17" fmla="*/ 0 h 306"/>
                  <a:gd name="T18" fmla="*/ 83 w 174"/>
                  <a:gd name="T19" fmla="*/ 0 h 306"/>
                  <a:gd name="T20" fmla="*/ 151 w 174"/>
                  <a:gd name="T21" fmla="*/ 23 h 306"/>
                  <a:gd name="T22" fmla="*/ 174 w 174"/>
                  <a:gd name="T23" fmla="*/ 91 h 306"/>
                  <a:gd name="T24" fmla="*/ 151 w 174"/>
                  <a:gd name="T25" fmla="*/ 160 h 306"/>
                  <a:gd name="T26" fmla="*/ 83 w 174"/>
                  <a:gd name="T27" fmla="*/ 183 h 306"/>
                  <a:gd name="T28" fmla="*/ 37 w 174"/>
                  <a:gd name="T29" fmla="*/ 183 h 306"/>
                  <a:gd name="T30" fmla="*/ 37 w 174"/>
                  <a:gd name="T31" fmla="*/ 306 h 306"/>
                  <a:gd name="T32" fmla="*/ 0 w 174"/>
                  <a:gd name="T33" fmla="*/ 306 h 306"/>
                  <a:gd name="T34" fmla="*/ 0 w 174"/>
                  <a:gd name="T35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4" h="306">
                    <a:moveTo>
                      <a:pt x="37" y="34"/>
                    </a:moveTo>
                    <a:lnTo>
                      <a:pt x="37" y="149"/>
                    </a:lnTo>
                    <a:lnTo>
                      <a:pt x="83" y="149"/>
                    </a:lnTo>
                    <a:cubicBezTo>
                      <a:pt x="100" y="149"/>
                      <a:pt x="113" y="144"/>
                      <a:pt x="122" y="134"/>
                    </a:cubicBezTo>
                    <a:cubicBezTo>
                      <a:pt x="131" y="124"/>
                      <a:pt x="136" y="110"/>
                      <a:pt x="136" y="91"/>
                    </a:cubicBezTo>
                    <a:cubicBezTo>
                      <a:pt x="136" y="73"/>
                      <a:pt x="131" y="59"/>
                      <a:pt x="122" y="49"/>
                    </a:cubicBezTo>
                    <a:cubicBezTo>
                      <a:pt x="113" y="39"/>
                      <a:pt x="100" y="34"/>
                      <a:pt x="83" y="34"/>
                    </a:cubicBezTo>
                    <a:lnTo>
                      <a:pt x="37" y="34"/>
                    </a:lnTo>
                    <a:close/>
                    <a:moveTo>
                      <a:pt x="0" y="0"/>
                    </a:moveTo>
                    <a:lnTo>
                      <a:pt x="83" y="0"/>
                    </a:lnTo>
                    <a:cubicBezTo>
                      <a:pt x="113" y="0"/>
                      <a:pt x="136" y="7"/>
                      <a:pt x="151" y="23"/>
                    </a:cubicBezTo>
                    <a:cubicBezTo>
                      <a:pt x="166" y="38"/>
                      <a:pt x="174" y="61"/>
                      <a:pt x="174" y="91"/>
                    </a:cubicBezTo>
                    <a:cubicBezTo>
                      <a:pt x="174" y="121"/>
                      <a:pt x="166" y="144"/>
                      <a:pt x="151" y="160"/>
                    </a:cubicBezTo>
                    <a:cubicBezTo>
                      <a:pt x="136" y="175"/>
                      <a:pt x="113" y="183"/>
                      <a:pt x="83" y="183"/>
                    </a:cubicBezTo>
                    <a:lnTo>
                      <a:pt x="37" y="183"/>
                    </a:lnTo>
                    <a:lnTo>
                      <a:pt x="37" y="306"/>
                    </a:lnTo>
                    <a:lnTo>
                      <a:pt x="0" y="3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" name="Freeform 165">
                <a:extLst>
                  <a:ext uri="{FF2B5EF4-FFF2-40B4-BE49-F238E27FC236}">
                    <a16:creationId xmlns:a16="http://schemas.microsoft.com/office/drawing/2014/main" id="{BD48CA6C-0EC2-4E67-90C2-76C19614E9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04" y="2162"/>
                <a:ext cx="40" cy="68"/>
              </a:xfrm>
              <a:custGeom>
                <a:avLst/>
                <a:gdLst>
                  <a:gd name="T0" fmla="*/ 96 w 186"/>
                  <a:gd name="T1" fmla="*/ 142 h 318"/>
                  <a:gd name="T2" fmla="*/ 57 w 186"/>
                  <a:gd name="T3" fmla="*/ 161 h 318"/>
                  <a:gd name="T4" fmla="*/ 43 w 186"/>
                  <a:gd name="T5" fmla="*/ 214 h 318"/>
                  <a:gd name="T6" fmla="*/ 57 w 186"/>
                  <a:gd name="T7" fmla="*/ 266 h 318"/>
                  <a:gd name="T8" fmla="*/ 96 w 186"/>
                  <a:gd name="T9" fmla="*/ 285 h 318"/>
                  <a:gd name="T10" fmla="*/ 135 w 186"/>
                  <a:gd name="T11" fmla="*/ 266 h 318"/>
                  <a:gd name="T12" fmla="*/ 149 w 186"/>
                  <a:gd name="T13" fmla="*/ 214 h 318"/>
                  <a:gd name="T14" fmla="*/ 135 w 186"/>
                  <a:gd name="T15" fmla="*/ 161 h 318"/>
                  <a:gd name="T16" fmla="*/ 96 w 186"/>
                  <a:gd name="T17" fmla="*/ 142 h 318"/>
                  <a:gd name="T18" fmla="*/ 168 w 186"/>
                  <a:gd name="T19" fmla="*/ 12 h 318"/>
                  <a:gd name="T20" fmla="*/ 168 w 186"/>
                  <a:gd name="T21" fmla="*/ 50 h 318"/>
                  <a:gd name="T22" fmla="*/ 140 w 186"/>
                  <a:gd name="T23" fmla="*/ 39 h 318"/>
                  <a:gd name="T24" fmla="*/ 113 w 186"/>
                  <a:gd name="T25" fmla="*/ 35 h 318"/>
                  <a:gd name="T26" fmla="*/ 58 w 186"/>
                  <a:gd name="T27" fmla="*/ 63 h 318"/>
                  <a:gd name="T28" fmla="*/ 36 w 186"/>
                  <a:gd name="T29" fmla="*/ 146 h 318"/>
                  <a:gd name="T30" fmla="*/ 63 w 186"/>
                  <a:gd name="T31" fmla="*/ 119 h 318"/>
                  <a:gd name="T32" fmla="*/ 98 w 186"/>
                  <a:gd name="T33" fmla="*/ 109 h 318"/>
                  <a:gd name="T34" fmla="*/ 162 w 186"/>
                  <a:gd name="T35" fmla="*/ 137 h 318"/>
                  <a:gd name="T36" fmla="*/ 186 w 186"/>
                  <a:gd name="T37" fmla="*/ 214 h 318"/>
                  <a:gd name="T38" fmla="*/ 161 w 186"/>
                  <a:gd name="T39" fmla="*/ 289 h 318"/>
                  <a:gd name="T40" fmla="*/ 96 w 186"/>
                  <a:gd name="T41" fmla="*/ 318 h 318"/>
                  <a:gd name="T42" fmla="*/ 25 w 186"/>
                  <a:gd name="T43" fmla="*/ 277 h 318"/>
                  <a:gd name="T44" fmla="*/ 0 w 186"/>
                  <a:gd name="T45" fmla="*/ 159 h 318"/>
                  <a:gd name="T46" fmla="*/ 30 w 186"/>
                  <a:gd name="T47" fmla="*/ 43 h 318"/>
                  <a:gd name="T48" fmla="*/ 111 w 186"/>
                  <a:gd name="T49" fmla="*/ 0 h 318"/>
                  <a:gd name="T50" fmla="*/ 139 w 186"/>
                  <a:gd name="T51" fmla="*/ 3 h 318"/>
                  <a:gd name="T52" fmla="*/ 168 w 186"/>
                  <a:gd name="T53" fmla="*/ 12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6" h="318">
                    <a:moveTo>
                      <a:pt x="96" y="142"/>
                    </a:moveTo>
                    <a:cubicBezTo>
                      <a:pt x="80" y="142"/>
                      <a:pt x="67" y="149"/>
                      <a:pt x="57" y="161"/>
                    </a:cubicBezTo>
                    <a:cubicBezTo>
                      <a:pt x="47" y="174"/>
                      <a:pt x="43" y="191"/>
                      <a:pt x="43" y="214"/>
                    </a:cubicBezTo>
                    <a:cubicBezTo>
                      <a:pt x="43" y="236"/>
                      <a:pt x="47" y="253"/>
                      <a:pt x="57" y="266"/>
                    </a:cubicBezTo>
                    <a:cubicBezTo>
                      <a:pt x="67" y="279"/>
                      <a:pt x="80" y="285"/>
                      <a:pt x="96" y="285"/>
                    </a:cubicBezTo>
                    <a:cubicBezTo>
                      <a:pt x="112" y="285"/>
                      <a:pt x="125" y="279"/>
                      <a:pt x="135" y="266"/>
                    </a:cubicBezTo>
                    <a:cubicBezTo>
                      <a:pt x="144" y="253"/>
                      <a:pt x="149" y="236"/>
                      <a:pt x="149" y="214"/>
                    </a:cubicBezTo>
                    <a:cubicBezTo>
                      <a:pt x="149" y="191"/>
                      <a:pt x="144" y="174"/>
                      <a:pt x="135" y="161"/>
                    </a:cubicBezTo>
                    <a:cubicBezTo>
                      <a:pt x="125" y="149"/>
                      <a:pt x="112" y="142"/>
                      <a:pt x="96" y="142"/>
                    </a:cubicBezTo>
                    <a:close/>
                    <a:moveTo>
                      <a:pt x="168" y="12"/>
                    </a:moveTo>
                    <a:lnTo>
                      <a:pt x="168" y="50"/>
                    </a:lnTo>
                    <a:cubicBezTo>
                      <a:pt x="159" y="45"/>
                      <a:pt x="150" y="41"/>
                      <a:pt x="140" y="39"/>
                    </a:cubicBezTo>
                    <a:cubicBezTo>
                      <a:pt x="131" y="36"/>
                      <a:pt x="122" y="35"/>
                      <a:pt x="113" y="35"/>
                    </a:cubicBezTo>
                    <a:cubicBezTo>
                      <a:pt x="89" y="35"/>
                      <a:pt x="70" y="44"/>
                      <a:pt x="58" y="63"/>
                    </a:cubicBezTo>
                    <a:cubicBezTo>
                      <a:pt x="45" y="81"/>
                      <a:pt x="38" y="109"/>
                      <a:pt x="36" y="146"/>
                    </a:cubicBezTo>
                    <a:cubicBezTo>
                      <a:pt x="43" y="134"/>
                      <a:pt x="52" y="125"/>
                      <a:pt x="63" y="119"/>
                    </a:cubicBezTo>
                    <a:cubicBezTo>
                      <a:pt x="73" y="113"/>
                      <a:pt x="85" y="109"/>
                      <a:pt x="98" y="109"/>
                    </a:cubicBezTo>
                    <a:cubicBezTo>
                      <a:pt x="125" y="109"/>
                      <a:pt x="146" y="119"/>
                      <a:pt x="162" y="137"/>
                    </a:cubicBezTo>
                    <a:cubicBezTo>
                      <a:pt x="178" y="156"/>
                      <a:pt x="186" y="181"/>
                      <a:pt x="186" y="214"/>
                    </a:cubicBezTo>
                    <a:cubicBezTo>
                      <a:pt x="186" y="245"/>
                      <a:pt x="178" y="270"/>
                      <a:pt x="161" y="289"/>
                    </a:cubicBezTo>
                    <a:cubicBezTo>
                      <a:pt x="145" y="308"/>
                      <a:pt x="123" y="318"/>
                      <a:pt x="96" y="318"/>
                    </a:cubicBezTo>
                    <a:cubicBezTo>
                      <a:pt x="65" y="318"/>
                      <a:pt x="41" y="304"/>
                      <a:pt x="25" y="277"/>
                    </a:cubicBezTo>
                    <a:cubicBezTo>
                      <a:pt x="8" y="250"/>
                      <a:pt x="0" y="211"/>
                      <a:pt x="0" y="159"/>
                    </a:cubicBezTo>
                    <a:cubicBezTo>
                      <a:pt x="0" y="111"/>
                      <a:pt x="10" y="72"/>
                      <a:pt x="30" y="43"/>
                    </a:cubicBezTo>
                    <a:cubicBezTo>
                      <a:pt x="50" y="15"/>
                      <a:pt x="77" y="0"/>
                      <a:pt x="111" y="0"/>
                    </a:cubicBezTo>
                    <a:cubicBezTo>
                      <a:pt x="121" y="0"/>
                      <a:pt x="130" y="1"/>
                      <a:pt x="139" y="3"/>
                    </a:cubicBezTo>
                    <a:cubicBezTo>
                      <a:pt x="148" y="5"/>
                      <a:pt x="158" y="8"/>
                      <a:pt x="168" y="1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" name="Freeform 166">
                <a:extLst>
                  <a:ext uri="{FF2B5EF4-FFF2-40B4-BE49-F238E27FC236}">
                    <a16:creationId xmlns:a16="http://schemas.microsoft.com/office/drawing/2014/main" id="{F7DE0C05-DC68-4584-B542-BB444147AA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53" y="2163"/>
                <a:ext cx="42" cy="66"/>
              </a:xfrm>
              <a:custGeom>
                <a:avLst/>
                <a:gdLst>
                  <a:gd name="T0" fmla="*/ 122 w 196"/>
                  <a:gd name="T1" fmla="*/ 36 h 306"/>
                  <a:gd name="T2" fmla="*/ 30 w 196"/>
                  <a:gd name="T3" fmla="*/ 199 h 306"/>
                  <a:gd name="T4" fmla="*/ 122 w 196"/>
                  <a:gd name="T5" fmla="*/ 199 h 306"/>
                  <a:gd name="T6" fmla="*/ 122 w 196"/>
                  <a:gd name="T7" fmla="*/ 36 h 306"/>
                  <a:gd name="T8" fmla="*/ 112 w 196"/>
                  <a:gd name="T9" fmla="*/ 0 h 306"/>
                  <a:gd name="T10" fmla="*/ 158 w 196"/>
                  <a:gd name="T11" fmla="*/ 0 h 306"/>
                  <a:gd name="T12" fmla="*/ 158 w 196"/>
                  <a:gd name="T13" fmla="*/ 199 h 306"/>
                  <a:gd name="T14" fmla="*/ 196 w 196"/>
                  <a:gd name="T15" fmla="*/ 199 h 306"/>
                  <a:gd name="T16" fmla="*/ 196 w 196"/>
                  <a:gd name="T17" fmla="*/ 234 h 306"/>
                  <a:gd name="T18" fmla="*/ 158 w 196"/>
                  <a:gd name="T19" fmla="*/ 234 h 306"/>
                  <a:gd name="T20" fmla="*/ 158 w 196"/>
                  <a:gd name="T21" fmla="*/ 306 h 306"/>
                  <a:gd name="T22" fmla="*/ 122 w 196"/>
                  <a:gd name="T23" fmla="*/ 306 h 306"/>
                  <a:gd name="T24" fmla="*/ 122 w 196"/>
                  <a:gd name="T25" fmla="*/ 234 h 306"/>
                  <a:gd name="T26" fmla="*/ 0 w 196"/>
                  <a:gd name="T27" fmla="*/ 234 h 306"/>
                  <a:gd name="T28" fmla="*/ 0 w 196"/>
                  <a:gd name="T29" fmla="*/ 194 h 306"/>
                  <a:gd name="T30" fmla="*/ 112 w 196"/>
                  <a:gd name="T3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6" h="306">
                    <a:moveTo>
                      <a:pt x="122" y="36"/>
                    </a:moveTo>
                    <a:lnTo>
                      <a:pt x="30" y="199"/>
                    </a:lnTo>
                    <a:lnTo>
                      <a:pt x="122" y="199"/>
                    </a:lnTo>
                    <a:lnTo>
                      <a:pt x="122" y="36"/>
                    </a:lnTo>
                    <a:close/>
                    <a:moveTo>
                      <a:pt x="112" y="0"/>
                    </a:moveTo>
                    <a:lnTo>
                      <a:pt x="158" y="0"/>
                    </a:lnTo>
                    <a:lnTo>
                      <a:pt x="158" y="199"/>
                    </a:lnTo>
                    <a:lnTo>
                      <a:pt x="196" y="199"/>
                    </a:lnTo>
                    <a:lnTo>
                      <a:pt x="196" y="234"/>
                    </a:lnTo>
                    <a:lnTo>
                      <a:pt x="158" y="234"/>
                    </a:lnTo>
                    <a:lnTo>
                      <a:pt x="158" y="306"/>
                    </a:lnTo>
                    <a:lnTo>
                      <a:pt x="122" y="306"/>
                    </a:lnTo>
                    <a:lnTo>
                      <a:pt x="122" y="234"/>
                    </a:lnTo>
                    <a:lnTo>
                      <a:pt x="0" y="234"/>
                    </a:lnTo>
                    <a:lnTo>
                      <a:pt x="0" y="19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" name="Freeform 167">
                <a:extLst>
                  <a:ext uri="{FF2B5EF4-FFF2-40B4-BE49-F238E27FC236}">
                    <a16:creationId xmlns:a16="http://schemas.microsoft.com/office/drawing/2014/main" id="{EF64087D-50F7-4B91-9B87-107FB0997C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2" y="2365"/>
                <a:ext cx="33" cy="66"/>
              </a:xfrm>
              <a:custGeom>
                <a:avLst/>
                <a:gdLst>
                  <a:gd name="T0" fmla="*/ 0 w 154"/>
                  <a:gd name="T1" fmla="*/ 0 h 306"/>
                  <a:gd name="T2" fmla="*/ 154 w 154"/>
                  <a:gd name="T3" fmla="*/ 0 h 306"/>
                  <a:gd name="T4" fmla="*/ 154 w 154"/>
                  <a:gd name="T5" fmla="*/ 35 h 306"/>
                  <a:gd name="T6" fmla="*/ 36 w 154"/>
                  <a:gd name="T7" fmla="*/ 35 h 306"/>
                  <a:gd name="T8" fmla="*/ 36 w 154"/>
                  <a:gd name="T9" fmla="*/ 125 h 306"/>
                  <a:gd name="T10" fmla="*/ 143 w 154"/>
                  <a:gd name="T11" fmla="*/ 125 h 306"/>
                  <a:gd name="T12" fmla="*/ 143 w 154"/>
                  <a:gd name="T13" fmla="*/ 160 h 306"/>
                  <a:gd name="T14" fmla="*/ 36 w 154"/>
                  <a:gd name="T15" fmla="*/ 160 h 306"/>
                  <a:gd name="T16" fmla="*/ 36 w 154"/>
                  <a:gd name="T17" fmla="*/ 306 h 306"/>
                  <a:gd name="T18" fmla="*/ 0 w 154"/>
                  <a:gd name="T19" fmla="*/ 306 h 306"/>
                  <a:gd name="T20" fmla="*/ 0 w 154"/>
                  <a:gd name="T2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4" h="306">
                    <a:moveTo>
                      <a:pt x="0" y="0"/>
                    </a:moveTo>
                    <a:lnTo>
                      <a:pt x="154" y="0"/>
                    </a:lnTo>
                    <a:lnTo>
                      <a:pt x="154" y="35"/>
                    </a:lnTo>
                    <a:lnTo>
                      <a:pt x="36" y="35"/>
                    </a:lnTo>
                    <a:lnTo>
                      <a:pt x="36" y="125"/>
                    </a:lnTo>
                    <a:lnTo>
                      <a:pt x="143" y="125"/>
                    </a:lnTo>
                    <a:lnTo>
                      <a:pt x="143" y="160"/>
                    </a:lnTo>
                    <a:lnTo>
                      <a:pt x="36" y="160"/>
                    </a:lnTo>
                    <a:lnTo>
                      <a:pt x="36" y="306"/>
                    </a:lnTo>
                    <a:lnTo>
                      <a:pt x="0" y="3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" name="Freeform 168">
                <a:extLst>
                  <a:ext uri="{FF2B5EF4-FFF2-40B4-BE49-F238E27FC236}">
                    <a16:creationId xmlns:a16="http://schemas.microsoft.com/office/drawing/2014/main" id="{084495B7-E7E7-4D08-84C0-ECF30411730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58" y="2365"/>
                <a:ext cx="37" cy="66"/>
              </a:xfrm>
              <a:custGeom>
                <a:avLst/>
                <a:gdLst>
                  <a:gd name="T0" fmla="*/ 37 w 174"/>
                  <a:gd name="T1" fmla="*/ 34 h 306"/>
                  <a:gd name="T2" fmla="*/ 37 w 174"/>
                  <a:gd name="T3" fmla="*/ 149 h 306"/>
                  <a:gd name="T4" fmla="*/ 83 w 174"/>
                  <a:gd name="T5" fmla="*/ 149 h 306"/>
                  <a:gd name="T6" fmla="*/ 122 w 174"/>
                  <a:gd name="T7" fmla="*/ 134 h 306"/>
                  <a:gd name="T8" fmla="*/ 136 w 174"/>
                  <a:gd name="T9" fmla="*/ 91 h 306"/>
                  <a:gd name="T10" fmla="*/ 122 w 174"/>
                  <a:gd name="T11" fmla="*/ 49 h 306"/>
                  <a:gd name="T12" fmla="*/ 83 w 174"/>
                  <a:gd name="T13" fmla="*/ 34 h 306"/>
                  <a:gd name="T14" fmla="*/ 37 w 174"/>
                  <a:gd name="T15" fmla="*/ 34 h 306"/>
                  <a:gd name="T16" fmla="*/ 0 w 174"/>
                  <a:gd name="T17" fmla="*/ 0 h 306"/>
                  <a:gd name="T18" fmla="*/ 83 w 174"/>
                  <a:gd name="T19" fmla="*/ 0 h 306"/>
                  <a:gd name="T20" fmla="*/ 151 w 174"/>
                  <a:gd name="T21" fmla="*/ 23 h 306"/>
                  <a:gd name="T22" fmla="*/ 174 w 174"/>
                  <a:gd name="T23" fmla="*/ 91 h 306"/>
                  <a:gd name="T24" fmla="*/ 151 w 174"/>
                  <a:gd name="T25" fmla="*/ 160 h 306"/>
                  <a:gd name="T26" fmla="*/ 83 w 174"/>
                  <a:gd name="T27" fmla="*/ 183 h 306"/>
                  <a:gd name="T28" fmla="*/ 37 w 174"/>
                  <a:gd name="T29" fmla="*/ 183 h 306"/>
                  <a:gd name="T30" fmla="*/ 37 w 174"/>
                  <a:gd name="T31" fmla="*/ 306 h 306"/>
                  <a:gd name="T32" fmla="*/ 0 w 174"/>
                  <a:gd name="T33" fmla="*/ 306 h 306"/>
                  <a:gd name="T34" fmla="*/ 0 w 174"/>
                  <a:gd name="T35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4" h="306">
                    <a:moveTo>
                      <a:pt x="37" y="34"/>
                    </a:moveTo>
                    <a:lnTo>
                      <a:pt x="37" y="149"/>
                    </a:lnTo>
                    <a:lnTo>
                      <a:pt x="83" y="149"/>
                    </a:lnTo>
                    <a:cubicBezTo>
                      <a:pt x="100" y="149"/>
                      <a:pt x="113" y="144"/>
                      <a:pt x="122" y="134"/>
                    </a:cubicBezTo>
                    <a:cubicBezTo>
                      <a:pt x="131" y="124"/>
                      <a:pt x="136" y="110"/>
                      <a:pt x="136" y="91"/>
                    </a:cubicBezTo>
                    <a:cubicBezTo>
                      <a:pt x="136" y="73"/>
                      <a:pt x="131" y="59"/>
                      <a:pt x="122" y="49"/>
                    </a:cubicBezTo>
                    <a:cubicBezTo>
                      <a:pt x="113" y="39"/>
                      <a:pt x="100" y="34"/>
                      <a:pt x="83" y="34"/>
                    </a:cubicBezTo>
                    <a:lnTo>
                      <a:pt x="37" y="34"/>
                    </a:lnTo>
                    <a:close/>
                    <a:moveTo>
                      <a:pt x="0" y="0"/>
                    </a:moveTo>
                    <a:lnTo>
                      <a:pt x="83" y="0"/>
                    </a:lnTo>
                    <a:cubicBezTo>
                      <a:pt x="113" y="0"/>
                      <a:pt x="136" y="8"/>
                      <a:pt x="151" y="23"/>
                    </a:cubicBezTo>
                    <a:cubicBezTo>
                      <a:pt x="166" y="39"/>
                      <a:pt x="174" y="62"/>
                      <a:pt x="174" y="91"/>
                    </a:cubicBezTo>
                    <a:cubicBezTo>
                      <a:pt x="174" y="122"/>
                      <a:pt x="166" y="144"/>
                      <a:pt x="151" y="160"/>
                    </a:cubicBezTo>
                    <a:cubicBezTo>
                      <a:pt x="136" y="175"/>
                      <a:pt x="113" y="183"/>
                      <a:pt x="83" y="183"/>
                    </a:cubicBezTo>
                    <a:lnTo>
                      <a:pt x="37" y="183"/>
                    </a:lnTo>
                    <a:lnTo>
                      <a:pt x="37" y="306"/>
                    </a:lnTo>
                    <a:lnTo>
                      <a:pt x="0" y="3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" name="Freeform 169">
                <a:extLst>
                  <a:ext uri="{FF2B5EF4-FFF2-40B4-BE49-F238E27FC236}">
                    <a16:creationId xmlns:a16="http://schemas.microsoft.com/office/drawing/2014/main" id="{EBC36DC4-B496-43F2-92A5-616CA68B27B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04" y="2363"/>
                <a:ext cx="40" cy="69"/>
              </a:xfrm>
              <a:custGeom>
                <a:avLst/>
                <a:gdLst>
                  <a:gd name="T0" fmla="*/ 96 w 186"/>
                  <a:gd name="T1" fmla="*/ 143 h 318"/>
                  <a:gd name="T2" fmla="*/ 57 w 186"/>
                  <a:gd name="T3" fmla="*/ 162 h 318"/>
                  <a:gd name="T4" fmla="*/ 43 w 186"/>
                  <a:gd name="T5" fmla="*/ 214 h 318"/>
                  <a:gd name="T6" fmla="*/ 57 w 186"/>
                  <a:gd name="T7" fmla="*/ 266 h 318"/>
                  <a:gd name="T8" fmla="*/ 96 w 186"/>
                  <a:gd name="T9" fmla="*/ 285 h 318"/>
                  <a:gd name="T10" fmla="*/ 135 w 186"/>
                  <a:gd name="T11" fmla="*/ 266 h 318"/>
                  <a:gd name="T12" fmla="*/ 149 w 186"/>
                  <a:gd name="T13" fmla="*/ 214 h 318"/>
                  <a:gd name="T14" fmla="*/ 135 w 186"/>
                  <a:gd name="T15" fmla="*/ 162 h 318"/>
                  <a:gd name="T16" fmla="*/ 96 w 186"/>
                  <a:gd name="T17" fmla="*/ 143 h 318"/>
                  <a:gd name="T18" fmla="*/ 168 w 186"/>
                  <a:gd name="T19" fmla="*/ 13 h 318"/>
                  <a:gd name="T20" fmla="*/ 168 w 186"/>
                  <a:gd name="T21" fmla="*/ 50 h 318"/>
                  <a:gd name="T22" fmla="*/ 140 w 186"/>
                  <a:gd name="T23" fmla="*/ 39 h 318"/>
                  <a:gd name="T24" fmla="*/ 113 w 186"/>
                  <a:gd name="T25" fmla="*/ 35 h 318"/>
                  <a:gd name="T26" fmla="*/ 58 w 186"/>
                  <a:gd name="T27" fmla="*/ 63 h 318"/>
                  <a:gd name="T28" fmla="*/ 36 w 186"/>
                  <a:gd name="T29" fmla="*/ 147 h 318"/>
                  <a:gd name="T30" fmla="*/ 63 w 186"/>
                  <a:gd name="T31" fmla="*/ 119 h 318"/>
                  <a:gd name="T32" fmla="*/ 98 w 186"/>
                  <a:gd name="T33" fmla="*/ 110 h 318"/>
                  <a:gd name="T34" fmla="*/ 162 w 186"/>
                  <a:gd name="T35" fmla="*/ 138 h 318"/>
                  <a:gd name="T36" fmla="*/ 186 w 186"/>
                  <a:gd name="T37" fmla="*/ 214 h 318"/>
                  <a:gd name="T38" fmla="*/ 161 w 186"/>
                  <a:gd name="T39" fmla="*/ 290 h 318"/>
                  <a:gd name="T40" fmla="*/ 96 w 186"/>
                  <a:gd name="T41" fmla="*/ 318 h 318"/>
                  <a:gd name="T42" fmla="*/ 25 w 186"/>
                  <a:gd name="T43" fmla="*/ 277 h 318"/>
                  <a:gd name="T44" fmla="*/ 0 w 186"/>
                  <a:gd name="T45" fmla="*/ 159 h 318"/>
                  <a:gd name="T46" fmla="*/ 30 w 186"/>
                  <a:gd name="T47" fmla="*/ 44 h 318"/>
                  <a:gd name="T48" fmla="*/ 111 w 186"/>
                  <a:gd name="T49" fmla="*/ 0 h 318"/>
                  <a:gd name="T50" fmla="*/ 139 w 186"/>
                  <a:gd name="T51" fmla="*/ 4 h 318"/>
                  <a:gd name="T52" fmla="*/ 168 w 186"/>
                  <a:gd name="T53" fmla="*/ 1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6" h="318">
                    <a:moveTo>
                      <a:pt x="96" y="143"/>
                    </a:moveTo>
                    <a:cubicBezTo>
                      <a:pt x="80" y="143"/>
                      <a:pt x="67" y="149"/>
                      <a:pt x="57" y="162"/>
                    </a:cubicBezTo>
                    <a:cubicBezTo>
                      <a:pt x="47" y="174"/>
                      <a:pt x="43" y="192"/>
                      <a:pt x="43" y="214"/>
                    </a:cubicBezTo>
                    <a:cubicBezTo>
                      <a:pt x="43" y="236"/>
                      <a:pt x="47" y="253"/>
                      <a:pt x="57" y="266"/>
                    </a:cubicBezTo>
                    <a:cubicBezTo>
                      <a:pt x="67" y="279"/>
                      <a:pt x="80" y="285"/>
                      <a:pt x="96" y="285"/>
                    </a:cubicBezTo>
                    <a:cubicBezTo>
                      <a:pt x="112" y="285"/>
                      <a:pt x="125" y="279"/>
                      <a:pt x="135" y="266"/>
                    </a:cubicBezTo>
                    <a:cubicBezTo>
                      <a:pt x="144" y="253"/>
                      <a:pt x="149" y="236"/>
                      <a:pt x="149" y="214"/>
                    </a:cubicBezTo>
                    <a:cubicBezTo>
                      <a:pt x="149" y="192"/>
                      <a:pt x="144" y="174"/>
                      <a:pt x="135" y="162"/>
                    </a:cubicBezTo>
                    <a:cubicBezTo>
                      <a:pt x="125" y="149"/>
                      <a:pt x="112" y="143"/>
                      <a:pt x="96" y="143"/>
                    </a:cubicBezTo>
                    <a:close/>
                    <a:moveTo>
                      <a:pt x="168" y="13"/>
                    </a:moveTo>
                    <a:lnTo>
                      <a:pt x="168" y="50"/>
                    </a:lnTo>
                    <a:cubicBezTo>
                      <a:pt x="159" y="46"/>
                      <a:pt x="150" y="42"/>
                      <a:pt x="140" y="39"/>
                    </a:cubicBezTo>
                    <a:cubicBezTo>
                      <a:pt x="131" y="37"/>
                      <a:pt x="122" y="35"/>
                      <a:pt x="113" y="35"/>
                    </a:cubicBezTo>
                    <a:cubicBezTo>
                      <a:pt x="89" y="35"/>
                      <a:pt x="70" y="45"/>
                      <a:pt x="58" y="63"/>
                    </a:cubicBezTo>
                    <a:cubicBezTo>
                      <a:pt x="45" y="81"/>
                      <a:pt x="38" y="109"/>
                      <a:pt x="36" y="147"/>
                    </a:cubicBezTo>
                    <a:cubicBezTo>
                      <a:pt x="43" y="135"/>
                      <a:pt x="52" y="126"/>
                      <a:pt x="63" y="119"/>
                    </a:cubicBezTo>
                    <a:cubicBezTo>
                      <a:pt x="73" y="113"/>
                      <a:pt x="85" y="110"/>
                      <a:pt x="98" y="110"/>
                    </a:cubicBezTo>
                    <a:cubicBezTo>
                      <a:pt x="125" y="110"/>
                      <a:pt x="146" y="119"/>
                      <a:pt x="162" y="138"/>
                    </a:cubicBezTo>
                    <a:cubicBezTo>
                      <a:pt x="178" y="156"/>
                      <a:pt x="186" y="182"/>
                      <a:pt x="186" y="214"/>
                    </a:cubicBezTo>
                    <a:cubicBezTo>
                      <a:pt x="186" y="245"/>
                      <a:pt x="178" y="271"/>
                      <a:pt x="161" y="290"/>
                    </a:cubicBezTo>
                    <a:cubicBezTo>
                      <a:pt x="145" y="309"/>
                      <a:pt x="123" y="318"/>
                      <a:pt x="96" y="318"/>
                    </a:cubicBezTo>
                    <a:cubicBezTo>
                      <a:pt x="65" y="318"/>
                      <a:pt x="41" y="305"/>
                      <a:pt x="25" y="277"/>
                    </a:cubicBezTo>
                    <a:cubicBezTo>
                      <a:pt x="8" y="250"/>
                      <a:pt x="0" y="211"/>
                      <a:pt x="0" y="159"/>
                    </a:cubicBezTo>
                    <a:cubicBezTo>
                      <a:pt x="0" y="111"/>
                      <a:pt x="10" y="72"/>
                      <a:pt x="30" y="44"/>
                    </a:cubicBezTo>
                    <a:cubicBezTo>
                      <a:pt x="50" y="15"/>
                      <a:pt x="77" y="0"/>
                      <a:pt x="111" y="0"/>
                    </a:cubicBezTo>
                    <a:cubicBezTo>
                      <a:pt x="121" y="0"/>
                      <a:pt x="130" y="1"/>
                      <a:pt x="139" y="4"/>
                    </a:cubicBezTo>
                    <a:cubicBezTo>
                      <a:pt x="148" y="6"/>
                      <a:pt x="158" y="9"/>
                      <a:pt x="168" y="1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" name="Freeform 170">
                <a:extLst>
                  <a:ext uri="{FF2B5EF4-FFF2-40B4-BE49-F238E27FC236}">
                    <a16:creationId xmlns:a16="http://schemas.microsoft.com/office/drawing/2014/main" id="{CAD9DF62-0D46-47A9-A4ED-12DC9B31852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53" y="2365"/>
                <a:ext cx="42" cy="66"/>
              </a:xfrm>
              <a:custGeom>
                <a:avLst/>
                <a:gdLst>
                  <a:gd name="T0" fmla="*/ 122 w 196"/>
                  <a:gd name="T1" fmla="*/ 36 h 306"/>
                  <a:gd name="T2" fmla="*/ 30 w 196"/>
                  <a:gd name="T3" fmla="*/ 199 h 306"/>
                  <a:gd name="T4" fmla="*/ 122 w 196"/>
                  <a:gd name="T5" fmla="*/ 199 h 306"/>
                  <a:gd name="T6" fmla="*/ 122 w 196"/>
                  <a:gd name="T7" fmla="*/ 36 h 306"/>
                  <a:gd name="T8" fmla="*/ 112 w 196"/>
                  <a:gd name="T9" fmla="*/ 0 h 306"/>
                  <a:gd name="T10" fmla="*/ 158 w 196"/>
                  <a:gd name="T11" fmla="*/ 0 h 306"/>
                  <a:gd name="T12" fmla="*/ 158 w 196"/>
                  <a:gd name="T13" fmla="*/ 199 h 306"/>
                  <a:gd name="T14" fmla="*/ 196 w 196"/>
                  <a:gd name="T15" fmla="*/ 199 h 306"/>
                  <a:gd name="T16" fmla="*/ 196 w 196"/>
                  <a:gd name="T17" fmla="*/ 234 h 306"/>
                  <a:gd name="T18" fmla="*/ 158 w 196"/>
                  <a:gd name="T19" fmla="*/ 234 h 306"/>
                  <a:gd name="T20" fmla="*/ 158 w 196"/>
                  <a:gd name="T21" fmla="*/ 306 h 306"/>
                  <a:gd name="T22" fmla="*/ 122 w 196"/>
                  <a:gd name="T23" fmla="*/ 306 h 306"/>
                  <a:gd name="T24" fmla="*/ 122 w 196"/>
                  <a:gd name="T25" fmla="*/ 234 h 306"/>
                  <a:gd name="T26" fmla="*/ 0 w 196"/>
                  <a:gd name="T27" fmla="*/ 234 h 306"/>
                  <a:gd name="T28" fmla="*/ 0 w 196"/>
                  <a:gd name="T29" fmla="*/ 194 h 306"/>
                  <a:gd name="T30" fmla="*/ 112 w 196"/>
                  <a:gd name="T3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6" h="306">
                    <a:moveTo>
                      <a:pt x="122" y="36"/>
                    </a:moveTo>
                    <a:lnTo>
                      <a:pt x="30" y="199"/>
                    </a:lnTo>
                    <a:lnTo>
                      <a:pt x="122" y="199"/>
                    </a:lnTo>
                    <a:lnTo>
                      <a:pt x="122" y="36"/>
                    </a:lnTo>
                    <a:close/>
                    <a:moveTo>
                      <a:pt x="112" y="0"/>
                    </a:moveTo>
                    <a:lnTo>
                      <a:pt x="158" y="0"/>
                    </a:lnTo>
                    <a:lnTo>
                      <a:pt x="158" y="199"/>
                    </a:lnTo>
                    <a:lnTo>
                      <a:pt x="196" y="199"/>
                    </a:lnTo>
                    <a:lnTo>
                      <a:pt x="196" y="234"/>
                    </a:lnTo>
                    <a:lnTo>
                      <a:pt x="158" y="234"/>
                    </a:lnTo>
                    <a:lnTo>
                      <a:pt x="158" y="306"/>
                    </a:lnTo>
                    <a:lnTo>
                      <a:pt x="122" y="306"/>
                    </a:lnTo>
                    <a:lnTo>
                      <a:pt x="122" y="234"/>
                    </a:lnTo>
                    <a:lnTo>
                      <a:pt x="0" y="234"/>
                    </a:lnTo>
                    <a:lnTo>
                      <a:pt x="0" y="19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" name="Freeform 171">
                <a:extLst>
                  <a:ext uri="{FF2B5EF4-FFF2-40B4-BE49-F238E27FC236}">
                    <a16:creationId xmlns:a16="http://schemas.microsoft.com/office/drawing/2014/main" id="{D7D7C778-B2AC-49CA-AA41-82D76C0032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2" y="2567"/>
                <a:ext cx="33" cy="66"/>
              </a:xfrm>
              <a:custGeom>
                <a:avLst/>
                <a:gdLst>
                  <a:gd name="T0" fmla="*/ 0 w 154"/>
                  <a:gd name="T1" fmla="*/ 0 h 306"/>
                  <a:gd name="T2" fmla="*/ 154 w 154"/>
                  <a:gd name="T3" fmla="*/ 0 h 306"/>
                  <a:gd name="T4" fmla="*/ 154 w 154"/>
                  <a:gd name="T5" fmla="*/ 35 h 306"/>
                  <a:gd name="T6" fmla="*/ 36 w 154"/>
                  <a:gd name="T7" fmla="*/ 35 h 306"/>
                  <a:gd name="T8" fmla="*/ 36 w 154"/>
                  <a:gd name="T9" fmla="*/ 125 h 306"/>
                  <a:gd name="T10" fmla="*/ 143 w 154"/>
                  <a:gd name="T11" fmla="*/ 125 h 306"/>
                  <a:gd name="T12" fmla="*/ 143 w 154"/>
                  <a:gd name="T13" fmla="*/ 160 h 306"/>
                  <a:gd name="T14" fmla="*/ 36 w 154"/>
                  <a:gd name="T15" fmla="*/ 160 h 306"/>
                  <a:gd name="T16" fmla="*/ 36 w 154"/>
                  <a:gd name="T17" fmla="*/ 306 h 306"/>
                  <a:gd name="T18" fmla="*/ 0 w 154"/>
                  <a:gd name="T19" fmla="*/ 306 h 306"/>
                  <a:gd name="T20" fmla="*/ 0 w 154"/>
                  <a:gd name="T2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4" h="306">
                    <a:moveTo>
                      <a:pt x="0" y="0"/>
                    </a:moveTo>
                    <a:lnTo>
                      <a:pt x="154" y="0"/>
                    </a:lnTo>
                    <a:lnTo>
                      <a:pt x="154" y="35"/>
                    </a:lnTo>
                    <a:lnTo>
                      <a:pt x="36" y="35"/>
                    </a:lnTo>
                    <a:lnTo>
                      <a:pt x="36" y="125"/>
                    </a:lnTo>
                    <a:lnTo>
                      <a:pt x="143" y="125"/>
                    </a:lnTo>
                    <a:lnTo>
                      <a:pt x="143" y="160"/>
                    </a:lnTo>
                    <a:lnTo>
                      <a:pt x="36" y="160"/>
                    </a:lnTo>
                    <a:lnTo>
                      <a:pt x="36" y="306"/>
                    </a:lnTo>
                    <a:lnTo>
                      <a:pt x="0" y="3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" name="Freeform 172">
                <a:extLst>
                  <a:ext uri="{FF2B5EF4-FFF2-40B4-BE49-F238E27FC236}">
                    <a16:creationId xmlns:a16="http://schemas.microsoft.com/office/drawing/2014/main" id="{C94DBAE7-C476-4D49-91D8-201117BD932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58" y="2567"/>
                <a:ext cx="37" cy="66"/>
              </a:xfrm>
              <a:custGeom>
                <a:avLst/>
                <a:gdLst>
                  <a:gd name="T0" fmla="*/ 37 w 174"/>
                  <a:gd name="T1" fmla="*/ 34 h 306"/>
                  <a:gd name="T2" fmla="*/ 37 w 174"/>
                  <a:gd name="T3" fmla="*/ 149 h 306"/>
                  <a:gd name="T4" fmla="*/ 83 w 174"/>
                  <a:gd name="T5" fmla="*/ 149 h 306"/>
                  <a:gd name="T6" fmla="*/ 122 w 174"/>
                  <a:gd name="T7" fmla="*/ 134 h 306"/>
                  <a:gd name="T8" fmla="*/ 136 w 174"/>
                  <a:gd name="T9" fmla="*/ 92 h 306"/>
                  <a:gd name="T10" fmla="*/ 122 w 174"/>
                  <a:gd name="T11" fmla="*/ 49 h 306"/>
                  <a:gd name="T12" fmla="*/ 83 w 174"/>
                  <a:gd name="T13" fmla="*/ 34 h 306"/>
                  <a:gd name="T14" fmla="*/ 37 w 174"/>
                  <a:gd name="T15" fmla="*/ 34 h 306"/>
                  <a:gd name="T16" fmla="*/ 0 w 174"/>
                  <a:gd name="T17" fmla="*/ 0 h 306"/>
                  <a:gd name="T18" fmla="*/ 83 w 174"/>
                  <a:gd name="T19" fmla="*/ 0 h 306"/>
                  <a:gd name="T20" fmla="*/ 151 w 174"/>
                  <a:gd name="T21" fmla="*/ 24 h 306"/>
                  <a:gd name="T22" fmla="*/ 174 w 174"/>
                  <a:gd name="T23" fmla="*/ 92 h 306"/>
                  <a:gd name="T24" fmla="*/ 151 w 174"/>
                  <a:gd name="T25" fmla="*/ 160 h 306"/>
                  <a:gd name="T26" fmla="*/ 83 w 174"/>
                  <a:gd name="T27" fmla="*/ 183 h 306"/>
                  <a:gd name="T28" fmla="*/ 37 w 174"/>
                  <a:gd name="T29" fmla="*/ 183 h 306"/>
                  <a:gd name="T30" fmla="*/ 37 w 174"/>
                  <a:gd name="T31" fmla="*/ 306 h 306"/>
                  <a:gd name="T32" fmla="*/ 0 w 174"/>
                  <a:gd name="T33" fmla="*/ 306 h 306"/>
                  <a:gd name="T34" fmla="*/ 0 w 174"/>
                  <a:gd name="T35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4" h="306">
                    <a:moveTo>
                      <a:pt x="37" y="34"/>
                    </a:moveTo>
                    <a:lnTo>
                      <a:pt x="37" y="149"/>
                    </a:lnTo>
                    <a:lnTo>
                      <a:pt x="83" y="149"/>
                    </a:lnTo>
                    <a:cubicBezTo>
                      <a:pt x="100" y="149"/>
                      <a:pt x="113" y="144"/>
                      <a:pt x="122" y="134"/>
                    </a:cubicBezTo>
                    <a:cubicBezTo>
                      <a:pt x="131" y="124"/>
                      <a:pt x="136" y="110"/>
                      <a:pt x="136" y="92"/>
                    </a:cubicBezTo>
                    <a:cubicBezTo>
                      <a:pt x="136" y="73"/>
                      <a:pt x="131" y="59"/>
                      <a:pt x="122" y="49"/>
                    </a:cubicBezTo>
                    <a:cubicBezTo>
                      <a:pt x="113" y="39"/>
                      <a:pt x="100" y="34"/>
                      <a:pt x="83" y="34"/>
                    </a:cubicBezTo>
                    <a:lnTo>
                      <a:pt x="37" y="34"/>
                    </a:lnTo>
                    <a:close/>
                    <a:moveTo>
                      <a:pt x="0" y="0"/>
                    </a:moveTo>
                    <a:lnTo>
                      <a:pt x="83" y="0"/>
                    </a:lnTo>
                    <a:cubicBezTo>
                      <a:pt x="113" y="0"/>
                      <a:pt x="136" y="8"/>
                      <a:pt x="151" y="24"/>
                    </a:cubicBezTo>
                    <a:cubicBezTo>
                      <a:pt x="166" y="39"/>
                      <a:pt x="174" y="62"/>
                      <a:pt x="174" y="92"/>
                    </a:cubicBezTo>
                    <a:cubicBezTo>
                      <a:pt x="174" y="122"/>
                      <a:pt x="166" y="145"/>
                      <a:pt x="151" y="160"/>
                    </a:cubicBezTo>
                    <a:cubicBezTo>
                      <a:pt x="136" y="176"/>
                      <a:pt x="113" y="183"/>
                      <a:pt x="83" y="183"/>
                    </a:cubicBezTo>
                    <a:lnTo>
                      <a:pt x="37" y="183"/>
                    </a:lnTo>
                    <a:lnTo>
                      <a:pt x="37" y="306"/>
                    </a:lnTo>
                    <a:lnTo>
                      <a:pt x="0" y="3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" name="Freeform 173">
                <a:extLst>
                  <a:ext uri="{FF2B5EF4-FFF2-40B4-BE49-F238E27FC236}">
                    <a16:creationId xmlns:a16="http://schemas.microsoft.com/office/drawing/2014/main" id="{C4F51F4D-60A8-4846-9905-DDEF0FFDE7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04" y="2566"/>
                <a:ext cx="40" cy="68"/>
              </a:xfrm>
              <a:custGeom>
                <a:avLst/>
                <a:gdLst>
                  <a:gd name="T0" fmla="*/ 96 w 186"/>
                  <a:gd name="T1" fmla="*/ 142 h 317"/>
                  <a:gd name="T2" fmla="*/ 57 w 186"/>
                  <a:gd name="T3" fmla="*/ 161 h 317"/>
                  <a:gd name="T4" fmla="*/ 43 w 186"/>
                  <a:gd name="T5" fmla="*/ 213 h 317"/>
                  <a:gd name="T6" fmla="*/ 57 w 186"/>
                  <a:gd name="T7" fmla="*/ 266 h 317"/>
                  <a:gd name="T8" fmla="*/ 96 w 186"/>
                  <a:gd name="T9" fmla="*/ 285 h 317"/>
                  <a:gd name="T10" fmla="*/ 135 w 186"/>
                  <a:gd name="T11" fmla="*/ 266 h 317"/>
                  <a:gd name="T12" fmla="*/ 149 w 186"/>
                  <a:gd name="T13" fmla="*/ 213 h 317"/>
                  <a:gd name="T14" fmla="*/ 135 w 186"/>
                  <a:gd name="T15" fmla="*/ 161 h 317"/>
                  <a:gd name="T16" fmla="*/ 96 w 186"/>
                  <a:gd name="T17" fmla="*/ 142 h 317"/>
                  <a:gd name="T18" fmla="*/ 168 w 186"/>
                  <a:gd name="T19" fmla="*/ 12 h 317"/>
                  <a:gd name="T20" fmla="*/ 168 w 186"/>
                  <a:gd name="T21" fmla="*/ 50 h 317"/>
                  <a:gd name="T22" fmla="*/ 140 w 186"/>
                  <a:gd name="T23" fmla="*/ 39 h 317"/>
                  <a:gd name="T24" fmla="*/ 113 w 186"/>
                  <a:gd name="T25" fmla="*/ 35 h 317"/>
                  <a:gd name="T26" fmla="*/ 58 w 186"/>
                  <a:gd name="T27" fmla="*/ 62 h 317"/>
                  <a:gd name="T28" fmla="*/ 36 w 186"/>
                  <a:gd name="T29" fmla="*/ 146 h 317"/>
                  <a:gd name="T30" fmla="*/ 63 w 186"/>
                  <a:gd name="T31" fmla="*/ 119 h 317"/>
                  <a:gd name="T32" fmla="*/ 98 w 186"/>
                  <a:gd name="T33" fmla="*/ 109 h 317"/>
                  <a:gd name="T34" fmla="*/ 162 w 186"/>
                  <a:gd name="T35" fmla="*/ 137 h 317"/>
                  <a:gd name="T36" fmla="*/ 186 w 186"/>
                  <a:gd name="T37" fmla="*/ 213 h 317"/>
                  <a:gd name="T38" fmla="*/ 161 w 186"/>
                  <a:gd name="T39" fmla="*/ 289 h 317"/>
                  <a:gd name="T40" fmla="*/ 96 w 186"/>
                  <a:gd name="T41" fmla="*/ 317 h 317"/>
                  <a:gd name="T42" fmla="*/ 25 w 186"/>
                  <a:gd name="T43" fmla="*/ 277 h 317"/>
                  <a:gd name="T44" fmla="*/ 0 w 186"/>
                  <a:gd name="T45" fmla="*/ 159 h 317"/>
                  <a:gd name="T46" fmla="*/ 30 w 186"/>
                  <a:gd name="T47" fmla="*/ 43 h 317"/>
                  <a:gd name="T48" fmla="*/ 111 w 186"/>
                  <a:gd name="T49" fmla="*/ 0 h 317"/>
                  <a:gd name="T50" fmla="*/ 139 w 186"/>
                  <a:gd name="T51" fmla="*/ 3 h 317"/>
                  <a:gd name="T52" fmla="*/ 168 w 186"/>
                  <a:gd name="T53" fmla="*/ 12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6" h="317">
                    <a:moveTo>
                      <a:pt x="96" y="142"/>
                    </a:moveTo>
                    <a:cubicBezTo>
                      <a:pt x="80" y="142"/>
                      <a:pt x="67" y="148"/>
                      <a:pt x="57" y="161"/>
                    </a:cubicBezTo>
                    <a:cubicBezTo>
                      <a:pt x="47" y="174"/>
                      <a:pt x="43" y="191"/>
                      <a:pt x="43" y="213"/>
                    </a:cubicBezTo>
                    <a:cubicBezTo>
                      <a:pt x="43" y="235"/>
                      <a:pt x="47" y="253"/>
                      <a:pt x="57" y="266"/>
                    </a:cubicBezTo>
                    <a:cubicBezTo>
                      <a:pt x="67" y="278"/>
                      <a:pt x="80" y="285"/>
                      <a:pt x="96" y="285"/>
                    </a:cubicBezTo>
                    <a:cubicBezTo>
                      <a:pt x="112" y="285"/>
                      <a:pt x="125" y="278"/>
                      <a:pt x="135" y="266"/>
                    </a:cubicBezTo>
                    <a:cubicBezTo>
                      <a:pt x="144" y="253"/>
                      <a:pt x="149" y="235"/>
                      <a:pt x="149" y="213"/>
                    </a:cubicBezTo>
                    <a:cubicBezTo>
                      <a:pt x="149" y="191"/>
                      <a:pt x="144" y="174"/>
                      <a:pt x="135" y="161"/>
                    </a:cubicBezTo>
                    <a:cubicBezTo>
                      <a:pt x="125" y="148"/>
                      <a:pt x="112" y="142"/>
                      <a:pt x="96" y="142"/>
                    </a:cubicBezTo>
                    <a:close/>
                    <a:moveTo>
                      <a:pt x="168" y="12"/>
                    </a:moveTo>
                    <a:lnTo>
                      <a:pt x="168" y="50"/>
                    </a:lnTo>
                    <a:cubicBezTo>
                      <a:pt x="159" y="45"/>
                      <a:pt x="150" y="41"/>
                      <a:pt x="140" y="39"/>
                    </a:cubicBezTo>
                    <a:cubicBezTo>
                      <a:pt x="131" y="36"/>
                      <a:pt x="122" y="35"/>
                      <a:pt x="113" y="35"/>
                    </a:cubicBezTo>
                    <a:cubicBezTo>
                      <a:pt x="89" y="35"/>
                      <a:pt x="70" y="44"/>
                      <a:pt x="58" y="62"/>
                    </a:cubicBezTo>
                    <a:cubicBezTo>
                      <a:pt x="45" y="81"/>
                      <a:pt x="38" y="109"/>
                      <a:pt x="36" y="146"/>
                    </a:cubicBezTo>
                    <a:cubicBezTo>
                      <a:pt x="43" y="134"/>
                      <a:pt x="52" y="125"/>
                      <a:pt x="63" y="119"/>
                    </a:cubicBezTo>
                    <a:cubicBezTo>
                      <a:pt x="73" y="112"/>
                      <a:pt x="85" y="109"/>
                      <a:pt x="98" y="109"/>
                    </a:cubicBezTo>
                    <a:cubicBezTo>
                      <a:pt x="125" y="109"/>
                      <a:pt x="146" y="118"/>
                      <a:pt x="162" y="137"/>
                    </a:cubicBezTo>
                    <a:cubicBezTo>
                      <a:pt x="178" y="156"/>
                      <a:pt x="186" y="181"/>
                      <a:pt x="186" y="213"/>
                    </a:cubicBezTo>
                    <a:cubicBezTo>
                      <a:pt x="186" y="245"/>
                      <a:pt x="178" y="270"/>
                      <a:pt x="161" y="289"/>
                    </a:cubicBezTo>
                    <a:cubicBezTo>
                      <a:pt x="145" y="308"/>
                      <a:pt x="123" y="317"/>
                      <a:pt x="96" y="317"/>
                    </a:cubicBezTo>
                    <a:cubicBezTo>
                      <a:pt x="65" y="317"/>
                      <a:pt x="41" y="304"/>
                      <a:pt x="25" y="277"/>
                    </a:cubicBezTo>
                    <a:cubicBezTo>
                      <a:pt x="8" y="250"/>
                      <a:pt x="0" y="210"/>
                      <a:pt x="0" y="159"/>
                    </a:cubicBezTo>
                    <a:cubicBezTo>
                      <a:pt x="0" y="110"/>
                      <a:pt x="10" y="72"/>
                      <a:pt x="30" y="43"/>
                    </a:cubicBezTo>
                    <a:cubicBezTo>
                      <a:pt x="50" y="14"/>
                      <a:pt x="77" y="0"/>
                      <a:pt x="111" y="0"/>
                    </a:cubicBezTo>
                    <a:cubicBezTo>
                      <a:pt x="121" y="0"/>
                      <a:pt x="130" y="1"/>
                      <a:pt x="139" y="3"/>
                    </a:cubicBezTo>
                    <a:cubicBezTo>
                      <a:pt x="148" y="5"/>
                      <a:pt x="158" y="8"/>
                      <a:pt x="168" y="1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" name="Freeform 174">
                <a:extLst>
                  <a:ext uri="{FF2B5EF4-FFF2-40B4-BE49-F238E27FC236}">
                    <a16:creationId xmlns:a16="http://schemas.microsoft.com/office/drawing/2014/main" id="{2177E0F1-EF18-4D90-B5A6-DCF29A3097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53" y="2567"/>
                <a:ext cx="42" cy="66"/>
              </a:xfrm>
              <a:custGeom>
                <a:avLst/>
                <a:gdLst>
                  <a:gd name="T0" fmla="*/ 122 w 196"/>
                  <a:gd name="T1" fmla="*/ 36 h 306"/>
                  <a:gd name="T2" fmla="*/ 30 w 196"/>
                  <a:gd name="T3" fmla="*/ 200 h 306"/>
                  <a:gd name="T4" fmla="*/ 122 w 196"/>
                  <a:gd name="T5" fmla="*/ 200 h 306"/>
                  <a:gd name="T6" fmla="*/ 122 w 196"/>
                  <a:gd name="T7" fmla="*/ 36 h 306"/>
                  <a:gd name="T8" fmla="*/ 112 w 196"/>
                  <a:gd name="T9" fmla="*/ 0 h 306"/>
                  <a:gd name="T10" fmla="*/ 158 w 196"/>
                  <a:gd name="T11" fmla="*/ 0 h 306"/>
                  <a:gd name="T12" fmla="*/ 158 w 196"/>
                  <a:gd name="T13" fmla="*/ 200 h 306"/>
                  <a:gd name="T14" fmla="*/ 196 w 196"/>
                  <a:gd name="T15" fmla="*/ 200 h 306"/>
                  <a:gd name="T16" fmla="*/ 196 w 196"/>
                  <a:gd name="T17" fmla="*/ 234 h 306"/>
                  <a:gd name="T18" fmla="*/ 158 w 196"/>
                  <a:gd name="T19" fmla="*/ 234 h 306"/>
                  <a:gd name="T20" fmla="*/ 158 w 196"/>
                  <a:gd name="T21" fmla="*/ 306 h 306"/>
                  <a:gd name="T22" fmla="*/ 122 w 196"/>
                  <a:gd name="T23" fmla="*/ 306 h 306"/>
                  <a:gd name="T24" fmla="*/ 122 w 196"/>
                  <a:gd name="T25" fmla="*/ 234 h 306"/>
                  <a:gd name="T26" fmla="*/ 0 w 196"/>
                  <a:gd name="T27" fmla="*/ 234 h 306"/>
                  <a:gd name="T28" fmla="*/ 0 w 196"/>
                  <a:gd name="T29" fmla="*/ 194 h 306"/>
                  <a:gd name="T30" fmla="*/ 112 w 196"/>
                  <a:gd name="T3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6" h="306">
                    <a:moveTo>
                      <a:pt x="122" y="36"/>
                    </a:moveTo>
                    <a:lnTo>
                      <a:pt x="30" y="200"/>
                    </a:lnTo>
                    <a:lnTo>
                      <a:pt x="122" y="200"/>
                    </a:lnTo>
                    <a:lnTo>
                      <a:pt x="122" y="36"/>
                    </a:lnTo>
                    <a:close/>
                    <a:moveTo>
                      <a:pt x="112" y="0"/>
                    </a:moveTo>
                    <a:lnTo>
                      <a:pt x="158" y="0"/>
                    </a:lnTo>
                    <a:lnTo>
                      <a:pt x="158" y="200"/>
                    </a:lnTo>
                    <a:lnTo>
                      <a:pt x="196" y="200"/>
                    </a:lnTo>
                    <a:lnTo>
                      <a:pt x="196" y="234"/>
                    </a:lnTo>
                    <a:lnTo>
                      <a:pt x="158" y="234"/>
                    </a:lnTo>
                    <a:lnTo>
                      <a:pt x="158" y="306"/>
                    </a:lnTo>
                    <a:lnTo>
                      <a:pt x="122" y="306"/>
                    </a:lnTo>
                    <a:lnTo>
                      <a:pt x="122" y="234"/>
                    </a:lnTo>
                    <a:lnTo>
                      <a:pt x="0" y="234"/>
                    </a:lnTo>
                    <a:lnTo>
                      <a:pt x="0" y="19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" name="Freeform 175">
                <a:extLst>
                  <a:ext uri="{FF2B5EF4-FFF2-40B4-BE49-F238E27FC236}">
                    <a16:creationId xmlns:a16="http://schemas.microsoft.com/office/drawing/2014/main" id="{8B3F01E9-755C-4FDA-80AF-31C95CA903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2" y="2769"/>
                <a:ext cx="33" cy="66"/>
              </a:xfrm>
              <a:custGeom>
                <a:avLst/>
                <a:gdLst>
                  <a:gd name="T0" fmla="*/ 0 w 154"/>
                  <a:gd name="T1" fmla="*/ 0 h 306"/>
                  <a:gd name="T2" fmla="*/ 154 w 154"/>
                  <a:gd name="T3" fmla="*/ 0 h 306"/>
                  <a:gd name="T4" fmla="*/ 154 w 154"/>
                  <a:gd name="T5" fmla="*/ 35 h 306"/>
                  <a:gd name="T6" fmla="*/ 36 w 154"/>
                  <a:gd name="T7" fmla="*/ 35 h 306"/>
                  <a:gd name="T8" fmla="*/ 36 w 154"/>
                  <a:gd name="T9" fmla="*/ 125 h 306"/>
                  <a:gd name="T10" fmla="*/ 143 w 154"/>
                  <a:gd name="T11" fmla="*/ 125 h 306"/>
                  <a:gd name="T12" fmla="*/ 143 w 154"/>
                  <a:gd name="T13" fmla="*/ 160 h 306"/>
                  <a:gd name="T14" fmla="*/ 36 w 154"/>
                  <a:gd name="T15" fmla="*/ 160 h 306"/>
                  <a:gd name="T16" fmla="*/ 36 w 154"/>
                  <a:gd name="T17" fmla="*/ 306 h 306"/>
                  <a:gd name="T18" fmla="*/ 0 w 154"/>
                  <a:gd name="T19" fmla="*/ 306 h 306"/>
                  <a:gd name="T20" fmla="*/ 0 w 154"/>
                  <a:gd name="T2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4" h="306">
                    <a:moveTo>
                      <a:pt x="0" y="0"/>
                    </a:moveTo>
                    <a:lnTo>
                      <a:pt x="154" y="0"/>
                    </a:lnTo>
                    <a:lnTo>
                      <a:pt x="154" y="35"/>
                    </a:lnTo>
                    <a:lnTo>
                      <a:pt x="36" y="35"/>
                    </a:lnTo>
                    <a:lnTo>
                      <a:pt x="36" y="125"/>
                    </a:lnTo>
                    <a:lnTo>
                      <a:pt x="143" y="125"/>
                    </a:lnTo>
                    <a:lnTo>
                      <a:pt x="143" y="160"/>
                    </a:lnTo>
                    <a:lnTo>
                      <a:pt x="36" y="160"/>
                    </a:lnTo>
                    <a:lnTo>
                      <a:pt x="36" y="306"/>
                    </a:lnTo>
                    <a:lnTo>
                      <a:pt x="0" y="3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" name="Freeform 176">
                <a:extLst>
                  <a:ext uri="{FF2B5EF4-FFF2-40B4-BE49-F238E27FC236}">
                    <a16:creationId xmlns:a16="http://schemas.microsoft.com/office/drawing/2014/main" id="{C75C3D6F-C6F5-40AC-B1FB-53CC3E8ACC2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58" y="2769"/>
                <a:ext cx="37" cy="66"/>
              </a:xfrm>
              <a:custGeom>
                <a:avLst/>
                <a:gdLst>
                  <a:gd name="T0" fmla="*/ 37 w 174"/>
                  <a:gd name="T1" fmla="*/ 34 h 306"/>
                  <a:gd name="T2" fmla="*/ 37 w 174"/>
                  <a:gd name="T3" fmla="*/ 149 h 306"/>
                  <a:gd name="T4" fmla="*/ 83 w 174"/>
                  <a:gd name="T5" fmla="*/ 149 h 306"/>
                  <a:gd name="T6" fmla="*/ 122 w 174"/>
                  <a:gd name="T7" fmla="*/ 134 h 306"/>
                  <a:gd name="T8" fmla="*/ 136 w 174"/>
                  <a:gd name="T9" fmla="*/ 91 h 306"/>
                  <a:gd name="T10" fmla="*/ 122 w 174"/>
                  <a:gd name="T11" fmla="*/ 49 h 306"/>
                  <a:gd name="T12" fmla="*/ 83 w 174"/>
                  <a:gd name="T13" fmla="*/ 34 h 306"/>
                  <a:gd name="T14" fmla="*/ 37 w 174"/>
                  <a:gd name="T15" fmla="*/ 34 h 306"/>
                  <a:gd name="T16" fmla="*/ 0 w 174"/>
                  <a:gd name="T17" fmla="*/ 0 h 306"/>
                  <a:gd name="T18" fmla="*/ 83 w 174"/>
                  <a:gd name="T19" fmla="*/ 0 h 306"/>
                  <a:gd name="T20" fmla="*/ 151 w 174"/>
                  <a:gd name="T21" fmla="*/ 23 h 306"/>
                  <a:gd name="T22" fmla="*/ 174 w 174"/>
                  <a:gd name="T23" fmla="*/ 91 h 306"/>
                  <a:gd name="T24" fmla="*/ 151 w 174"/>
                  <a:gd name="T25" fmla="*/ 160 h 306"/>
                  <a:gd name="T26" fmla="*/ 83 w 174"/>
                  <a:gd name="T27" fmla="*/ 183 h 306"/>
                  <a:gd name="T28" fmla="*/ 37 w 174"/>
                  <a:gd name="T29" fmla="*/ 183 h 306"/>
                  <a:gd name="T30" fmla="*/ 37 w 174"/>
                  <a:gd name="T31" fmla="*/ 306 h 306"/>
                  <a:gd name="T32" fmla="*/ 0 w 174"/>
                  <a:gd name="T33" fmla="*/ 306 h 306"/>
                  <a:gd name="T34" fmla="*/ 0 w 174"/>
                  <a:gd name="T35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4" h="306">
                    <a:moveTo>
                      <a:pt x="37" y="34"/>
                    </a:moveTo>
                    <a:lnTo>
                      <a:pt x="37" y="149"/>
                    </a:lnTo>
                    <a:lnTo>
                      <a:pt x="83" y="149"/>
                    </a:lnTo>
                    <a:cubicBezTo>
                      <a:pt x="100" y="149"/>
                      <a:pt x="113" y="144"/>
                      <a:pt x="122" y="134"/>
                    </a:cubicBezTo>
                    <a:cubicBezTo>
                      <a:pt x="131" y="124"/>
                      <a:pt x="136" y="110"/>
                      <a:pt x="136" y="91"/>
                    </a:cubicBezTo>
                    <a:cubicBezTo>
                      <a:pt x="136" y="73"/>
                      <a:pt x="131" y="59"/>
                      <a:pt x="122" y="49"/>
                    </a:cubicBezTo>
                    <a:cubicBezTo>
                      <a:pt x="113" y="39"/>
                      <a:pt x="100" y="34"/>
                      <a:pt x="83" y="34"/>
                    </a:cubicBezTo>
                    <a:lnTo>
                      <a:pt x="37" y="34"/>
                    </a:lnTo>
                    <a:close/>
                    <a:moveTo>
                      <a:pt x="0" y="0"/>
                    </a:moveTo>
                    <a:lnTo>
                      <a:pt x="83" y="0"/>
                    </a:lnTo>
                    <a:cubicBezTo>
                      <a:pt x="113" y="0"/>
                      <a:pt x="136" y="7"/>
                      <a:pt x="151" y="23"/>
                    </a:cubicBezTo>
                    <a:cubicBezTo>
                      <a:pt x="166" y="38"/>
                      <a:pt x="174" y="61"/>
                      <a:pt x="174" y="91"/>
                    </a:cubicBezTo>
                    <a:cubicBezTo>
                      <a:pt x="174" y="121"/>
                      <a:pt x="166" y="144"/>
                      <a:pt x="151" y="160"/>
                    </a:cubicBezTo>
                    <a:cubicBezTo>
                      <a:pt x="136" y="175"/>
                      <a:pt x="113" y="183"/>
                      <a:pt x="83" y="183"/>
                    </a:cubicBezTo>
                    <a:lnTo>
                      <a:pt x="37" y="183"/>
                    </a:lnTo>
                    <a:lnTo>
                      <a:pt x="37" y="306"/>
                    </a:lnTo>
                    <a:lnTo>
                      <a:pt x="0" y="3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" name="Freeform 177">
                <a:extLst>
                  <a:ext uri="{FF2B5EF4-FFF2-40B4-BE49-F238E27FC236}">
                    <a16:creationId xmlns:a16="http://schemas.microsoft.com/office/drawing/2014/main" id="{679044BE-3F5A-4C58-9B0E-42B478B40C1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04" y="2767"/>
                <a:ext cx="40" cy="69"/>
              </a:xfrm>
              <a:custGeom>
                <a:avLst/>
                <a:gdLst>
                  <a:gd name="T0" fmla="*/ 96 w 186"/>
                  <a:gd name="T1" fmla="*/ 142 h 318"/>
                  <a:gd name="T2" fmla="*/ 57 w 186"/>
                  <a:gd name="T3" fmla="*/ 161 h 318"/>
                  <a:gd name="T4" fmla="*/ 43 w 186"/>
                  <a:gd name="T5" fmla="*/ 214 h 318"/>
                  <a:gd name="T6" fmla="*/ 57 w 186"/>
                  <a:gd name="T7" fmla="*/ 266 h 318"/>
                  <a:gd name="T8" fmla="*/ 96 w 186"/>
                  <a:gd name="T9" fmla="*/ 285 h 318"/>
                  <a:gd name="T10" fmla="*/ 135 w 186"/>
                  <a:gd name="T11" fmla="*/ 266 h 318"/>
                  <a:gd name="T12" fmla="*/ 149 w 186"/>
                  <a:gd name="T13" fmla="*/ 214 h 318"/>
                  <a:gd name="T14" fmla="*/ 135 w 186"/>
                  <a:gd name="T15" fmla="*/ 161 h 318"/>
                  <a:gd name="T16" fmla="*/ 96 w 186"/>
                  <a:gd name="T17" fmla="*/ 142 h 318"/>
                  <a:gd name="T18" fmla="*/ 168 w 186"/>
                  <a:gd name="T19" fmla="*/ 12 h 318"/>
                  <a:gd name="T20" fmla="*/ 168 w 186"/>
                  <a:gd name="T21" fmla="*/ 50 h 318"/>
                  <a:gd name="T22" fmla="*/ 140 w 186"/>
                  <a:gd name="T23" fmla="*/ 39 h 318"/>
                  <a:gd name="T24" fmla="*/ 113 w 186"/>
                  <a:gd name="T25" fmla="*/ 35 h 318"/>
                  <a:gd name="T26" fmla="*/ 58 w 186"/>
                  <a:gd name="T27" fmla="*/ 63 h 318"/>
                  <a:gd name="T28" fmla="*/ 36 w 186"/>
                  <a:gd name="T29" fmla="*/ 146 h 318"/>
                  <a:gd name="T30" fmla="*/ 63 w 186"/>
                  <a:gd name="T31" fmla="*/ 119 h 318"/>
                  <a:gd name="T32" fmla="*/ 98 w 186"/>
                  <a:gd name="T33" fmla="*/ 109 h 318"/>
                  <a:gd name="T34" fmla="*/ 162 w 186"/>
                  <a:gd name="T35" fmla="*/ 138 h 318"/>
                  <a:gd name="T36" fmla="*/ 186 w 186"/>
                  <a:gd name="T37" fmla="*/ 214 h 318"/>
                  <a:gd name="T38" fmla="*/ 161 w 186"/>
                  <a:gd name="T39" fmla="*/ 289 h 318"/>
                  <a:gd name="T40" fmla="*/ 96 w 186"/>
                  <a:gd name="T41" fmla="*/ 318 h 318"/>
                  <a:gd name="T42" fmla="*/ 25 w 186"/>
                  <a:gd name="T43" fmla="*/ 277 h 318"/>
                  <a:gd name="T44" fmla="*/ 0 w 186"/>
                  <a:gd name="T45" fmla="*/ 159 h 318"/>
                  <a:gd name="T46" fmla="*/ 30 w 186"/>
                  <a:gd name="T47" fmla="*/ 43 h 318"/>
                  <a:gd name="T48" fmla="*/ 111 w 186"/>
                  <a:gd name="T49" fmla="*/ 0 h 318"/>
                  <a:gd name="T50" fmla="*/ 139 w 186"/>
                  <a:gd name="T51" fmla="*/ 3 h 318"/>
                  <a:gd name="T52" fmla="*/ 168 w 186"/>
                  <a:gd name="T53" fmla="*/ 12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6" h="318">
                    <a:moveTo>
                      <a:pt x="96" y="142"/>
                    </a:moveTo>
                    <a:cubicBezTo>
                      <a:pt x="80" y="142"/>
                      <a:pt x="67" y="149"/>
                      <a:pt x="57" y="161"/>
                    </a:cubicBezTo>
                    <a:cubicBezTo>
                      <a:pt x="47" y="174"/>
                      <a:pt x="43" y="191"/>
                      <a:pt x="43" y="214"/>
                    </a:cubicBezTo>
                    <a:cubicBezTo>
                      <a:pt x="43" y="236"/>
                      <a:pt x="47" y="253"/>
                      <a:pt x="57" y="266"/>
                    </a:cubicBezTo>
                    <a:cubicBezTo>
                      <a:pt x="67" y="279"/>
                      <a:pt x="80" y="285"/>
                      <a:pt x="96" y="285"/>
                    </a:cubicBezTo>
                    <a:cubicBezTo>
                      <a:pt x="112" y="285"/>
                      <a:pt x="125" y="279"/>
                      <a:pt x="135" y="266"/>
                    </a:cubicBezTo>
                    <a:cubicBezTo>
                      <a:pt x="144" y="253"/>
                      <a:pt x="149" y="236"/>
                      <a:pt x="149" y="214"/>
                    </a:cubicBezTo>
                    <a:cubicBezTo>
                      <a:pt x="149" y="191"/>
                      <a:pt x="144" y="174"/>
                      <a:pt x="135" y="161"/>
                    </a:cubicBezTo>
                    <a:cubicBezTo>
                      <a:pt x="125" y="149"/>
                      <a:pt x="112" y="142"/>
                      <a:pt x="96" y="142"/>
                    </a:cubicBezTo>
                    <a:close/>
                    <a:moveTo>
                      <a:pt x="168" y="12"/>
                    </a:moveTo>
                    <a:lnTo>
                      <a:pt x="168" y="50"/>
                    </a:lnTo>
                    <a:cubicBezTo>
                      <a:pt x="159" y="45"/>
                      <a:pt x="150" y="41"/>
                      <a:pt x="140" y="39"/>
                    </a:cubicBezTo>
                    <a:cubicBezTo>
                      <a:pt x="131" y="36"/>
                      <a:pt x="122" y="35"/>
                      <a:pt x="113" y="35"/>
                    </a:cubicBezTo>
                    <a:cubicBezTo>
                      <a:pt x="89" y="35"/>
                      <a:pt x="70" y="44"/>
                      <a:pt x="58" y="63"/>
                    </a:cubicBezTo>
                    <a:cubicBezTo>
                      <a:pt x="45" y="81"/>
                      <a:pt x="38" y="109"/>
                      <a:pt x="36" y="146"/>
                    </a:cubicBezTo>
                    <a:cubicBezTo>
                      <a:pt x="43" y="134"/>
                      <a:pt x="52" y="125"/>
                      <a:pt x="63" y="119"/>
                    </a:cubicBezTo>
                    <a:cubicBezTo>
                      <a:pt x="73" y="113"/>
                      <a:pt x="85" y="109"/>
                      <a:pt x="98" y="109"/>
                    </a:cubicBezTo>
                    <a:cubicBezTo>
                      <a:pt x="125" y="109"/>
                      <a:pt x="146" y="119"/>
                      <a:pt x="162" y="138"/>
                    </a:cubicBezTo>
                    <a:cubicBezTo>
                      <a:pt x="178" y="156"/>
                      <a:pt x="186" y="181"/>
                      <a:pt x="186" y="214"/>
                    </a:cubicBezTo>
                    <a:cubicBezTo>
                      <a:pt x="186" y="245"/>
                      <a:pt x="178" y="270"/>
                      <a:pt x="161" y="289"/>
                    </a:cubicBezTo>
                    <a:cubicBezTo>
                      <a:pt x="145" y="308"/>
                      <a:pt x="123" y="318"/>
                      <a:pt x="96" y="318"/>
                    </a:cubicBezTo>
                    <a:cubicBezTo>
                      <a:pt x="65" y="318"/>
                      <a:pt x="41" y="304"/>
                      <a:pt x="25" y="277"/>
                    </a:cubicBezTo>
                    <a:cubicBezTo>
                      <a:pt x="8" y="250"/>
                      <a:pt x="0" y="211"/>
                      <a:pt x="0" y="159"/>
                    </a:cubicBezTo>
                    <a:cubicBezTo>
                      <a:pt x="0" y="111"/>
                      <a:pt x="10" y="72"/>
                      <a:pt x="30" y="43"/>
                    </a:cubicBezTo>
                    <a:cubicBezTo>
                      <a:pt x="50" y="15"/>
                      <a:pt x="77" y="0"/>
                      <a:pt x="111" y="0"/>
                    </a:cubicBezTo>
                    <a:cubicBezTo>
                      <a:pt x="121" y="0"/>
                      <a:pt x="130" y="1"/>
                      <a:pt x="139" y="3"/>
                    </a:cubicBezTo>
                    <a:cubicBezTo>
                      <a:pt x="148" y="5"/>
                      <a:pt x="158" y="8"/>
                      <a:pt x="168" y="1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" name="Freeform 178">
                <a:extLst>
                  <a:ext uri="{FF2B5EF4-FFF2-40B4-BE49-F238E27FC236}">
                    <a16:creationId xmlns:a16="http://schemas.microsoft.com/office/drawing/2014/main" id="{1A4B1D9B-38C9-4C20-9855-C1FAF28A73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53" y="2769"/>
                <a:ext cx="42" cy="66"/>
              </a:xfrm>
              <a:custGeom>
                <a:avLst/>
                <a:gdLst>
                  <a:gd name="T0" fmla="*/ 122 w 196"/>
                  <a:gd name="T1" fmla="*/ 36 h 306"/>
                  <a:gd name="T2" fmla="*/ 30 w 196"/>
                  <a:gd name="T3" fmla="*/ 199 h 306"/>
                  <a:gd name="T4" fmla="*/ 122 w 196"/>
                  <a:gd name="T5" fmla="*/ 199 h 306"/>
                  <a:gd name="T6" fmla="*/ 122 w 196"/>
                  <a:gd name="T7" fmla="*/ 36 h 306"/>
                  <a:gd name="T8" fmla="*/ 112 w 196"/>
                  <a:gd name="T9" fmla="*/ 0 h 306"/>
                  <a:gd name="T10" fmla="*/ 158 w 196"/>
                  <a:gd name="T11" fmla="*/ 0 h 306"/>
                  <a:gd name="T12" fmla="*/ 158 w 196"/>
                  <a:gd name="T13" fmla="*/ 199 h 306"/>
                  <a:gd name="T14" fmla="*/ 196 w 196"/>
                  <a:gd name="T15" fmla="*/ 199 h 306"/>
                  <a:gd name="T16" fmla="*/ 196 w 196"/>
                  <a:gd name="T17" fmla="*/ 234 h 306"/>
                  <a:gd name="T18" fmla="*/ 158 w 196"/>
                  <a:gd name="T19" fmla="*/ 234 h 306"/>
                  <a:gd name="T20" fmla="*/ 158 w 196"/>
                  <a:gd name="T21" fmla="*/ 306 h 306"/>
                  <a:gd name="T22" fmla="*/ 122 w 196"/>
                  <a:gd name="T23" fmla="*/ 306 h 306"/>
                  <a:gd name="T24" fmla="*/ 122 w 196"/>
                  <a:gd name="T25" fmla="*/ 234 h 306"/>
                  <a:gd name="T26" fmla="*/ 0 w 196"/>
                  <a:gd name="T27" fmla="*/ 234 h 306"/>
                  <a:gd name="T28" fmla="*/ 0 w 196"/>
                  <a:gd name="T29" fmla="*/ 194 h 306"/>
                  <a:gd name="T30" fmla="*/ 112 w 196"/>
                  <a:gd name="T3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6" h="306">
                    <a:moveTo>
                      <a:pt x="122" y="36"/>
                    </a:moveTo>
                    <a:lnTo>
                      <a:pt x="30" y="199"/>
                    </a:lnTo>
                    <a:lnTo>
                      <a:pt x="122" y="199"/>
                    </a:lnTo>
                    <a:lnTo>
                      <a:pt x="122" y="36"/>
                    </a:lnTo>
                    <a:close/>
                    <a:moveTo>
                      <a:pt x="112" y="0"/>
                    </a:moveTo>
                    <a:lnTo>
                      <a:pt x="158" y="0"/>
                    </a:lnTo>
                    <a:lnTo>
                      <a:pt x="158" y="199"/>
                    </a:lnTo>
                    <a:lnTo>
                      <a:pt x="196" y="199"/>
                    </a:lnTo>
                    <a:lnTo>
                      <a:pt x="196" y="234"/>
                    </a:lnTo>
                    <a:lnTo>
                      <a:pt x="158" y="234"/>
                    </a:lnTo>
                    <a:lnTo>
                      <a:pt x="158" y="306"/>
                    </a:lnTo>
                    <a:lnTo>
                      <a:pt x="122" y="306"/>
                    </a:lnTo>
                    <a:lnTo>
                      <a:pt x="122" y="234"/>
                    </a:lnTo>
                    <a:lnTo>
                      <a:pt x="0" y="234"/>
                    </a:lnTo>
                    <a:lnTo>
                      <a:pt x="0" y="19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Freeform 179">
                <a:extLst>
                  <a:ext uri="{FF2B5EF4-FFF2-40B4-BE49-F238E27FC236}">
                    <a16:creationId xmlns:a16="http://schemas.microsoft.com/office/drawing/2014/main" id="{157676F9-BB4F-4115-8E34-D735978EC0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2" y="2971"/>
                <a:ext cx="33" cy="66"/>
              </a:xfrm>
              <a:custGeom>
                <a:avLst/>
                <a:gdLst>
                  <a:gd name="T0" fmla="*/ 0 w 154"/>
                  <a:gd name="T1" fmla="*/ 0 h 306"/>
                  <a:gd name="T2" fmla="*/ 154 w 154"/>
                  <a:gd name="T3" fmla="*/ 0 h 306"/>
                  <a:gd name="T4" fmla="*/ 154 w 154"/>
                  <a:gd name="T5" fmla="*/ 35 h 306"/>
                  <a:gd name="T6" fmla="*/ 36 w 154"/>
                  <a:gd name="T7" fmla="*/ 35 h 306"/>
                  <a:gd name="T8" fmla="*/ 36 w 154"/>
                  <a:gd name="T9" fmla="*/ 125 h 306"/>
                  <a:gd name="T10" fmla="*/ 143 w 154"/>
                  <a:gd name="T11" fmla="*/ 125 h 306"/>
                  <a:gd name="T12" fmla="*/ 143 w 154"/>
                  <a:gd name="T13" fmla="*/ 160 h 306"/>
                  <a:gd name="T14" fmla="*/ 36 w 154"/>
                  <a:gd name="T15" fmla="*/ 160 h 306"/>
                  <a:gd name="T16" fmla="*/ 36 w 154"/>
                  <a:gd name="T17" fmla="*/ 306 h 306"/>
                  <a:gd name="T18" fmla="*/ 0 w 154"/>
                  <a:gd name="T19" fmla="*/ 306 h 306"/>
                  <a:gd name="T20" fmla="*/ 0 w 154"/>
                  <a:gd name="T2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4" h="306">
                    <a:moveTo>
                      <a:pt x="0" y="0"/>
                    </a:moveTo>
                    <a:lnTo>
                      <a:pt x="154" y="0"/>
                    </a:lnTo>
                    <a:lnTo>
                      <a:pt x="154" y="35"/>
                    </a:lnTo>
                    <a:lnTo>
                      <a:pt x="36" y="35"/>
                    </a:lnTo>
                    <a:lnTo>
                      <a:pt x="36" y="125"/>
                    </a:lnTo>
                    <a:lnTo>
                      <a:pt x="143" y="125"/>
                    </a:lnTo>
                    <a:lnTo>
                      <a:pt x="143" y="160"/>
                    </a:lnTo>
                    <a:lnTo>
                      <a:pt x="36" y="160"/>
                    </a:lnTo>
                    <a:lnTo>
                      <a:pt x="36" y="306"/>
                    </a:lnTo>
                    <a:lnTo>
                      <a:pt x="0" y="3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Freeform 180">
                <a:extLst>
                  <a:ext uri="{FF2B5EF4-FFF2-40B4-BE49-F238E27FC236}">
                    <a16:creationId xmlns:a16="http://schemas.microsoft.com/office/drawing/2014/main" id="{6D89CBDB-6D74-4FA8-BE36-38D0BE9EF5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58" y="2971"/>
                <a:ext cx="37" cy="66"/>
              </a:xfrm>
              <a:custGeom>
                <a:avLst/>
                <a:gdLst>
                  <a:gd name="T0" fmla="*/ 37 w 174"/>
                  <a:gd name="T1" fmla="*/ 34 h 306"/>
                  <a:gd name="T2" fmla="*/ 37 w 174"/>
                  <a:gd name="T3" fmla="*/ 149 h 306"/>
                  <a:gd name="T4" fmla="*/ 83 w 174"/>
                  <a:gd name="T5" fmla="*/ 149 h 306"/>
                  <a:gd name="T6" fmla="*/ 122 w 174"/>
                  <a:gd name="T7" fmla="*/ 134 h 306"/>
                  <a:gd name="T8" fmla="*/ 136 w 174"/>
                  <a:gd name="T9" fmla="*/ 91 h 306"/>
                  <a:gd name="T10" fmla="*/ 122 w 174"/>
                  <a:gd name="T11" fmla="*/ 49 h 306"/>
                  <a:gd name="T12" fmla="*/ 83 w 174"/>
                  <a:gd name="T13" fmla="*/ 34 h 306"/>
                  <a:gd name="T14" fmla="*/ 37 w 174"/>
                  <a:gd name="T15" fmla="*/ 34 h 306"/>
                  <a:gd name="T16" fmla="*/ 0 w 174"/>
                  <a:gd name="T17" fmla="*/ 0 h 306"/>
                  <a:gd name="T18" fmla="*/ 83 w 174"/>
                  <a:gd name="T19" fmla="*/ 0 h 306"/>
                  <a:gd name="T20" fmla="*/ 151 w 174"/>
                  <a:gd name="T21" fmla="*/ 23 h 306"/>
                  <a:gd name="T22" fmla="*/ 174 w 174"/>
                  <a:gd name="T23" fmla="*/ 91 h 306"/>
                  <a:gd name="T24" fmla="*/ 151 w 174"/>
                  <a:gd name="T25" fmla="*/ 160 h 306"/>
                  <a:gd name="T26" fmla="*/ 83 w 174"/>
                  <a:gd name="T27" fmla="*/ 183 h 306"/>
                  <a:gd name="T28" fmla="*/ 37 w 174"/>
                  <a:gd name="T29" fmla="*/ 183 h 306"/>
                  <a:gd name="T30" fmla="*/ 37 w 174"/>
                  <a:gd name="T31" fmla="*/ 306 h 306"/>
                  <a:gd name="T32" fmla="*/ 0 w 174"/>
                  <a:gd name="T33" fmla="*/ 306 h 306"/>
                  <a:gd name="T34" fmla="*/ 0 w 174"/>
                  <a:gd name="T35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4" h="306">
                    <a:moveTo>
                      <a:pt x="37" y="34"/>
                    </a:moveTo>
                    <a:lnTo>
                      <a:pt x="37" y="149"/>
                    </a:lnTo>
                    <a:lnTo>
                      <a:pt x="83" y="149"/>
                    </a:lnTo>
                    <a:cubicBezTo>
                      <a:pt x="100" y="149"/>
                      <a:pt x="113" y="144"/>
                      <a:pt x="122" y="134"/>
                    </a:cubicBezTo>
                    <a:cubicBezTo>
                      <a:pt x="131" y="124"/>
                      <a:pt x="136" y="110"/>
                      <a:pt x="136" y="91"/>
                    </a:cubicBezTo>
                    <a:cubicBezTo>
                      <a:pt x="136" y="73"/>
                      <a:pt x="131" y="59"/>
                      <a:pt x="122" y="49"/>
                    </a:cubicBezTo>
                    <a:cubicBezTo>
                      <a:pt x="113" y="39"/>
                      <a:pt x="100" y="34"/>
                      <a:pt x="83" y="34"/>
                    </a:cubicBezTo>
                    <a:lnTo>
                      <a:pt x="37" y="34"/>
                    </a:lnTo>
                    <a:close/>
                    <a:moveTo>
                      <a:pt x="0" y="0"/>
                    </a:moveTo>
                    <a:lnTo>
                      <a:pt x="83" y="0"/>
                    </a:lnTo>
                    <a:cubicBezTo>
                      <a:pt x="113" y="0"/>
                      <a:pt x="136" y="8"/>
                      <a:pt x="151" y="23"/>
                    </a:cubicBezTo>
                    <a:cubicBezTo>
                      <a:pt x="166" y="39"/>
                      <a:pt x="174" y="62"/>
                      <a:pt x="174" y="91"/>
                    </a:cubicBezTo>
                    <a:cubicBezTo>
                      <a:pt x="174" y="122"/>
                      <a:pt x="166" y="144"/>
                      <a:pt x="151" y="160"/>
                    </a:cubicBezTo>
                    <a:cubicBezTo>
                      <a:pt x="136" y="175"/>
                      <a:pt x="113" y="183"/>
                      <a:pt x="83" y="183"/>
                    </a:cubicBezTo>
                    <a:lnTo>
                      <a:pt x="37" y="183"/>
                    </a:lnTo>
                    <a:lnTo>
                      <a:pt x="37" y="306"/>
                    </a:lnTo>
                    <a:lnTo>
                      <a:pt x="0" y="3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Freeform 181">
                <a:extLst>
                  <a:ext uri="{FF2B5EF4-FFF2-40B4-BE49-F238E27FC236}">
                    <a16:creationId xmlns:a16="http://schemas.microsoft.com/office/drawing/2014/main" id="{481A52D0-4D0F-4002-8647-1FB6C3B9E9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04" y="2969"/>
                <a:ext cx="40" cy="69"/>
              </a:xfrm>
              <a:custGeom>
                <a:avLst/>
                <a:gdLst>
                  <a:gd name="T0" fmla="*/ 96 w 186"/>
                  <a:gd name="T1" fmla="*/ 143 h 318"/>
                  <a:gd name="T2" fmla="*/ 57 w 186"/>
                  <a:gd name="T3" fmla="*/ 162 h 318"/>
                  <a:gd name="T4" fmla="*/ 43 w 186"/>
                  <a:gd name="T5" fmla="*/ 214 h 318"/>
                  <a:gd name="T6" fmla="*/ 57 w 186"/>
                  <a:gd name="T7" fmla="*/ 266 h 318"/>
                  <a:gd name="T8" fmla="*/ 96 w 186"/>
                  <a:gd name="T9" fmla="*/ 285 h 318"/>
                  <a:gd name="T10" fmla="*/ 135 w 186"/>
                  <a:gd name="T11" fmla="*/ 266 h 318"/>
                  <a:gd name="T12" fmla="*/ 149 w 186"/>
                  <a:gd name="T13" fmla="*/ 214 h 318"/>
                  <a:gd name="T14" fmla="*/ 135 w 186"/>
                  <a:gd name="T15" fmla="*/ 162 h 318"/>
                  <a:gd name="T16" fmla="*/ 96 w 186"/>
                  <a:gd name="T17" fmla="*/ 143 h 318"/>
                  <a:gd name="T18" fmla="*/ 168 w 186"/>
                  <a:gd name="T19" fmla="*/ 13 h 318"/>
                  <a:gd name="T20" fmla="*/ 168 w 186"/>
                  <a:gd name="T21" fmla="*/ 51 h 318"/>
                  <a:gd name="T22" fmla="*/ 140 w 186"/>
                  <a:gd name="T23" fmla="*/ 39 h 318"/>
                  <a:gd name="T24" fmla="*/ 113 w 186"/>
                  <a:gd name="T25" fmla="*/ 35 h 318"/>
                  <a:gd name="T26" fmla="*/ 58 w 186"/>
                  <a:gd name="T27" fmla="*/ 63 h 318"/>
                  <a:gd name="T28" fmla="*/ 36 w 186"/>
                  <a:gd name="T29" fmla="*/ 147 h 318"/>
                  <a:gd name="T30" fmla="*/ 63 w 186"/>
                  <a:gd name="T31" fmla="*/ 119 h 318"/>
                  <a:gd name="T32" fmla="*/ 98 w 186"/>
                  <a:gd name="T33" fmla="*/ 110 h 318"/>
                  <a:gd name="T34" fmla="*/ 162 w 186"/>
                  <a:gd name="T35" fmla="*/ 138 h 318"/>
                  <a:gd name="T36" fmla="*/ 186 w 186"/>
                  <a:gd name="T37" fmla="*/ 214 h 318"/>
                  <a:gd name="T38" fmla="*/ 161 w 186"/>
                  <a:gd name="T39" fmla="*/ 290 h 318"/>
                  <a:gd name="T40" fmla="*/ 96 w 186"/>
                  <a:gd name="T41" fmla="*/ 318 h 318"/>
                  <a:gd name="T42" fmla="*/ 25 w 186"/>
                  <a:gd name="T43" fmla="*/ 277 h 318"/>
                  <a:gd name="T44" fmla="*/ 0 w 186"/>
                  <a:gd name="T45" fmla="*/ 159 h 318"/>
                  <a:gd name="T46" fmla="*/ 30 w 186"/>
                  <a:gd name="T47" fmla="*/ 44 h 318"/>
                  <a:gd name="T48" fmla="*/ 111 w 186"/>
                  <a:gd name="T49" fmla="*/ 0 h 318"/>
                  <a:gd name="T50" fmla="*/ 139 w 186"/>
                  <a:gd name="T51" fmla="*/ 4 h 318"/>
                  <a:gd name="T52" fmla="*/ 168 w 186"/>
                  <a:gd name="T53" fmla="*/ 1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6" h="318">
                    <a:moveTo>
                      <a:pt x="96" y="143"/>
                    </a:moveTo>
                    <a:cubicBezTo>
                      <a:pt x="80" y="143"/>
                      <a:pt x="67" y="149"/>
                      <a:pt x="57" y="162"/>
                    </a:cubicBezTo>
                    <a:cubicBezTo>
                      <a:pt x="47" y="174"/>
                      <a:pt x="43" y="192"/>
                      <a:pt x="43" y="214"/>
                    </a:cubicBezTo>
                    <a:cubicBezTo>
                      <a:pt x="43" y="236"/>
                      <a:pt x="47" y="253"/>
                      <a:pt x="57" y="266"/>
                    </a:cubicBezTo>
                    <a:cubicBezTo>
                      <a:pt x="67" y="279"/>
                      <a:pt x="80" y="285"/>
                      <a:pt x="96" y="285"/>
                    </a:cubicBezTo>
                    <a:cubicBezTo>
                      <a:pt x="112" y="285"/>
                      <a:pt x="125" y="279"/>
                      <a:pt x="135" y="266"/>
                    </a:cubicBezTo>
                    <a:cubicBezTo>
                      <a:pt x="144" y="253"/>
                      <a:pt x="149" y="236"/>
                      <a:pt x="149" y="214"/>
                    </a:cubicBezTo>
                    <a:cubicBezTo>
                      <a:pt x="149" y="192"/>
                      <a:pt x="144" y="174"/>
                      <a:pt x="135" y="162"/>
                    </a:cubicBezTo>
                    <a:cubicBezTo>
                      <a:pt x="125" y="149"/>
                      <a:pt x="112" y="143"/>
                      <a:pt x="96" y="143"/>
                    </a:cubicBezTo>
                    <a:close/>
                    <a:moveTo>
                      <a:pt x="168" y="13"/>
                    </a:moveTo>
                    <a:lnTo>
                      <a:pt x="168" y="51"/>
                    </a:lnTo>
                    <a:cubicBezTo>
                      <a:pt x="159" y="46"/>
                      <a:pt x="150" y="42"/>
                      <a:pt x="140" y="39"/>
                    </a:cubicBezTo>
                    <a:cubicBezTo>
                      <a:pt x="131" y="37"/>
                      <a:pt x="122" y="35"/>
                      <a:pt x="113" y="35"/>
                    </a:cubicBezTo>
                    <a:cubicBezTo>
                      <a:pt x="89" y="35"/>
                      <a:pt x="70" y="45"/>
                      <a:pt x="58" y="63"/>
                    </a:cubicBezTo>
                    <a:cubicBezTo>
                      <a:pt x="45" y="81"/>
                      <a:pt x="38" y="109"/>
                      <a:pt x="36" y="147"/>
                    </a:cubicBezTo>
                    <a:cubicBezTo>
                      <a:pt x="43" y="135"/>
                      <a:pt x="52" y="126"/>
                      <a:pt x="63" y="119"/>
                    </a:cubicBezTo>
                    <a:cubicBezTo>
                      <a:pt x="73" y="113"/>
                      <a:pt x="85" y="110"/>
                      <a:pt x="98" y="110"/>
                    </a:cubicBezTo>
                    <a:cubicBezTo>
                      <a:pt x="125" y="110"/>
                      <a:pt x="146" y="119"/>
                      <a:pt x="162" y="138"/>
                    </a:cubicBezTo>
                    <a:cubicBezTo>
                      <a:pt x="178" y="156"/>
                      <a:pt x="186" y="182"/>
                      <a:pt x="186" y="214"/>
                    </a:cubicBezTo>
                    <a:cubicBezTo>
                      <a:pt x="186" y="245"/>
                      <a:pt x="178" y="271"/>
                      <a:pt x="161" y="290"/>
                    </a:cubicBezTo>
                    <a:cubicBezTo>
                      <a:pt x="145" y="309"/>
                      <a:pt x="123" y="318"/>
                      <a:pt x="96" y="318"/>
                    </a:cubicBezTo>
                    <a:cubicBezTo>
                      <a:pt x="65" y="318"/>
                      <a:pt x="41" y="305"/>
                      <a:pt x="25" y="277"/>
                    </a:cubicBezTo>
                    <a:cubicBezTo>
                      <a:pt x="8" y="250"/>
                      <a:pt x="0" y="211"/>
                      <a:pt x="0" y="159"/>
                    </a:cubicBezTo>
                    <a:cubicBezTo>
                      <a:pt x="0" y="111"/>
                      <a:pt x="10" y="72"/>
                      <a:pt x="30" y="44"/>
                    </a:cubicBezTo>
                    <a:cubicBezTo>
                      <a:pt x="50" y="15"/>
                      <a:pt x="77" y="0"/>
                      <a:pt x="111" y="0"/>
                    </a:cubicBezTo>
                    <a:cubicBezTo>
                      <a:pt x="121" y="0"/>
                      <a:pt x="130" y="2"/>
                      <a:pt x="139" y="4"/>
                    </a:cubicBezTo>
                    <a:cubicBezTo>
                      <a:pt x="148" y="6"/>
                      <a:pt x="158" y="9"/>
                      <a:pt x="168" y="1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Freeform 182">
                <a:extLst>
                  <a:ext uri="{FF2B5EF4-FFF2-40B4-BE49-F238E27FC236}">
                    <a16:creationId xmlns:a16="http://schemas.microsoft.com/office/drawing/2014/main" id="{EC3ACAA4-A061-463F-80B6-BF669283D8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53" y="2971"/>
                <a:ext cx="42" cy="66"/>
              </a:xfrm>
              <a:custGeom>
                <a:avLst/>
                <a:gdLst>
                  <a:gd name="T0" fmla="*/ 122 w 196"/>
                  <a:gd name="T1" fmla="*/ 36 h 306"/>
                  <a:gd name="T2" fmla="*/ 30 w 196"/>
                  <a:gd name="T3" fmla="*/ 199 h 306"/>
                  <a:gd name="T4" fmla="*/ 122 w 196"/>
                  <a:gd name="T5" fmla="*/ 199 h 306"/>
                  <a:gd name="T6" fmla="*/ 122 w 196"/>
                  <a:gd name="T7" fmla="*/ 36 h 306"/>
                  <a:gd name="T8" fmla="*/ 112 w 196"/>
                  <a:gd name="T9" fmla="*/ 0 h 306"/>
                  <a:gd name="T10" fmla="*/ 158 w 196"/>
                  <a:gd name="T11" fmla="*/ 0 h 306"/>
                  <a:gd name="T12" fmla="*/ 158 w 196"/>
                  <a:gd name="T13" fmla="*/ 199 h 306"/>
                  <a:gd name="T14" fmla="*/ 196 w 196"/>
                  <a:gd name="T15" fmla="*/ 199 h 306"/>
                  <a:gd name="T16" fmla="*/ 196 w 196"/>
                  <a:gd name="T17" fmla="*/ 234 h 306"/>
                  <a:gd name="T18" fmla="*/ 158 w 196"/>
                  <a:gd name="T19" fmla="*/ 234 h 306"/>
                  <a:gd name="T20" fmla="*/ 158 w 196"/>
                  <a:gd name="T21" fmla="*/ 306 h 306"/>
                  <a:gd name="T22" fmla="*/ 122 w 196"/>
                  <a:gd name="T23" fmla="*/ 306 h 306"/>
                  <a:gd name="T24" fmla="*/ 122 w 196"/>
                  <a:gd name="T25" fmla="*/ 234 h 306"/>
                  <a:gd name="T26" fmla="*/ 0 w 196"/>
                  <a:gd name="T27" fmla="*/ 234 h 306"/>
                  <a:gd name="T28" fmla="*/ 0 w 196"/>
                  <a:gd name="T29" fmla="*/ 194 h 306"/>
                  <a:gd name="T30" fmla="*/ 112 w 196"/>
                  <a:gd name="T3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6" h="306">
                    <a:moveTo>
                      <a:pt x="122" y="36"/>
                    </a:moveTo>
                    <a:lnTo>
                      <a:pt x="30" y="199"/>
                    </a:lnTo>
                    <a:lnTo>
                      <a:pt x="122" y="199"/>
                    </a:lnTo>
                    <a:lnTo>
                      <a:pt x="122" y="36"/>
                    </a:lnTo>
                    <a:close/>
                    <a:moveTo>
                      <a:pt x="112" y="0"/>
                    </a:moveTo>
                    <a:lnTo>
                      <a:pt x="158" y="0"/>
                    </a:lnTo>
                    <a:lnTo>
                      <a:pt x="158" y="199"/>
                    </a:lnTo>
                    <a:lnTo>
                      <a:pt x="196" y="199"/>
                    </a:lnTo>
                    <a:lnTo>
                      <a:pt x="196" y="234"/>
                    </a:lnTo>
                    <a:lnTo>
                      <a:pt x="158" y="234"/>
                    </a:lnTo>
                    <a:lnTo>
                      <a:pt x="158" y="306"/>
                    </a:lnTo>
                    <a:lnTo>
                      <a:pt x="122" y="306"/>
                    </a:lnTo>
                    <a:lnTo>
                      <a:pt x="122" y="234"/>
                    </a:lnTo>
                    <a:lnTo>
                      <a:pt x="0" y="234"/>
                    </a:lnTo>
                    <a:lnTo>
                      <a:pt x="0" y="19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Freeform 183">
                <a:extLst>
                  <a:ext uri="{FF2B5EF4-FFF2-40B4-BE49-F238E27FC236}">
                    <a16:creationId xmlns:a16="http://schemas.microsoft.com/office/drawing/2014/main" id="{D3C0D8B2-6B7D-41B1-969F-D50610BDC1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2" y="3173"/>
                <a:ext cx="33" cy="66"/>
              </a:xfrm>
              <a:custGeom>
                <a:avLst/>
                <a:gdLst>
                  <a:gd name="T0" fmla="*/ 0 w 154"/>
                  <a:gd name="T1" fmla="*/ 0 h 306"/>
                  <a:gd name="T2" fmla="*/ 154 w 154"/>
                  <a:gd name="T3" fmla="*/ 0 h 306"/>
                  <a:gd name="T4" fmla="*/ 154 w 154"/>
                  <a:gd name="T5" fmla="*/ 35 h 306"/>
                  <a:gd name="T6" fmla="*/ 36 w 154"/>
                  <a:gd name="T7" fmla="*/ 35 h 306"/>
                  <a:gd name="T8" fmla="*/ 36 w 154"/>
                  <a:gd name="T9" fmla="*/ 125 h 306"/>
                  <a:gd name="T10" fmla="*/ 143 w 154"/>
                  <a:gd name="T11" fmla="*/ 125 h 306"/>
                  <a:gd name="T12" fmla="*/ 143 w 154"/>
                  <a:gd name="T13" fmla="*/ 160 h 306"/>
                  <a:gd name="T14" fmla="*/ 36 w 154"/>
                  <a:gd name="T15" fmla="*/ 160 h 306"/>
                  <a:gd name="T16" fmla="*/ 36 w 154"/>
                  <a:gd name="T17" fmla="*/ 306 h 306"/>
                  <a:gd name="T18" fmla="*/ 0 w 154"/>
                  <a:gd name="T19" fmla="*/ 306 h 306"/>
                  <a:gd name="T20" fmla="*/ 0 w 154"/>
                  <a:gd name="T2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4" h="306">
                    <a:moveTo>
                      <a:pt x="0" y="0"/>
                    </a:moveTo>
                    <a:lnTo>
                      <a:pt x="154" y="0"/>
                    </a:lnTo>
                    <a:lnTo>
                      <a:pt x="154" y="35"/>
                    </a:lnTo>
                    <a:lnTo>
                      <a:pt x="36" y="35"/>
                    </a:lnTo>
                    <a:lnTo>
                      <a:pt x="36" y="125"/>
                    </a:lnTo>
                    <a:lnTo>
                      <a:pt x="143" y="125"/>
                    </a:lnTo>
                    <a:lnTo>
                      <a:pt x="143" y="160"/>
                    </a:lnTo>
                    <a:lnTo>
                      <a:pt x="36" y="160"/>
                    </a:lnTo>
                    <a:lnTo>
                      <a:pt x="36" y="306"/>
                    </a:lnTo>
                    <a:lnTo>
                      <a:pt x="0" y="3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Freeform 184">
                <a:extLst>
                  <a:ext uri="{FF2B5EF4-FFF2-40B4-BE49-F238E27FC236}">
                    <a16:creationId xmlns:a16="http://schemas.microsoft.com/office/drawing/2014/main" id="{FF247377-9605-4185-B3C8-033ECEA26E7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58" y="3173"/>
                <a:ext cx="37" cy="66"/>
              </a:xfrm>
              <a:custGeom>
                <a:avLst/>
                <a:gdLst>
                  <a:gd name="T0" fmla="*/ 37 w 174"/>
                  <a:gd name="T1" fmla="*/ 34 h 306"/>
                  <a:gd name="T2" fmla="*/ 37 w 174"/>
                  <a:gd name="T3" fmla="*/ 149 h 306"/>
                  <a:gd name="T4" fmla="*/ 83 w 174"/>
                  <a:gd name="T5" fmla="*/ 149 h 306"/>
                  <a:gd name="T6" fmla="*/ 122 w 174"/>
                  <a:gd name="T7" fmla="*/ 134 h 306"/>
                  <a:gd name="T8" fmla="*/ 136 w 174"/>
                  <a:gd name="T9" fmla="*/ 92 h 306"/>
                  <a:gd name="T10" fmla="*/ 122 w 174"/>
                  <a:gd name="T11" fmla="*/ 49 h 306"/>
                  <a:gd name="T12" fmla="*/ 83 w 174"/>
                  <a:gd name="T13" fmla="*/ 34 h 306"/>
                  <a:gd name="T14" fmla="*/ 37 w 174"/>
                  <a:gd name="T15" fmla="*/ 34 h 306"/>
                  <a:gd name="T16" fmla="*/ 0 w 174"/>
                  <a:gd name="T17" fmla="*/ 0 h 306"/>
                  <a:gd name="T18" fmla="*/ 83 w 174"/>
                  <a:gd name="T19" fmla="*/ 0 h 306"/>
                  <a:gd name="T20" fmla="*/ 151 w 174"/>
                  <a:gd name="T21" fmla="*/ 24 h 306"/>
                  <a:gd name="T22" fmla="*/ 174 w 174"/>
                  <a:gd name="T23" fmla="*/ 92 h 306"/>
                  <a:gd name="T24" fmla="*/ 151 w 174"/>
                  <a:gd name="T25" fmla="*/ 160 h 306"/>
                  <a:gd name="T26" fmla="*/ 83 w 174"/>
                  <a:gd name="T27" fmla="*/ 183 h 306"/>
                  <a:gd name="T28" fmla="*/ 37 w 174"/>
                  <a:gd name="T29" fmla="*/ 183 h 306"/>
                  <a:gd name="T30" fmla="*/ 37 w 174"/>
                  <a:gd name="T31" fmla="*/ 306 h 306"/>
                  <a:gd name="T32" fmla="*/ 0 w 174"/>
                  <a:gd name="T33" fmla="*/ 306 h 306"/>
                  <a:gd name="T34" fmla="*/ 0 w 174"/>
                  <a:gd name="T35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4" h="306">
                    <a:moveTo>
                      <a:pt x="37" y="34"/>
                    </a:moveTo>
                    <a:lnTo>
                      <a:pt x="37" y="149"/>
                    </a:lnTo>
                    <a:lnTo>
                      <a:pt x="83" y="149"/>
                    </a:lnTo>
                    <a:cubicBezTo>
                      <a:pt x="100" y="149"/>
                      <a:pt x="113" y="144"/>
                      <a:pt x="122" y="134"/>
                    </a:cubicBezTo>
                    <a:cubicBezTo>
                      <a:pt x="131" y="124"/>
                      <a:pt x="136" y="110"/>
                      <a:pt x="136" y="92"/>
                    </a:cubicBezTo>
                    <a:cubicBezTo>
                      <a:pt x="136" y="73"/>
                      <a:pt x="131" y="59"/>
                      <a:pt x="122" y="49"/>
                    </a:cubicBezTo>
                    <a:cubicBezTo>
                      <a:pt x="113" y="39"/>
                      <a:pt x="100" y="34"/>
                      <a:pt x="83" y="34"/>
                    </a:cubicBezTo>
                    <a:lnTo>
                      <a:pt x="37" y="34"/>
                    </a:lnTo>
                    <a:close/>
                    <a:moveTo>
                      <a:pt x="0" y="0"/>
                    </a:moveTo>
                    <a:lnTo>
                      <a:pt x="83" y="0"/>
                    </a:lnTo>
                    <a:cubicBezTo>
                      <a:pt x="113" y="0"/>
                      <a:pt x="136" y="8"/>
                      <a:pt x="151" y="24"/>
                    </a:cubicBezTo>
                    <a:cubicBezTo>
                      <a:pt x="166" y="39"/>
                      <a:pt x="174" y="62"/>
                      <a:pt x="174" y="92"/>
                    </a:cubicBezTo>
                    <a:cubicBezTo>
                      <a:pt x="174" y="122"/>
                      <a:pt x="166" y="145"/>
                      <a:pt x="151" y="160"/>
                    </a:cubicBezTo>
                    <a:cubicBezTo>
                      <a:pt x="136" y="176"/>
                      <a:pt x="113" y="183"/>
                      <a:pt x="83" y="183"/>
                    </a:cubicBezTo>
                    <a:lnTo>
                      <a:pt x="37" y="183"/>
                    </a:lnTo>
                    <a:lnTo>
                      <a:pt x="37" y="306"/>
                    </a:lnTo>
                    <a:lnTo>
                      <a:pt x="0" y="3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Freeform 185">
                <a:extLst>
                  <a:ext uri="{FF2B5EF4-FFF2-40B4-BE49-F238E27FC236}">
                    <a16:creationId xmlns:a16="http://schemas.microsoft.com/office/drawing/2014/main" id="{48A80990-EC15-4A47-9AD4-02332EFF3A4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04" y="3171"/>
                <a:ext cx="40" cy="69"/>
              </a:xfrm>
              <a:custGeom>
                <a:avLst/>
                <a:gdLst>
                  <a:gd name="T0" fmla="*/ 96 w 186"/>
                  <a:gd name="T1" fmla="*/ 142 h 317"/>
                  <a:gd name="T2" fmla="*/ 57 w 186"/>
                  <a:gd name="T3" fmla="*/ 161 h 317"/>
                  <a:gd name="T4" fmla="*/ 43 w 186"/>
                  <a:gd name="T5" fmla="*/ 213 h 317"/>
                  <a:gd name="T6" fmla="*/ 57 w 186"/>
                  <a:gd name="T7" fmla="*/ 266 h 317"/>
                  <a:gd name="T8" fmla="*/ 96 w 186"/>
                  <a:gd name="T9" fmla="*/ 285 h 317"/>
                  <a:gd name="T10" fmla="*/ 135 w 186"/>
                  <a:gd name="T11" fmla="*/ 266 h 317"/>
                  <a:gd name="T12" fmla="*/ 149 w 186"/>
                  <a:gd name="T13" fmla="*/ 213 h 317"/>
                  <a:gd name="T14" fmla="*/ 135 w 186"/>
                  <a:gd name="T15" fmla="*/ 161 h 317"/>
                  <a:gd name="T16" fmla="*/ 96 w 186"/>
                  <a:gd name="T17" fmla="*/ 142 h 317"/>
                  <a:gd name="T18" fmla="*/ 168 w 186"/>
                  <a:gd name="T19" fmla="*/ 12 h 317"/>
                  <a:gd name="T20" fmla="*/ 168 w 186"/>
                  <a:gd name="T21" fmla="*/ 50 h 317"/>
                  <a:gd name="T22" fmla="*/ 140 w 186"/>
                  <a:gd name="T23" fmla="*/ 39 h 317"/>
                  <a:gd name="T24" fmla="*/ 113 w 186"/>
                  <a:gd name="T25" fmla="*/ 35 h 317"/>
                  <a:gd name="T26" fmla="*/ 58 w 186"/>
                  <a:gd name="T27" fmla="*/ 62 h 317"/>
                  <a:gd name="T28" fmla="*/ 36 w 186"/>
                  <a:gd name="T29" fmla="*/ 146 h 317"/>
                  <a:gd name="T30" fmla="*/ 63 w 186"/>
                  <a:gd name="T31" fmla="*/ 119 h 317"/>
                  <a:gd name="T32" fmla="*/ 98 w 186"/>
                  <a:gd name="T33" fmla="*/ 109 h 317"/>
                  <a:gd name="T34" fmla="*/ 162 w 186"/>
                  <a:gd name="T35" fmla="*/ 137 h 317"/>
                  <a:gd name="T36" fmla="*/ 186 w 186"/>
                  <a:gd name="T37" fmla="*/ 213 h 317"/>
                  <a:gd name="T38" fmla="*/ 161 w 186"/>
                  <a:gd name="T39" fmla="*/ 289 h 317"/>
                  <a:gd name="T40" fmla="*/ 96 w 186"/>
                  <a:gd name="T41" fmla="*/ 317 h 317"/>
                  <a:gd name="T42" fmla="*/ 25 w 186"/>
                  <a:gd name="T43" fmla="*/ 277 h 317"/>
                  <a:gd name="T44" fmla="*/ 0 w 186"/>
                  <a:gd name="T45" fmla="*/ 159 h 317"/>
                  <a:gd name="T46" fmla="*/ 30 w 186"/>
                  <a:gd name="T47" fmla="*/ 43 h 317"/>
                  <a:gd name="T48" fmla="*/ 111 w 186"/>
                  <a:gd name="T49" fmla="*/ 0 h 317"/>
                  <a:gd name="T50" fmla="*/ 139 w 186"/>
                  <a:gd name="T51" fmla="*/ 3 h 317"/>
                  <a:gd name="T52" fmla="*/ 168 w 186"/>
                  <a:gd name="T53" fmla="*/ 12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6" h="317">
                    <a:moveTo>
                      <a:pt x="96" y="142"/>
                    </a:moveTo>
                    <a:cubicBezTo>
                      <a:pt x="80" y="142"/>
                      <a:pt x="67" y="148"/>
                      <a:pt x="57" y="161"/>
                    </a:cubicBezTo>
                    <a:cubicBezTo>
                      <a:pt x="47" y="174"/>
                      <a:pt x="43" y="191"/>
                      <a:pt x="43" y="213"/>
                    </a:cubicBezTo>
                    <a:cubicBezTo>
                      <a:pt x="43" y="235"/>
                      <a:pt x="47" y="253"/>
                      <a:pt x="57" y="266"/>
                    </a:cubicBezTo>
                    <a:cubicBezTo>
                      <a:pt x="67" y="278"/>
                      <a:pt x="80" y="285"/>
                      <a:pt x="96" y="285"/>
                    </a:cubicBezTo>
                    <a:cubicBezTo>
                      <a:pt x="112" y="285"/>
                      <a:pt x="125" y="278"/>
                      <a:pt x="135" y="266"/>
                    </a:cubicBezTo>
                    <a:cubicBezTo>
                      <a:pt x="144" y="253"/>
                      <a:pt x="149" y="235"/>
                      <a:pt x="149" y="213"/>
                    </a:cubicBezTo>
                    <a:cubicBezTo>
                      <a:pt x="149" y="191"/>
                      <a:pt x="144" y="174"/>
                      <a:pt x="135" y="161"/>
                    </a:cubicBezTo>
                    <a:cubicBezTo>
                      <a:pt x="125" y="148"/>
                      <a:pt x="112" y="142"/>
                      <a:pt x="96" y="142"/>
                    </a:cubicBezTo>
                    <a:close/>
                    <a:moveTo>
                      <a:pt x="168" y="12"/>
                    </a:moveTo>
                    <a:lnTo>
                      <a:pt x="168" y="50"/>
                    </a:lnTo>
                    <a:cubicBezTo>
                      <a:pt x="159" y="45"/>
                      <a:pt x="150" y="41"/>
                      <a:pt x="140" y="39"/>
                    </a:cubicBezTo>
                    <a:cubicBezTo>
                      <a:pt x="131" y="36"/>
                      <a:pt x="122" y="35"/>
                      <a:pt x="113" y="35"/>
                    </a:cubicBezTo>
                    <a:cubicBezTo>
                      <a:pt x="89" y="35"/>
                      <a:pt x="70" y="44"/>
                      <a:pt x="58" y="62"/>
                    </a:cubicBezTo>
                    <a:cubicBezTo>
                      <a:pt x="45" y="81"/>
                      <a:pt x="38" y="109"/>
                      <a:pt x="36" y="146"/>
                    </a:cubicBezTo>
                    <a:cubicBezTo>
                      <a:pt x="43" y="134"/>
                      <a:pt x="52" y="125"/>
                      <a:pt x="63" y="119"/>
                    </a:cubicBezTo>
                    <a:cubicBezTo>
                      <a:pt x="73" y="112"/>
                      <a:pt x="85" y="109"/>
                      <a:pt x="98" y="109"/>
                    </a:cubicBezTo>
                    <a:cubicBezTo>
                      <a:pt x="125" y="109"/>
                      <a:pt x="146" y="118"/>
                      <a:pt x="162" y="137"/>
                    </a:cubicBezTo>
                    <a:cubicBezTo>
                      <a:pt x="178" y="156"/>
                      <a:pt x="186" y="181"/>
                      <a:pt x="186" y="213"/>
                    </a:cubicBezTo>
                    <a:cubicBezTo>
                      <a:pt x="186" y="245"/>
                      <a:pt x="178" y="270"/>
                      <a:pt x="161" y="289"/>
                    </a:cubicBezTo>
                    <a:cubicBezTo>
                      <a:pt x="145" y="308"/>
                      <a:pt x="123" y="317"/>
                      <a:pt x="96" y="317"/>
                    </a:cubicBezTo>
                    <a:cubicBezTo>
                      <a:pt x="65" y="317"/>
                      <a:pt x="41" y="304"/>
                      <a:pt x="25" y="277"/>
                    </a:cubicBezTo>
                    <a:cubicBezTo>
                      <a:pt x="8" y="250"/>
                      <a:pt x="0" y="210"/>
                      <a:pt x="0" y="159"/>
                    </a:cubicBezTo>
                    <a:cubicBezTo>
                      <a:pt x="0" y="110"/>
                      <a:pt x="10" y="72"/>
                      <a:pt x="30" y="43"/>
                    </a:cubicBezTo>
                    <a:cubicBezTo>
                      <a:pt x="50" y="14"/>
                      <a:pt x="77" y="0"/>
                      <a:pt x="111" y="0"/>
                    </a:cubicBezTo>
                    <a:cubicBezTo>
                      <a:pt x="121" y="0"/>
                      <a:pt x="130" y="1"/>
                      <a:pt x="139" y="3"/>
                    </a:cubicBezTo>
                    <a:cubicBezTo>
                      <a:pt x="148" y="5"/>
                      <a:pt x="158" y="8"/>
                      <a:pt x="168" y="1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Freeform 186">
                <a:extLst>
                  <a:ext uri="{FF2B5EF4-FFF2-40B4-BE49-F238E27FC236}">
                    <a16:creationId xmlns:a16="http://schemas.microsoft.com/office/drawing/2014/main" id="{7BC26062-F2DF-43F8-BE3D-2B2EC26E97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53" y="3173"/>
                <a:ext cx="42" cy="66"/>
              </a:xfrm>
              <a:custGeom>
                <a:avLst/>
                <a:gdLst>
                  <a:gd name="T0" fmla="*/ 122 w 196"/>
                  <a:gd name="T1" fmla="*/ 36 h 306"/>
                  <a:gd name="T2" fmla="*/ 30 w 196"/>
                  <a:gd name="T3" fmla="*/ 200 h 306"/>
                  <a:gd name="T4" fmla="*/ 122 w 196"/>
                  <a:gd name="T5" fmla="*/ 200 h 306"/>
                  <a:gd name="T6" fmla="*/ 122 w 196"/>
                  <a:gd name="T7" fmla="*/ 36 h 306"/>
                  <a:gd name="T8" fmla="*/ 112 w 196"/>
                  <a:gd name="T9" fmla="*/ 0 h 306"/>
                  <a:gd name="T10" fmla="*/ 158 w 196"/>
                  <a:gd name="T11" fmla="*/ 0 h 306"/>
                  <a:gd name="T12" fmla="*/ 158 w 196"/>
                  <a:gd name="T13" fmla="*/ 200 h 306"/>
                  <a:gd name="T14" fmla="*/ 196 w 196"/>
                  <a:gd name="T15" fmla="*/ 200 h 306"/>
                  <a:gd name="T16" fmla="*/ 196 w 196"/>
                  <a:gd name="T17" fmla="*/ 234 h 306"/>
                  <a:gd name="T18" fmla="*/ 158 w 196"/>
                  <a:gd name="T19" fmla="*/ 234 h 306"/>
                  <a:gd name="T20" fmla="*/ 158 w 196"/>
                  <a:gd name="T21" fmla="*/ 306 h 306"/>
                  <a:gd name="T22" fmla="*/ 122 w 196"/>
                  <a:gd name="T23" fmla="*/ 306 h 306"/>
                  <a:gd name="T24" fmla="*/ 122 w 196"/>
                  <a:gd name="T25" fmla="*/ 234 h 306"/>
                  <a:gd name="T26" fmla="*/ 0 w 196"/>
                  <a:gd name="T27" fmla="*/ 234 h 306"/>
                  <a:gd name="T28" fmla="*/ 0 w 196"/>
                  <a:gd name="T29" fmla="*/ 194 h 306"/>
                  <a:gd name="T30" fmla="*/ 112 w 196"/>
                  <a:gd name="T3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6" h="306">
                    <a:moveTo>
                      <a:pt x="122" y="36"/>
                    </a:moveTo>
                    <a:lnTo>
                      <a:pt x="30" y="200"/>
                    </a:lnTo>
                    <a:lnTo>
                      <a:pt x="122" y="200"/>
                    </a:lnTo>
                    <a:lnTo>
                      <a:pt x="122" y="36"/>
                    </a:lnTo>
                    <a:close/>
                    <a:moveTo>
                      <a:pt x="112" y="0"/>
                    </a:moveTo>
                    <a:lnTo>
                      <a:pt x="158" y="0"/>
                    </a:lnTo>
                    <a:lnTo>
                      <a:pt x="158" y="200"/>
                    </a:lnTo>
                    <a:lnTo>
                      <a:pt x="196" y="200"/>
                    </a:lnTo>
                    <a:lnTo>
                      <a:pt x="196" y="234"/>
                    </a:lnTo>
                    <a:lnTo>
                      <a:pt x="158" y="234"/>
                    </a:lnTo>
                    <a:lnTo>
                      <a:pt x="158" y="306"/>
                    </a:lnTo>
                    <a:lnTo>
                      <a:pt x="122" y="306"/>
                    </a:lnTo>
                    <a:lnTo>
                      <a:pt x="122" y="234"/>
                    </a:lnTo>
                    <a:lnTo>
                      <a:pt x="0" y="234"/>
                    </a:lnTo>
                    <a:lnTo>
                      <a:pt x="0" y="19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Rectangle 187">
                <a:extLst>
                  <a:ext uri="{FF2B5EF4-FFF2-40B4-BE49-F238E27FC236}">
                    <a16:creationId xmlns:a16="http://schemas.microsoft.com/office/drawing/2014/main" id="{B251A2C9-B408-4C51-97B8-9C550C2EBA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6" y="1766"/>
                <a:ext cx="9" cy="6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Freeform 188">
                <a:extLst>
                  <a:ext uri="{FF2B5EF4-FFF2-40B4-BE49-F238E27FC236}">
                    <a16:creationId xmlns:a16="http://schemas.microsoft.com/office/drawing/2014/main" id="{C3067AE4-BDBB-4E88-9DA6-1B9478E2E5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" y="1766"/>
                <a:ext cx="46" cy="63"/>
              </a:xfrm>
              <a:custGeom>
                <a:avLst/>
                <a:gdLst>
                  <a:gd name="T0" fmla="*/ 0 w 209"/>
                  <a:gd name="T1" fmla="*/ 0 h 293"/>
                  <a:gd name="T2" fmla="*/ 50 w 209"/>
                  <a:gd name="T3" fmla="*/ 0 h 293"/>
                  <a:gd name="T4" fmla="*/ 173 w 209"/>
                  <a:gd name="T5" fmla="*/ 245 h 293"/>
                  <a:gd name="T6" fmla="*/ 173 w 209"/>
                  <a:gd name="T7" fmla="*/ 0 h 293"/>
                  <a:gd name="T8" fmla="*/ 209 w 209"/>
                  <a:gd name="T9" fmla="*/ 0 h 293"/>
                  <a:gd name="T10" fmla="*/ 209 w 209"/>
                  <a:gd name="T11" fmla="*/ 293 h 293"/>
                  <a:gd name="T12" fmla="*/ 159 w 209"/>
                  <a:gd name="T13" fmla="*/ 293 h 293"/>
                  <a:gd name="T14" fmla="*/ 36 w 209"/>
                  <a:gd name="T15" fmla="*/ 48 h 293"/>
                  <a:gd name="T16" fmla="*/ 36 w 209"/>
                  <a:gd name="T17" fmla="*/ 293 h 293"/>
                  <a:gd name="T18" fmla="*/ 0 w 209"/>
                  <a:gd name="T19" fmla="*/ 293 h 293"/>
                  <a:gd name="T20" fmla="*/ 0 w 209"/>
                  <a:gd name="T21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9" h="293">
                    <a:moveTo>
                      <a:pt x="0" y="0"/>
                    </a:moveTo>
                    <a:lnTo>
                      <a:pt x="50" y="0"/>
                    </a:lnTo>
                    <a:lnTo>
                      <a:pt x="173" y="245"/>
                    </a:lnTo>
                    <a:lnTo>
                      <a:pt x="173" y="0"/>
                    </a:lnTo>
                    <a:lnTo>
                      <a:pt x="209" y="0"/>
                    </a:lnTo>
                    <a:lnTo>
                      <a:pt x="209" y="293"/>
                    </a:lnTo>
                    <a:lnTo>
                      <a:pt x="159" y="293"/>
                    </a:lnTo>
                    <a:lnTo>
                      <a:pt x="36" y="48"/>
                    </a:lnTo>
                    <a:lnTo>
                      <a:pt x="36" y="293"/>
                    </a:lnTo>
                    <a:lnTo>
                      <a:pt x="0" y="2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Freeform 189">
                <a:extLst>
                  <a:ext uri="{FF2B5EF4-FFF2-40B4-BE49-F238E27FC236}">
                    <a16:creationId xmlns:a16="http://schemas.microsoft.com/office/drawing/2014/main" id="{EA7E2F77-EEDF-4A49-9E34-B23FA4B516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3" y="1766"/>
                <a:ext cx="51" cy="63"/>
              </a:xfrm>
              <a:custGeom>
                <a:avLst/>
                <a:gdLst>
                  <a:gd name="T0" fmla="*/ 0 w 234"/>
                  <a:gd name="T1" fmla="*/ 0 h 293"/>
                  <a:gd name="T2" fmla="*/ 234 w 234"/>
                  <a:gd name="T3" fmla="*/ 0 h 293"/>
                  <a:gd name="T4" fmla="*/ 234 w 234"/>
                  <a:gd name="T5" fmla="*/ 34 h 293"/>
                  <a:gd name="T6" fmla="*/ 136 w 234"/>
                  <a:gd name="T7" fmla="*/ 34 h 293"/>
                  <a:gd name="T8" fmla="*/ 136 w 234"/>
                  <a:gd name="T9" fmla="*/ 293 h 293"/>
                  <a:gd name="T10" fmla="*/ 98 w 234"/>
                  <a:gd name="T11" fmla="*/ 293 h 293"/>
                  <a:gd name="T12" fmla="*/ 98 w 234"/>
                  <a:gd name="T13" fmla="*/ 34 h 293"/>
                  <a:gd name="T14" fmla="*/ 0 w 234"/>
                  <a:gd name="T15" fmla="*/ 34 h 293"/>
                  <a:gd name="T16" fmla="*/ 0 w 234"/>
                  <a:gd name="T17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4" h="293">
                    <a:moveTo>
                      <a:pt x="0" y="0"/>
                    </a:moveTo>
                    <a:lnTo>
                      <a:pt x="234" y="0"/>
                    </a:lnTo>
                    <a:lnTo>
                      <a:pt x="234" y="34"/>
                    </a:lnTo>
                    <a:lnTo>
                      <a:pt x="136" y="34"/>
                    </a:lnTo>
                    <a:lnTo>
                      <a:pt x="136" y="293"/>
                    </a:lnTo>
                    <a:lnTo>
                      <a:pt x="98" y="293"/>
                    </a:lnTo>
                    <a:lnTo>
                      <a:pt x="98" y="34"/>
                    </a:lnTo>
                    <a:lnTo>
                      <a:pt x="0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Rectangle 190">
                <a:extLst>
                  <a:ext uri="{FF2B5EF4-FFF2-40B4-BE49-F238E27FC236}">
                    <a16:creationId xmlns:a16="http://schemas.microsoft.com/office/drawing/2014/main" id="{AE63AF56-FD03-4365-BF3D-08FEA5094D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8" y="1762"/>
                <a:ext cx="8" cy="6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Freeform 191">
                <a:extLst>
                  <a:ext uri="{FF2B5EF4-FFF2-40B4-BE49-F238E27FC236}">
                    <a16:creationId xmlns:a16="http://schemas.microsoft.com/office/drawing/2014/main" id="{FB3BD9D5-7DC0-4988-95FB-737EEBDE14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2" y="1762"/>
                <a:ext cx="45" cy="63"/>
              </a:xfrm>
              <a:custGeom>
                <a:avLst/>
                <a:gdLst>
                  <a:gd name="T0" fmla="*/ 0 w 209"/>
                  <a:gd name="T1" fmla="*/ 0 h 293"/>
                  <a:gd name="T2" fmla="*/ 50 w 209"/>
                  <a:gd name="T3" fmla="*/ 0 h 293"/>
                  <a:gd name="T4" fmla="*/ 173 w 209"/>
                  <a:gd name="T5" fmla="*/ 245 h 293"/>
                  <a:gd name="T6" fmla="*/ 173 w 209"/>
                  <a:gd name="T7" fmla="*/ 0 h 293"/>
                  <a:gd name="T8" fmla="*/ 209 w 209"/>
                  <a:gd name="T9" fmla="*/ 0 h 293"/>
                  <a:gd name="T10" fmla="*/ 209 w 209"/>
                  <a:gd name="T11" fmla="*/ 293 h 293"/>
                  <a:gd name="T12" fmla="*/ 159 w 209"/>
                  <a:gd name="T13" fmla="*/ 293 h 293"/>
                  <a:gd name="T14" fmla="*/ 36 w 209"/>
                  <a:gd name="T15" fmla="*/ 48 h 293"/>
                  <a:gd name="T16" fmla="*/ 36 w 209"/>
                  <a:gd name="T17" fmla="*/ 293 h 293"/>
                  <a:gd name="T18" fmla="*/ 0 w 209"/>
                  <a:gd name="T19" fmla="*/ 293 h 293"/>
                  <a:gd name="T20" fmla="*/ 0 w 209"/>
                  <a:gd name="T21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9" h="293">
                    <a:moveTo>
                      <a:pt x="0" y="0"/>
                    </a:moveTo>
                    <a:lnTo>
                      <a:pt x="50" y="0"/>
                    </a:lnTo>
                    <a:lnTo>
                      <a:pt x="173" y="245"/>
                    </a:lnTo>
                    <a:lnTo>
                      <a:pt x="173" y="0"/>
                    </a:lnTo>
                    <a:lnTo>
                      <a:pt x="209" y="0"/>
                    </a:lnTo>
                    <a:lnTo>
                      <a:pt x="209" y="293"/>
                    </a:lnTo>
                    <a:lnTo>
                      <a:pt x="159" y="293"/>
                    </a:lnTo>
                    <a:lnTo>
                      <a:pt x="36" y="48"/>
                    </a:lnTo>
                    <a:lnTo>
                      <a:pt x="36" y="293"/>
                    </a:lnTo>
                    <a:lnTo>
                      <a:pt x="0" y="2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Freeform 192">
                <a:extLst>
                  <a:ext uri="{FF2B5EF4-FFF2-40B4-BE49-F238E27FC236}">
                    <a16:creationId xmlns:a16="http://schemas.microsoft.com/office/drawing/2014/main" id="{E5529943-8E42-4C98-A986-7B112E587A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5" y="1762"/>
                <a:ext cx="50" cy="63"/>
              </a:xfrm>
              <a:custGeom>
                <a:avLst/>
                <a:gdLst>
                  <a:gd name="T0" fmla="*/ 0 w 234"/>
                  <a:gd name="T1" fmla="*/ 0 h 293"/>
                  <a:gd name="T2" fmla="*/ 234 w 234"/>
                  <a:gd name="T3" fmla="*/ 0 h 293"/>
                  <a:gd name="T4" fmla="*/ 234 w 234"/>
                  <a:gd name="T5" fmla="*/ 33 h 293"/>
                  <a:gd name="T6" fmla="*/ 136 w 234"/>
                  <a:gd name="T7" fmla="*/ 33 h 293"/>
                  <a:gd name="T8" fmla="*/ 136 w 234"/>
                  <a:gd name="T9" fmla="*/ 293 h 293"/>
                  <a:gd name="T10" fmla="*/ 98 w 234"/>
                  <a:gd name="T11" fmla="*/ 293 h 293"/>
                  <a:gd name="T12" fmla="*/ 98 w 234"/>
                  <a:gd name="T13" fmla="*/ 33 h 293"/>
                  <a:gd name="T14" fmla="*/ 0 w 234"/>
                  <a:gd name="T15" fmla="*/ 33 h 293"/>
                  <a:gd name="T16" fmla="*/ 0 w 234"/>
                  <a:gd name="T17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4" h="293">
                    <a:moveTo>
                      <a:pt x="0" y="0"/>
                    </a:moveTo>
                    <a:lnTo>
                      <a:pt x="234" y="0"/>
                    </a:lnTo>
                    <a:lnTo>
                      <a:pt x="234" y="33"/>
                    </a:lnTo>
                    <a:lnTo>
                      <a:pt x="136" y="33"/>
                    </a:lnTo>
                    <a:lnTo>
                      <a:pt x="136" y="293"/>
                    </a:lnTo>
                    <a:lnTo>
                      <a:pt x="98" y="293"/>
                    </a:lnTo>
                    <a:lnTo>
                      <a:pt x="98" y="33"/>
                    </a:lnTo>
                    <a:lnTo>
                      <a:pt x="0" y="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Rectangle 193">
                <a:extLst>
                  <a:ext uri="{FF2B5EF4-FFF2-40B4-BE49-F238E27FC236}">
                    <a16:creationId xmlns:a16="http://schemas.microsoft.com/office/drawing/2014/main" id="{DCF62F8C-870D-464E-AE29-F58C9D5423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6" y="1969"/>
                <a:ext cx="9" cy="6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Freeform 194">
                <a:extLst>
                  <a:ext uri="{FF2B5EF4-FFF2-40B4-BE49-F238E27FC236}">
                    <a16:creationId xmlns:a16="http://schemas.microsoft.com/office/drawing/2014/main" id="{B95F85CA-040A-48D5-BE42-D7E90F48DF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" y="1969"/>
                <a:ext cx="46" cy="63"/>
              </a:xfrm>
              <a:custGeom>
                <a:avLst/>
                <a:gdLst>
                  <a:gd name="T0" fmla="*/ 0 w 209"/>
                  <a:gd name="T1" fmla="*/ 0 h 293"/>
                  <a:gd name="T2" fmla="*/ 50 w 209"/>
                  <a:gd name="T3" fmla="*/ 0 h 293"/>
                  <a:gd name="T4" fmla="*/ 173 w 209"/>
                  <a:gd name="T5" fmla="*/ 245 h 293"/>
                  <a:gd name="T6" fmla="*/ 173 w 209"/>
                  <a:gd name="T7" fmla="*/ 0 h 293"/>
                  <a:gd name="T8" fmla="*/ 209 w 209"/>
                  <a:gd name="T9" fmla="*/ 0 h 293"/>
                  <a:gd name="T10" fmla="*/ 209 w 209"/>
                  <a:gd name="T11" fmla="*/ 293 h 293"/>
                  <a:gd name="T12" fmla="*/ 159 w 209"/>
                  <a:gd name="T13" fmla="*/ 293 h 293"/>
                  <a:gd name="T14" fmla="*/ 36 w 209"/>
                  <a:gd name="T15" fmla="*/ 47 h 293"/>
                  <a:gd name="T16" fmla="*/ 36 w 209"/>
                  <a:gd name="T17" fmla="*/ 293 h 293"/>
                  <a:gd name="T18" fmla="*/ 0 w 209"/>
                  <a:gd name="T19" fmla="*/ 293 h 293"/>
                  <a:gd name="T20" fmla="*/ 0 w 209"/>
                  <a:gd name="T21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9" h="293">
                    <a:moveTo>
                      <a:pt x="0" y="0"/>
                    </a:moveTo>
                    <a:lnTo>
                      <a:pt x="50" y="0"/>
                    </a:lnTo>
                    <a:lnTo>
                      <a:pt x="173" y="245"/>
                    </a:lnTo>
                    <a:lnTo>
                      <a:pt x="173" y="0"/>
                    </a:lnTo>
                    <a:lnTo>
                      <a:pt x="209" y="0"/>
                    </a:lnTo>
                    <a:lnTo>
                      <a:pt x="209" y="293"/>
                    </a:lnTo>
                    <a:lnTo>
                      <a:pt x="159" y="293"/>
                    </a:lnTo>
                    <a:lnTo>
                      <a:pt x="36" y="47"/>
                    </a:lnTo>
                    <a:lnTo>
                      <a:pt x="36" y="293"/>
                    </a:lnTo>
                    <a:lnTo>
                      <a:pt x="0" y="2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" name="Freeform 195">
                <a:extLst>
                  <a:ext uri="{FF2B5EF4-FFF2-40B4-BE49-F238E27FC236}">
                    <a16:creationId xmlns:a16="http://schemas.microsoft.com/office/drawing/2014/main" id="{445AFDDB-AF66-4927-84A3-C125C434F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3" y="1969"/>
                <a:ext cx="51" cy="63"/>
              </a:xfrm>
              <a:custGeom>
                <a:avLst/>
                <a:gdLst>
                  <a:gd name="T0" fmla="*/ 0 w 234"/>
                  <a:gd name="T1" fmla="*/ 0 h 293"/>
                  <a:gd name="T2" fmla="*/ 234 w 234"/>
                  <a:gd name="T3" fmla="*/ 0 h 293"/>
                  <a:gd name="T4" fmla="*/ 234 w 234"/>
                  <a:gd name="T5" fmla="*/ 33 h 293"/>
                  <a:gd name="T6" fmla="*/ 136 w 234"/>
                  <a:gd name="T7" fmla="*/ 33 h 293"/>
                  <a:gd name="T8" fmla="*/ 136 w 234"/>
                  <a:gd name="T9" fmla="*/ 293 h 293"/>
                  <a:gd name="T10" fmla="*/ 98 w 234"/>
                  <a:gd name="T11" fmla="*/ 293 h 293"/>
                  <a:gd name="T12" fmla="*/ 98 w 234"/>
                  <a:gd name="T13" fmla="*/ 33 h 293"/>
                  <a:gd name="T14" fmla="*/ 0 w 234"/>
                  <a:gd name="T15" fmla="*/ 33 h 293"/>
                  <a:gd name="T16" fmla="*/ 0 w 234"/>
                  <a:gd name="T17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4" h="293">
                    <a:moveTo>
                      <a:pt x="0" y="0"/>
                    </a:moveTo>
                    <a:lnTo>
                      <a:pt x="234" y="0"/>
                    </a:lnTo>
                    <a:lnTo>
                      <a:pt x="234" y="33"/>
                    </a:lnTo>
                    <a:lnTo>
                      <a:pt x="136" y="33"/>
                    </a:lnTo>
                    <a:lnTo>
                      <a:pt x="136" y="293"/>
                    </a:lnTo>
                    <a:lnTo>
                      <a:pt x="98" y="293"/>
                    </a:lnTo>
                    <a:lnTo>
                      <a:pt x="98" y="33"/>
                    </a:lnTo>
                    <a:lnTo>
                      <a:pt x="0" y="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" name="Rectangle 196">
                <a:extLst>
                  <a:ext uri="{FF2B5EF4-FFF2-40B4-BE49-F238E27FC236}">
                    <a16:creationId xmlns:a16="http://schemas.microsoft.com/office/drawing/2014/main" id="{4E147802-319F-4ECD-8371-343417B7FD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8" y="1964"/>
                <a:ext cx="8" cy="6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" name="Freeform 197">
                <a:extLst>
                  <a:ext uri="{FF2B5EF4-FFF2-40B4-BE49-F238E27FC236}">
                    <a16:creationId xmlns:a16="http://schemas.microsoft.com/office/drawing/2014/main" id="{0B359BFE-53F7-42B9-BEC9-B61A7BD733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2" y="1964"/>
                <a:ext cx="45" cy="64"/>
              </a:xfrm>
              <a:custGeom>
                <a:avLst/>
                <a:gdLst>
                  <a:gd name="T0" fmla="*/ 0 w 209"/>
                  <a:gd name="T1" fmla="*/ 0 h 293"/>
                  <a:gd name="T2" fmla="*/ 50 w 209"/>
                  <a:gd name="T3" fmla="*/ 0 h 293"/>
                  <a:gd name="T4" fmla="*/ 173 w 209"/>
                  <a:gd name="T5" fmla="*/ 245 h 293"/>
                  <a:gd name="T6" fmla="*/ 173 w 209"/>
                  <a:gd name="T7" fmla="*/ 0 h 293"/>
                  <a:gd name="T8" fmla="*/ 209 w 209"/>
                  <a:gd name="T9" fmla="*/ 0 h 293"/>
                  <a:gd name="T10" fmla="*/ 209 w 209"/>
                  <a:gd name="T11" fmla="*/ 293 h 293"/>
                  <a:gd name="T12" fmla="*/ 159 w 209"/>
                  <a:gd name="T13" fmla="*/ 293 h 293"/>
                  <a:gd name="T14" fmla="*/ 36 w 209"/>
                  <a:gd name="T15" fmla="*/ 48 h 293"/>
                  <a:gd name="T16" fmla="*/ 36 w 209"/>
                  <a:gd name="T17" fmla="*/ 293 h 293"/>
                  <a:gd name="T18" fmla="*/ 0 w 209"/>
                  <a:gd name="T19" fmla="*/ 293 h 293"/>
                  <a:gd name="T20" fmla="*/ 0 w 209"/>
                  <a:gd name="T21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9" h="293">
                    <a:moveTo>
                      <a:pt x="0" y="0"/>
                    </a:moveTo>
                    <a:lnTo>
                      <a:pt x="50" y="0"/>
                    </a:lnTo>
                    <a:lnTo>
                      <a:pt x="173" y="245"/>
                    </a:lnTo>
                    <a:lnTo>
                      <a:pt x="173" y="0"/>
                    </a:lnTo>
                    <a:lnTo>
                      <a:pt x="209" y="0"/>
                    </a:lnTo>
                    <a:lnTo>
                      <a:pt x="209" y="293"/>
                    </a:lnTo>
                    <a:lnTo>
                      <a:pt x="159" y="293"/>
                    </a:lnTo>
                    <a:lnTo>
                      <a:pt x="36" y="48"/>
                    </a:lnTo>
                    <a:lnTo>
                      <a:pt x="36" y="293"/>
                    </a:lnTo>
                    <a:lnTo>
                      <a:pt x="0" y="2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" name="Freeform 198">
                <a:extLst>
                  <a:ext uri="{FF2B5EF4-FFF2-40B4-BE49-F238E27FC236}">
                    <a16:creationId xmlns:a16="http://schemas.microsoft.com/office/drawing/2014/main" id="{984EAA1B-55A2-4FE7-ACF9-B9AA01D225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5" y="1964"/>
                <a:ext cx="50" cy="64"/>
              </a:xfrm>
              <a:custGeom>
                <a:avLst/>
                <a:gdLst>
                  <a:gd name="T0" fmla="*/ 0 w 234"/>
                  <a:gd name="T1" fmla="*/ 0 h 293"/>
                  <a:gd name="T2" fmla="*/ 234 w 234"/>
                  <a:gd name="T3" fmla="*/ 0 h 293"/>
                  <a:gd name="T4" fmla="*/ 234 w 234"/>
                  <a:gd name="T5" fmla="*/ 34 h 293"/>
                  <a:gd name="T6" fmla="*/ 136 w 234"/>
                  <a:gd name="T7" fmla="*/ 34 h 293"/>
                  <a:gd name="T8" fmla="*/ 136 w 234"/>
                  <a:gd name="T9" fmla="*/ 293 h 293"/>
                  <a:gd name="T10" fmla="*/ 98 w 234"/>
                  <a:gd name="T11" fmla="*/ 293 h 293"/>
                  <a:gd name="T12" fmla="*/ 98 w 234"/>
                  <a:gd name="T13" fmla="*/ 34 h 293"/>
                  <a:gd name="T14" fmla="*/ 0 w 234"/>
                  <a:gd name="T15" fmla="*/ 34 h 293"/>
                  <a:gd name="T16" fmla="*/ 0 w 234"/>
                  <a:gd name="T17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4" h="293">
                    <a:moveTo>
                      <a:pt x="0" y="0"/>
                    </a:moveTo>
                    <a:lnTo>
                      <a:pt x="234" y="0"/>
                    </a:lnTo>
                    <a:lnTo>
                      <a:pt x="234" y="34"/>
                    </a:lnTo>
                    <a:lnTo>
                      <a:pt x="136" y="34"/>
                    </a:lnTo>
                    <a:lnTo>
                      <a:pt x="136" y="293"/>
                    </a:lnTo>
                    <a:lnTo>
                      <a:pt x="98" y="293"/>
                    </a:lnTo>
                    <a:lnTo>
                      <a:pt x="98" y="34"/>
                    </a:lnTo>
                    <a:lnTo>
                      <a:pt x="0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" name="Rectangle 199">
                <a:extLst>
                  <a:ext uri="{FF2B5EF4-FFF2-40B4-BE49-F238E27FC236}">
                    <a16:creationId xmlns:a16="http://schemas.microsoft.com/office/drawing/2014/main" id="{CC505AAE-26A7-4B11-A4C6-A6E6415D0F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6" y="2171"/>
                <a:ext cx="9" cy="6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" name="Freeform 200">
                <a:extLst>
                  <a:ext uri="{FF2B5EF4-FFF2-40B4-BE49-F238E27FC236}">
                    <a16:creationId xmlns:a16="http://schemas.microsoft.com/office/drawing/2014/main" id="{C39E9176-0FA9-42F9-BD6A-4A32A38561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" y="2171"/>
                <a:ext cx="46" cy="63"/>
              </a:xfrm>
              <a:custGeom>
                <a:avLst/>
                <a:gdLst>
                  <a:gd name="T0" fmla="*/ 0 w 209"/>
                  <a:gd name="T1" fmla="*/ 0 h 293"/>
                  <a:gd name="T2" fmla="*/ 50 w 209"/>
                  <a:gd name="T3" fmla="*/ 0 h 293"/>
                  <a:gd name="T4" fmla="*/ 173 w 209"/>
                  <a:gd name="T5" fmla="*/ 245 h 293"/>
                  <a:gd name="T6" fmla="*/ 173 w 209"/>
                  <a:gd name="T7" fmla="*/ 0 h 293"/>
                  <a:gd name="T8" fmla="*/ 209 w 209"/>
                  <a:gd name="T9" fmla="*/ 0 h 293"/>
                  <a:gd name="T10" fmla="*/ 209 w 209"/>
                  <a:gd name="T11" fmla="*/ 293 h 293"/>
                  <a:gd name="T12" fmla="*/ 159 w 209"/>
                  <a:gd name="T13" fmla="*/ 293 h 293"/>
                  <a:gd name="T14" fmla="*/ 36 w 209"/>
                  <a:gd name="T15" fmla="*/ 48 h 293"/>
                  <a:gd name="T16" fmla="*/ 36 w 209"/>
                  <a:gd name="T17" fmla="*/ 293 h 293"/>
                  <a:gd name="T18" fmla="*/ 0 w 209"/>
                  <a:gd name="T19" fmla="*/ 293 h 293"/>
                  <a:gd name="T20" fmla="*/ 0 w 209"/>
                  <a:gd name="T21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9" h="293">
                    <a:moveTo>
                      <a:pt x="0" y="0"/>
                    </a:moveTo>
                    <a:lnTo>
                      <a:pt x="50" y="0"/>
                    </a:lnTo>
                    <a:lnTo>
                      <a:pt x="173" y="245"/>
                    </a:lnTo>
                    <a:lnTo>
                      <a:pt x="173" y="0"/>
                    </a:lnTo>
                    <a:lnTo>
                      <a:pt x="209" y="0"/>
                    </a:lnTo>
                    <a:lnTo>
                      <a:pt x="209" y="293"/>
                    </a:lnTo>
                    <a:lnTo>
                      <a:pt x="159" y="293"/>
                    </a:lnTo>
                    <a:lnTo>
                      <a:pt x="36" y="48"/>
                    </a:lnTo>
                    <a:lnTo>
                      <a:pt x="36" y="293"/>
                    </a:lnTo>
                    <a:lnTo>
                      <a:pt x="0" y="2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" name="Freeform 201">
                <a:extLst>
                  <a:ext uri="{FF2B5EF4-FFF2-40B4-BE49-F238E27FC236}">
                    <a16:creationId xmlns:a16="http://schemas.microsoft.com/office/drawing/2014/main" id="{1A8C23E6-6E78-402C-83C5-E9E4AAA960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3" y="2171"/>
                <a:ext cx="51" cy="63"/>
              </a:xfrm>
              <a:custGeom>
                <a:avLst/>
                <a:gdLst>
                  <a:gd name="T0" fmla="*/ 0 w 234"/>
                  <a:gd name="T1" fmla="*/ 0 h 293"/>
                  <a:gd name="T2" fmla="*/ 234 w 234"/>
                  <a:gd name="T3" fmla="*/ 0 h 293"/>
                  <a:gd name="T4" fmla="*/ 234 w 234"/>
                  <a:gd name="T5" fmla="*/ 33 h 293"/>
                  <a:gd name="T6" fmla="*/ 136 w 234"/>
                  <a:gd name="T7" fmla="*/ 33 h 293"/>
                  <a:gd name="T8" fmla="*/ 136 w 234"/>
                  <a:gd name="T9" fmla="*/ 293 h 293"/>
                  <a:gd name="T10" fmla="*/ 98 w 234"/>
                  <a:gd name="T11" fmla="*/ 293 h 293"/>
                  <a:gd name="T12" fmla="*/ 98 w 234"/>
                  <a:gd name="T13" fmla="*/ 33 h 293"/>
                  <a:gd name="T14" fmla="*/ 0 w 234"/>
                  <a:gd name="T15" fmla="*/ 33 h 293"/>
                  <a:gd name="T16" fmla="*/ 0 w 234"/>
                  <a:gd name="T17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4" h="293">
                    <a:moveTo>
                      <a:pt x="0" y="0"/>
                    </a:moveTo>
                    <a:lnTo>
                      <a:pt x="234" y="0"/>
                    </a:lnTo>
                    <a:lnTo>
                      <a:pt x="234" y="33"/>
                    </a:lnTo>
                    <a:lnTo>
                      <a:pt x="136" y="33"/>
                    </a:lnTo>
                    <a:lnTo>
                      <a:pt x="136" y="293"/>
                    </a:lnTo>
                    <a:lnTo>
                      <a:pt x="98" y="293"/>
                    </a:lnTo>
                    <a:lnTo>
                      <a:pt x="98" y="33"/>
                    </a:lnTo>
                    <a:lnTo>
                      <a:pt x="0" y="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" name="Rectangle 202">
                <a:extLst>
                  <a:ext uri="{FF2B5EF4-FFF2-40B4-BE49-F238E27FC236}">
                    <a16:creationId xmlns:a16="http://schemas.microsoft.com/office/drawing/2014/main" id="{C94CDEB1-26C9-44E7-A9F2-0A6BC4B812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8" y="2167"/>
                <a:ext cx="8" cy="6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" name="Freeform 203">
                <a:extLst>
                  <a:ext uri="{FF2B5EF4-FFF2-40B4-BE49-F238E27FC236}">
                    <a16:creationId xmlns:a16="http://schemas.microsoft.com/office/drawing/2014/main" id="{B875D605-FD4F-4CC1-ACF1-2AD68E2E8C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2" y="2167"/>
                <a:ext cx="45" cy="63"/>
              </a:xfrm>
              <a:custGeom>
                <a:avLst/>
                <a:gdLst>
                  <a:gd name="T0" fmla="*/ 0 w 209"/>
                  <a:gd name="T1" fmla="*/ 0 h 293"/>
                  <a:gd name="T2" fmla="*/ 50 w 209"/>
                  <a:gd name="T3" fmla="*/ 0 h 293"/>
                  <a:gd name="T4" fmla="*/ 173 w 209"/>
                  <a:gd name="T5" fmla="*/ 246 h 293"/>
                  <a:gd name="T6" fmla="*/ 173 w 209"/>
                  <a:gd name="T7" fmla="*/ 0 h 293"/>
                  <a:gd name="T8" fmla="*/ 209 w 209"/>
                  <a:gd name="T9" fmla="*/ 0 h 293"/>
                  <a:gd name="T10" fmla="*/ 209 w 209"/>
                  <a:gd name="T11" fmla="*/ 293 h 293"/>
                  <a:gd name="T12" fmla="*/ 159 w 209"/>
                  <a:gd name="T13" fmla="*/ 293 h 293"/>
                  <a:gd name="T14" fmla="*/ 36 w 209"/>
                  <a:gd name="T15" fmla="*/ 48 h 293"/>
                  <a:gd name="T16" fmla="*/ 36 w 209"/>
                  <a:gd name="T17" fmla="*/ 293 h 293"/>
                  <a:gd name="T18" fmla="*/ 0 w 209"/>
                  <a:gd name="T19" fmla="*/ 293 h 293"/>
                  <a:gd name="T20" fmla="*/ 0 w 209"/>
                  <a:gd name="T21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9" h="293">
                    <a:moveTo>
                      <a:pt x="0" y="0"/>
                    </a:moveTo>
                    <a:lnTo>
                      <a:pt x="50" y="0"/>
                    </a:lnTo>
                    <a:lnTo>
                      <a:pt x="173" y="246"/>
                    </a:lnTo>
                    <a:lnTo>
                      <a:pt x="173" y="0"/>
                    </a:lnTo>
                    <a:lnTo>
                      <a:pt x="209" y="0"/>
                    </a:lnTo>
                    <a:lnTo>
                      <a:pt x="209" y="293"/>
                    </a:lnTo>
                    <a:lnTo>
                      <a:pt x="159" y="293"/>
                    </a:lnTo>
                    <a:lnTo>
                      <a:pt x="36" y="48"/>
                    </a:lnTo>
                    <a:lnTo>
                      <a:pt x="36" y="293"/>
                    </a:lnTo>
                    <a:lnTo>
                      <a:pt x="0" y="2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" name="Freeform 204">
                <a:extLst>
                  <a:ext uri="{FF2B5EF4-FFF2-40B4-BE49-F238E27FC236}">
                    <a16:creationId xmlns:a16="http://schemas.microsoft.com/office/drawing/2014/main" id="{7A416EFF-86F2-44EA-BB28-93E25934A1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5" y="2167"/>
                <a:ext cx="50" cy="63"/>
              </a:xfrm>
              <a:custGeom>
                <a:avLst/>
                <a:gdLst>
                  <a:gd name="T0" fmla="*/ 0 w 234"/>
                  <a:gd name="T1" fmla="*/ 0 h 293"/>
                  <a:gd name="T2" fmla="*/ 234 w 234"/>
                  <a:gd name="T3" fmla="*/ 0 h 293"/>
                  <a:gd name="T4" fmla="*/ 234 w 234"/>
                  <a:gd name="T5" fmla="*/ 34 h 293"/>
                  <a:gd name="T6" fmla="*/ 136 w 234"/>
                  <a:gd name="T7" fmla="*/ 34 h 293"/>
                  <a:gd name="T8" fmla="*/ 136 w 234"/>
                  <a:gd name="T9" fmla="*/ 293 h 293"/>
                  <a:gd name="T10" fmla="*/ 98 w 234"/>
                  <a:gd name="T11" fmla="*/ 293 h 293"/>
                  <a:gd name="T12" fmla="*/ 98 w 234"/>
                  <a:gd name="T13" fmla="*/ 34 h 293"/>
                  <a:gd name="T14" fmla="*/ 0 w 234"/>
                  <a:gd name="T15" fmla="*/ 34 h 293"/>
                  <a:gd name="T16" fmla="*/ 0 w 234"/>
                  <a:gd name="T17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4" h="293">
                    <a:moveTo>
                      <a:pt x="0" y="0"/>
                    </a:moveTo>
                    <a:lnTo>
                      <a:pt x="234" y="0"/>
                    </a:lnTo>
                    <a:lnTo>
                      <a:pt x="234" y="34"/>
                    </a:lnTo>
                    <a:lnTo>
                      <a:pt x="136" y="34"/>
                    </a:lnTo>
                    <a:lnTo>
                      <a:pt x="136" y="293"/>
                    </a:lnTo>
                    <a:lnTo>
                      <a:pt x="98" y="293"/>
                    </a:lnTo>
                    <a:lnTo>
                      <a:pt x="98" y="34"/>
                    </a:lnTo>
                    <a:lnTo>
                      <a:pt x="0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" name="Rectangle 206">
              <a:extLst>
                <a:ext uri="{FF2B5EF4-FFF2-40B4-BE49-F238E27FC236}">
                  <a16:creationId xmlns:a16="http://schemas.microsoft.com/office/drawing/2014/main" id="{E0DC2774-D8A4-4CC9-B165-BAC8D07625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621" y="4087742"/>
              <a:ext cx="16129" cy="11469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07">
              <a:extLst>
                <a:ext uri="{FF2B5EF4-FFF2-40B4-BE49-F238E27FC236}">
                  <a16:creationId xmlns:a16="http://schemas.microsoft.com/office/drawing/2014/main" id="{28133910-A8E0-4F03-86E1-E059BC8929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631" y="4087742"/>
              <a:ext cx="82436" cy="114694"/>
            </a:xfrm>
            <a:custGeom>
              <a:avLst/>
              <a:gdLst>
                <a:gd name="T0" fmla="*/ 0 w 209"/>
                <a:gd name="T1" fmla="*/ 0 h 293"/>
                <a:gd name="T2" fmla="*/ 50 w 209"/>
                <a:gd name="T3" fmla="*/ 0 h 293"/>
                <a:gd name="T4" fmla="*/ 173 w 209"/>
                <a:gd name="T5" fmla="*/ 245 h 293"/>
                <a:gd name="T6" fmla="*/ 173 w 209"/>
                <a:gd name="T7" fmla="*/ 0 h 293"/>
                <a:gd name="T8" fmla="*/ 209 w 209"/>
                <a:gd name="T9" fmla="*/ 0 h 293"/>
                <a:gd name="T10" fmla="*/ 209 w 209"/>
                <a:gd name="T11" fmla="*/ 293 h 293"/>
                <a:gd name="T12" fmla="*/ 159 w 209"/>
                <a:gd name="T13" fmla="*/ 293 h 293"/>
                <a:gd name="T14" fmla="*/ 36 w 209"/>
                <a:gd name="T15" fmla="*/ 48 h 293"/>
                <a:gd name="T16" fmla="*/ 36 w 209"/>
                <a:gd name="T17" fmla="*/ 293 h 293"/>
                <a:gd name="T18" fmla="*/ 0 w 209"/>
                <a:gd name="T19" fmla="*/ 293 h 293"/>
                <a:gd name="T20" fmla="*/ 0 w 209"/>
                <a:gd name="T2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9" h="293">
                  <a:moveTo>
                    <a:pt x="0" y="0"/>
                  </a:moveTo>
                  <a:lnTo>
                    <a:pt x="50" y="0"/>
                  </a:lnTo>
                  <a:lnTo>
                    <a:pt x="173" y="245"/>
                  </a:lnTo>
                  <a:lnTo>
                    <a:pt x="173" y="0"/>
                  </a:lnTo>
                  <a:lnTo>
                    <a:pt x="209" y="0"/>
                  </a:lnTo>
                  <a:lnTo>
                    <a:pt x="209" y="293"/>
                  </a:lnTo>
                  <a:lnTo>
                    <a:pt x="159" y="293"/>
                  </a:lnTo>
                  <a:lnTo>
                    <a:pt x="36" y="48"/>
                  </a:lnTo>
                  <a:lnTo>
                    <a:pt x="36" y="293"/>
                  </a:lnTo>
                  <a:lnTo>
                    <a:pt x="0" y="2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08">
              <a:extLst>
                <a:ext uri="{FF2B5EF4-FFF2-40B4-BE49-F238E27FC236}">
                  <a16:creationId xmlns:a16="http://schemas.microsoft.com/office/drawing/2014/main" id="{6407135A-B52A-4DEE-9EB3-60C947A65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612" y="4087742"/>
              <a:ext cx="91397" cy="114694"/>
            </a:xfrm>
            <a:custGeom>
              <a:avLst/>
              <a:gdLst>
                <a:gd name="T0" fmla="*/ 0 w 234"/>
                <a:gd name="T1" fmla="*/ 0 h 293"/>
                <a:gd name="T2" fmla="*/ 234 w 234"/>
                <a:gd name="T3" fmla="*/ 0 h 293"/>
                <a:gd name="T4" fmla="*/ 234 w 234"/>
                <a:gd name="T5" fmla="*/ 33 h 293"/>
                <a:gd name="T6" fmla="*/ 136 w 234"/>
                <a:gd name="T7" fmla="*/ 33 h 293"/>
                <a:gd name="T8" fmla="*/ 136 w 234"/>
                <a:gd name="T9" fmla="*/ 293 h 293"/>
                <a:gd name="T10" fmla="*/ 98 w 234"/>
                <a:gd name="T11" fmla="*/ 293 h 293"/>
                <a:gd name="T12" fmla="*/ 98 w 234"/>
                <a:gd name="T13" fmla="*/ 33 h 293"/>
                <a:gd name="T14" fmla="*/ 0 w 234"/>
                <a:gd name="T15" fmla="*/ 33 h 293"/>
                <a:gd name="T16" fmla="*/ 0 w 234"/>
                <a:gd name="T17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4" h="293">
                  <a:moveTo>
                    <a:pt x="0" y="0"/>
                  </a:moveTo>
                  <a:lnTo>
                    <a:pt x="234" y="0"/>
                  </a:lnTo>
                  <a:lnTo>
                    <a:pt x="234" y="33"/>
                  </a:lnTo>
                  <a:lnTo>
                    <a:pt x="136" y="33"/>
                  </a:lnTo>
                  <a:lnTo>
                    <a:pt x="136" y="293"/>
                  </a:lnTo>
                  <a:lnTo>
                    <a:pt x="98" y="293"/>
                  </a:lnTo>
                  <a:lnTo>
                    <a:pt x="98" y="33"/>
                  </a:lnTo>
                  <a:lnTo>
                    <a:pt x="0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209">
              <a:extLst>
                <a:ext uri="{FF2B5EF4-FFF2-40B4-BE49-F238E27FC236}">
                  <a16:creationId xmlns:a16="http://schemas.microsoft.com/office/drawing/2014/main" id="{875B1BA4-39BC-4375-B85B-47F5D77CF4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6309" y="4080573"/>
              <a:ext cx="14337" cy="11469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10">
              <a:extLst>
                <a:ext uri="{FF2B5EF4-FFF2-40B4-BE49-F238E27FC236}">
                  <a16:creationId xmlns:a16="http://schemas.microsoft.com/office/drawing/2014/main" id="{4B9F9FB6-78CC-453A-A14B-66F47C80D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9319" y="4080573"/>
              <a:ext cx="80644" cy="114694"/>
            </a:xfrm>
            <a:custGeom>
              <a:avLst/>
              <a:gdLst>
                <a:gd name="T0" fmla="*/ 0 w 209"/>
                <a:gd name="T1" fmla="*/ 0 h 293"/>
                <a:gd name="T2" fmla="*/ 50 w 209"/>
                <a:gd name="T3" fmla="*/ 0 h 293"/>
                <a:gd name="T4" fmla="*/ 173 w 209"/>
                <a:gd name="T5" fmla="*/ 245 h 293"/>
                <a:gd name="T6" fmla="*/ 173 w 209"/>
                <a:gd name="T7" fmla="*/ 0 h 293"/>
                <a:gd name="T8" fmla="*/ 209 w 209"/>
                <a:gd name="T9" fmla="*/ 0 h 293"/>
                <a:gd name="T10" fmla="*/ 209 w 209"/>
                <a:gd name="T11" fmla="*/ 293 h 293"/>
                <a:gd name="T12" fmla="*/ 159 w 209"/>
                <a:gd name="T13" fmla="*/ 293 h 293"/>
                <a:gd name="T14" fmla="*/ 36 w 209"/>
                <a:gd name="T15" fmla="*/ 48 h 293"/>
                <a:gd name="T16" fmla="*/ 36 w 209"/>
                <a:gd name="T17" fmla="*/ 293 h 293"/>
                <a:gd name="T18" fmla="*/ 0 w 209"/>
                <a:gd name="T19" fmla="*/ 293 h 293"/>
                <a:gd name="T20" fmla="*/ 0 w 209"/>
                <a:gd name="T2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9" h="293">
                  <a:moveTo>
                    <a:pt x="0" y="0"/>
                  </a:moveTo>
                  <a:lnTo>
                    <a:pt x="50" y="0"/>
                  </a:lnTo>
                  <a:lnTo>
                    <a:pt x="173" y="245"/>
                  </a:lnTo>
                  <a:lnTo>
                    <a:pt x="173" y="0"/>
                  </a:lnTo>
                  <a:lnTo>
                    <a:pt x="209" y="0"/>
                  </a:lnTo>
                  <a:lnTo>
                    <a:pt x="209" y="293"/>
                  </a:lnTo>
                  <a:lnTo>
                    <a:pt x="159" y="293"/>
                  </a:lnTo>
                  <a:lnTo>
                    <a:pt x="36" y="48"/>
                  </a:lnTo>
                  <a:lnTo>
                    <a:pt x="36" y="293"/>
                  </a:lnTo>
                  <a:lnTo>
                    <a:pt x="0" y="2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11">
              <a:extLst>
                <a:ext uri="{FF2B5EF4-FFF2-40B4-BE49-F238E27FC236}">
                  <a16:creationId xmlns:a16="http://schemas.microsoft.com/office/drawing/2014/main" id="{52D32648-54AA-4187-9306-A69A24978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4300" y="4080573"/>
              <a:ext cx="89605" cy="114694"/>
            </a:xfrm>
            <a:custGeom>
              <a:avLst/>
              <a:gdLst>
                <a:gd name="T0" fmla="*/ 0 w 234"/>
                <a:gd name="T1" fmla="*/ 0 h 293"/>
                <a:gd name="T2" fmla="*/ 234 w 234"/>
                <a:gd name="T3" fmla="*/ 0 h 293"/>
                <a:gd name="T4" fmla="*/ 234 w 234"/>
                <a:gd name="T5" fmla="*/ 33 h 293"/>
                <a:gd name="T6" fmla="*/ 136 w 234"/>
                <a:gd name="T7" fmla="*/ 33 h 293"/>
                <a:gd name="T8" fmla="*/ 136 w 234"/>
                <a:gd name="T9" fmla="*/ 293 h 293"/>
                <a:gd name="T10" fmla="*/ 98 w 234"/>
                <a:gd name="T11" fmla="*/ 293 h 293"/>
                <a:gd name="T12" fmla="*/ 98 w 234"/>
                <a:gd name="T13" fmla="*/ 33 h 293"/>
                <a:gd name="T14" fmla="*/ 0 w 234"/>
                <a:gd name="T15" fmla="*/ 33 h 293"/>
                <a:gd name="T16" fmla="*/ 0 w 234"/>
                <a:gd name="T17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4" h="293">
                  <a:moveTo>
                    <a:pt x="0" y="0"/>
                  </a:moveTo>
                  <a:lnTo>
                    <a:pt x="234" y="0"/>
                  </a:lnTo>
                  <a:lnTo>
                    <a:pt x="234" y="33"/>
                  </a:lnTo>
                  <a:lnTo>
                    <a:pt x="136" y="33"/>
                  </a:lnTo>
                  <a:lnTo>
                    <a:pt x="136" y="293"/>
                  </a:lnTo>
                  <a:lnTo>
                    <a:pt x="98" y="293"/>
                  </a:lnTo>
                  <a:lnTo>
                    <a:pt x="98" y="33"/>
                  </a:lnTo>
                  <a:lnTo>
                    <a:pt x="0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212">
              <a:extLst>
                <a:ext uri="{FF2B5EF4-FFF2-40B4-BE49-F238E27FC236}">
                  <a16:creationId xmlns:a16="http://schemas.microsoft.com/office/drawing/2014/main" id="{BA98B391-41BB-4EA3-A9CB-D1134367BE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621" y="4451538"/>
              <a:ext cx="16129" cy="11290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13">
              <a:extLst>
                <a:ext uri="{FF2B5EF4-FFF2-40B4-BE49-F238E27FC236}">
                  <a16:creationId xmlns:a16="http://schemas.microsoft.com/office/drawing/2014/main" id="{6EEA0477-0A27-448D-834A-6FB65E63CD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631" y="4451538"/>
              <a:ext cx="82436" cy="112902"/>
            </a:xfrm>
            <a:custGeom>
              <a:avLst/>
              <a:gdLst>
                <a:gd name="T0" fmla="*/ 0 w 209"/>
                <a:gd name="T1" fmla="*/ 0 h 293"/>
                <a:gd name="T2" fmla="*/ 50 w 209"/>
                <a:gd name="T3" fmla="*/ 0 h 293"/>
                <a:gd name="T4" fmla="*/ 173 w 209"/>
                <a:gd name="T5" fmla="*/ 245 h 293"/>
                <a:gd name="T6" fmla="*/ 173 w 209"/>
                <a:gd name="T7" fmla="*/ 0 h 293"/>
                <a:gd name="T8" fmla="*/ 209 w 209"/>
                <a:gd name="T9" fmla="*/ 0 h 293"/>
                <a:gd name="T10" fmla="*/ 209 w 209"/>
                <a:gd name="T11" fmla="*/ 293 h 293"/>
                <a:gd name="T12" fmla="*/ 159 w 209"/>
                <a:gd name="T13" fmla="*/ 293 h 293"/>
                <a:gd name="T14" fmla="*/ 36 w 209"/>
                <a:gd name="T15" fmla="*/ 48 h 293"/>
                <a:gd name="T16" fmla="*/ 36 w 209"/>
                <a:gd name="T17" fmla="*/ 293 h 293"/>
                <a:gd name="T18" fmla="*/ 0 w 209"/>
                <a:gd name="T19" fmla="*/ 293 h 293"/>
                <a:gd name="T20" fmla="*/ 0 w 209"/>
                <a:gd name="T2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9" h="293">
                  <a:moveTo>
                    <a:pt x="0" y="0"/>
                  </a:moveTo>
                  <a:lnTo>
                    <a:pt x="50" y="0"/>
                  </a:lnTo>
                  <a:lnTo>
                    <a:pt x="173" y="245"/>
                  </a:lnTo>
                  <a:lnTo>
                    <a:pt x="173" y="0"/>
                  </a:lnTo>
                  <a:lnTo>
                    <a:pt x="209" y="0"/>
                  </a:lnTo>
                  <a:lnTo>
                    <a:pt x="209" y="293"/>
                  </a:lnTo>
                  <a:lnTo>
                    <a:pt x="159" y="293"/>
                  </a:lnTo>
                  <a:lnTo>
                    <a:pt x="36" y="48"/>
                  </a:lnTo>
                  <a:lnTo>
                    <a:pt x="36" y="293"/>
                  </a:lnTo>
                  <a:lnTo>
                    <a:pt x="0" y="2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14">
              <a:extLst>
                <a:ext uri="{FF2B5EF4-FFF2-40B4-BE49-F238E27FC236}">
                  <a16:creationId xmlns:a16="http://schemas.microsoft.com/office/drawing/2014/main" id="{0EBF5368-DF4F-46B0-AC41-CCC852CDF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612" y="4451538"/>
              <a:ext cx="91397" cy="112902"/>
            </a:xfrm>
            <a:custGeom>
              <a:avLst/>
              <a:gdLst>
                <a:gd name="T0" fmla="*/ 0 w 234"/>
                <a:gd name="T1" fmla="*/ 0 h 293"/>
                <a:gd name="T2" fmla="*/ 234 w 234"/>
                <a:gd name="T3" fmla="*/ 0 h 293"/>
                <a:gd name="T4" fmla="*/ 234 w 234"/>
                <a:gd name="T5" fmla="*/ 34 h 293"/>
                <a:gd name="T6" fmla="*/ 136 w 234"/>
                <a:gd name="T7" fmla="*/ 34 h 293"/>
                <a:gd name="T8" fmla="*/ 136 w 234"/>
                <a:gd name="T9" fmla="*/ 293 h 293"/>
                <a:gd name="T10" fmla="*/ 98 w 234"/>
                <a:gd name="T11" fmla="*/ 293 h 293"/>
                <a:gd name="T12" fmla="*/ 98 w 234"/>
                <a:gd name="T13" fmla="*/ 34 h 293"/>
                <a:gd name="T14" fmla="*/ 0 w 234"/>
                <a:gd name="T15" fmla="*/ 34 h 293"/>
                <a:gd name="T16" fmla="*/ 0 w 234"/>
                <a:gd name="T17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4" h="293">
                  <a:moveTo>
                    <a:pt x="0" y="0"/>
                  </a:moveTo>
                  <a:lnTo>
                    <a:pt x="234" y="0"/>
                  </a:lnTo>
                  <a:lnTo>
                    <a:pt x="234" y="34"/>
                  </a:lnTo>
                  <a:lnTo>
                    <a:pt x="136" y="34"/>
                  </a:lnTo>
                  <a:lnTo>
                    <a:pt x="136" y="293"/>
                  </a:lnTo>
                  <a:lnTo>
                    <a:pt x="98" y="293"/>
                  </a:lnTo>
                  <a:lnTo>
                    <a:pt x="98" y="34"/>
                  </a:lnTo>
                  <a:lnTo>
                    <a:pt x="0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215">
              <a:extLst>
                <a:ext uri="{FF2B5EF4-FFF2-40B4-BE49-F238E27FC236}">
                  <a16:creationId xmlns:a16="http://schemas.microsoft.com/office/drawing/2014/main" id="{7707FDED-1B88-4DC3-83FD-5AA8442632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6309" y="4444369"/>
              <a:ext cx="14337" cy="11290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16">
              <a:extLst>
                <a:ext uri="{FF2B5EF4-FFF2-40B4-BE49-F238E27FC236}">
                  <a16:creationId xmlns:a16="http://schemas.microsoft.com/office/drawing/2014/main" id="{27415AB0-ADB3-439F-807C-C3BBB8C98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9319" y="4444369"/>
              <a:ext cx="80644" cy="112902"/>
            </a:xfrm>
            <a:custGeom>
              <a:avLst/>
              <a:gdLst>
                <a:gd name="T0" fmla="*/ 0 w 209"/>
                <a:gd name="T1" fmla="*/ 0 h 293"/>
                <a:gd name="T2" fmla="*/ 50 w 209"/>
                <a:gd name="T3" fmla="*/ 0 h 293"/>
                <a:gd name="T4" fmla="*/ 173 w 209"/>
                <a:gd name="T5" fmla="*/ 245 h 293"/>
                <a:gd name="T6" fmla="*/ 173 w 209"/>
                <a:gd name="T7" fmla="*/ 0 h 293"/>
                <a:gd name="T8" fmla="*/ 209 w 209"/>
                <a:gd name="T9" fmla="*/ 0 h 293"/>
                <a:gd name="T10" fmla="*/ 209 w 209"/>
                <a:gd name="T11" fmla="*/ 293 h 293"/>
                <a:gd name="T12" fmla="*/ 159 w 209"/>
                <a:gd name="T13" fmla="*/ 293 h 293"/>
                <a:gd name="T14" fmla="*/ 36 w 209"/>
                <a:gd name="T15" fmla="*/ 48 h 293"/>
                <a:gd name="T16" fmla="*/ 36 w 209"/>
                <a:gd name="T17" fmla="*/ 293 h 293"/>
                <a:gd name="T18" fmla="*/ 0 w 209"/>
                <a:gd name="T19" fmla="*/ 293 h 293"/>
                <a:gd name="T20" fmla="*/ 0 w 209"/>
                <a:gd name="T2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9" h="293">
                  <a:moveTo>
                    <a:pt x="0" y="0"/>
                  </a:moveTo>
                  <a:lnTo>
                    <a:pt x="50" y="0"/>
                  </a:lnTo>
                  <a:lnTo>
                    <a:pt x="173" y="245"/>
                  </a:lnTo>
                  <a:lnTo>
                    <a:pt x="173" y="0"/>
                  </a:lnTo>
                  <a:lnTo>
                    <a:pt x="209" y="0"/>
                  </a:lnTo>
                  <a:lnTo>
                    <a:pt x="209" y="293"/>
                  </a:lnTo>
                  <a:lnTo>
                    <a:pt x="159" y="293"/>
                  </a:lnTo>
                  <a:lnTo>
                    <a:pt x="36" y="48"/>
                  </a:lnTo>
                  <a:lnTo>
                    <a:pt x="36" y="293"/>
                  </a:lnTo>
                  <a:lnTo>
                    <a:pt x="0" y="2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7">
              <a:extLst>
                <a:ext uri="{FF2B5EF4-FFF2-40B4-BE49-F238E27FC236}">
                  <a16:creationId xmlns:a16="http://schemas.microsoft.com/office/drawing/2014/main" id="{B256E145-271B-4BF0-AA3D-BF975C427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4300" y="4444369"/>
              <a:ext cx="89605" cy="112902"/>
            </a:xfrm>
            <a:custGeom>
              <a:avLst/>
              <a:gdLst>
                <a:gd name="T0" fmla="*/ 0 w 234"/>
                <a:gd name="T1" fmla="*/ 0 h 293"/>
                <a:gd name="T2" fmla="*/ 234 w 234"/>
                <a:gd name="T3" fmla="*/ 0 h 293"/>
                <a:gd name="T4" fmla="*/ 234 w 234"/>
                <a:gd name="T5" fmla="*/ 33 h 293"/>
                <a:gd name="T6" fmla="*/ 136 w 234"/>
                <a:gd name="T7" fmla="*/ 33 h 293"/>
                <a:gd name="T8" fmla="*/ 136 w 234"/>
                <a:gd name="T9" fmla="*/ 293 h 293"/>
                <a:gd name="T10" fmla="*/ 98 w 234"/>
                <a:gd name="T11" fmla="*/ 293 h 293"/>
                <a:gd name="T12" fmla="*/ 98 w 234"/>
                <a:gd name="T13" fmla="*/ 33 h 293"/>
                <a:gd name="T14" fmla="*/ 0 w 234"/>
                <a:gd name="T15" fmla="*/ 33 h 293"/>
                <a:gd name="T16" fmla="*/ 0 w 234"/>
                <a:gd name="T17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4" h="293">
                  <a:moveTo>
                    <a:pt x="0" y="0"/>
                  </a:moveTo>
                  <a:lnTo>
                    <a:pt x="234" y="0"/>
                  </a:lnTo>
                  <a:lnTo>
                    <a:pt x="234" y="33"/>
                  </a:lnTo>
                  <a:lnTo>
                    <a:pt x="136" y="33"/>
                  </a:lnTo>
                  <a:lnTo>
                    <a:pt x="136" y="293"/>
                  </a:lnTo>
                  <a:lnTo>
                    <a:pt x="98" y="293"/>
                  </a:lnTo>
                  <a:lnTo>
                    <a:pt x="98" y="33"/>
                  </a:lnTo>
                  <a:lnTo>
                    <a:pt x="0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18">
              <a:extLst>
                <a:ext uri="{FF2B5EF4-FFF2-40B4-BE49-F238E27FC236}">
                  <a16:creationId xmlns:a16="http://schemas.microsoft.com/office/drawing/2014/main" id="{34CF7688-4531-4BCC-B8CE-B0C527B966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621" y="4813542"/>
              <a:ext cx="16129" cy="11290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19">
              <a:extLst>
                <a:ext uri="{FF2B5EF4-FFF2-40B4-BE49-F238E27FC236}">
                  <a16:creationId xmlns:a16="http://schemas.microsoft.com/office/drawing/2014/main" id="{86F5CD64-EFCE-40F7-8063-52BDD6270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631" y="4813542"/>
              <a:ext cx="82436" cy="112902"/>
            </a:xfrm>
            <a:custGeom>
              <a:avLst/>
              <a:gdLst>
                <a:gd name="T0" fmla="*/ 0 w 209"/>
                <a:gd name="T1" fmla="*/ 0 h 293"/>
                <a:gd name="T2" fmla="*/ 50 w 209"/>
                <a:gd name="T3" fmla="*/ 0 h 293"/>
                <a:gd name="T4" fmla="*/ 173 w 209"/>
                <a:gd name="T5" fmla="*/ 245 h 293"/>
                <a:gd name="T6" fmla="*/ 173 w 209"/>
                <a:gd name="T7" fmla="*/ 0 h 293"/>
                <a:gd name="T8" fmla="*/ 209 w 209"/>
                <a:gd name="T9" fmla="*/ 0 h 293"/>
                <a:gd name="T10" fmla="*/ 209 w 209"/>
                <a:gd name="T11" fmla="*/ 293 h 293"/>
                <a:gd name="T12" fmla="*/ 159 w 209"/>
                <a:gd name="T13" fmla="*/ 293 h 293"/>
                <a:gd name="T14" fmla="*/ 36 w 209"/>
                <a:gd name="T15" fmla="*/ 48 h 293"/>
                <a:gd name="T16" fmla="*/ 36 w 209"/>
                <a:gd name="T17" fmla="*/ 293 h 293"/>
                <a:gd name="T18" fmla="*/ 0 w 209"/>
                <a:gd name="T19" fmla="*/ 293 h 293"/>
                <a:gd name="T20" fmla="*/ 0 w 209"/>
                <a:gd name="T2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9" h="293">
                  <a:moveTo>
                    <a:pt x="0" y="0"/>
                  </a:moveTo>
                  <a:lnTo>
                    <a:pt x="50" y="0"/>
                  </a:lnTo>
                  <a:lnTo>
                    <a:pt x="173" y="245"/>
                  </a:lnTo>
                  <a:lnTo>
                    <a:pt x="173" y="0"/>
                  </a:lnTo>
                  <a:lnTo>
                    <a:pt x="209" y="0"/>
                  </a:lnTo>
                  <a:lnTo>
                    <a:pt x="209" y="293"/>
                  </a:lnTo>
                  <a:lnTo>
                    <a:pt x="159" y="293"/>
                  </a:lnTo>
                  <a:lnTo>
                    <a:pt x="36" y="48"/>
                  </a:lnTo>
                  <a:lnTo>
                    <a:pt x="36" y="293"/>
                  </a:lnTo>
                  <a:lnTo>
                    <a:pt x="0" y="2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20">
              <a:extLst>
                <a:ext uri="{FF2B5EF4-FFF2-40B4-BE49-F238E27FC236}">
                  <a16:creationId xmlns:a16="http://schemas.microsoft.com/office/drawing/2014/main" id="{294BD1F7-8A27-4D89-B56B-F343153EB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612" y="4813542"/>
              <a:ext cx="91397" cy="112902"/>
            </a:xfrm>
            <a:custGeom>
              <a:avLst/>
              <a:gdLst>
                <a:gd name="T0" fmla="*/ 0 w 234"/>
                <a:gd name="T1" fmla="*/ 0 h 293"/>
                <a:gd name="T2" fmla="*/ 234 w 234"/>
                <a:gd name="T3" fmla="*/ 0 h 293"/>
                <a:gd name="T4" fmla="*/ 234 w 234"/>
                <a:gd name="T5" fmla="*/ 33 h 293"/>
                <a:gd name="T6" fmla="*/ 136 w 234"/>
                <a:gd name="T7" fmla="*/ 33 h 293"/>
                <a:gd name="T8" fmla="*/ 136 w 234"/>
                <a:gd name="T9" fmla="*/ 293 h 293"/>
                <a:gd name="T10" fmla="*/ 98 w 234"/>
                <a:gd name="T11" fmla="*/ 293 h 293"/>
                <a:gd name="T12" fmla="*/ 98 w 234"/>
                <a:gd name="T13" fmla="*/ 33 h 293"/>
                <a:gd name="T14" fmla="*/ 0 w 234"/>
                <a:gd name="T15" fmla="*/ 33 h 293"/>
                <a:gd name="T16" fmla="*/ 0 w 234"/>
                <a:gd name="T17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4" h="293">
                  <a:moveTo>
                    <a:pt x="0" y="0"/>
                  </a:moveTo>
                  <a:lnTo>
                    <a:pt x="234" y="0"/>
                  </a:lnTo>
                  <a:lnTo>
                    <a:pt x="234" y="33"/>
                  </a:lnTo>
                  <a:lnTo>
                    <a:pt x="136" y="33"/>
                  </a:lnTo>
                  <a:lnTo>
                    <a:pt x="136" y="293"/>
                  </a:lnTo>
                  <a:lnTo>
                    <a:pt x="98" y="293"/>
                  </a:lnTo>
                  <a:lnTo>
                    <a:pt x="98" y="33"/>
                  </a:lnTo>
                  <a:lnTo>
                    <a:pt x="0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21">
              <a:extLst>
                <a:ext uri="{FF2B5EF4-FFF2-40B4-BE49-F238E27FC236}">
                  <a16:creationId xmlns:a16="http://schemas.microsoft.com/office/drawing/2014/main" id="{1D866144-E0CE-47C4-81D9-D51A7675AB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6309" y="4806373"/>
              <a:ext cx="14337" cy="11290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2">
              <a:extLst>
                <a:ext uri="{FF2B5EF4-FFF2-40B4-BE49-F238E27FC236}">
                  <a16:creationId xmlns:a16="http://schemas.microsoft.com/office/drawing/2014/main" id="{4BC01E7F-893A-4403-85F6-B85DD54F5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9319" y="4806373"/>
              <a:ext cx="80644" cy="112902"/>
            </a:xfrm>
            <a:custGeom>
              <a:avLst/>
              <a:gdLst>
                <a:gd name="T0" fmla="*/ 0 w 209"/>
                <a:gd name="T1" fmla="*/ 0 h 293"/>
                <a:gd name="T2" fmla="*/ 50 w 209"/>
                <a:gd name="T3" fmla="*/ 0 h 293"/>
                <a:gd name="T4" fmla="*/ 173 w 209"/>
                <a:gd name="T5" fmla="*/ 245 h 293"/>
                <a:gd name="T6" fmla="*/ 173 w 209"/>
                <a:gd name="T7" fmla="*/ 0 h 293"/>
                <a:gd name="T8" fmla="*/ 209 w 209"/>
                <a:gd name="T9" fmla="*/ 0 h 293"/>
                <a:gd name="T10" fmla="*/ 209 w 209"/>
                <a:gd name="T11" fmla="*/ 293 h 293"/>
                <a:gd name="T12" fmla="*/ 159 w 209"/>
                <a:gd name="T13" fmla="*/ 293 h 293"/>
                <a:gd name="T14" fmla="*/ 36 w 209"/>
                <a:gd name="T15" fmla="*/ 48 h 293"/>
                <a:gd name="T16" fmla="*/ 36 w 209"/>
                <a:gd name="T17" fmla="*/ 293 h 293"/>
                <a:gd name="T18" fmla="*/ 0 w 209"/>
                <a:gd name="T19" fmla="*/ 293 h 293"/>
                <a:gd name="T20" fmla="*/ 0 w 209"/>
                <a:gd name="T2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9" h="293">
                  <a:moveTo>
                    <a:pt x="0" y="0"/>
                  </a:moveTo>
                  <a:lnTo>
                    <a:pt x="50" y="0"/>
                  </a:lnTo>
                  <a:lnTo>
                    <a:pt x="173" y="245"/>
                  </a:lnTo>
                  <a:lnTo>
                    <a:pt x="173" y="0"/>
                  </a:lnTo>
                  <a:lnTo>
                    <a:pt x="209" y="0"/>
                  </a:lnTo>
                  <a:lnTo>
                    <a:pt x="209" y="293"/>
                  </a:lnTo>
                  <a:lnTo>
                    <a:pt x="159" y="293"/>
                  </a:lnTo>
                  <a:lnTo>
                    <a:pt x="36" y="48"/>
                  </a:lnTo>
                  <a:lnTo>
                    <a:pt x="36" y="293"/>
                  </a:lnTo>
                  <a:lnTo>
                    <a:pt x="0" y="2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23">
              <a:extLst>
                <a:ext uri="{FF2B5EF4-FFF2-40B4-BE49-F238E27FC236}">
                  <a16:creationId xmlns:a16="http://schemas.microsoft.com/office/drawing/2014/main" id="{44BDD000-7461-40C7-BBC2-21D6E714D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4300" y="4806373"/>
              <a:ext cx="89605" cy="112902"/>
            </a:xfrm>
            <a:custGeom>
              <a:avLst/>
              <a:gdLst>
                <a:gd name="T0" fmla="*/ 0 w 234"/>
                <a:gd name="T1" fmla="*/ 0 h 293"/>
                <a:gd name="T2" fmla="*/ 234 w 234"/>
                <a:gd name="T3" fmla="*/ 0 h 293"/>
                <a:gd name="T4" fmla="*/ 234 w 234"/>
                <a:gd name="T5" fmla="*/ 34 h 293"/>
                <a:gd name="T6" fmla="*/ 136 w 234"/>
                <a:gd name="T7" fmla="*/ 34 h 293"/>
                <a:gd name="T8" fmla="*/ 136 w 234"/>
                <a:gd name="T9" fmla="*/ 293 h 293"/>
                <a:gd name="T10" fmla="*/ 98 w 234"/>
                <a:gd name="T11" fmla="*/ 293 h 293"/>
                <a:gd name="T12" fmla="*/ 98 w 234"/>
                <a:gd name="T13" fmla="*/ 34 h 293"/>
                <a:gd name="T14" fmla="*/ 0 w 234"/>
                <a:gd name="T15" fmla="*/ 34 h 293"/>
                <a:gd name="T16" fmla="*/ 0 w 234"/>
                <a:gd name="T17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4" h="293">
                  <a:moveTo>
                    <a:pt x="0" y="0"/>
                  </a:moveTo>
                  <a:lnTo>
                    <a:pt x="234" y="0"/>
                  </a:lnTo>
                  <a:lnTo>
                    <a:pt x="234" y="34"/>
                  </a:lnTo>
                  <a:lnTo>
                    <a:pt x="136" y="34"/>
                  </a:lnTo>
                  <a:lnTo>
                    <a:pt x="136" y="293"/>
                  </a:lnTo>
                  <a:lnTo>
                    <a:pt x="98" y="293"/>
                  </a:lnTo>
                  <a:lnTo>
                    <a:pt x="98" y="34"/>
                  </a:lnTo>
                  <a:lnTo>
                    <a:pt x="0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24">
              <a:extLst>
                <a:ext uri="{FF2B5EF4-FFF2-40B4-BE49-F238E27FC236}">
                  <a16:creationId xmlns:a16="http://schemas.microsoft.com/office/drawing/2014/main" id="{0A37D971-1FC3-47C6-8E6E-652FF7A87D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621" y="5177337"/>
              <a:ext cx="16129" cy="11290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25">
              <a:extLst>
                <a:ext uri="{FF2B5EF4-FFF2-40B4-BE49-F238E27FC236}">
                  <a16:creationId xmlns:a16="http://schemas.microsoft.com/office/drawing/2014/main" id="{6581B3CB-E49D-478D-B8D9-C76E54EAB7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631" y="5177337"/>
              <a:ext cx="82436" cy="112902"/>
            </a:xfrm>
            <a:custGeom>
              <a:avLst/>
              <a:gdLst>
                <a:gd name="T0" fmla="*/ 0 w 209"/>
                <a:gd name="T1" fmla="*/ 0 h 293"/>
                <a:gd name="T2" fmla="*/ 50 w 209"/>
                <a:gd name="T3" fmla="*/ 0 h 293"/>
                <a:gd name="T4" fmla="*/ 173 w 209"/>
                <a:gd name="T5" fmla="*/ 245 h 293"/>
                <a:gd name="T6" fmla="*/ 173 w 209"/>
                <a:gd name="T7" fmla="*/ 0 h 293"/>
                <a:gd name="T8" fmla="*/ 209 w 209"/>
                <a:gd name="T9" fmla="*/ 0 h 293"/>
                <a:gd name="T10" fmla="*/ 209 w 209"/>
                <a:gd name="T11" fmla="*/ 293 h 293"/>
                <a:gd name="T12" fmla="*/ 159 w 209"/>
                <a:gd name="T13" fmla="*/ 293 h 293"/>
                <a:gd name="T14" fmla="*/ 36 w 209"/>
                <a:gd name="T15" fmla="*/ 48 h 293"/>
                <a:gd name="T16" fmla="*/ 36 w 209"/>
                <a:gd name="T17" fmla="*/ 293 h 293"/>
                <a:gd name="T18" fmla="*/ 0 w 209"/>
                <a:gd name="T19" fmla="*/ 293 h 293"/>
                <a:gd name="T20" fmla="*/ 0 w 209"/>
                <a:gd name="T2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9" h="293">
                  <a:moveTo>
                    <a:pt x="0" y="0"/>
                  </a:moveTo>
                  <a:lnTo>
                    <a:pt x="50" y="0"/>
                  </a:lnTo>
                  <a:lnTo>
                    <a:pt x="173" y="245"/>
                  </a:lnTo>
                  <a:lnTo>
                    <a:pt x="173" y="0"/>
                  </a:lnTo>
                  <a:lnTo>
                    <a:pt x="209" y="0"/>
                  </a:lnTo>
                  <a:lnTo>
                    <a:pt x="209" y="293"/>
                  </a:lnTo>
                  <a:lnTo>
                    <a:pt x="159" y="293"/>
                  </a:lnTo>
                  <a:lnTo>
                    <a:pt x="36" y="48"/>
                  </a:lnTo>
                  <a:lnTo>
                    <a:pt x="36" y="293"/>
                  </a:lnTo>
                  <a:lnTo>
                    <a:pt x="0" y="2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26">
              <a:extLst>
                <a:ext uri="{FF2B5EF4-FFF2-40B4-BE49-F238E27FC236}">
                  <a16:creationId xmlns:a16="http://schemas.microsoft.com/office/drawing/2014/main" id="{D4A65A76-CC5A-46EE-B80A-0B722FD267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612" y="5177337"/>
              <a:ext cx="91397" cy="112902"/>
            </a:xfrm>
            <a:custGeom>
              <a:avLst/>
              <a:gdLst>
                <a:gd name="T0" fmla="*/ 0 w 234"/>
                <a:gd name="T1" fmla="*/ 0 h 293"/>
                <a:gd name="T2" fmla="*/ 234 w 234"/>
                <a:gd name="T3" fmla="*/ 0 h 293"/>
                <a:gd name="T4" fmla="*/ 234 w 234"/>
                <a:gd name="T5" fmla="*/ 33 h 293"/>
                <a:gd name="T6" fmla="*/ 136 w 234"/>
                <a:gd name="T7" fmla="*/ 33 h 293"/>
                <a:gd name="T8" fmla="*/ 136 w 234"/>
                <a:gd name="T9" fmla="*/ 293 h 293"/>
                <a:gd name="T10" fmla="*/ 98 w 234"/>
                <a:gd name="T11" fmla="*/ 293 h 293"/>
                <a:gd name="T12" fmla="*/ 98 w 234"/>
                <a:gd name="T13" fmla="*/ 33 h 293"/>
                <a:gd name="T14" fmla="*/ 0 w 234"/>
                <a:gd name="T15" fmla="*/ 33 h 293"/>
                <a:gd name="T16" fmla="*/ 0 w 234"/>
                <a:gd name="T17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4" h="293">
                  <a:moveTo>
                    <a:pt x="0" y="0"/>
                  </a:moveTo>
                  <a:lnTo>
                    <a:pt x="234" y="0"/>
                  </a:lnTo>
                  <a:lnTo>
                    <a:pt x="234" y="33"/>
                  </a:lnTo>
                  <a:lnTo>
                    <a:pt x="136" y="33"/>
                  </a:lnTo>
                  <a:lnTo>
                    <a:pt x="136" y="293"/>
                  </a:lnTo>
                  <a:lnTo>
                    <a:pt x="98" y="293"/>
                  </a:lnTo>
                  <a:lnTo>
                    <a:pt x="98" y="33"/>
                  </a:lnTo>
                  <a:lnTo>
                    <a:pt x="0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227">
              <a:extLst>
                <a:ext uri="{FF2B5EF4-FFF2-40B4-BE49-F238E27FC236}">
                  <a16:creationId xmlns:a16="http://schemas.microsoft.com/office/drawing/2014/main" id="{AF164BA8-EC38-4B13-ACB1-D0C6782B57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6309" y="5168377"/>
              <a:ext cx="14337" cy="11469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28">
              <a:extLst>
                <a:ext uri="{FF2B5EF4-FFF2-40B4-BE49-F238E27FC236}">
                  <a16:creationId xmlns:a16="http://schemas.microsoft.com/office/drawing/2014/main" id="{823779B6-3859-4010-90E3-8F27AE65E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9319" y="5168377"/>
              <a:ext cx="80644" cy="114694"/>
            </a:xfrm>
            <a:custGeom>
              <a:avLst/>
              <a:gdLst>
                <a:gd name="T0" fmla="*/ 0 w 209"/>
                <a:gd name="T1" fmla="*/ 0 h 293"/>
                <a:gd name="T2" fmla="*/ 50 w 209"/>
                <a:gd name="T3" fmla="*/ 0 h 293"/>
                <a:gd name="T4" fmla="*/ 173 w 209"/>
                <a:gd name="T5" fmla="*/ 245 h 293"/>
                <a:gd name="T6" fmla="*/ 173 w 209"/>
                <a:gd name="T7" fmla="*/ 0 h 293"/>
                <a:gd name="T8" fmla="*/ 209 w 209"/>
                <a:gd name="T9" fmla="*/ 0 h 293"/>
                <a:gd name="T10" fmla="*/ 209 w 209"/>
                <a:gd name="T11" fmla="*/ 293 h 293"/>
                <a:gd name="T12" fmla="*/ 159 w 209"/>
                <a:gd name="T13" fmla="*/ 293 h 293"/>
                <a:gd name="T14" fmla="*/ 36 w 209"/>
                <a:gd name="T15" fmla="*/ 47 h 293"/>
                <a:gd name="T16" fmla="*/ 36 w 209"/>
                <a:gd name="T17" fmla="*/ 293 h 293"/>
                <a:gd name="T18" fmla="*/ 0 w 209"/>
                <a:gd name="T19" fmla="*/ 293 h 293"/>
                <a:gd name="T20" fmla="*/ 0 w 209"/>
                <a:gd name="T2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9" h="293">
                  <a:moveTo>
                    <a:pt x="0" y="0"/>
                  </a:moveTo>
                  <a:lnTo>
                    <a:pt x="50" y="0"/>
                  </a:lnTo>
                  <a:lnTo>
                    <a:pt x="173" y="245"/>
                  </a:lnTo>
                  <a:lnTo>
                    <a:pt x="173" y="0"/>
                  </a:lnTo>
                  <a:lnTo>
                    <a:pt x="209" y="0"/>
                  </a:lnTo>
                  <a:lnTo>
                    <a:pt x="209" y="293"/>
                  </a:lnTo>
                  <a:lnTo>
                    <a:pt x="159" y="293"/>
                  </a:lnTo>
                  <a:lnTo>
                    <a:pt x="36" y="47"/>
                  </a:lnTo>
                  <a:lnTo>
                    <a:pt x="36" y="293"/>
                  </a:lnTo>
                  <a:lnTo>
                    <a:pt x="0" y="2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29">
              <a:extLst>
                <a:ext uri="{FF2B5EF4-FFF2-40B4-BE49-F238E27FC236}">
                  <a16:creationId xmlns:a16="http://schemas.microsoft.com/office/drawing/2014/main" id="{DE90E874-9539-4CB4-AE86-BF29C4639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4300" y="5168377"/>
              <a:ext cx="89605" cy="114694"/>
            </a:xfrm>
            <a:custGeom>
              <a:avLst/>
              <a:gdLst>
                <a:gd name="T0" fmla="*/ 0 w 234"/>
                <a:gd name="T1" fmla="*/ 0 h 293"/>
                <a:gd name="T2" fmla="*/ 234 w 234"/>
                <a:gd name="T3" fmla="*/ 0 h 293"/>
                <a:gd name="T4" fmla="*/ 234 w 234"/>
                <a:gd name="T5" fmla="*/ 33 h 293"/>
                <a:gd name="T6" fmla="*/ 136 w 234"/>
                <a:gd name="T7" fmla="*/ 33 h 293"/>
                <a:gd name="T8" fmla="*/ 136 w 234"/>
                <a:gd name="T9" fmla="*/ 293 h 293"/>
                <a:gd name="T10" fmla="*/ 98 w 234"/>
                <a:gd name="T11" fmla="*/ 293 h 293"/>
                <a:gd name="T12" fmla="*/ 98 w 234"/>
                <a:gd name="T13" fmla="*/ 33 h 293"/>
                <a:gd name="T14" fmla="*/ 0 w 234"/>
                <a:gd name="T15" fmla="*/ 33 h 293"/>
                <a:gd name="T16" fmla="*/ 0 w 234"/>
                <a:gd name="T17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4" h="293">
                  <a:moveTo>
                    <a:pt x="0" y="0"/>
                  </a:moveTo>
                  <a:lnTo>
                    <a:pt x="234" y="0"/>
                  </a:lnTo>
                  <a:lnTo>
                    <a:pt x="234" y="33"/>
                  </a:lnTo>
                  <a:lnTo>
                    <a:pt x="136" y="33"/>
                  </a:lnTo>
                  <a:lnTo>
                    <a:pt x="136" y="293"/>
                  </a:lnTo>
                  <a:lnTo>
                    <a:pt x="98" y="293"/>
                  </a:lnTo>
                  <a:lnTo>
                    <a:pt x="98" y="33"/>
                  </a:lnTo>
                  <a:lnTo>
                    <a:pt x="0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230">
              <a:extLst>
                <a:ext uri="{FF2B5EF4-FFF2-40B4-BE49-F238E27FC236}">
                  <a16:creationId xmlns:a16="http://schemas.microsoft.com/office/drawing/2014/main" id="{39CC45B4-B543-4DB4-9983-76A01FBB6F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621" y="5539341"/>
              <a:ext cx="16129" cy="11290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31">
              <a:extLst>
                <a:ext uri="{FF2B5EF4-FFF2-40B4-BE49-F238E27FC236}">
                  <a16:creationId xmlns:a16="http://schemas.microsoft.com/office/drawing/2014/main" id="{493DB23D-9BFE-4C3B-9747-6A3719661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631" y="5539341"/>
              <a:ext cx="82436" cy="112902"/>
            </a:xfrm>
            <a:custGeom>
              <a:avLst/>
              <a:gdLst>
                <a:gd name="T0" fmla="*/ 0 w 209"/>
                <a:gd name="T1" fmla="*/ 0 h 293"/>
                <a:gd name="T2" fmla="*/ 50 w 209"/>
                <a:gd name="T3" fmla="*/ 0 h 293"/>
                <a:gd name="T4" fmla="*/ 173 w 209"/>
                <a:gd name="T5" fmla="*/ 245 h 293"/>
                <a:gd name="T6" fmla="*/ 173 w 209"/>
                <a:gd name="T7" fmla="*/ 0 h 293"/>
                <a:gd name="T8" fmla="*/ 209 w 209"/>
                <a:gd name="T9" fmla="*/ 0 h 293"/>
                <a:gd name="T10" fmla="*/ 209 w 209"/>
                <a:gd name="T11" fmla="*/ 293 h 293"/>
                <a:gd name="T12" fmla="*/ 159 w 209"/>
                <a:gd name="T13" fmla="*/ 293 h 293"/>
                <a:gd name="T14" fmla="*/ 36 w 209"/>
                <a:gd name="T15" fmla="*/ 48 h 293"/>
                <a:gd name="T16" fmla="*/ 36 w 209"/>
                <a:gd name="T17" fmla="*/ 293 h 293"/>
                <a:gd name="T18" fmla="*/ 0 w 209"/>
                <a:gd name="T19" fmla="*/ 293 h 293"/>
                <a:gd name="T20" fmla="*/ 0 w 209"/>
                <a:gd name="T2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9" h="293">
                  <a:moveTo>
                    <a:pt x="0" y="0"/>
                  </a:moveTo>
                  <a:lnTo>
                    <a:pt x="50" y="0"/>
                  </a:lnTo>
                  <a:lnTo>
                    <a:pt x="173" y="245"/>
                  </a:lnTo>
                  <a:lnTo>
                    <a:pt x="173" y="0"/>
                  </a:lnTo>
                  <a:lnTo>
                    <a:pt x="209" y="0"/>
                  </a:lnTo>
                  <a:lnTo>
                    <a:pt x="209" y="293"/>
                  </a:lnTo>
                  <a:lnTo>
                    <a:pt x="159" y="293"/>
                  </a:lnTo>
                  <a:lnTo>
                    <a:pt x="36" y="48"/>
                  </a:lnTo>
                  <a:lnTo>
                    <a:pt x="36" y="293"/>
                  </a:lnTo>
                  <a:lnTo>
                    <a:pt x="0" y="2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32">
              <a:extLst>
                <a:ext uri="{FF2B5EF4-FFF2-40B4-BE49-F238E27FC236}">
                  <a16:creationId xmlns:a16="http://schemas.microsoft.com/office/drawing/2014/main" id="{E59B68C7-1848-474F-A8B3-510D8E88E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612" y="5539341"/>
              <a:ext cx="91397" cy="112902"/>
            </a:xfrm>
            <a:custGeom>
              <a:avLst/>
              <a:gdLst>
                <a:gd name="T0" fmla="*/ 0 w 234"/>
                <a:gd name="T1" fmla="*/ 0 h 293"/>
                <a:gd name="T2" fmla="*/ 234 w 234"/>
                <a:gd name="T3" fmla="*/ 0 h 293"/>
                <a:gd name="T4" fmla="*/ 234 w 234"/>
                <a:gd name="T5" fmla="*/ 34 h 293"/>
                <a:gd name="T6" fmla="*/ 136 w 234"/>
                <a:gd name="T7" fmla="*/ 34 h 293"/>
                <a:gd name="T8" fmla="*/ 136 w 234"/>
                <a:gd name="T9" fmla="*/ 293 h 293"/>
                <a:gd name="T10" fmla="*/ 98 w 234"/>
                <a:gd name="T11" fmla="*/ 293 h 293"/>
                <a:gd name="T12" fmla="*/ 98 w 234"/>
                <a:gd name="T13" fmla="*/ 34 h 293"/>
                <a:gd name="T14" fmla="*/ 0 w 234"/>
                <a:gd name="T15" fmla="*/ 34 h 293"/>
                <a:gd name="T16" fmla="*/ 0 w 234"/>
                <a:gd name="T17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4" h="293">
                  <a:moveTo>
                    <a:pt x="0" y="0"/>
                  </a:moveTo>
                  <a:lnTo>
                    <a:pt x="234" y="0"/>
                  </a:lnTo>
                  <a:lnTo>
                    <a:pt x="234" y="34"/>
                  </a:lnTo>
                  <a:lnTo>
                    <a:pt x="136" y="34"/>
                  </a:lnTo>
                  <a:lnTo>
                    <a:pt x="136" y="293"/>
                  </a:lnTo>
                  <a:lnTo>
                    <a:pt x="98" y="293"/>
                  </a:lnTo>
                  <a:lnTo>
                    <a:pt x="98" y="34"/>
                  </a:lnTo>
                  <a:lnTo>
                    <a:pt x="0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233">
              <a:extLst>
                <a:ext uri="{FF2B5EF4-FFF2-40B4-BE49-F238E27FC236}">
                  <a16:creationId xmlns:a16="http://schemas.microsoft.com/office/drawing/2014/main" id="{23FB550F-AA0F-45A0-835B-D09B8BC6D9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6309" y="5532173"/>
              <a:ext cx="14337" cy="11290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34">
              <a:extLst>
                <a:ext uri="{FF2B5EF4-FFF2-40B4-BE49-F238E27FC236}">
                  <a16:creationId xmlns:a16="http://schemas.microsoft.com/office/drawing/2014/main" id="{1A172C04-05A1-48FD-9051-A08E0D611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9319" y="5532173"/>
              <a:ext cx="80644" cy="112902"/>
            </a:xfrm>
            <a:custGeom>
              <a:avLst/>
              <a:gdLst>
                <a:gd name="T0" fmla="*/ 0 w 209"/>
                <a:gd name="T1" fmla="*/ 0 h 293"/>
                <a:gd name="T2" fmla="*/ 50 w 209"/>
                <a:gd name="T3" fmla="*/ 0 h 293"/>
                <a:gd name="T4" fmla="*/ 173 w 209"/>
                <a:gd name="T5" fmla="*/ 245 h 293"/>
                <a:gd name="T6" fmla="*/ 173 w 209"/>
                <a:gd name="T7" fmla="*/ 0 h 293"/>
                <a:gd name="T8" fmla="*/ 209 w 209"/>
                <a:gd name="T9" fmla="*/ 0 h 293"/>
                <a:gd name="T10" fmla="*/ 209 w 209"/>
                <a:gd name="T11" fmla="*/ 293 h 293"/>
                <a:gd name="T12" fmla="*/ 159 w 209"/>
                <a:gd name="T13" fmla="*/ 293 h 293"/>
                <a:gd name="T14" fmla="*/ 36 w 209"/>
                <a:gd name="T15" fmla="*/ 48 h 293"/>
                <a:gd name="T16" fmla="*/ 36 w 209"/>
                <a:gd name="T17" fmla="*/ 293 h 293"/>
                <a:gd name="T18" fmla="*/ 0 w 209"/>
                <a:gd name="T19" fmla="*/ 293 h 293"/>
                <a:gd name="T20" fmla="*/ 0 w 209"/>
                <a:gd name="T2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9" h="293">
                  <a:moveTo>
                    <a:pt x="0" y="0"/>
                  </a:moveTo>
                  <a:lnTo>
                    <a:pt x="50" y="0"/>
                  </a:lnTo>
                  <a:lnTo>
                    <a:pt x="173" y="245"/>
                  </a:lnTo>
                  <a:lnTo>
                    <a:pt x="173" y="0"/>
                  </a:lnTo>
                  <a:lnTo>
                    <a:pt x="209" y="0"/>
                  </a:lnTo>
                  <a:lnTo>
                    <a:pt x="209" y="293"/>
                  </a:lnTo>
                  <a:lnTo>
                    <a:pt x="159" y="293"/>
                  </a:lnTo>
                  <a:lnTo>
                    <a:pt x="36" y="48"/>
                  </a:lnTo>
                  <a:lnTo>
                    <a:pt x="36" y="293"/>
                  </a:lnTo>
                  <a:lnTo>
                    <a:pt x="0" y="2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35">
              <a:extLst>
                <a:ext uri="{FF2B5EF4-FFF2-40B4-BE49-F238E27FC236}">
                  <a16:creationId xmlns:a16="http://schemas.microsoft.com/office/drawing/2014/main" id="{A9715725-CEF7-49B0-B7C8-EC2129679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4300" y="5532173"/>
              <a:ext cx="89605" cy="112902"/>
            </a:xfrm>
            <a:custGeom>
              <a:avLst/>
              <a:gdLst>
                <a:gd name="T0" fmla="*/ 0 w 234"/>
                <a:gd name="T1" fmla="*/ 0 h 293"/>
                <a:gd name="T2" fmla="*/ 234 w 234"/>
                <a:gd name="T3" fmla="*/ 0 h 293"/>
                <a:gd name="T4" fmla="*/ 234 w 234"/>
                <a:gd name="T5" fmla="*/ 33 h 293"/>
                <a:gd name="T6" fmla="*/ 136 w 234"/>
                <a:gd name="T7" fmla="*/ 33 h 293"/>
                <a:gd name="T8" fmla="*/ 136 w 234"/>
                <a:gd name="T9" fmla="*/ 293 h 293"/>
                <a:gd name="T10" fmla="*/ 98 w 234"/>
                <a:gd name="T11" fmla="*/ 293 h 293"/>
                <a:gd name="T12" fmla="*/ 98 w 234"/>
                <a:gd name="T13" fmla="*/ 33 h 293"/>
                <a:gd name="T14" fmla="*/ 0 w 234"/>
                <a:gd name="T15" fmla="*/ 33 h 293"/>
                <a:gd name="T16" fmla="*/ 0 w 234"/>
                <a:gd name="T17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4" h="293">
                  <a:moveTo>
                    <a:pt x="0" y="0"/>
                  </a:moveTo>
                  <a:lnTo>
                    <a:pt x="234" y="0"/>
                  </a:lnTo>
                  <a:lnTo>
                    <a:pt x="234" y="33"/>
                  </a:lnTo>
                  <a:lnTo>
                    <a:pt x="136" y="33"/>
                  </a:lnTo>
                  <a:lnTo>
                    <a:pt x="136" y="293"/>
                  </a:lnTo>
                  <a:lnTo>
                    <a:pt x="98" y="293"/>
                  </a:lnTo>
                  <a:lnTo>
                    <a:pt x="98" y="33"/>
                  </a:lnTo>
                  <a:lnTo>
                    <a:pt x="0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36">
              <a:extLst>
                <a:ext uri="{FF2B5EF4-FFF2-40B4-BE49-F238E27FC236}">
                  <a16:creationId xmlns:a16="http://schemas.microsoft.com/office/drawing/2014/main" id="{50149086-3A5A-4206-9F5A-22E1C1A86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6196" y="2998146"/>
              <a:ext cx="59139" cy="118278"/>
            </a:xfrm>
            <a:custGeom>
              <a:avLst/>
              <a:gdLst>
                <a:gd name="T0" fmla="*/ 0 w 155"/>
                <a:gd name="T1" fmla="*/ 0 h 306"/>
                <a:gd name="T2" fmla="*/ 155 w 155"/>
                <a:gd name="T3" fmla="*/ 0 h 306"/>
                <a:gd name="T4" fmla="*/ 155 w 155"/>
                <a:gd name="T5" fmla="*/ 35 h 306"/>
                <a:gd name="T6" fmla="*/ 36 w 155"/>
                <a:gd name="T7" fmla="*/ 35 h 306"/>
                <a:gd name="T8" fmla="*/ 36 w 155"/>
                <a:gd name="T9" fmla="*/ 125 h 306"/>
                <a:gd name="T10" fmla="*/ 143 w 155"/>
                <a:gd name="T11" fmla="*/ 125 h 306"/>
                <a:gd name="T12" fmla="*/ 143 w 155"/>
                <a:gd name="T13" fmla="*/ 160 h 306"/>
                <a:gd name="T14" fmla="*/ 36 w 155"/>
                <a:gd name="T15" fmla="*/ 160 h 306"/>
                <a:gd name="T16" fmla="*/ 36 w 155"/>
                <a:gd name="T17" fmla="*/ 306 h 306"/>
                <a:gd name="T18" fmla="*/ 0 w 155"/>
                <a:gd name="T19" fmla="*/ 306 h 306"/>
                <a:gd name="T20" fmla="*/ 0 w 155"/>
                <a:gd name="T21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306">
                  <a:moveTo>
                    <a:pt x="0" y="0"/>
                  </a:moveTo>
                  <a:lnTo>
                    <a:pt x="155" y="0"/>
                  </a:lnTo>
                  <a:lnTo>
                    <a:pt x="155" y="35"/>
                  </a:lnTo>
                  <a:lnTo>
                    <a:pt x="36" y="35"/>
                  </a:lnTo>
                  <a:lnTo>
                    <a:pt x="36" y="125"/>
                  </a:lnTo>
                  <a:lnTo>
                    <a:pt x="143" y="125"/>
                  </a:lnTo>
                  <a:lnTo>
                    <a:pt x="143" y="160"/>
                  </a:lnTo>
                  <a:lnTo>
                    <a:pt x="36" y="160"/>
                  </a:lnTo>
                  <a:lnTo>
                    <a:pt x="36" y="306"/>
                  </a:lnTo>
                  <a:lnTo>
                    <a:pt x="0" y="3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37">
              <a:extLst>
                <a:ext uri="{FF2B5EF4-FFF2-40B4-BE49-F238E27FC236}">
                  <a16:creationId xmlns:a16="http://schemas.microsoft.com/office/drawing/2014/main" id="{709BE45B-819C-4C59-AF11-8D101FC0DB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8632" y="2998146"/>
              <a:ext cx="66308" cy="118278"/>
            </a:xfrm>
            <a:custGeom>
              <a:avLst/>
              <a:gdLst>
                <a:gd name="T0" fmla="*/ 36 w 174"/>
                <a:gd name="T1" fmla="*/ 34 h 306"/>
                <a:gd name="T2" fmla="*/ 36 w 174"/>
                <a:gd name="T3" fmla="*/ 149 h 306"/>
                <a:gd name="T4" fmla="*/ 82 w 174"/>
                <a:gd name="T5" fmla="*/ 149 h 306"/>
                <a:gd name="T6" fmla="*/ 121 w 174"/>
                <a:gd name="T7" fmla="*/ 134 h 306"/>
                <a:gd name="T8" fmla="*/ 135 w 174"/>
                <a:gd name="T9" fmla="*/ 91 h 306"/>
                <a:gd name="T10" fmla="*/ 121 w 174"/>
                <a:gd name="T11" fmla="*/ 49 h 306"/>
                <a:gd name="T12" fmla="*/ 82 w 174"/>
                <a:gd name="T13" fmla="*/ 34 h 306"/>
                <a:gd name="T14" fmla="*/ 36 w 174"/>
                <a:gd name="T15" fmla="*/ 34 h 306"/>
                <a:gd name="T16" fmla="*/ 0 w 174"/>
                <a:gd name="T17" fmla="*/ 0 h 306"/>
                <a:gd name="T18" fmla="*/ 82 w 174"/>
                <a:gd name="T19" fmla="*/ 0 h 306"/>
                <a:gd name="T20" fmla="*/ 150 w 174"/>
                <a:gd name="T21" fmla="*/ 23 h 306"/>
                <a:gd name="T22" fmla="*/ 174 w 174"/>
                <a:gd name="T23" fmla="*/ 91 h 306"/>
                <a:gd name="T24" fmla="*/ 150 w 174"/>
                <a:gd name="T25" fmla="*/ 160 h 306"/>
                <a:gd name="T26" fmla="*/ 82 w 174"/>
                <a:gd name="T27" fmla="*/ 183 h 306"/>
                <a:gd name="T28" fmla="*/ 36 w 174"/>
                <a:gd name="T29" fmla="*/ 183 h 306"/>
                <a:gd name="T30" fmla="*/ 36 w 174"/>
                <a:gd name="T31" fmla="*/ 306 h 306"/>
                <a:gd name="T32" fmla="*/ 0 w 174"/>
                <a:gd name="T33" fmla="*/ 306 h 306"/>
                <a:gd name="T34" fmla="*/ 0 w 174"/>
                <a:gd name="T35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4" h="306">
                  <a:moveTo>
                    <a:pt x="36" y="34"/>
                  </a:moveTo>
                  <a:lnTo>
                    <a:pt x="36" y="149"/>
                  </a:lnTo>
                  <a:lnTo>
                    <a:pt x="82" y="149"/>
                  </a:lnTo>
                  <a:cubicBezTo>
                    <a:pt x="99" y="149"/>
                    <a:pt x="112" y="144"/>
                    <a:pt x="121" y="134"/>
                  </a:cubicBezTo>
                  <a:cubicBezTo>
                    <a:pt x="131" y="124"/>
                    <a:pt x="135" y="110"/>
                    <a:pt x="135" y="91"/>
                  </a:cubicBezTo>
                  <a:cubicBezTo>
                    <a:pt x="135" y="73"/>
                    <a:pt x="131" y="59"/>
                    <a:pt x="121" y="49"/>
                  </a:cubicBezTo>
                  <a:cubicBezTo>
                    <a:pt x="112" y="39"/>
                    <a:pt x="99" y="34"/>
                    <a:pt x="82" y="34"/>
                  </a:cubicBezTo>
                  <a:lnTo>
                    <a:pt x="36" y="34"/>
                  </a:lnTo>
                  <a:close/>
                  <a:moveTo>
                    <a:pt x="0" y="0"/>
                  </a:moveTo>
                  <a:lnTo>
                    <a:pt x="82" y="0"/>
                  </a:lnTo>
                  <a:cubicBezTo>
                    <a:pt x="112" y="0"/>
                    <a:pt x="135" y="8"/>
                    <a:pt x="150" y="23"/>
                  </a:cubicBezTo>
                  <a:cubicBezTo>
                    <a:pt x="166" y="39"/>
                    <a:pt x="174" y="62"/>
                    <a:pt x="174" y="91"/>
                  </a:cubicBezTo>
                  <a:cubicBezTo>
                    <a:pt x="174" y="122"/>
                    <a:pt x="166" y="144"/>
                    <a:pt x="150" y="160"/>
                  </a:cubicBezTo>
                  <a:cubicBezTo>
                    <a:pt x="135" y="175"/>
                    <a:pt x="112" y="183"/>
                    <a:pt x="82" y="183"/>
                  </a:cubicBezTo>
                  <a:lnTo>
                    <a:pt x="36" y="183"/>
                  </a:lnTo>
                  <a:lnTo>
                    <a:pt x="36" y="306"/>
                  </a:lnTo>
                  <a:lnTo>
                    <a:pt x="0" y="3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38">
              <a:extLst>
                <a:ext uri="{FF2B5EF4-FFF2-40B4-BE49-F238E27FC236}">
                  <a16:creationId xmlns:a16="http://schemas.microsoft.com/office/drawing/2014/main" id="{2183BF46-AD31-4F50-899D-2CE445A0A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1069" y="2996354"/>
              <a:ext cx="68100" cy="121863"/>
            </a:xfrm>
            <a:custGeom>
              <a:avLst/>
              <a:gdLst>
                <a:gd name="T0" fmla="*/ 121 w 177"/>
                <a:gd name="T1" fmla="*/ 147 h 318"/>
                <a:gd name="T2" fmla="*/ 162 w 177"/>
                <a:gd name="T3" fmla="*/ 174 h 318"/>
                <a:gd name="T4" fmla="*/ 177 w 177"/>
                <a:gd name="T5" fmla="*/ 223 h 318"/>
                <a:gd name="T6" fmla="*/ 149 w 177"/>
                <a:gd name="T7" fmla="*/ 293 h 318"/>
                <a:gd name="T8" fmla="*/ 72 w 177"/>
                <a:gd name="T9" fmla="*/ 318 h 318"/>
                <a:gd name="T10" fmla="*/ 37 w 177"/>
                <a:gd name="T11" fmla="*/ 314 h 318"/>
                <a:gd name="T12" fmla="*/ 0 w 177"/>
                <a:gd name="T13" fmla="*/ 303 h 318"/>
                <a:gd name="T14" fmla="*/ 0 w 177"/>
                <a:gd name="T15" fmla="*/ 263 h 318"/>
                <a:gd name="T16" fmla="*/ 33 w 177"/>
                <a:gd name="T17" fmla="*/ 278 h 318"/>
                <a:gd name="T18" fmla="*/ 70 w 177"/>
                <a:gd name="T19" fmla="*/ 283 h 318"/>
                <a:gd name="T20" fmla="*/ 123 w 177"/>
                <a:gd name="T21" fmla="*/ 268 h 318"/>
                <a:gd name="T22" fmla="*/ 141 w 177"/>
                <a:gd name="T23" fmla="*/ 223 h 318"/>
                <a:gd name="T24" fmla="*/ 124 w 177"/>
                <a:gd name="T25" fmla="*/ 181 h 318"/>
                <a:gd name="T26" fmla="*/ 77 w 177"/>
                <a:gd name="T27" fmla="*/ 166 h 318"/>
                <a:gd name="T28" fmla="*/ 46 w 177"/>
                <a:gd name="T29" fmla="*/ 166 h 318"/>
                <a:gd name="T30" fmla="*/ 46 w 177"/>
                <a:gd name="T31" fmla="*/ 131 h 318"/>
                <a:gd name="T32" fmla="*/ 79 w 177"/>
                <a:gd name="T33" fmla="*/ 131 h 318"/>
                <a:gd name="T34" fmla="*/ 120 w 177"/>
                <a:gd name="T35" fmla="*/ 119 h 318"/>
                <a:gd name="T36" fmla="*/ 134 w 177"/>
                <a:gd name="T37" fmla="*/ 84 h 318"/>
                <a:gd name="T38" fmla="*/ 119 w 177"/>
                <a:gd name="T39" fmla="*/ 48 h 318"/>
                <a:gd name="T40" fmla="*/ 77 w 177"/>
                <a:gd name="T41" fmla="*/ 35 h 318"/>
                <a:gd name="T42" fmla="*/ 45 w 177"/>
                <a:gd name="T43" fmla="*/ 39 h 318"/>
                <a:gd name="T44" fmla="*/ 8 w 177"/>
                <a:gd name="T45" fmla="*/ 51 h 318"/>
                <a:gd name="T46" fmla="*/ 8 w 177"/>
                <a:gd name="T47" fmla="*/ 14 h 318"/>
                <a:gd name="T48" fmla="*/ 46 w 177"/>
                <a:gd name="T49" fmla="*/ 4 h 318"/>
                <a:gd name="T50" fmla="*/ 81 w 177"/>
                <a:gd name="T51" fmla="*/ 0 h 318"/>
                <a:gd name="T52" fmla="*/ 146 w 177"/>
                <a:gd name="T53" fmla="*/ 22 h 318"/>
                <a:gd name="T54" fmla="*/ 171 w 177"/>
                <a:gd name="T55" fmla="*/ 80 h 318"/>
                <a:gd name="T56" fmla="*/ 158 w 177"/>
                <a:gd name="T57" fmla="*/ 123 h 318"/>
                <a:gd name="T58" fmla="*/ 121 w 177"/>
                <a:gd name="T59" fmla="*/ 147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7" h="318">
                  <a:moveTo>
                    <a:pt x="121" y="147"/>
                  </a:moveTo>
                  <a:cubicBezTo>
                    <a:pt x="139" y="151"/>
                    <a:pt x="152" y="160"/>
                    <a:pt x="162" y="174"/>
                  </a:cubicBezTo>
                  <a:cubicBezTo>
                    <a:pt x="172" y="187"/>
                    <a:pt x="177" y="203"/>
                    <a:pt x="177" y="223"/>
                  </a:cubicBezTo>
                  <a:cubicBezTo>
                    <a:pt x="177" y="253"/>
                    <a:pt x="168" y="277"/>
                    <a:pt x="149" y="293"/>
                  </a:cubicBezTo>
                  <a:cubicBezTo>
                    <a:pt x="131" y="310"/>
                    <a:pt x="105" y="318"/>
                    <a:pt x="72" y="318"/>
                  </a:cubicBezTo>
                  <a:cubicBezTo>
                    <a:pt x="60" y="318"/>
                    <a:pt x="49" y="317"/>
                    <a:pt x="37" y="314"/>
                  </a:cubicBezTo>
                  <a:cubicBezTo>
                    <a:pt x="25" y="312"/>
                    <a:pt x="12" y="308"/>
                    <a:pt x="0" y="303"/>
                  </a:cubicBezTo>
                  <a:lnTo>
                    <a:pt x="0" y="263"/>
                  </a:lnTo>
                  <a:cubicBezTo>
                    <a:pt x="10" y="270"/>
                    <a:pt x="21" y="275"/>
                    <a:pt x="33" y="278"/>
                  </a:cubicBezTo>
                  <a:cubicBezTo>
                    <a:pt x="45" y="282"/>
                    <a:pt x="57" y="283"/>
                    <a:pt x="70" y="283"/>
                  </a:cubicBezTo>
                  <a:cubicBezTo>
                    <a:pt x="93" y="283"/>
                    <a:pt x="111" y="278"/>
                    <a:pt x="123" y="268"/>
                  </a:cubicBezTo>
                  <a:cubicBezTo>
                    <a:pt x="135" y="258"/>
                    <a:pt x="141" y="243"/>
                    <a:pt x="141" y="223"/>
                  </a:cubicBezTo>
                  <a:cubicBezTo>
                    <a:pt x="141" y="205"/>
                    <a:pt x="135" y="191"/>
                    <a:pt x="124" y="181"/>
                  </a:cubicBezTo>
                  <a:cubicBezTo>
                    <a:pt x="113" y="171"/>
                    <a:pt x="97" y="166"/>
                    <a:pt x="77" y="166"/>
                  </a:cubicBezTo>
                  <a:lnTo>
                    <a:pt x="46" y="166"/>
                  </a:lnTo>
                  <a:lnTo>
                    <a:pt x="46" y="131"/>
                  </a:lnTo>
                  <a:lnTo>
                    <a:pt x="79" y="131"/>
                  </a:lnTo>
                  <a:cubicBezTo>
                    <a:pt x="97" y="131"/>
                    <a:pt x="111" y="127"/>
                    <a:pt x="120" y="119"/>
                  </a:cubicBezTo>
                  <a:cubicBezTo>
                    <a:pt x="130" y="111"/>
                    <a:pt x="134" y="99"/>
                    <a:pt x="134" y="84"/>
                  </a:cubicBezTo>
                  <a:cubicBezTo>
                    <a:pt x="134" y="68"/>
                    <a:pt x="129" y="56"/>
                    <a:pt x="119" y="48"/>
                  </a:cubicBezTo>
                  <a:cubicBezTo>
                    <a:pt x="110" y="40"/>
                    <a:pt x="96" y="35"/>
                    <a:pt x="77" y="35"/>
                  </a:cubicBezTo>
                  <a:cubicBezTo>
                    <a:pt x="68" y="35"/>
                    <a:pt x="57" y="37"/>
                    <a:pt x="45" y="39"/>
                  </a:cubicBezTo>
                  <a:cubicBezTo>
                    <a:pt x="34" y="41"/>
                    <a:pt x="21" y="45"/>
                    <a:pt x="8" y="51"/>
                  </a:cubicBezTo>
                  <a:lnTo>
                    <a:pt x="8" y="14"/>
                  </a:lnTo>
                  <a:cubicBezTo>
                    <a:pt x="22" y="9"/>
                    <a:pt x="34" y="6"/>
                    <a:pt x="46" y="4"/>
                  </a:cubicBezTo>
                  <a:cubicBezTo>
                    <a:pt x="59" y="2"/>
                    <a:pt x="70" y="0"/>
                    <a:pt x="81" y="0"/>
                  </a:cubicBezTo>
                  <a:cubicBezTo>
                    <a:pt x="108" y="0"/>
                    <a:pt x="130" y="8"/>
                    <a:pt x="146" y="22"/>
                  </a:cubicBezTo>
                  <a:cubicBezTo>
                    <a:pt x="162" y="36"/>
                    <a:pt x="171" y="56"/>
                    <a:pt x="171" y="80"/>
                  </a:cubicBezTo>
                  <a:cubicBezTo>
                    <a:pt x="171" y="97"/>
                    <a:pt x="166" y="111"/>
                    <a:pt x="158" y="123"/>
                  </a:cubicBezTo>
                  <a:cubicBezTo>
                    <a:pt x="149" y="135"/>
                    <a:pt x="137" y="143"/>
                    <a:pt x="121" y="1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39">
              <a:extLst>
                <a:ext uri="{FF2B5EF4-FFF2-40B4-BE49-F238E27FC236}">
                  <a16:creationId xmlns:a16="http://schemas.microsoft.com/office/drawing/2014/main" id="{AC6F65F9-4E52-4A50-92E4-A9FB01C049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2466" y="2996354"/>
              <a:ext cx="66308" cy="120071"/>
            </a:xfrm>
            <a:custGeom>
              <a:avLst/>
              <a:gdLst>
                <a:gd name="T0" fmla="*/ 43 w 171"/>
                <a:gd name="T1" fmla="*/ 277 h 312"/>
                <a:gd name="T2" fmla="*/ 171 w 171"/>
                <a:gd name="T3" fmla="*/ 277 h 312"/>
                <a:gd name="T4" fmla="*/ 171 w 171"/>
                <a:gd name="T5" fmla="*/ 312 h 312"/>
                <a:gd name="T6" fmla="*/ 0 w 171"/>
                <a:gd name="T7" fmla="*/ 312 h 312"/>
                <a:gd name="T8" fmla="*/ 0 w 171"/>
                <a:gd name="T9" fmla="*/ 277 h 312"/>
                <a:gd name="T10" fmla="*/ 56 w 171"/>
                <a:gd name="T11" fmla="*/ 212 h 312"/>
                <a:gd name="T12" fmla="*/ 101 w 171"/>
                <a:gd name="T13" fmla="*/ 159 h 312"/>
                <a:gd name="T14" fmla="*/ 126 w 171"/>
                <a:gd name="T15" fmla="*/ 121 h 312"/>
                <a:gd name="T16" fmla="*/ 133 w 171"/>
                <a:gd name="T17" fmla="*/ 90 h 312"/>
                <a:gd name="T18" fmla="*/ 117 w 171"/>
                <a:gd name="T19" fmla="*/ 51 h 312"/>
                <a:gd name="T20" fmla="*/ 78 w 171"/>
                <a:gd name="T21" fmla="*/ 35 h 312"/>
                <a:gd name="T22" fmla="*/ 42 w 171"/>
                <a:gd name="T23" fmla="*/ 42 h 312"/>
                <a:gd name="T24" fmla="*/ 1 w 171"/>
                <a:gd name="T25" fmla="*/ 63 h 312"/>
                <a:gd name="T26" fmla="*/ 1 w 171"/>
                <a:gd name="T27" fmla="*/ 21 h 312"/>
                <a:gd name="T28" fmla="*/ 43 w 171"/>
                <a:gd name="T29" fmla="*/ 6 h 312"/>
                <a:gd name="T30" fmla="*/ 78 w 171"/>
                <a:gd name="T31" fmla="*/ 0 h 312"/>
                <a:gd name="T32" fmla="*/ 144 w 171"/>
                <a:gd name="T33" fmla="*/ 24 h 312"/>
                <a:gd name="T34" fmla="*/ 169 w 171"/>
                <a:gd name="T35" fmla="*/ 88 h 312"/>
                <a:gd name="T36" fmla="*/ 163 w 171"/>
                <a:gd name="T37" fmla="*/ 124 h 312"/>
                <a:gd name="T38" fmla="*/ 140 w 171"/>
                <a:gd name="T39" fmla="*/ 163 h 312"/>
                <a:gd name="T40" fmla="*/ 112 w 171"/>
                <a:gd name="T41" fmla="*/ 198 h 312"/>
                <a:gd name="T42" fmla="*/ 43 w 171"/>
                <a:gd name="T43" fmla="*/ 27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1" h="312">
                  <a:moveTo>
                    <a:pt x="43" y="277"/>
                  </a:moveTo>
                  <a:lnTo>
                    <a:pt x="171" y="277"/>
                  </a:lnTo>
                  <a:lnTo>
                    <a:pt x="171" y="312"/>
                  </a:lnTo>
                  <a:lnTo>
                    <a:pt x="0" y="312"/>
                  </a:lnTo>
                  <a:lnTo>
                    <a:pt x="0" y="277"/>
                  </a:lnTo>
                  <a:cubicBezTo>
                    <a:pt x="13" y="261"/>
                    <a:pt x="32" y="239"/>
                    <a:pt x="56" y="212"/>
                  </a:cubicBezTo>
                  <a:cubicBezTo>
                    <a:pt x="80" y="184"/>
                    <a:pt x="95" y="167"/>
                    <a:pt x="101" y="159"/>
                  </a:cubicBezTo>
                  <a:cubicBezTo>
                    <a:pt x="113" y="144"/>
                    <a:pt x="121" y="131"/>
                    <a:pt x="126" y="121"/>
                  </a:cubicBezTo>
                  <a:cubicBezTo>
                    <a:pt x="130" y="111"/>
                    <a:pt x="133" y="100"/>
                    <a:pt x="133" y="90"/>
                  </a:cubicBezTo>
                  <a:cubicBezTo>
                    <a:pt x="133" y="74"/>
                    <a:pt x="127" y="61"/>
                    <a:pt x="117" y="51"/>
                  </a:cubicBezTo>
                  <a:cubicBezTo>
                    <a:pt x="107" y="40"/>
                    <a:pt x="94" y="35"/>
                    <a:pt x="78" y="35"/>
                  </a:cubicBezTo>
                  <a:cubicBezTo>
                    <a:pt x="67" y="35"/>
                    <a:pt x="55" y="38"/>
                    <a:pt x="42" y="42"/>
                  </a:cubicBezTo>
                  <a:cubicBezTo>
                    <a:pt x="29" y="47"/>
                    <a:pt x="16" y="53"/>
                    <a:pt x="1" y="63"/>
                  </a:cubicBezTo>
                  <a:lnTo>
                    <a:pt x="1" y="21"/>
                  </a:lnTo>
                  <a:cubicBezTo>
                    <a:pt x="16" y="14"/>
                    <a:pt x="30" y="9"/>
                    <a:pt x="43" y="6"/>
                  </a:cubicBezTo>
                  <a:cubicBezTo>
                    <a:pt x="55" y="2"/>
                    <a:pt x="67" y="0"/>
                    <a:pt x="78" y="0"/>
                  </a:cubicBezTo>
                  <a:cubicBezTo>
                    <a:pt x="105" y="0"/>
                    <a:pt x="128" y="8"/>
                    <a:pt x="144" y="24"/>
                  </a:cubicBezTo>
                  <a:cubicBezTo>
                    <a:pt x="161" y="40"/>
                    <a:pt x="169" y="61"/>
                    <a:pt x="169" y="88"/>
                  </a:cubicBezTo>
                  <a:cubicBezTo>
                    <a:pt x="169" y="100"/>
                    <a:pt x="167" y="112"/>
                    <a:pt x="163" y="124"/>
                  </a:cubicBezTo>
                  <a:cubicBezTo>
                    <a:pt x="159" y="135"/>
                    <a:pt x="151" y="148"/>
                    <a:pt x="140" y="163"/>
                  </a:cubicBezTo>
                  <a:cubicBezTo>
                    <a:pt x="137" y="167"/>
                    <a:pt x="128" y="179"/>
                    <a:pt x="112" y="198"/>
                  </a:cubicBezTo>
                  <a:cubicBezTo>
                    <a:pt x="96" y="217"/>
                    <a:pt x="73" y="243"/>
                    <a:pt x="43" y="2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40">
              <a:extLst>
                <a:ext uri="{FF2B5EF4-FFF2-40B4-BE49-F238E27FC236}">
                  <a16:creationId xmlns:a16="http://schemas.microsoft.com/office/drawing/2014/main" id="{E9A527B5-BCB2-4253-B2CC-3827BC44D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6196" y="3360150"/>
              <a:ext cx="59139" cy="118278"/>
            </a:xfrm>
            <a:custGeom>
              <a:avLst/>
              <a:gdLst>
                <a:gd name="T0" fmla="*/ 0 w 155"/>
                <a:gd name="T1" fmla="*/ 0 h 306"/>
                <a:gd name="T2" fmla="*/ 155 w 155"/>
                <a:gd name="T3" fmla="*/ 0 h 306"/>
                <a:gd name="T4" fmla="*/ 155 w 155"/>
                <a:gd name="T5" fmla="*/ 35 h 306"/>
                <a:gd name="T6" fmla="*/ 36 w 155"/>
                <a:gd name="T7" fmla="*/ 35 h 306"/>
                <a:gd name="T8" fmla="*/ 36 w 155"/>
                <a:gd name="T9" fmla="*/ 125 h 306"/>
                <a:gd name="T10" fmla="*/ 143 w 155"/>
                <a:gd name="T11" fmla="*/ 125 h 306"/>
                <a:gd name="T12" fmla="*/ 143 w 155"/>
                <a:gd name="T13" fmla="*/ 160 h 306"/>
                <a:gd name="T14" fmla="*/ 36 w 155"/>
                <a:gd name="T15" fmla="*/ 160 h 306"/>
                <a:gd name="T16" fmla="*/ 36 w 155"/>
                <a:gd name="T17" fmla="*/ 306 h 306"/>
                <a:gd name="T18" fmla="*/ 0 w 155"/>
                <a:gd name="T19" fmla="*/ 306 h 306"/>
                <a:gd name="T20" fmla="*/ 0 w 155"/>
                <a:gd name="T21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306">
                  <a:moveTo>
                    <a:pt x="0" y="0"/>
                  </a:moveTo>
                  <a:lnTo>
                    <a:pt x="155" y="0"/>
                  </a:lnTo>
                  <a:lnTo>
                    <a:pt x="155" y="35"/>
                  </a:lnTo>
                  <a:lnTo>
                    <a:pt x="36" y="35"/>
                  </a:lnTo>
                  <a:lnTo>
                    <a:pt x="36" y="125"/>
                  </a:lnTo>
                  <a:lnTo>
                    <a:pt x="143" y="125"/>
                  </a:lnTo>
                  <a:lnTo>
                    <a:pt x="143" y="160"/>
                  </a:lnTo>
                  <a:lnTo>
                    <a:pt x="36" y="160"/>
                  </a:lnTo>
                  <a:lnTo>
                    <a:pt x="36" y="306"/>
                  </a:lnTo>
                  <a:lnTo>
                    <a:pt x="0" y="3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41">
              <a:extLst>
                <a:ext uri="{FF2B5EF4-FFF2-40B4-BE49-F238E27FC236}">
                  <a16:creationId xmlns:a16="http://schemas.microsoft.com/office/drawing/2014/main" id="{F4039BE7-0F68-483B-AD7F-BBE713478D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8632" y="3360150"/>
              <a:ext cx="66308" cy="118278"/>
            </a:xfrm>
            <a:custGeom>
              <a:avLst/>
              <a:gdLst>
                <a:gd name="T0" fmla="*/ 36 w 174"/>
                <a:gd name="T1" fmla="*/ 34 h 306"/>
                <a:gd name="T2" fmla="*/ 36 w 174"/>
                <a:gd name="T3" fmla="*/ 149 h 306"/>
                <a:gd name="T4" fmla="*/ 82 w 174"/>
                <a:gd name="T5" fmla="*/ 149 h 306"/>
                <a:gd name="T6" fmla="*/ 121 w 174"/>
                <a:gd name="T7" fmla="*/ 134 h 306"/>
                <a:gd name="T8" fmla="*/ 135 w 174"/>
                <a:gd name="T9" fmla="*/ 92 h 306"/>
                <a:gd name="T10" fmla="*/ 121 w 174"/>
                <a:gd name="T11" fmla="*/ 49 h 306"/>
                <a:gd name="T12" fmla="*/ 82 w 174"/>
                <a:gd name="T13" fmla="*/ 34 h 306"/>
                <a:gd name="T14" fmla="*/ 36 w 174"/>
                <a:gd name="T15" fmla="*/ 34 h 306"/>
                <a:gd name="T16" fmla="*/ 0 w 174"/>
                <a:gd name="T17" fmla="*/ 0 h 306"/>
                <a:gd name="T18" fmla="*/ 82 w 174"/>
                <a:gd name="T19" fmla="*/ 0 h 306"/>
                <a:gd name="T20" fmla="*/ 150 w 174"/>
                <a:gd name="T21" fmla="*/ 24 h 306"/>
                <a:gd name="T22" fmla="*/ 174 w 174"/>
                <a:gd name="T23" fmla="*/ 92 h 306"/>
                <a:gd name="T24" fmla="*/ 150 w 174"/>
                <a:gd name="T25" fmla="*/ 160 h 306"/>
                <a:gd name="T26" fmla="*/ 82 w 174"/>
                <a:gd name="T27" fmla="*/ 183 h 306"/>
                <a:gd name="T28" fmla="*/ 36 w 174"/>
                <a:gd name="T29" fmla="*/ 183 h 306"/>
                <a:gd name="T30" fmla="*/ 36 w 174"/>
                <a:gd name="T31" fmla="*/ 306 h 306"/>
                <a:gd name="T32" fmla="*/ 0 w 174"/>
                <a:gd name="T33" fmla="*/ 306 h 306"/>
                <a:gd name="T34" fmla="*/ 0 w 174"/>
                <a:gd name="T35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4" h="306">
                  <a:moveTo>
                    <a:pt x="36" y="34"/>
                  </a:moveTo>
                  <a:lnTo>
                    <a:pt x="36" y="149"/>
                  </a:lnTo>
                  <a:lnTo>
                    <a:pt x="82" y="149"/>
                  </a:lnTo>
                  <a:cubicBezTo>
                    <a:pt x="99" y="149"/>
                    <a:pt x="112" y="144"/>
                    <a:pt x="121" y="134"/>
                  </a:cubicBezTo>
                  <a:cubicBezTo>
                    <a:pt x="131" y="124"/>
                    <a:pt x="135" y="110"/>
                    <a:pt x="135" y="92"/>
                  </a:cubicBezTo>
                  <a:cubicBezTo>
                    <a:pt x="135" y="73"/>
                    <a:pt x="131" y="59"/>
                    <a:pt x="121" y="49"/>
                  </a:cubicBezTo>
                  <a:cubicBezTo>
                    <a:pt x="112" y="39"/>
                    <a:pt x="99" y="34"/>
                    <a:pt x="82" y="34"/>
                  </a:cubicBezTo>
                  <a:lnTo>
                    <a:pt x="36" y="34"/>
                  </a:lnTo>
                  <a:close/>
                  <a:moveTo>
                    <a:pt x="0" y="0"/>
                  </a:moveTo>
                  <a:lnTo>
                    <a:pt x="82" y="0"/>
                  </a:lnTo>
                  <a:cubicBezTo>
                    <a:pt x="112" y="0"/>
                    <a:pt x="135" y="8"/>
                    <a:pt x="150" y="24"/>
                  </a:cubicBezTo>
                  <a:cubicBezTo>
                    <a:pt x="166" y="39"/>
                    <a:pt x="174" y="62"/>
                    <a:pt x="174" y="92"/>
                  </a:cubicBezTo>
                  <a:cubicBezTo>
                    <a:pt x="174" y="122"/>
                    <a:pt x="166" y="145"/>
                    <a:pt x="150" y="160"/>
                  </a:cubicBezTo>
                  <a:cubicBezTo>
                    <a:pt x="135" y="176"/>
                    <a:pt x="112" y="183"/>
                    <a:pt x="82" y="183"/>
                  </a:cubicBezTo>
                  <a:lnTo>
                    <a:pt x="36" y="183"/>
                  </a:lnTo>
                  <a:lnTo>
                    <a:pt x="36" y="306"/>
                  </a:lnTo>
                  <a:lnTo>
                    <a:pt x="0" y="3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42">
              <a:extLst>
                <a:ext uri="{FF2B5EF4-FFF2-40B4-BE49-F238E27FC236}">
                  <a16:creationId xmlns:a16="http://schemas.microsoft.com/office/drawing/2014/main" id="{1C758920-25FE-4244-AD5F-F00CB2A69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1069" y="3358358"/>
              <a:ext cx="68100" cy="121863"/>
            </a:xfrm>
            <a:custGeom>
              <a:avLst/>
              <a:gdLst>
                <a:gd name="T0" fmla="*/ 121 w 177"/>
                <a:gd name="T1" fmla="*/ 146 h 317"/>
                <a:gd name="T2" fmla="*/ 162 w 177"/>
                <a:gd name="T3" fmla="*/ 173 h 317"/>
                <a:gd name="T4" fmla="*/ 177 w 177"/>
                <a:gd name="T5" fmla="*/ 222 h 317"/>
                <a:gd name="T6" fmla="*/ 149 w 177"/>
                <a:gd name="T7" fmla="*/ 293 h 317"/>
                <a:gd name="T8" fmla="*/ 72 w 177"/>
                <a:gd name="T9" fmla="*/ 317 h 317"/>
                <a:gd name="T10" fmla="*/ 37 w 177"/>
                <a:gd name="T11" fmla="*/ 314 h 317"/>
                <a:gd name="T12" fmla="*/ 0 w 177"/>
                <a:gd name="T13" fmla="*/ 302 h 317"/>
                <a:gd name="T14" fmla="*/ 0 w 177"/>
                <a:gd name="T15" fmla="*/ 262 h 317"/>
                <a:gd name="T16" fmla="*/ 33 w 177"/>
                <a:gd name="T17" fmla="*/ 277 h 317"/>
                <a:gd name="T18" fmla="*/ 70 w 177"/>
                <a:gd name="T19" fmla="*/ 283 h 317"/>
                <a:gd name="T20" fmla="*/ 123 w 177"/>
                <a:gd name="T21" fmla="*/ 267 h 317"/>
                <a:gd name="T22" fmla="*/ 141 w 177"/>
                <a:gd name="T23" fmla="*/ 222 h 317"/>
                <a:gd name="T24" fmla="*/ 124 w 177"/>
                <a:gd name="T25" fmla="*/ 180 h 317"/>
                <a:gd name="T26" fmla="*/ 77 w 177"/>
                <a:gd name="T27" fmla="*/ 165 h 317"/>
                <a:gd name="T28" fmla="*/ 46 w 177"/>
                <a:gd name="T29" fmla="*/ 165 h 317"/>
                <a:gd name="T30" fmla="*/ 46 w 177"/>
                <a:gd name="T31" fmla="*/ 131 h 317"/>
                <a:gd name="T32" fmla="*/ 79 w 177"/>
                <a:gd name="T33" fmla="*/ 131 h 317"/>
                <a:gd name="T34" fmla="*/ 120 w 177"/>
                <a:gd name="T35" fmla="*/ 119 h 317"/>
                <a:gd name="T36" fmla="*/ 134 w 177"/>
                <a:gd name="T37" fmla="*/ 83 h 317"/>
                <a:gd name="T38" fmla="*/ 119 w 177"/>
                <a:gd name="T39" fmla="*/ 47 h 317"/>
                <a:gd name="T40" fmla="*/ 77 w 177"/>
                <a:gd name="T41" fmla="*/ 35 h 317"/>
                <a:gd name="T42" fmla="*/ 45 w 177"/>
                <a:gd name="T43" fmla="*/ 38 h 317"/>
                <a:gd name="T44" fmla="*/ 8 w 177"/>
                <a:gd name="T45" fmla="*/ 50 h 317"/>
                <a:gd name="T46" fmla="*/ 8 w 177"/>
                <a:gd name="T47" fmla="*/ 13 h 317"/>
                <a:gd name="T48" fmla="*/ 46 w 177"/>
                <a:gd name="T49" fmla="*/ 3 h 317"/>
                <a:gd name="T50" fmla="*/ 81 w 177"/>
                <a:gd name="T51" fmla="*/ 0 h 317"/>
                <a:gd name="T52" fmla="*/ 146 w 177"/>
                <a:gd name="T53" fmla="*/ 21 h 317"/>
                <a:gd name="T54" fmla="*/ 171 w 177"/>
                <a:gd name="T55" fmla="*/ 79 h 317"/>
                <a:gd name="T56" fmla="*/ 158 w 177"/>
                <a:gd name="T57" fmla="*/ 122 h 317"/>
                <a:gd name="T58" fmla="*/ 121 w 177"/>
                <a:gd name="T59" fmla="*/ 146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7" h="317">
                  <a:moveTo>
                    <a:pt x="121" y="146"/>
                  </a:moveTo>
                  <a:cubicBezTo>
                    <a:pt x="139" y="151"/>
                    <a:pt x="152" y="159"/>
                    <a:pt x="162" y="173"/>
                  </a:cubicBezTo>
                  <a:cubicBezTo>
                    <a:pt x="172" y="186"/>
                    <a:pt x="177" y="203"/>
                    <a:pt x="177" y="222"/>
                  </a:cubicBezTo>
                  <a:cubicBezTo>
                    <a:pt x="177" y="253"/>
                    <a:pt x="168" y="276"/>
                    <a:pt x="149" y="293"/>
                  </a:cubicBezTo>
                  <a:cubicBezTo>
                    <a:pt x="131" y="309"/>
                    <a:pt x="105" y="317"/>
                    <a:pt x="72" y="317"/>
                  </a:cubicBezTo>
                  <a:cubicBezTo>
                    <a:pt x="60" y="317"/>
                    <a:pt x="49" y="316"/>
                    <a:pt x="37" y="314"/>
                  </a:cubicBezTo>
                  <a:cubicBezTo>
                    <a:pt x="25" y="311"/>
                    <a:pt x="12" y="307"/>
                    <a:pt x="0" y="302"/>
                  </a:cubicBezTo>
                  <a:lnTo>
                    <a:pt x="0" y="262"/>
                  </a:lnTo>
                  <a:cubicBezTo>
                    <a:pt x="10" y="269"/>
                    <a:pt x="21" y="274"/>
                    <a:pt x="33" y="277"/>
                  </a:cubicBezTo>
                  <a:cubicBezTo>
                    <a:pt x="45" y="281"/>
                    <a:pt x="57" y="283"/>
                    <a:pt x="70" y="283"/>
                  </a:cubicBezTo>
                  <a:cubicBezTo>
                    <a:pt x="93" y="283"/>
                    <a:pt x="111" y="277"/>
                    <a:pt x="123" y="267"/>
                  </a:cubicBezTo>
                  <a:cubicBezTo>
                    <a:pt x="135" y="257"/>
                    <a:pt x="141" y="242"/>
                    <a:pt x="141" y="222"/>
                  </a:cubicBezTo>
                  <a:cubicBezTo>
                    <a:pt x="141" y="204"/>
                    <a:pt x="135" y="190"/>
                    <a:pt x="124" y="180"/>
                  </a:cubicBezTo>
                  <a:cubicBezTo>
                    <a:pt x="113" y="170"/>
                    <a:pt x="97" y="165"/>
                    <a:pt x="77" y="165"/>
                  </a:cubicBezTo>
                  <a:lnTo>
                    <a:pt x="46" y="165"/>
                  </a:lnTo>
                  <a:lnTo>
                    <a:pt x="46" y="131"/>
                  </a:lnTo>
                  <a:lnTo>
                    <a:pt x="79" y="131"/>
                  </a:lnTo>
                  <a:cubicBezTo>
                    <a:pt x="97" y="131"/>
                    <a:pt x="111" y="127"/>
                    <a:pt x="120" y="119"/>
                  </a:cubicBezTo>
                  <a:cubicBezTo>
                    <a:pt x="130" y="111"/>
                    <a:pt x="134" y="99"/>
                    <a:pt x="134" y="83"/>
                  </a:cubicBezTo>
                  <a:cubicBezTo>
                    <a:pt x="134" y="68"/>
                    <a:pt x="129" y="56"/>
                    <a:pt x="119" y="47"/>
                  </a:cubicBezTo>
                  <a:cubicBezTo>
                    <a:pt x="110" y="39"/>
                    <a:pt x="96" y="35"/>
                    <a:pt x="77" y="35"/>
                  </a:cubicBezTo>
                  <a:cubicBezTo>
                    <a:pt x="68" y="35"/>
                    <a:pt x="57" y="36"/>
                    <a:pt x="45" y="38"/>
                  </a:cubicBezTo>
                  <a:cubicBezTo>
                    <a:pt x="34" y="41"/>
                    <a:pt x="21" y="45"/>
                    <a:pt x="8" y="50"/>
                  </a:cubicBezTo>
                  <a:lnTo>
                    <a:pt x="8" y="13"/>
                  </a:lnTo>
                  <a:cubicBezTo>
                    <a:pt x="22" y="9"/>
                    <a:pt x="34" y="5"/>
                    <a:pt x="46" y="3"/>
                  </a:cubicBezTo>
                  <a:cubicBezTo>
                    <a:pt x="59" y="1"/>
                    <a:pt x="70" y="0"/>
                    <a:pt x="81" y="0"/>
                  </a:cubicBezTo>
                  <a:cubicBezTo>
                    <a:pt x="108" y="0"/>
                    <a:pt x="130" y="7"/>
                    <a:pt x="146" y="21"/>
                  </a:cubicBezTo>
                  <a:cubicBezTo>
                    <a:pt x="162" y="36"/>
                    <a:pt x="171" y="55"/>
                    <a:pt x="171" y="79"/>
                  </a:cubicBezTo>
                  <a:cubicBezTo>
                    <a:pt x="171" y="96"/>
                    <a:pt x="166" y="110"/>
                    <a:pt x="158" y="122"/>
                  </a:cubicBezTo>
                  <a:cubicBezTo>
                    <a:pt x="149" y="134"/>
                    <a:pt x="137" y="142"/>
                    <a:pt x="121" y="1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43">
              <a:extLst>
                <a:ext uri="{FF2B5EF4-FFF2-40B4-BE49-F238E27FC236}">
                  <a16:creationId xmlns:a16="http://schemas.microsoft.com/office/drawing/2014/main" id="{5C8774CB-EA1D-4A87-992F-5876E08700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2466" y="3358358"/>
              <a:ext cx="66308" cy="120071"/>
            </a:xfrm>
            <a:custGeom>
              <a:avLst/>
              <a:gdLst>
                <a:gd name="T0" fmla="*/ 43 w 171"/>
                <a:gd name="T1" fmla="*/ 277 h 311"/>
                <a:gd name="T2" fmla="*/ 171 w 171"/>
                <a:gd name="T3" fmla="*/ 277 h 311"/>
                <a:gd name="T4" fmla="*/ 171 w 171"/>
                <a:gd name="T5" fmla="*/ 311 h 311"/>
                <a:gd name="T6" fmla="*/ 0 w 171"/>
                <a:gd name="T7" fmla="*/ 311 h 311"/>
                <a:gd name="T8" fmla="*/ 0 w 171"/>
                <a:gd name="T9" fmla="*/ 277 h 311"/>
                <a:gd name="T10" fmla="*/ 56 w 171"/>
                <a:gd name="T11" fmla="*/ 211 h 311"/>
                <a:gd name="T12" fmla="*/ 101 w 171"/>
                <a:gd name="T13" fmla="*/ 158 h 311"/>
                <a:gd name="T14" fmla="*/ 126 w 171"/>
                <a:gd name="T15" fmla="*/ 120 h 311"/>
                <a:gd name="T16" fmla="*/ 133 w 171"/>
                <a:gd name="T17" fmla="*/ 90 h 311"/>
                <a:gd name="T18" fmla="*/ 117 w 171"/>
                <a:gd name="T19" fmla="*/ 50 h 311"/>
                <a:gd name="T20" fmla="*/ 78 w 171"/>
                <a:gd name="T21" fmla="*/ 35 h 311"/>
                <a:gd name="T22" fmla="*/ 42 w 171"/>
                <a:gd name="T23" fmla="*/ 41 h 311"/>
                <a:gd name="T24" fmla="*/ 1 w 171"/>
                <a:gd name="T25" fmla="*/ 62 h 311"/>
                <a:gd name="T26" fmla="*/ 1 w 171"/>
                <a:gd name="T27" fmla="*/ 20 h 311"/>
                <a:gd name="T28" fmla="*/ 43 w 171"/>
                <a:gd name="T29" fmla="*/ 5 h 311"/>
                <a:gd name="T30" fmla="*/ 78 w 171"/>
                <a:gd name="T31" fmla="*/ 0 h 311"/>
                <a:gd name="T32" fmla="*/ 144 w 171"/>
                <a:gd name="T33" fmla="*/ 24 h 311"/>
                <a:gd name="T34" fmla="*/ 169 w 171"/>
                <a:gd name="T35" fmla="*/ 87 h 311"/>
                <a:gd name="T36" fmla="*/ 163 w 171"/>
                <a:gd name="T37" fmla="*/ 123 h 311"/>
                <a:gd name="T38" fmla="*/ 140 w 171"/>
                <a:gd name="T39" fmla="*/ 163 h 311"/>
                <a:gd name="T40" fmla="*/ 112 w 171"/>
                <a:gd name="T41" fmla="*/ 197 h 311"/>
                <a:gd name="T42" fmla="*/ 43 w 171"/>
                <a:gd name="T43" fmla="*/ 27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1" h="311">
                  <a:moveTo>
                    <a:pt x="43" y="277"/>
                  </a:moveTo>
                  <a:lnTo>
                    <a:pt x="171" y="277"/>
                  </a:lnTo>
                  <a:lnTo>
                    <a:pt x="171" y="311"/>
                  </a:lnTo>
                  <a:lnTo>
                    <a:pt x="0" y="311"/>
                  </a:lnTo>
                  <a:lnTo>
                    <a:pt x="0" y="277"/>
                  </a:lnTo>
                  <a:cubicBezTo>
                    <a:pt x="13" y="260"/>
                    <a:pt x="32" y="239"/>
                    <a:pt x="56" y="211"/>
                  </a:cubicBezTo>
                  <a:cubicBezTo>
                    <a:pt x="80" y="184"/>
                    <a:pt x="95" y="166"/>
                    <a:pt x="101" y="158"/>
                  </a:cubicBezTo>
                  <a:cubicBezTo>
                    <a:pt x="113" y="143"/>
                    <a:pt x="121" y="131"/>
                    <a:pt x="126" y="120"/>
                  </a:cubicBezTo>
                  <a:cubicBezTo>
                    <a:pt x="130" y="110"/>
                    <a:pt x="133" y="100"/>
                    <a:pt x="133" y="90"/>
                  </a:cubicBezTo>
                  <a:cubicBezTo>
                    <a:pt x="133" y="74"/>
                    <a:pt x="127" y="60"/>
                    <a:pt x="117" y="50"/>
                  </a:cubicBezTo>
                  <a:cubicBezTo>
                    <a:pt x="107" y="40"/>
                    <a:pt x="94" y="35"/>
                    <a:pt x="78" y="35"/>
                  </a:cubicBezTo>
                  <a:cubicBezTo>
                    <a:pt x="67" y="35"/>
                    <a:pt x="55" y="37"/>
                    <a:pt x="42" y="41"/>
                  </a:cubicBezTo>
                  <a:cubicBezTo>
                    <a:pt x="29" y="46"/>
                    <a:pt x="16" y="53"/>
                    <a:pt x="1" y="62"/>
                  </a:cubicBezTo>
                  <a:lnTo>
                    <a:pt x="1" y="20"/>
                  </a:lnTo>
                  <a:cubicBezTo>
                    <a:pt x="16" y="13"/>
                    <a:pt x="30" y="8"/>
                    <a:pt x="43" y="5"/>
                  </a:cubicBezTo>
                  <a:cubicBezTo>
                    <a:pt x="55" y="2"/>
                    <a:pt x="67" y="0"/>
                    <a:pt x="78" y="0"/>
                  </a:cubicBezTo>
                  <a:cubicBezTo>
                    <a:pt x="105" y="0"/>
                    <a:pt x="128" y="8"/>
                    <a:pt x="144" y="24"/>
                  </a:cubicBezTo>
                  <a:cubicBezTo>
                    <a:pt x="161" y="39"/>
                    <a:pt x="169" y="61"/>
                    <a:pt x="169" y="87"/>
                  </a:cubicBezTo>
                  <a:cubicBezTo>
                    <a:pt x="169" y="100"/>
                    <a:pt x="167" y="112"/>
                    <a:pt x="163" y="123"/>
                  </a:cubicBezTo>
                  <a:cubicBezTo>
                    <a:pt x="159" y="134"/>
                    <a:pt x="151" y="148"/>
                    <a:pt x="140" y="163"/>
                  </a:cubicBezTo>
                  <a:cubicBezTo>
                    <a:pt x="137" y="167"/>
                    <a:pt x="128" y="178"/>
                    <a:pt x="112" y="197"/>
                  </a:cubicBezTo>
                  <a:cubicBezTo>
                    <a:pt x="96" y="216"/>
                    <a:pt x="73" y="243"/>
                    <a:pt x="43" y="2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44">
              <a:extLst>
                <a:ext uri="{FF2B5EF4-FFF2-40B4-BE49-F238E27FC236}">
                  <a16:creationId xmlns:a16="http://schemas.microsoft.com/office/drawing/2014/main" id="{8A6E9C82-DEB3-401A-965B-A77C6FE37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6196" y="3722154"/>
              <a:ext cx="59139" cy="118278"/>
            </a:xfrm>
            <a:custGeom>
              <a:avLst/>
              <a:gdLst>
                <a:gd name="T0" fmla="*/ 0 w 155"/>
                <a:gd name="T1" fmla="*/ 0 h 306"/>
                <a:gd name="T2" fmla="*/ 155 w 155"/>
                <a:gd name="T3" fmla="*/ 0 h 306"/>
                <a:gd name="T4" fmla="*/ 155 w 155"/>
                <a:gd name="T5" fmla="*/ 35 h 306"/>
                <a:gd name="T6" fmla="*/ 36 w 155"/>
                <a:gd name="T7" fmla="*/ 35 h 306"/>
                <a:gd name="T8" fmla="*/ 36 w 155"/>
                <a:gd name="T9" fmla="*/ 125 h 306"/>
                <a:gd name="T10" fmla="*/ 143 w 155"/>
                <a:gd name="T11" fmla="*/ 125 h 306"/>
                <a:gd name="T12" fmla="*/ 143 w 155"/>
                <a:gd name="T13" fmla="*/ 160 h 306"/>
                <a:gd name="T14" fmla="*/ 36 w 155"/>
                <a:gd name="T15" fmla="*/ 160 h 306"/>
                <a:gd name="T16" fmla="*/ 36 w 155"/>
                <a:gd name="T17" fmla="*/ 306 h 306"/>
                <a:gd name="T18" fmla="*/ 0 w 155"/>
                <a:gd name="T19" fmla="*/ 306 h 306"/>
                <a:gd name="T20" fmla="*/ 0 w 155"/>
                <a:gd name="T21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306">
                  <a:moveTo>
                    <a:pt x="0" y="0"/>
                  </a:moveTo>
                  <a:lnTo>
                    <a:pt x="155" y="0"/>
                  </a:lnTo>
                  <a:lnTo>
                    <a:pt x="155" y="35"/>
                  </a:lnTo>
                  <a:lnTo>
                    <a:pt x="36" y="35"/>
                  </a:lnTo>
                  <a:lnTo>
                    <a:pt x="36" y="125"/>
                  </a:lnTo>
                  <a:lnTo>
                    <a:pt x="143" y="125"/>
                  </a:lnTo>
                  <a:lnTo>
                    <a:pt x="143" y="160"/>
                  </a:lnTo>
                  <a:lnTo>
                    <a:pt x="36" y="160"/>
                  </a:lnTo>
                  <a:lnTo>
                    <a:pt x="36" y="306"/>
                  </a:lnTo>
                  <a:lnTo>
                    <a:pt x="0" y="3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45">
              <a:extLst>
                <a:ext uri="{FF2B5EF4-FFF2-40B4-BE49-F238E27FC236}">
                  <a16:creationId xmlns:a16="http://schemas.microsoft.com/office/drawing/2014/main" id="{2746D813-A6C6-4240-89A2-ACAE776D9F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8632" y="3722154"/>
              <a:ext cx="66308" cy="118278"/>
            </a:xfrm>
            <a:custGeom>
              <a:avLst/>
              <a:gdLst>
                <a:gd name="T0" fmla="*/ 36 w 174"/>
                <a:gd name="T1" fmla="*/ 34 h 306"/>
                <a:gd name="T2" fmla="*/ 36 w 174"/>
                <a:gd name="T3" fmla="*/ 149 h 306"/>
                <a:gd name="T4" fmla="*/ 82 w 174"/>
                <a:gd name="T5" fmla="*/ 149 h 306"/>
                <a:gd name="T6" fmla="*/ 121 w 174"/>
                <a:gd name="T7" fmla="*/ 134 h 306"/>
                <a:gd name="T8" fmla="*/ 135 w 174"/>
                <a:gd name="T9" fmla="*/ 91 h 306"/>
                <a:gd name="T10" fmla="*/ 121 w 174"/>
                <a:gd name="T11" fmla="*/ 49 h 306"/>
                <a:gd name="T12" fmla="*/ 82 w 174"/>
                <a:gd name="T13" fmla="*/ 34 h 306"/>
                <a:gd name="T14" fmla="*/ 36 w 174"/>
                <a:gd name="T15" fmla="*/ 34 h 306"/>
                <a:gd name="T16" fmla="*/ 0 w 174"/>
                <a:gd name="T17" fmla="*/ 0 h 306"/>
                <a:gd name="T18" fmla="*/ 82 w 174"/>
                <a:gd name="T19" fmla="*/ 0 h 306"/>
                <a:gd name="T20" fmla="*/ 150 w 174"/>
                <a:gd name="T21" fmla="*/ 23 h 306"/>
                <a:gd name="T22" fmla="*/ 174 w 174"/>
                <a:gd name="T23" fmla="*/ 91 h 306"/>
                <a:gd name="T24" fmla="*/ 150 w 174"/>
                <a:gd name="T25" fmla="*/ 160 h 306"/>
                <a:gd name="T26" fmla="*/ 82 w 174"/>
                <a:gd name="T27" fmla="*/ 183 h 306"/>
                <a:gd name="T28" fmla="*/ 36 w 174"/>
                <a:gd name="T29" fmla="*/ 183 h 306"/>
                <a:gd name="T30" fmla="*/ 36 w 174"/>
                <a:gd name="T31" fmla="*/ 306 h 306"/>
                <a:gd name="T32" fmla="*/ 0 w 174"/>
                <a:gd name="T33" fmla="*/ 306 h 306"/>
                <a:gd name="T34" fmla="*/ 0 w 174"/>
                <a:gd name="T35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4" h="306">
                  <a:moveTo>
                    <a:pt x="36" y="34"/>
                  </a:moveTo>
                  <a:lnTo>
                    <a:pt x="36" y="149"/>
                  </a:lnTo>
                  <a:lnTo>
                    <a:pt x="82" y="149"/>
                  </a:lnTo>
                  <a:cubicBezTo>
                    <a:pt x="99" y="149"/>
                    <a:pt x="112" y="144"/>
                    <a:pt x="121" y="134"/>
                  </a:cubicBezTo>
                  <a:cubicBezTo>
                    <a:pt x="131" y="124"/>
                    <a:pt x="135" y="110"/>
                    <a:pt x="135" y="91"/>
                  </a:cubicBezTo>
                  <a:cubicBezTo>
                    <a:pt x="135" y="73"/>
                    <a:pt x="131" y="59"/>
                    <a:pt x="121" y="49"/>
                  </a:cubicBezTo>
                  <a:cubicBezTo>
                    <a:pt x="112" y="39"/>
                    <a:pt x="99" y="34"/>
                    <a:pt x="82" y="34"/>
                  </a:cubicBezTo>
                  <a:lnTo>
                    <a:pt x="36" y="34"/>
                  </a:lnTo>
                  <a:close/>
                  <a:moveTo>
                    <a:pt x="0" y="0"/>
                  </a:moveTo>
                  <a:lnTo>
                    <a:pt x="82" y="0"/>
                  </a:lnTo>
                  <a:cubicBezTo>
                    <a:pt x="112" y="0"/>
                    <a:pt x="135" y="7"/>
                    <a:pt x="150" y="23"/>
                  </a:cubicBezTo>
                  <a:cubicBezTo>
                    <a:pt x="166" y="39"/>
                    <a:pt x="174" y="61"/>
                    <a:pt x="174" y="91"/>
                  </a:cubicBezTo>
                  <a:cubicBezTo>
                    <a:pt x="174" y="121"/>
                    <a:pt x="166" y="144"/>
                    <a:pt x="150" y="160"/>
                  </a:cubicBezTo>
                  <a:cubicBezTo>
                    <a:pt x="135" y="175"/>
                    <a:pt x="112" y="183"/>
                    <a:pt x="82" y="183"/>
                  </a:cubicBezTo>
                  <a:lnTo>
                    <a:pt x="36" y="183"/>
                  </a:lnTo>
                  <a:lnTo>
                    <a:pt x="36" y="306"/>
                  </a:lnTo>
                  <a:lnTo>
                    <a:pt x="0" y="3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46">
              <a:extLst>
                <a:ext uri="{FF2B5EF4-FFF2-40B4-BE49-F238E27FC236}">
                  <a16:creationId xmlns:a16="http://schemas.microsoft.com/office/drawing/2014/main" id="{C91CEB36-873D-47B7-BF3E-D2386848B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1069" y="3720362"/>
              <a:ext cx="68100" cy="121863"/>
            </a:xfrm>
            <a:custGeom>
              <a:avLst/>
              <a:gdLst>
                <a:gd name="T0" fmla="*/ 121 w 177"/>
                <a:gd name="T1" fmla="*/ 147 h 318"/>
                <a:gd name="T2" fmla="*/ 162 w 177"/>
                <a:gd name="T3" fmla="*/ 173 h 318"/>
                <a:gd name="T4" fmla="*/ 177 w 177"/>
                <a:gd name="T5" fmla="*/ 223 h 318"/>
                <a:gd name="T6" fmla="*/ 149 w 177"/>
                <a:gd name="T7" fmla="*/ 293 h 318"/>
                <a:gd name="T8" fmla="*/ 72 w 177"/>
                <a:gd name="T9" fmla="*/ 318 h 318"/>
                <a:gd name="T10" fmla="*/ 37 w 177"/>
                <a:gd name="T11" fmla="*/ 314 h 318"/>
                <a:gd name="T12" fmla="*/ 0 w 177"/>
                <a:gd name="T13" fmla="*/ 303 h 318"/>
                <a:gd name="T14" fmla="*/ 0 w 177"/>
                <a:gd name="T15" fmla="*/ 263 h 318"/>
                <a:gd name="T16" fmla="*/ 33 w 177"/>
                <a:gd name="T17" fmla="*/ 278 h 318"/>
                <a:gd name="T18" fmla="*/ 70 w 177"/>
                <a:gd name="T19" fmla="*/ 283 h 318"/>
                <a:gd name="T20" fmla="*/ 123 w 177"/>
                <a:gd name="T21" fmla="*/ 268 h 318"/>
                <a:gd name="T22" fmla="*/ 141 w 177"/>
                <a:gd name="T23" fmla="*/ 223 h 318"/>
                <a:gd name="T24" fmla="*/ 124 w 177"/>
                <a:gd name="T25" fmla="*/ 181 h 318"/>
                <a:gd name="T26" fmla="*/ 77 w 177"/>
                <a:gd name="T27" fmla="*/ 165 h 318"/>
                <a:gd name="T28" fmla="*/ 46 w 177"/>
                <a:gd name="T29" fmla="*/ 165 h 318"/>
                <a:gd name="T30" fmla="*/ 46 w 177"/>
                <a:gd name="T31" fmla="*/ 131 h 318"/>
                <a:gd name="T32" fmla="*/ 79 w 177"/>
                <a:gd name="T33" fmla="*/ 131 h 318"/>
                <a:gd name="T34" fmla="*/ 120 w 177"/>
                <a:gd name="T35" fmla="*/ 119 h 318"/>
                <a:gd name="T36" fmla="*/ 134 w 177"/>
                <a:gd name="T37" fmla="*/ 84 h 318"/>
                <a:gd name="T38" fmla="*/ 119 w 177"/>
                <a:gd name="T39" fmla="*/ 48 h 318"/>
                <a:gd name="T40" fmla="*/ 77 w 177"/>
                <a:gd name="T41" fmla="*/ 35 h 318"/>
                <a:gd name="T42" fmla="*/ 45 w 177"/>
                <a:gd name="T43" fmla="*/ 39 h 318"/>
                <a:gd name="T44" fmla="*/ 8 w 177"/>
                <a:gd name="T45" fmla="*/ 50 h 318"/>
                <a:gd name="T46" fmla="*/ 8 w 177"/>
                <a:gd name="T47" fmla="*/ 13 h 318"/>
                <a:gd name="T48" fmla="*/ 46 w 177"/>
                <a:gd name="T49" fmla="*/ 3 h 318"/>
                <a:gd name="T50" fmla="*/ 81 w 177"/>
                <a:gd name="T51" fmla="*/ 0 h 318"/>
                <a:gd name="T52" fmla="*/ 146 w 177"/>
                <a:gd name="T53" fmla="*/ 22 h 318"/>
                <a:gd name="T54" fmla="*/ 171 w 177"/>
                <a:gd name="T55" fmla="*/ 80 h 318"/>
                <a:gd name="T56" fmla="*/ 158 w 177"/>
                <a:gd name="T57" fmla="*/ 123 h 318"/>
                <a:gd name="T58" fmla="*/ 121 w 177"/>
                <a:gd name="T59" fmla="*/ 147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7" h="318">
                  <a:moveTo>
                    <a:pt x="121" y="147"/>
                  </a:moveTo>
                  <a:cubicBezTo>
                    <a:pt x="139" y="151"/>
                    <a:pt x="152" y="160"/>
                    <a:pt x="162" y="173"/>
                  </a:cubicBezTo>
                  <a:cubicBezTo>
                    <a:pt x="172" y="187"/>
                    <a:pt x="177" y="203"/>
                    <a:pt x="177" y="223"/>
                  </a:cubicBezTo>
                  <a:cubicBezTo>
                    <a:pt x="177" y="253"/>
                    <a:pt x="168" y="276"/>
                    <a:pt x="149" y="293"/>
                  </a:cubicBezTo>
                  <a:cubicBezTo>
                    <a:pt x="131" y="309"/>
                    <a:pt x="105" y="318"/>
                    <a:pt x="72" y="318"/>
                  </a:cubicBezTo>
                  <a:cubicBezTo>
                    <a:pt x="60" y="318"/>
                    <a:pt x="49" y="316"/>
                    <a:pt x="37" y="314"/>
                  </a:cubicBezTo>
                  <a:cubicBezTo>
                    <a:pt x="25" y="311"/>
                    <a:pt x="12" y="308"/>
                    <a:pt x="0" y="303"/>
                  </a:cubicBezTo>
                  <a:lnTo>
                    <a:pt x="0" y="263"/>
                  </a:lnTo>
                  <a:cubicBezTo>
                    <a:pt x="10" y="269"/>
                    <a:pt x="21" y="274"/>
                    <a:pt x="33" y="278"/>
                  </a:cubicBezTo>
                  <a:cubicBezTo>
                    <a:pt x="45" y="281"/>
                    <a:pt x="57" y="283"/>
                    <a:pt x="70" y="283"/>
                  </a:cubicBezTo>
                  <a:cubicBezTo>
                    <a:pt x="93" y="283"/>
                    <a:pt x="111" y="278"/>
                    <a:pt x="123" y="268"/>
                  </a:cubicBezTo>
                  <a:cubicBezTo>
                    <a:pt x="135" y="257"/>
                    <a:pt x="141" y="242"/>
                    <a:pt x="141" y="223"/>
                  </a:cubicBezTo>
                  <a:cubicBezTo>
                    <a:pt x="141" y="205"/>
                    <a:pt x="135" y="191"/>
                    <a:pt x="124" y="181"/>
                  </a:cubicBezTo>
                  <a:cubicBezTo>
                    <a:pt x="113" y="170"/>
                    <a:pt x="97" y="165"/>
                    <a:pt x="77" y="165"/>
                  </a:cubicBezTo>
                  <a:lnTo>
                    <a:pt x="46" y="165"/>
                  </a:lnTo>
                  <a:lnTo>
                    <a:pt x="46" y="131"/>
                  </a:lnTo>
                  <a:lnTo>
                    <a:pt x="79" y="131"/>
                  </a:lnTo>
                  <a:cubicBezTo>
                    <a:pt x="97" y="131"/>
                    <a:pt x="111" y="127"/>
                    <a:pt x="120" y="119"/>
                  </a:cubicBezTo>
                  <a:cubicBezTo>
                    <a:pt x="130" y="111"/>
                    <a:pt x="134" y="99"/>
                    <a:pt x="134" y="84"/>
                  </a:cubicBezTo>
                  <a:cubicBezTo>
                    <a:pt x="134" y="68"/>
                    <a:pt x="129" y="56"/>
                    <a:pt x="119" y="48"/>
                  </a:cubicBezTo>
                  <a:cubicBezTo>
                    <a:pt x="110" y="39"/>
                    <a:pt x="96" y="35"/>
                    <a:pt x="77" y="35"/>
                  </a:cubicBezTo>
                  <a:cubicBezTo>
                    <a:pt x="68" y="35"/>
                    <a:pt x="57" y="36"/>
                    <a:pt x="45" y="39"/>
                  </a:cubicBezTo>
                  <a:cubicBezTo>
                    <a:pt x="34" y="41"/>
                    <a:pt x="21" y="45"/>
                    <a:pt x="8" y="50"/>
                  </a:cubicBezTo>
                  <a:lnTo>
                    <a:pt x="8" y="13"/>
                  </a:lnTo>
                  <a:cubicBezTo>
                    <a:pt x="22" y="9"/>
                    <a:pt x="34" y="6"/>
                    <a:pt x="46" y="3"/>
                  </a:cubicBezTo>
                  <a:cubicBezTo>
                    <a:pt x="59" y="1"/>
                    <a:pt x="70" y="0"/>
                    <a:pt x="81" y="0"/>
                  </a:cubicBezTo>
                  <a:cubicBezTo>
                    <a:pt x="108" y="0"/>
                    <a:pt x="130" y="7"/>
                    <a:pt x="146" y="22"/>
                  </a:cubicBezTo>
                  <a:cubicBezTo>
                    <a:pt x="162" y="36"/>
                    <a:pt x="171" y="55"/>
                    <a:pt x="171" y="80"/>
                  </a:cubicBezTo>
                  <a:cubicBezTo>
                    <a:pt x="171" y="96"/>
                    <a:pt x="166" y="111"/>
                    <a:pt x="158" y="123"/>
                  </a:cubicBezTo>
                  <a:cubicBezTo>
                    <a:pt x="149" y="134"/>
                    <a:pt x="137" y="142"/>
                    <a:pt x="121" y="1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47">
              <a:extLst>
                <a:ext uri="{FF2B5EF4-FFF2-40B4-BE49-F238E27FC236}">
                  <a16:creationId xmlns:a16="http://schemas.microsoft.com/office/drawing/2014/main" id="{F326BF15-F583-48E1-9C61-C266BF1F4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2466" y="3720362"/>
              <a:ext cx="66308" cy="120071"/>
            </a:xfrm>
            <a:custGeom>
              <a:avLst/>
              <a:gdLst>
                <a:gd name="T0" fmla="*/ 43 w 171"/>
                <a:gd name="T1" fmla="*/ 277 h 312"/>
                <a:gd name="T2" fmla="*/ 171 w 171"/>
                <a:gd name="T3" fmla="*/ 277 h 312"/>
                <a:gd name="T4" fmla="*/ 171 w 171"/>
                <a:gd name="T5" fmla="*/ 312 h 312"/>
                <a:gd name="T6" fmla="*/ 0 w 171"/>
                <a:gd name="T7" fmla="*/ 312 h 312"/>
                <a:gd name="T8" fmla="*/ 0 w 171"/>
                <a:gd name="T9" fmla="*/ 277 h 312"/>
                <a:gd name="T10" fmla="*/ 56 w 171"/>
                <a:gd name="T11" fmla="*/ 212 h 312"/>
                <a:gd name="T12" fmla="*/ 101 w 171"/>
                <a:gd name="T13" fmla="*/ 158 h 312"/>
                <a:gd name="T14" fmla="*/ 126 w 171"/>
                <a:gd name="T15" fmla="*/ 121 h 312"/>
                <a:gd name="T16" fmla="*/ 133 w 171"/>
                <a:gd name="T17" fmla="*/ 90 h 312"/>
                <a:gd name="T18" fmla="*/ 117 w 171"/>
                <a:gd name="T19" fmla="*/ 50 h 312"/>
                <a:gd name="T20" fmla="*/ 78 w 171"/>
                <a:gd name="T21" fmla="*/ 35 h 312"/>
                <a:gd name="T22" fmla="*/ 42 w 171"/>
                <a:gd name="T23" fmla="*/ 42 h 312"/>
                <a:gd name="T24" fmla="*/ 1 w 171"/>
                <a:gd name="T25" fmla="*/ 62 h 312"/>
                <a:gd name="T26" fmla="*/ 1 w 171"/>
                <a:gd name="T27" fmla="*/ 20 h 312"/>
                <a:gd name="T28" fmla="*/ 43 w 171"/>
                <a:gd name="T29" fmla="*/ 5 h 312"/>
                <a:gd name="T30" fmla="*/ 78 w 171"/>
                <a:gd name="T31" fmla="*/ 0 h 312"/>
                <a:gd name="T32" fmla="*/ 144 w 171"/>
                <a:gd name="T33" fmla="*/ 24 h 312"/>
                <a:gd name="T34" fmla="*/ 169 w 171"/>
                <a:gd name="T35" fmla="*/ 88 h 312"/>
                <a:gd name="T36" fmla="*/ 163 w 171"/>
                <a:gd name="T37" fmla="*/ 123 h 312"/>
                <a:gd name="T38" fmla="*/ 140 w 171"/>
                <a:gd name="T39" fmla="*/ 163 h 312"/>
                <a:gd name="T40" fmla="*/ 112 w 171"/>
                <a:gd name="T41" fmla="*/ 198 h 312"/>
                <a:gd name="T42" fmla="*/ 43 w 171"/>
                <a:gd name="T43" fmla="*/ 27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1" h="312">
                  <a:moveTo>
                    <a:pt x="43" y="277"/>
                  </a:moveTo>
                  <a:lnTo>
                    <a:pt x="171" y="277"/>
                  </a:lnTo>
                  <a:lnTo>
                    <a:pt x="171" y="312"/>
                  </a:lnTo>
                  <a:lnTo>
                    <a:pt x="0" y="312"/>
                  </a:lnTo>
                  <a:lnTo>
                    <a:pt x="0" y="277"/>
                  </a:lnTo>
                  <a:cubicBezTo>
                    <a:pt x="13" y="261"/>
                    <a:pt x="32" y="239"/>
                    <a:pt x="56" y="212"/>
                  </a:cubicBezTo>
                  <a:cubicBezTo>
                    <a:pt x="80" y="184"/>
                    <a:pt x="95" y="166"/>
                    <a:pt x="101" y="158"/>
                  </a:cubicBezTo>
                  <a:cubicBezTo>
                    <a:pt x="113" y="144"/>
                    <a:pt x="121" y="131"/>
                    <a:pt x="126" y="121"/>
                  </a:cubicBezTo>
                  <a:cubicBezTo>
                    <a:pt x="130" y="110"/>
                    <a:pt x="133" y="100"/>
                    <a:pt x="133" y="90"/>
                  </a:cubicBezTo>
                  <a:cubicBezTo>
                    <a:pt x="133" y="74"/>
                    <a:pt x="127" y="61"/>
                    <a:pt x="117" y="50"/>
                  </a:cubicBezTo>
                  <a:cubicBezTo>
                    <a:pt x="107" y="40"/>
                    <a:pt x="94" y="35"/>
                    <a:pt x="78" y="35"/>
                  </a:cubicBezTo>
                  <a:cubicBezTo>
                    <a:pt x="67" y="35"/>
                    <a:pt x="55" y="37"/>
                    <a:pt x="42" y="42"/>
                  </a:cubicBezTo>
                  <a:cubicBezTo>
                    <a:pt x="29" y="46"/>
                    <a:pt x="16" y="53"/>
                    <a:pt x="1" y="62"/>
                  </a:cubicBezTo>
                  <a:lnTo>
                    <a:pt x="1" y="20"/>
                  </a:lnTo>
                  <a:cubicBezTo>
                    <a:pt x="16" y="14"/>
                    <a:pt x="30" y="9"/>
                    <a:pt x="43" y="5"/>
                  </a:cubicBezTo>
                  <a:cubicBezTo>
                    <a:pt x="55" y="2"/>
                    <a:pt x="67" y="0"/>
                    <a:pt x="78" y="0"/>
                  </a:cubicBezTo>
                  <a:cubicBezTo>
                    <a:pt x="105" y="0"/>
                    <a:pt x="128" y="8"/>
                    <a:pt x="144" y="24"/>
                  </a:cubicBezTo>
                  <a:cubicBezTo>
                    <a:pt x="161" y="40"/>
                    <a:pt x="169" y="61"/>
                    <a:pt x="169" y="88"/>
                  </a:cubicBezTo>
                  <a:cubicBezTo>
                    <a:pt x="169" y="100"/>
                    <a:pt x="167" y="112"/>
                    <a:pt x="163" y="123"/>
                  </a:cubicBezTo>
                  <a:cubicBezTo>
                    <a:pt x="159" y="135"/>
                    <a:pt x="151" y="148"/>
                    <a:pt x="140" y="163"/>
                  </a:cubicBezTo>
                  <a:cubicBezTo>
                    <a:pt x="137" y="167"/>
                    <a:pt x="128" y="179"/>
                    <a:pt x="112" y="198"/>
                  </a:cubicBezTo>
                  <a:cubicBezTo>
                    <a:pt x="96" y="216"/>
                    <a:pt x="73" y="243"/>
                    <a:pt x="43" y="2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8">
              <a:extLst>
                <a:ext uri="{FF2B5EF4-FFF2-40B4-BE49-F238E27FC236}">
                  <a16:creationId xmlns:a16="http://schemas.microsoft.com/office/drawing/2014/main" id="{2AE89633-931B-404E-A8A0-DE8382D2D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6196" y="4084158"/>
              <a:ext cx="59139" cy="118278"/>
            </a:xfrm>
            <a:custGeom>
              <a:avLst/>
              <a:gdLst>
                <a:gd name="T0" fmla="*/ 0 w 155"/>
                <a:gd name="T1" fmla="*/ 0 h 306"/>
                <a:gd name="T2" fmla="*/ 155 w 155"/>
                <a:gd name="T3" fmla="*/ 0 h 306"/>
                <a:gd name="T4" fmla="*/ 155 w 155"/>
                <a:gd name="T5" fmla="*/ 35 h 306"/>
                <a:gd name="T6" fmla="*/ 36 w 155"/>
                <a:gd name="T7" fmla="*/ 35 h 306"/>
                <a:gd name="T8" fmla="*/ 36 w 155"/>
                <a:gd name="T9" fmla="*/ 125 h 306"/>
                <a:gd name="T10" fmla="*/ 143 w 155"/>
                <a:gd name="T11" fmla="*/ 125 h 306"/>
                <a:gd name="T12" fmla="*/ 143 w 155"/>
                <a:gd name="T13" fmla="*/ 160 h 306"/>
                <a:gd name="T14" fmla="*/ 36 w 155"/>
                <a:gd name="T15" fmla="*/ 160 h 306"/>
                <a:gd name="T16" fmla="*/ 36 w 155"/>
                <a:gd name="T17" fmla="*/ 306 h 306"/>
                <a:gd name="T18" fmla="*/ 0 w 155"/>
                <a:gd name="T19" fmla="*/ 306 h 306"/>
                <a:gd name="T20" fmla="*/ 0 w 155"/>
                <a:gd name="T21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306">
                  <a:moveTo>
                    <a:pt x="0" y="0"/>
                  </a:moveTo>
                  <a:lnTo>
                    <a:pt x="155" y="0"/>
                  </a:lnTo>
                  <a:lnTo>
                    <a:pt x="155" y="35"/>
                  </a:lnTo>
                  <a:lnTo>
                    <a:pt x="36" y="35"/>
                  </a:lnTo>
                  <a:lnTo>
                    <a:pt x="36" y="125"/>
                  </a:lnTo>
                  <a:lnTo>
                    <a:pt x="143" y="125"/>
                  </a:lnTo>
                  <a:lnTo>
                    <a:pt x="143" y="160"/>
                  </a:lnTo>
                  <a:lnTo>
                    <a:pt x="36" y="160"/>
                  </a:lnTo>
                  <a:lnTo>
                    <a:pt x="36" y="306"/>
                  </a:lnTo>
                  <a:lnTo>
                    <a:pt x="0" y="3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49">
              <a:extLst>
                <a:ext uri="{FF2B5EF4-FFF2-40B4-BE49-F238E27FC236}">
                  <a16:creationId xmlns:a16="http://schemas.microsoft.com/office/drawing/2014/main" id="{766AB4E3-DD12-4F24-9AD7-A7781568A2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8632" y="4084158"/>
              <a:ext cx="66308" cy="118278"/>
            </a:xfrm>
            <a:custGeom>
              <a:avLst/>
              <a:gdLst>
                <a:gd name="T0" fmla="*/ 36 w 174"/>
                <a:gd name="T1" fmla="*/ 34 h 306"/>
                <a:gd name="T2" fmla="*/ 36 w 174"/>
                <a:gd name="T3" fmla="*/ 149 h 306"/>
                <a:gd name="T4" fmla="*/ 82 w 174"/>
                <a:gd name="T5" fmla="*/ 149 h 306"/>
                <a:gd name="T6" fmla="*/ 121 w 174"/>
                <a:gd name="T7" fmla="*/ 134 h 306"/>
                <a:gd name="T8" fmla="*/ 135 w 174"/>
                <a:gd name="T9" fmla="*/ 91 h 306"/>
                <a:gd name="T10" fmla="*/ 121 w 174"/>
                <a:gd name="T11" fmla="*/ 49 h 306"/>
                <a:gd name="T12" fmla="*/ 82 w 174"/>
                <a:gd name="T13" fmla="*/ 34 h 306"/>
                <a:gd name="T14" fmla="*/ 36 w 174"/>
                <a:gd name="T15" fmla="*/ 34 h 306"/>
                <a:gd name="T16" fmla="*/ 0 w 174"/>
                <a:gd name="T17" fmla="*/ 0 h 306"/>
                <a:gd name="T18" fmla="*/ 82 w 174"/>
                <a:gd name="T19" fmla="*/ 0 h 306"/>
                <a:gd name="T20" fmla="*/ 150 w 174"/>
                <a:gd name="T21" fmla="*/ 23 h 306"/>
                <a:gd name="T22" fmla="*/ 174 w 174"/>
                <a:gd name="T23" fmla="*/ 91 h 306"/>
                <a:gd name="T24" fmla="*/ 150 w 174"/>
                <a:gd name="T25" fmla="*/ 160 h 306"/>
                <a:gd name="T26" fmla="*/ 82 w 174"/>
                <a:gd name="T27" fmla="*/ 183 h 306"/>
                <a:gd name="T28" fmla="*/ 36 w 174"/>
                <a:gd name="T29" fmla="*/ 183 h 306"/>
                <a:gd name="T30" fmla="*/ 36 w 174"/>
                <a:gd name="T31" fmla="*/ 306 h 306"/>
                <a:gd name="T32" fmla="*/ 0 w 174"/>
                <a:gd name="T33" fmla="*/ 306 h 306"/>
                <a:gd name="T34" fmla="*/ 0 w 174"/>
                <a:gd name="T35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4" h="306">
                  <a:moveTo>
                    <a:pt x="36" y="34"/>
                  </a:moveTo>
                  <a:lnTo>
                    <a:pt x="36" y="149"/>
                  </a:lnTo>
                  <a:lnTo>
                    <a:pt x="82" y="149"/>
                  </a:lnTo>
                  <a:cubicBezTo>
                    <a:pt x="99" y="149"/>
                    <a:pt x="112" y="144"/>
                    <a:pt x="121" y="134"/>
                  </a:cubicBezTo>
                  <a:cubicBezTo>
                    <a:pt x="131" y="124"/>
                    <a:pt x="135" y="110"/>
                    <a:pt x="135" y="91"/>
                  </a:cubicBezTo>
                  <a:cubicBezTo>
                    <a:pt x="135" y="73"/>
                    <a:pt x="131" y="59"/>
                    <a:pt x="121" y="49"/>
                  </a:cubicBezTo>
                  <a:cubicBezTo>
                    <a:pt x="112" y="39"/>
                    <a:pt x="99" y="34"/>
                    <a:pt x="82" y="34"/>
                  </a:cubicBezTo>
                  <a:lnTo>
                    <a:pt x="36" y="34"/>
                  </a:lnTo>
                  <a:close/>
                  <a:moveTo>
                    <a:pt x="0" y="0"/>
                  </a:moveTo>
                  <a:lnTo>
                    <a:pt x="82" y="0"/>
                  </a:lnTo>
                  <a:cubicBezTo>
                    <a:pt x="112" y="0"/>
                    <a:pt x="135" y="8"/>
                    <a:pt x="150" y="23"/>
                  </a:cubicBezTo>
                  <a:cubicBezTo>
                    <a:pt x="166" y="39"/>
                    <a:pt x="174" y="62"/>
                    <a:pt x="174" y="91"/>
                  </a:cubicBezTo>
                  <a:cubicBezTo>
                    <a:pt x="174" y="122"/>
                    <a:pt x="166" y="145"/>
                    <a:pt x="150" y="160"/>
                  </a:cubicBezTo>
                  <a:cubicBezTo>
                    <a:pt x="135" y="175"/>
                    <a:pt x="112" y="183"/>
                    <a:pt x="82" y="183"/>
                  </a:cubicBezTo>
                  <a:lnTo>
                    <a:pt x="36" y="183"/>
                  </a:lnTo>
                  <a:lnTo>
                    <a:pt x="36" y="306"/>
                  </a:lnTo>
                  <a:lnTo>
                    <a:pt x="0" y="3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50">
              <a:extLst>
                <a:ext uri="{FF2B5EF4-FFF2-40B4-BE49-F238E27FC236}">
                  <a16:creationId xmlns:a16="http://schemas.microsoft.com/office/drawing/2014/main" id="{7A708968-6A6B-470E-985A-CB70ECE83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1069" y="4082365"/>
              <a:ext cx="68100" cy="121863"/>
            </a:xfrm>
            <a:custGeom>
              <a:avLst/>
              <a:gdLst>
                <a:gd name="T0" fmla="*/ 121 w 177"/>
                <a:gd name="T1" fmla="*/ 146 h 317"/>
                <a:gd name="T2" fmla="*/ 162 w 177"/>
                <a:gd name="T3" fmla="*/ 173 h 317"/>
                <a:gd name="T4" fmla="*/ 177 w 177"/>
                <a:gd name="T5" fmla="*/ 222 h 317"/>
                <a:gd name="T6" fmla="*/ 149 w 177"/>
                <a:gd name="T7" fmla="*/ 292 h 317"/>
                <a:gd name="T8" fmla="*/ 72 w 177"/>
                <a:gd name="T9" fmla="*/ 317 h 317"/>
                <a:gd name="T10" fmla="*/ 37 w 177"/>
                <a:gd name="T11" fmla="*/ 313 h 317"/>
                <a:gd name="T12" fmla="*/ 0 w 177"/>
                <a:gd name="T13" fmla="*/ 302 h 317"/>
                <a:gd name="T14" fmla="*/ 0 w 177"/>
                <a:gd name="T15" fmla="*/ 262 h 317"/>
                <a:gd name="T16" fmla="*/ 33 w 177"/>
                <a:gd name="T17" fmla="*/ 277 h 317"/>
                <a:gd name="T18" fmla="*/ 70 w 177"/>
                <a:gd name="T19" fmla="*/ 282 h 317"/>
                <a:gd name="T20" fmla="*/ 123 w 177"/>
                <a:gd name="T21" fmla="*/ 267 h 317"/>
                <a:gd name="T22" fmla="*/ 141 w 177"/>
                <a:gd name="T23" fmla="*/ 222 h 317"/>
                <a:gd name="T24" fmla="*/ 124 w 177"/>
                <a:gd name="T25" fmla="*/ 180 h 317"/>
                <a:gd name="T26" fmla="*/ 77 w 177"/>
                <a:gd name="T27" fmla="*/ 165 h 317"/>
                <a:gd name="T28" fmla="*/ 46 w 177"/>
                <a:gd name="T29" fmla="*/ 165 h 317"/>
                <a:gd name="T30" fmla="*/ 46 w 177"/>
                <a:gd name="T31" fmla="*/ 131 h 317"/>
                <a:gd name="T32" fmla="*/ 79 w 177"/>
                <a:gd name="T33" fmla="*/ 131 h 317"/>
                <a:gd name="T34" fmla="*/ 120 w 177"/>
                <a:gd name="T35" fmla="*/ 118 h 317"/>
                <a:gd name="T36" fmla="*/ 134 w 177"/>
                <a:gd name="T37" fmla="*/ 83 h 317"/>
                <a:gd name="T38" fmla="*/ 119 w 177"/>
                <a:gd name="T39" fmla="*/ 47 h 317"/>
                <a:gd name="T40" fmla="*/ 77 w 177"/>
                <a:gd name="T41" fmla="*/ 34 h 317"/>
                <a:gd name="T42" fmla="*/ 45 w 177"/>
                <a:gd name="T43" fmla="*/ 38 h 317"/>
                <a:gd name="T44" fmla="*/ 8 w 177"/>
                <a:gd name="T45" fmla="*/ 50 h 317"/>
                <a:gd name="T46" fmla="*/ 8 w 177"/>
                <a:gd name="T47" fmla="*/ 13 h 317"/>
                <a:gd name="T48" fmla="*/ 46 w 177"/>
                <a:gd name="T49" fmla="*/ 3 h 317"/>
                <a:gd name="T50" fmla="*/ 81 w 177"/>
                <a:gd name="T51" fmla="*/ 0 h 317"/>
                <a:gd name="T52" fmla="*/ 146 w 177"/>
                <a:gd name="T53" fmla="*/ 21 h 317"/>
                <a:gd name="T54" fmla="*/ 171 w 177"/>
                <a:gd name="T55" fmla="*/ 79 h 317"/>
                <a:gd name="T56" fmla="*/ 158 w 177"/>
                <a:gd name="T57" fmla="*/ 122 h 317"/>
                <a:gd name="T58" fmla="*/ 121 w 177"/>
                <a:gd name="T59" fmla="*/ 146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7" h="317">
                  <a:moveTo>
                    <a:pt x="121" y="146"/>
                  </a:moveTo>
                  <a:cubicBezTo>
                    <a:pt x="139" y="150"/>
                    <a:pt x="152" y="159"/>
                    <a:pt x="162" y="173"/>
                  </a:cubicBezTo>
                  <a:cubicBezTo>
                    <a:pt x="172" y="186"/>
                    <a:pt x="177" y="202"/>
                    <a:pt x="177" y="222"/>
                  </a:cubicBezTo>
                  <a:cubicBezTo>
                    <a:pt x="177" y="252"/>
                    <a:pt x="168" y="276"/>
                    <a:pt x="149" y="292"/>
                  </a:cubicBezTo>
                  <a:cubicBezTo>
                    <a:pt x="131" y="309"/>
                    <a:pt x="105" y="317"/>
                    <a:pt x="72" y="317"/>
                  </a:cubicBezTo>
                  <a:cubicBezTo>
                    <a:pt x="60" y="317"/>
                    <a:pt x="49" y="316"/>
                    <a:pt x="37" y="313"/>
                  </a:cubicBezTo>
                  <a:cubicBezTo>
                    <a:pt x="25" y="311"/>
                    <a:pt x="12" y="307"/>
                    <a:pt x="0" y="302"/>
                  </a:cubicBezTo>
                  <a:lnTo>
                    <a:pt x="0" y="262"/>
                  </a:lnTo>
                  <a:cubicBezTo>
                    <a:pt x="10" y="269"/>
                    <a:pt x="21" y="274"/>
                    <a:pt x="33" y="277"/>
                  </a:cubicBezTo>
                  <a:cubicBezTo>
                    <a:pt x="45" y="281"/>
                    <a:pt x="57" y="282"/>
                    <a:pt x="70" y="282"/>
                  </a:cubicBezTo>
                  <a:cubicBezTo>
                    <a:pt x="93" y="282"/>
                    <a:pt x="111" y="277"/>
                    <a:pt x="123" y="267"/>
                  </a:cubicBezTo>
                  <a:cubicBezTo>
                    <a:pt x="135" y="257"/>
                    <a:pt x="141" y="242"/>
                    <a:pt x="141" y="222"/>
                  </a:cubicBezTo>
                  <a:cubicBezTo>
                    <a:pt x="141" y="204"/>
                    <a:pt x="135" y="190"/>
                    <a:pt x="124" y="180"/>
                  </a:cubicBezTo>
                  <a:cubicBezTo>
                    <a:pt x="113" y="170"/>
                    <a:pt x="97" y="165"/>
                    <a:pt x="77" y="165"/>
                  </a:cubicBezTo>
                  <a:lnTo>
                    <a:pt x="46" y="165"/>
                  </a:lnTo>
                  <a:lnTo>
                    <a:pt x="46" y="131"/>
                  </a:lnTo>
                  <a:lnTo>
                    <a:pt x="79" y="131"/>
                  </a:lnTo>
                  <a:cubicBezTo>
                    <a:pt x="97" y="131"/>
                    <a:pt x="111" y="126"/>
                    <a:pt x="120" y="118"/>
                  </a:cubicBezTo>
                  <a:cubicBezTo>
                    <a:pt x="130" y="110"/>
                    <a:pt x="134" y="98"/>
                    <a:pt x="134" y="83"/>
                  </a:cubicBezTo>
                  <a:cubicBezTo>
                    <a:pt x="134" y="67"/>
                    <a:pt x="129" y="55"/>
                    <a:pt x="119" y="47"/>
                  </a:cubicBezTo>
                  <a:cubicBezTo>
                    <a:pt x="110" y="39"/>
                    <a:pt x="96" y="34"/>
                    <a:pt x="77" y="34"/>
                  </a:cubicBezTo>
                  <a:cubicBezTo>
                    <a:pt x="68" y="34"/>
                    <a:pt x="57" y="36"/>
                    <a:pt x="45" y="38"/>
                  </a:cubicBezTo>
                  <a:cubicBezTo>
                    <a:pt x="34" y="41"/>
                    <a:pt x="21" y="44"/>
                    <a:pt x="8" y="50"/>
                  </a:cubicBezTo>
                  <a:lnTo>
                    <a:pt x="8" y="13"/>
                  </a:lnTo>
                  <a:cubicBezTo>
                    <a:pt x="22" y="8"/>
                    <a:pt x="34" y="5"/>
                    <a:pt x="46" y="3"/>
                  </a:cubicBezTo>
                  <a:cubicBezTo>
                    <a:pt x="59" y="1"/>
                    <a:pt x="70" y="0"/>
                    <a:pt x="81" y="0"/>
                  </a:cubicBezTo>
                  <a:cubicBezTo>
                    <a:pt x="108" y="0"/>
                    <a:pt x="130" y="7"/>
                    <a:pt x="146" y="21"/>
                  </a:cubicBezTo>
                  <a:cubicBezTo>
                    <a:pt x="162" y="35"/>
                    <a:pt x="171" y="55"/>
                    <a:pt x="171" y="79"/>
                  </a:cubicBezTo>
                  <a:cubicBezTo>
                    <a:pt x="171" y="96"/>
                    <a:pt x="166" y="110"/>
                    <a:pt x="158" y="122"/>
                  </a:cubicBezTo>
                  <a:cubicBezTo>
                    <a:pt x="149" y="134"/>
                    <a:pt x="137" y="142"/>
                    <a:pt x="121" y="1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51">
              <a:extLst>
                <a:ext uri="{FF2B5EF4-FFF2-40B4-BE49-F238E27FC236}">
                  <a16:creationId xmlns:a16="http://schemas.microsoft.com/office/drawing/2014/main" id="{AD1720C0-80A2-48F3-8830-2FC563809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2466" y="4082365"/>
              <a:ext cx="66308" cy="120071"/>
            </a:xfrm>
            <a:custGeom>
              <a:avLst/>
              <a:gdLst>
                <a:gd name="T0" fmla="*/ 43 w 171"/>
                <a:gd name="T1" fmla="*/ 276 h 311"/>
                <a:gd name="T2" fmla="*/ 171 w 171"/>
                <a:gd name="T3" fmla="*/ 276 h 311"/>
                <a:gd name="T4" fmla="*/ 171 w 171"/>
                <a:gd name="T5" fmla="*/ 311 h 311"/>
                <a:gd name="T6" fmla="*/ 0 w 171"/>
                <a:gd name="T7" fmla="*/ 311 h 311"/>
                <a:gd name="T8" fmla="*/ 0 w 171"/>
                <a:gd name="T9" fmla="*/ 276 h 311"/>
                <a:gd name="T10" fmla="*/ 56 w 171"/>
                <a:gd name="T11" fmla="*/ 211 h 311"/>
                <a:gd name="T12" fmla="*/ 101 w 171"/>
                <a:gd name="T13" fmla="*/ 158 h 311"/>
                <a:gd name="T14" fmla="*/ 126 w 171"/>
                <a:gd name="T15" fmla="*/ 120 h 311"/>
                <a:gd name="T16" fmla="*/ 133 w 171"/>
                <a:gd name="T17" fmla="*/ 90 h 311"/>
                <a:gd name="T18" fmla="*/ 117 w 171"/>
                <a:gd name="T19" fmla="*/ 50 h 311"/>
                <a:gd name="T20" fmla="*/ 78 w 171"/>
                <a:gd name="T21" fmla="*/ 34 h 311"/>
                <a:gd name="T22" fmla="*/ 42 w 171"/>
                <a:gd name="T23" fmla="*/ 41 h 311"/>
                <a:gd name="T24" fmla="*/ 1 w 171"/>
                <a:gd name="T25" fmla="*/ 62 h 311"/>
                <a:gd name="T26" fmla="*/ 1 w 171"/>
                <a:gd name="T27" fmla="*/ 20 h 311"/>
                <a:gd name="T28" fmla="*/ 43 w 171"/>
                <a:gd name="T29" fmla="*/ 5 h 311"/>
                <a:gd name="T30" fmla="*/ 78 w 171"/>
                <a:gd name="T31" fmla="*/ 0 h 311"/>
                <a:gd name="T32" fmla="*/ 144 w 171"/>
                <a:gd name="T33" fmla="*/ 23 h 311"/>
                <a:gd name="T34" fmla="*/ 169 w 171"/>
                <a:gd name="T35" fmla="*/ 87 h 311"/>
                <a:gd name="T36" fmla="*/ 163 w 171"/>
                <a:gd name="T37" fmla="*/ 123 h 311"/>
                <a:gd name="T38" fmla="*/ 140 w 171"/>
                <a:gd name="T39" fmla="*/ 162 h 311"/>
                <a:gd name="T40" fmla="*/ 112 w 171"/>
                <a:gd name="T41" fmla="*/ 197 h 311"/>
                <a:gd name="T42" fmla="*/ 43 w 171"/>
                <a:gd name="T43" fmla="*/ 276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1" h="311">
                  <a:moveTo>
                    <a:pt x="43" y="276"/>
                  </a:moveTo>
                  <a:lnTo>
                    <a:pt x="171" y="276"/>
                  </a:lnTo>
                  <a:lnTo>
                    <a:pt x="171" y="311"/>
                  </a:lnTo>
                  <a:lnTo>
                    <a:pt x="0" y="311"/>
                  </a:lnTo>
                  <a:lnTo>
                    <a:pt x="0" y="276"/>
                  </a:lnTo>
                  <a:cubicBezTo>
                    <a:pt x="13" y="260"/>
                    <a:pt x="32" y="238"/>
                    <a:pt x="56" y="211"/>
                  </a:cubicBezTo>
                  <a:cubicBezTo>
                    <a:pt x="80" y="183"/>
                    <a:pt x="95" y="166"/>
                    <a:pt x="101" y="158"/>
                  </a:cubicBezTo>
                  <a:cubicBezTo>
                    <a:pt x="113" y="143"/>
                    <a:pt x="121" y="130"/>
                    <a:pt x="126" y="120"/>
                  </a:cubicBezTo>
                  <a:cubicBezTo>
                    <a:pt x="130" y="110"/>
                    <a:pt x="133" y="99"/>
                    <a:pt x="133" y="90"/>
                  </a:cubicBezTo>
                  <a:cubicBezTo>
                    <a:pt x="133" y="73"/>
                    <a:pt x="127" y="60"/>
                    <a:pt x="117" y="50"/>
                  </a:cubicBezTo>
                  <a:cubicBezTo>
                    <a:pt x="107" y="39"/>
                    <a:pt x="94" y="34"/>
                    <a:pt x="78" y="34"/>
                  </a:cubicBezTo>
                  <a:cubicBezTo>
                    <a:pt x="67" y="34"/>
                    <a:pt x="55" y="37"/>
                    <a:pt x="42" y="41"/>
                  </a:cubicBezTo>
                  <a:cubicBezTo>
                    <a:pt x="29" y="46"/>
                    <a:pt x="16" y="52"/>
                    <a:pt x="1" y="62"/>
                  </a:cubicBezTo>
                  <a:lnTo>
                    <a:pt x="1" y="20"/>
                  </a:lnTo>
                  <a:cubicBezTo>
                    <a:pt x="16" y="13"/>
                    <a:pt x="30" y="8"/>
                    <a:pt x="43" y="5"/>
                  </a:cubicBezTo>
                  <a:cubicBezTo>
                    <a:pt x="55" y="1"/>
                    <a:pt x="67" y="0"/>
                    <a:pt x="78" y="0"/>
                  </a:cubicBezTo>
                  <a:cubicBezTo>
                    <a:pt x="105" y="0"/>
                    <a:pt x="128" y="7"/>
                    <a:pt x="144" y="23"/>
                  </a:cubicBezTo>
                  <a:cubicBezTo>
                    <a:pt x="161" y="39"/>
                    <a:pt x="169" y="60"/>
                    <a:pt x="169" y="87"/>
                  </a:cubicBezTo>
                  <a:cubicBezTo>
                    <a:pt x="169" y="99"/>
                    <a:pt x="167" y="111"/>
                    <a:pt x="163" y="123"/>
                  </a:cubicBezTo>
                  <a:cubicBezTo>
                    <a:pt x="159" y="134"/>
                    <a:pt x="151" y="147"/>
                    <a:pt x="140" y="162"/>
                  </a:cubicBezTo>
                  <a:cubicBezTo>
                    <a:pt x="137" y="166"/>
                    <a:pt x="128" y="178"/>
                    <a:pt x="112" y="197"/>
                  </a:cubicBezTo>
                  <a:cubicBezTo>
                    <a:pt x="96" y="216"/>
                    <a:pt x="73" y="242"/>
                    <a:pt x="43" y="27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52">
              <a:extLst>
                <a:ext uri="{FF2B5EF4-FFF2-40B4-BE49-F238E27FC236}">
                  <a16:creationId xmlns:a16="http://schemas.microsoft.com/office/drawing/2014/main" id="{1A535B4D-774E-4730-A718-967C09852B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6196" y="4446161"/>
              <a:ext cx="59139" cy="118278"/>
            </a:xfrm>
            <a:custGeom>
              <a:avLst/>
              <a:gdLst>
                <a:gd name="T0" fmla="*/ 0 w 155"/>
                <a:gd name="T1" fmla="*/ 0 h 306"/>
                <a:gd name="T2" fmla="*/ 155 w 155"/>
                <a:gd name="T3" fmla="*/ 0 h 306"/>
                <a:gd name="T4" fmla="*/ 155 w 155"/>
                <a:gd name="T5" fmla="*/ 35 h 306"/>
                <a:gd name="T6" fmla="*/ 36 w 155"/>
                <a:gd name="T7" fmla="*/ 35 h 306"/>
                <a:gd name="T8" fmla="*/ 36 w 155"/>
                <a:gd name="T9" fmla="*/ 125 h 306"/>
                <a:gd name="T10" fmla="*/ 143 w 155"/>
                <a:gd name="T11" fmla="*/ 125 h 306"/>
                <a:gd name="T12" fmla="*/ 143 w 155"/>
                <a:gd name="T13" fmla="*/ 160 h 306"/>
                <a:gd name="T14" fmla="*/ 36 w 155"/>
                <a:gd name="T15" fmla="*/ 160 h 306"/>
                <a:gd name="T16" fmla="*/ 36 w 155"/>
                <a:gd name="T17" fmla="*/ 306 h 306"/>
                <a:gd name="T18" fmla="*/ 0 w 155"/>
                <a:gd name="T19" fmla="*/ 306 h 306"/>
                <a:gd name="T20" fmla="*/ 0 w 155"/>
                <a:gd name="T21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306">
                  <a:moveTo>
                    <a:pt x="0" y="0"/>
                  </a:moveTo>
                  <a:lnTo>
                    <a:pt x="155" y="0"/>
                  </a:lnTo>
                  <a:lnTo>
                    <a:pt x="155" y="35"/>
                  </a:lnTo>
                  <a:lnTo>
                    <a:pt x="36" y="35"/>
                  </a:lnTo>
                  <a:lnTo>
                    <a:pt x="36" y="125"/>
                  </a:lnTo>
                  <a:lnTo>
                    <a:pt x="143" y="125"/>
                  </a:lnTo>
                  <a:lnTo>
                    <a:pt x="143" y="160"/>
                  </a:lnTo>
                  <a:lnTo>
                    <a:pt x="36" y="160"/>
                  </a:lnTo>
                  <a:lnTo>
                    <a:pt x="36" y="306"/>
                  </a:lnTo>
                  <a:lnTo>
                    <a:pt x="0" y="3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53">
              <a:extLst>
                <a:ext uri="{FF2B5EF4-FFF2-40B4-BE49-F238E27FC236}">
                  <a16:creationId xmlns:a16="http://schemas.microsoft.com/office/drawing/2014/main" id="{F76C5632-D62A-4746-9BBD-E3A93D9B01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8632" y="4446161"/>
              <a:ext cx="66308" cy="118278"/>
            </a:xfrm>
            <a:custGeom>
              <a:avLst/>
              <a:gdLst>
                <a:gd name="T0" fmla="*/ 36 w 174"/>
                <a:gd name="T1" fmla="*/ 34 h 306"/>
                <a:gd name="T2" fmla="*/ 36 w 174"/>
                <a:gd name="T3" fmla="*/ 149 h 306"/>
                <a:gd name="T4" fmla="*/ 82 w 174"/>
                <a:gd name="T5" fmla="*/ 149 h 306"/>
                <a:gd name="T6" fmla="*/ 121 w 174"/>
                <a:gd name="T7" fmla="*/ 134 h 306"/>
                <a:gd name="T8" fmla="*/ 135 w 174"/>
                <a:gd name="T9" fmla="*/ 92 h 306"/>
                <a:gd name="T10" fmla="*/ 121 w 174"/>
                <a:gd name="T11" fmla="*/ 49 h 306"/>
                <a:gd name="T12" fmla="*/ 82 w 174"/>
                <a:gd name="T13" fmla="*/ 34 h 306"/>
                <a:gd name="T14" fmla="*/ 36 w 174"/>
                <a:gd name="T15" fmla="*/ 34 h 306"/>
                <a:gd name="T16" fmla="*/ 0 w 174"/>
                <a:gd name="T17" fmla="*/ 0 h 306"/>
                <a:gd name="T18" fmla="*/ 82 w 174"/>
                <a:gd name="T19" fmla="*/ 0 h 306"/>
                <a:gd name="T20" fmla="*/ 150 w 174"/>
                <a:gd name="T21" fmla="*/ 24 h 306"/>
                <a:gd name="T22" fmla="*/ 174 w 174"/>
                <a:gd name="T23" fmla="*/ 92 h 306"/>
                <a:gd name="T24" fmla="*/ 150 w 174"/>
                <a:gd name="T25" fmla="*/ 160 h 306"/>
                <a:gd name="T26" fmla="*/ 82 w 174"/>
                <a:gd name="T27" fmla="*/ 183 h 306"/>
                <a:gd name="T28" fmla="*/ 36 w 174"/>
                <a:gd name="T29" fmla="*/ 183 h 306"/>
                <a:gd name="T30" fmla="*/ 36 w 174"/>
                <a:gd name="T31" fmla="*/ 306 h 306"/>
                <a:gd name="T32" fmla="*/ 0 w 174"/>
                <a:gd name="T33" fmla="*/ 306 h 306"/>
                <a:gd name="T34" fmla="*/ 0 w 174"/>
                <a:gd name="T35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4" h="306">
                  <a:moveTo>
                    <a:pt x="36" y="34"/>
                  </a:moveTo>
                  <a:lnTo>
                    <a:pt x="36" y="149"/>
                  </a:lnTo>
                  <a:lnTo>
                    <a:pt x="82" y="149"/>
                  </a:lnTo>
                  <a:cubicBezTo>
                    <a:pt x="99" y="149"/>
                    <a:pt x="112" y="144"/>
                    <a:pt x="121" y="134"/>
                  </a:cubicBezTo>
                  <a:cubicBezTo>
                    <a:pt x="131" y="124"/>
                    <a:pt x="135" y="110"/>
                    <a:pt x="135" y="92"/>
                  </a:cubicBezTo>
                  <a:cubicBezTo>
                    <a:pt x="135" y="73"/>
                    <a:pt x="131" y="59"/>
                    <a:pt x="121" y="49"/>
                  </a:cubicBezTo>
                  <a:cubicBezTo>
                    <a:pt x="112" y="39"/>
                    <a:pt x="99" y="34"/>
                    <a:pt x="82" y="34"/>
                  </a:cubicBezTo>
                  <a:lnTo>
                    <a:pt x="36" y="34"/>
                  </a:lnTo>
                  <a:close/>
                  <a:moveTo>
                    <a:pt x="0" y="0"/>
                  </a:moveTo>
                  <a:lnTo>
                    <a:pt x="82" y="0"/>
                  </a:lnTo>
                  <a:cubicBezTo>
                    <a:pt x="112" y="0"/>
                    <a:pt x="135" y="8"/>
                    <a:pt x="150" y="24"/>
                  </a:cubicBezTo>
                  <a:cubicBezTo>
                    <a:pt x="166" y="39"/>
                    <a:pt x="174" y="62"/>
                    <a:pt x="174" y="92"/>
                  </a:cubicBezTo>
                  <a:cubicBezTo>
                    <a:pt x="174" y="122"/>
                    <a:pt x="166" y="145"/>
                    <a:pt x="150" y="160"/>
                  </a:cubicBezTo>
                  <a:cubicBezTo>
                    <a:pt x="135" y="176"/>
                    <a:pt x="112" y="183"/>
                    <a:pt x="82" y="183"/>
                  </a:cubicBezTo>
                  <a:lnTo>
                    <a:pt x="36" y="183"/>
                  </a:lnTo>
                  <a:lnTo>
                    <a:pt x="36" y="306"/>
                  </a:lnTo>
                  <a:lnTo>
                    <a:pt x="0" y="3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54">
              <a:extLst>
                <a:ext uri="{FF2B5EF4-FFF2-40B4-BE49-F238E27FC236}">
                  <a16:creationId xmlns:a16="http://schemas.microsoft.com/office/drawing/2014/main" id="{42EF3B28-9776-4A2B-B767-60FC615A1A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1069" y="4444369"/>
              <a:ext cx="68100" cy="121863"/>
            </a:xfrm>
            <a:custGeom>
              <a:avLst/>
              <a:gdLst>
                <a:gd name="T0" fmla="*/ 121 w 177"/>
                <a:gd name="T1" fmla="*/ 146 h 317"/>
                <a:gd name="T2" fmla="*/ 162 w 177"/>
                <a:gd name="T3" fmla="*/ 173 h 317"/>
                <a:gd name="T4" fmla="*/ 177 w 177"/>
                <a:gd name="T5" fmla="*/ 222 h 317"/>
                <a:gd name="T6" fmla="*/ 149 w 177"/>
                <a:gd name="T7" fmla="*/ 293 h 317"/>
                <a:gd name="T8" fmla="*/ 72 w 177"/>
                <a:gd name="T9" fmla="*/ 317 h 317"/>
                <a:gd name="T10" fmla="*/ 37 w 177"/>
                <a:gd name="T11" fmla="*/ 314 h 317"/>
                <a:gd name="T12" fmla="*/ 0 w 177"/>
                <a:gd name="T13" fmla="*/ 302 h 317"/>
                <a:gd name="T14" fmla="*/ 0 w 177"/>
                <a:gd name="T15" fmla="*/ 262 h 317"/>
                <a:gd name="T16" fmla="*/ 33 w 177"/>
                <a:gd name="T17" fmla="*/ 277 h 317"/>
                <a:gd name="T18" fmla="*/ 70 w 177"/>
                <a:gd name="T19" fmla="*/ 283 h 317"/>
                <a:gd name="T20" fmla="*/ 123 w 177"/>
                <a:gd name="T21" fmla="*/ 267 h 317"/>
                <a:gd name="T22" fmla="*/ 141 w 177"/>
                <a:gd name="T23" fmla="*/ 222 h 317"/>
                <a:gd name="T24" fmla="*/ 124 w 177"/>
                <a:gd name="T25" fmla="*/ 180 h 317"/>
                <a:gd name="T26" fmla="*/ 77 w 177"/>
                <a:gd name="T27" fmla="*/ 165 h 317"/>
                <a:gd name="T28" fmla="*/ 46 w 177"/>
                <a:gd name="T29" fmla="*/ 165 h 317"/>
                <a:gd name="T30" fmla="*/ 46 w 177"/>
                <a:gd name="T31" fmla="*/ 131 h 317"/>
                <a:gd name="T32" fmla="*/ 79 w 177"/>
                <a:gd name="T33" fmla="*/ 131 h 317"/>
                <a:gd name="T34" fmla="*/ 120 w 177"/>
                <a:gd name="T35" fmla="*/ 119 h 317"/>
                <a:gd name="T36" fmla="*/ 134 w 177"/>
                <a:gd name="T37" fmla="*/ 83 h 317"/>
                <a:gd name="T38" fmla="*/ 119 w 177"/>
                <a:gd name="T39" fmla="*/ 47 h 317"/>
                <a:gd name="T40" fmla="*/ 77 w 177"/>
                <a:gd name="T41" fmla="*/ 35 h 317"/>
                <a:gd name="T42" fmla="*/ 45 w 177"/>
                <a:gd name="T43" fmla="*/ 38 h 317"/>
                <a:gd name="T44" fmla="*/ 8 w 177"/>
                <a:gd name="T45" fmla="*/ 50 h 317"/>
                <a:gd name="T46" fmla="*/ 8 w 177"/>
                <a:gd name="T47" fmla="*/ 13 h 317"/>
                <a:gd name="T48" fmla="*/ 46 w 177"/>
                <a:gd name="T49" fmla="*/ 3 h 317"/>
                <a:gd name="T50" fmla="*/ 81 w 177"/>
                <a:gd name="T51" fmla="*/ 0 h 317"/>
                <a:gd name="T52" fmla="*/ 146 w 177"/>
                <a:gd name="T53" fmla="*/ 21 h 317"/>
                <a:gd name="T54" fmla="*/ 171 w 177"/>
                <a:gd name="T55" fmla="*/ 79 h 317"/>
                <a:gd name="T56" fmla="*/ 158 w 177"/>
                <a:gd name="T57" fmla="*/ 122 h 317"/>
                <a:gd name="T58" fmla="*/ 121 w 177"/>
                <a:gd name="T59" fmla="*/ 146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7" h="317">
                  <a:moveTo>
                    <a:pt x="121" y="146"/>
                  </a:moveTo>
                  <a:cubicBezTo>
                    <a:pt x="139" y="151"/>
                    <a:pt x="152" y="159"/>
                    <a:pt x="162" y="173"/>
                  </a:cubicBezTo>
                  <a:cubicBezTo>
                    <a:pt x="172" y="186"/>
                    <a:pt x="177" y="203"/>
                    <a:pt x="177" y="222"/>
                  </a:cubicBezTo>
                  <a:cubicBezTo>
                    <a:pt x="177" y="253"/>
                    <a:pt x="168" y="276"/>
                    <a:pt x="149" y="293"/>
                  </a:cubicBezTo>
                  <a:cubicBezTo>
                    <a:pt x="131" y="309"/>
                    <a:pt x="105" y="317"/>
                    <a:pt x="72" y="317"/>
                  </a:cubicBezTo>
                  <a:cubicBezTo>
                    <a:pt x="60" y="317"/>
                    <a:pt x="49" y="316"/>
                    <a:pt x="37" y="314"/>
                  </a:cubicBezTo>
                  <a:cubicBezTo>
                    <a:pt x="25" y="311"/>
                    <a:pt x="12" y="307"/>
                    <a:pt x="0" y="302"/>
                  </a:cubicBezTo>
                  <a:lnTo>
                    <a:pt x="0" y="262"/>
                  </a:lnTo>
                  <a:cubicBezTo>
                    <a:pt x="10" y="269"/>
                    <a:pt x="21" y="274"/>
                    <a:pt x="33" y="277"/>
                  </a:cubicBezTo>
                  <a:cubicBezTo>
                    <a:pt x="45" y="281"/>
                    <a:pt x="57" y="283"/>
                    <a:pt x="70" y="283"/>
                  </a:cubicBezTo>
                  <a:cubicBezTo>
                    <a:pt x="93" y="283"/>
                    <a:pt x="111" y="277"/>
                    <a:pt x="123" y="267"/>
                  </a:cubicBezTo>
                  <a:cubicBezTo>
                    <a:pt x="135" y="257"/>
                    <a:pt x="141" y="242"/>
                    <a:pt x="141" y="222"/>
                  </a:cubicBezTo>
                  <a:cubicBezTo>
                    <a:pt x="141" y="204"/>
                    <a:pt x="135" y="190"/>
                    <a:pt x="124" y="180"/>
                  </a:cubicBezTo>
                  <a:cubicBezTo>
                    <a:pt x="113" y="170"/>
                    <a:pt x="97" y="165"/>
                    <a:pt x="77" y="165"/>
                  </a:cubicBezTo>
                  <a:lnTo>
                    <a:pt x="46" y="165"/>
                  </a:lnTo>
                  <a:lnTo>
                    <a:pt x="46" y="131"/>
                  </a:lnTo>
                  <a:lnTo>
                    <a:pt x="79" y="131"/>
                  </a:lnTo>
                  <a:cubicBezTo>
                    <a:pt x="97" y="131"/>
                    <a:pt x="111" y="127"/>
                    <a:pt x="120" y="119"/>
                  </a:cubicBezTo>
                  <a:cubicBezTo>
                    <a:pt x="130" y="111"/>
                    <a:pt x="134" y="99"/>
                    <a:pt x="134" y="83"/>
                  </a:cubicBezTo>
                  <a:cubicBezTo>
                    <a:pt x="134" y="68"/>
                    <a:pt x="129" y="56"/>
                    <a:pt x="119" y="47"/>
                  </a:cubicBezTo>
                  <a:cubicBezTo>
                    <a:pt x="110" y="39"/>
                    <a:pt x="96" y="35"/>
                    <a:pt x="77" y="35"/>
                  </a:cubicBezTo>
                  <a:cubicBezTo>
                    <a:pt x="68" y="35"/>
                    <a:pt x="57" y="36"/>
                    <a:pt x="45" y="38"/>
                  </a:cubicBezTo>
                  <a:cubicBezTo>
                    <a:pt x="34" y="41"/>
                    <a:pt x="21" y="45"/>
                    <a:pt x="8" y="50"/>
                  </a:cubicBezTo>
                  <a:lnTo>
                    <a:pt x="8" y="13"/>
                  </a:lnTo>
                  <a:cubicBezTo>
                    <a:pt x="22" y="9"/>
                    <a:pt x="34" y="5"/>
                    <a:pt x="46" y="3"/>
                  </a:cubicBezTo>
                  <a:cubicBezTo>
                    <a:pt x="59" y="1"/>
                    <a:pt x="70" y="0"/>
                    <a:pt x="81" y="0"/>
                  </a:cubicBezTo>
                  <a:cubicBezTo>
                    <a:pt x="108" y="0"/>
                    <a:pt x="130" y="7"/>
                    <a:pt x="146" y="21"/>
                  </a:cubicBezTo>
                  <a:cubicBezTo>
                    <a:pt x="162" y="36"/>
                    <a:pt x="171" y="55"/>
                    <a:pt x="171" y="79"/>
                  </a:cubicBezTo>
                  <a:cubicBezTo>
                    <a:pt x="171" y="96"/>
                    <a:pt x="166" y="110"/>
                    <a:pt x="158" y="122"/>
                  </a:cubicBezTo>
                  <a:cubicBezTo>
                    <a:pt x="149" y="134"/>
                    <a:pt x="137" y="142"/>
                    <a:pt x="121" y="1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55">
              <a:extLst>
                <a:ext uri="{FF2B5EF4-FFF2-40B4-BE49-F238E27FC236}">
                  <a16:creationId xmlns:a16="http://schemas.microsoft.com/office/drawing/2014/main" id="{441FCFD4-84B3-47F7-A3B9-55FD6F95A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2466" y="4444369"/>
              <a:ext cx="66308" cy="120071"/>
            </a:xfrm>
            <a:custGeom>
              <a:avLst/>
              <a:gdLst>
                <a:gd name="T0" fmla="*/ 43 w 171"/>
                <a:gd name="T1" fmla="*/ 277 h 311"/>
                <a:gd name="T2" fmla="*/ 171 w 171"/>
                <a:gd name="T3" fmla="*/ 277 h 311"/>
                <a:gd name="T4" fmla="*/ 171 w 171"/>
                <a:gd name="T5" fmla="*/ 311 h 311"/>
                <a:gd name="T6" fmla="*/ 0 w 171"/>
                <a:gd name="T7" fmla="*/ 311 h 311"/>
                <a:gd name="T8" fmla="*/ 0 w 171"/>
                <a:gd name="T9" fmla="*/ 277 h 311"/>
                <a:gd name="T10" fmla="*/ 56 w 171"/>
                <a:gd name="T11" fmla="*/ 211 h 311"/>
                <a:gd name="T12" fmla="*/ 101 w 171"/>
                <a:gd name="T13" fmla="*/ 158 h 311"/>
                <a:gd name="T14" fmla="*/ 126 w 171"/>
                <a:gd name="T15" fmla="*/ 120 h 311"/>
                <a:gd name="T16" fmla="*/ 133 w 171"/>
                <a:gd name="T17" fmla="*/ 90 h 311"/>
                <a:gd name="T18" fmla="*/ 117 w 171"/>
                <a:gd name="T19" fmla="*/ 50 h 311"/>
                <a:gd name="T20" fmla="*/ 78 w 171"/>
                <a:gd name="T21" fmla="*/ 35 h 311"/>
                <a:gd name="T22" fmla="*/ 42 w 171"/>
                <a:gd name="T23" fmla="*/ 41 h 311"/>
                <a:gd name="T24" fmla="*/ 1 w 171"/>
                <a:gd name="T25" fmla="*/ 62 h 311"/>
                <a:gd name="T26" fmla="*/ 1 w 171"/>
                <a:gd name="T27" fmla="*/ 20 h 311"/>
                <a:gd name="T28" fmla="*/ 43 w 171"/>
                <a:gd name="T29" fmla="*/ 5 h 311"/>
                <a:gd name="T30" fmla="*/ 78 w 171"/>
                <a:gd name="T31" fmla="*/ 0 h 311"/>
                <a:gd name="T32" fmla="*/ 144 w 171"/>
                <a:gd name="T33" fmla="*/ 24 h 311"/>
                <a:gd name="T34" fmla="*/ 169 w 171"/>
                <a:gd name="T35" fmla="*/ 87 h 311"/>
                <a:gd name="T36" fmla="*/ 163 w 171"/>
                <a:gd name="T37" fmla="*/ 123 h 311"/>
                <a:gd name="T38" fmla="*/ 140 w 171"/>
                <a:gd name="T39" fmla="*/ 163 h 311"/>
                <a:gd name="T40" fmla="*/ 112 w 171"/>
                <a:gd name="T41" fmla="*/ 197 h 311"/>
                <a:gd name="T42" fmla="*/ 43 w 171"/>
                <a:gd name="T43" fmla="*/ 27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1" h="311">
                  <a:moveTo>
                    <a:pt x="43" y="277"/>
                  </a:moveTo>
                  <a:lnTo>
                    <a:pt x="171" y="277"/>
                  </a:lnTo>
                  <a:lnTo>
                    <a:pt x="171" y="311"/>
                  </a:lnTo>
                  <a:lnTo>
                    <a:pt x="0" y="311"/>
                  </a:lnTo>
                  <a:lnTo>
                    <a:pt x="0" y="277"/>
                  </a:lnTo>
                  <a:cubicBezTo>
                    <a:pt x="13" y="260"/>
                    <a:pt x="32" y="239"/>
                    <a:pt x="56" y="211"/>
                  </a:cubicBezTo>
                  <a:cubicBezTo>
                    <a:pt x="80" y="184"/>
                    <a:pt x="95" y="166"/>
                    <a:pt x="101" y="158"/>
                  </a:cubicBezTo>
                  <a:cubicBezTo>
                    <a:pt x="113" y="143"/>
                    <a:pt x="121" y="131"/>
                    <a:pt x="126" y="120"/>
                  </a:cubicBezTo>
                  <a:cubicBezTo>
                    <a:pt x="130" y="110"/>
                    <a:pt x="133" y="100"/>
                    <a:pt x="133" y="90"/>
                  </a:cubicBezTo>
                  <a:cubicBezTo>
                    <a:pt x="133" y="74"/>
                    <a:pt x="127" y="60"/>
                    <a:pt x="117" y="50"/>
                  </a:cubicBezTo>
                  <a:cubicBezTo>
                    <a:pt x="107" y="40"/>
                    <a:pt x="94" y="35"/>
                    <a:pt x="78" y="35"/>
                  </a:cubicBezTo>
                  <a:cubicBezTo>
                    <a:pt x="67" y="35"/>
                    <a:pt x="55" y="37"/>
                    <a:pt x="42" y="41"/>
                  </a:cubicBezTo>
                  <a:cubicBezTo>
                    <a:pt x="29" y="46"/>
                    <a:pt x="16" y="53"/>
                    <a:pt x="1" y="62"/>
                  </a:cubicBezTo>
                  <a:lnTo>
                    <a:pt x="1" y="20"/>
                  </a:lnTo>
                  <a:cubicBezTo>
                    <a:pt x="16" y="13"/>
                    <a:pt x="30" y="8"/>
                    <a:pt x="43" y="5"/>
                  </a:cubicBezTo>
                  <a:cubicBezTo>
                    <a:pt x="55" y="2"/>
                    <a:pt x="67" y="0"/>
                    <a:pt x="78" y="0"/>
                  </a:cubicBezTo>
                  <a:cubicBezTo>
                    <a:pt x="105" y="0"/>
                    <a:pt x="128" y="8"/>
                    <a:pt x="144" y="24"/>
                  </a:cubicBezTo>
                  <a:cubicBezTo>
                    <a:pt x="161" y="39"/>
                    <a:pt x="169" y="61"/>
                    <a:pt x="169" y="87"/>
                  </a:cubicBezTo>
                  <a:cubicBezTo>
                    <a:pt x="169" y="100"/>
                    <a:pt x="167" y="112"/>
                    <a:pt x="163" y="123"/>
                  </a:cubicBezTo>
                  <a:cubicBezTo>
                    <a:pt x="159" y="134"/>
                    <a:pt x="151" y="148"/>
                    <a:pt x="140" y="163"/>
                  </a:cubicBezTo>
                  <a:cubicBezTo>
                    <a:pt x="137" y="167"/>
                    <a:pt x="128" y="178"/>
                    <a:pt x="112" y="197"/>
                  </a:cubicBezTo>
                  <a:cubicBezTo>
                    <a:pt x="96" y="216"/>
                    <a:pt x="73" y="243"/>
                    <a:pt x="43" y="2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56">
              <a:extLst>
                <a:ext uri="{FF2B5EF4-FFF2-40B4-BE49-F238E27FC236}">
                  <a16:creationId xmlns:a16="http://schemas.microsoft.com/office/drawing/2014/main" id="{5597C000-E761-450A-A17D-14A4D9B1D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6196" y="4808165"/>
              <a:ext cx="59139" cy="118278"/>
            </a:xfrm>
            <a:custGeom>
              <a:avLst/>
              <a:gdLst>
                <a:gd name="T0" fmla="*/ 0 w 155"/>
                <a:gd name="T1" fmla="*/ 0 h 306"/>
                <a:gd name="T2" fmla="*/ 155 w 155"/>
                <a:gd name="T3" fmla="*/ 0 h 306"/>
                <a:gd name="T4" fmla="*/ 155 w 155"/>
                <a:gd name="T5" fmla="*/ 35 h 306"/>
                <a:gd name="T6" fmla="*/ 36 w 155"/>
                <a:gd name="T7" fmla="*/ 35 h 306"/>
                <a:gd name="T8" fmla="*/ 36 w 155"/>
                <a:gd name="T9" fmla="*/ 125 h 306"/>
                <a:gd name="T10" fmla="*/ 143 w 155"/>
                <a:gd name="T11" fmla="*/ 125 h 306"/>
                <a:gd name="T12" fmla="*/ 143 w 155"/>
                <a:gd name="T13" fmla="*/ 160 h 306"/>
                <a:gd name="T14" fmla="*/ 36 w 155"/>
                <a:gd name="T15" fmla="*/ 160 h 306"/>
                <a:gd name="T16" fmla="*/ 36 w 155"/>
                <a:gd name="T17" fmla="*/ 306 h 306"/>
                <a:gd name="T18" fmla="*/ 0 w 155"/>
                <a:gd name="T19" fmla="*/ 306 h 306"/>
                <a:gd name="T20" fmla="*/ 0 w 155"/>
                <a:gd name="T21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306">
                  <a:moveTo>
                    <a:pt x="0" y="0"/>
                  </a:moveTo>
                  <a:lnTo>
                    <a:pt x="155" y="0"/>
                  </a:lnTo>
                  <a:lnTo>
                    <a:pt x="155" y="35"/>
                  </a:lnTo>
                  <a:lnTo>
                    <a:pt x="36" y="35"/>
                  </a:lnTo>
                  <a:lnTo>
                    <a:pt x="36" y="125"/>
                  </a:lnTo>
                  <a:lnTo>
                    <a:pt x="143" y="125"/>
                  </a:lnTo>
                  <a:lnTo>
                    <a:pt x="143" y="160"/>
                  </a:lnTo>
                  <a:lnTo>
                    <a:pt x="36" y="160"/>
                  </a:lnTo>
                  <a:lnTo>
                    <a:pt x="36" y="306"/>
                  </a:lnTo>
                  <a:lnTo>
                    <a:pt x="0" y="3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57">
              <a:extLst>
                <a:ext uri="{FF2B5EF4-FFF2-40B4-BE49-F238E27FC236}">
                  <a16:creationId xmlns:a16="http://schemas.microsoft.com/office/drawing/2014/main" id="{7E13C2A4-7C40-46E2-A4EE-7A4D95A51F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8632" y="4808165"/>
              <a:ext cx="66308" cy="118278"/>
            </a:xfrm>
            <a:custGeom>
              <a:avLst/>
              <a:gdLst>
                <a:gd name="T0" fmla="*/ 36 w 174"/>
                <a:gd name="T1" fmla="*/ 34 h 306"/>
                <a:gd name="T2" fmla="*/ 36 w 174"/>
                <a:gd name="T3" fmla="*/ 149 h 306"/>
                <a:gd name="T4" fmla="*/ 82 w 174"/>
                <a:gd name="T5" fmla="*/ 149 h 306"/>
                <a:gd name="T6" fmla="*/ 121 w 174"/>
                <a:gd name="T7" fmla="*/ 134 h 306"/>
                <a:gd name="T8" fmla="*/ 135 w 174"/>
                <a:gd name="T9" fmla="*/ 91 h 306"/>
                <a:gd name="T10" fmla="*/ 121 w 174"/>
                <a:gd name="T11" fmla="*/ 49 h 306"/>
                <a:gd name="T12" fmla="*/ 82 w 174"/>
                <a:gd name="T13" fmla="*/ 34 h 306"/>
                <a:gd name="T14" fmla="*/ 36 w 174"/>
                <a:gd name="T15" fmla="*/ 34 h 306"/>
                <a:gd name="T16" fmla="*/ 0 w 174"/>
                <a:gd name="T17" fmla="*/ 0 h 306"/>
                <a:gd name="T18" fmla="*/ 82 w 174"/>
                <a:gd name="T19" fmla="*/ 0 h 306"/>
                <a:gd name="T20" fmla="*/ 150 w 174"/>
                <a:gd name="T21" fmla="*/ 23 h 306"/>
                <a:gd name="T22" fmla="*/ 174 w 174"/>
                <a:gd name="T23" fmla="*/ 91 h 306"/>
                <a:gd name="T24" fmla="*/ 150 w 174"/>
                <a:gd name="T25" fmla="*/ 160 h 306"/>
                <a:gd name="T26" fmla="*/ 82 w 174"/>
                <a:gd name="T27" fmla="*/ 183 h 306"/>
                <a:gd name="T28" fmla="*/ 36 w 174"/>
                <a:gd name="T29" fmla="*/ 183 h 306"/>
                <a:gd name="T30" fmla="*/ 36 w 174"/>
                <a:gd name="T31" fmla="*/ 306 h 306"/>
                <a:gd name="T32" fmla="*/ 0 w 174"/>
                <a:gd name="T33" fmla="*/ 306 h 306"/>
                <a:gd name="T34" fmla="*/ 0 w 174"/>
                <a:gd name="T35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4" h="306">
                  <a:moveTo>
                    <a:pt x="36" y="34"/>
                  </a:moveTo>
                  <a:lnTo>
                    <a:pt x="36" y="149"/>
                  </a:lnTo>
                  <a:lnTo>
                    <a:pt x="82" y="149"/>
                  </a:lnTo>
                  <a:cubicBezTo>
                    <a:pt x="99" y="149"/>
                    <a:pt x="112" y="144"/>
                    <a:pt x="121" y="134"/>
                  </a:cubicBezTo>
                  <a:cubicBezTo>
                    <a:pt x="131" y="124"/>
                    <a:pt x="135" y="110"/>
                    <a:pt x="135" y="91"/>
                  </a:cubicBezTo>
                  <a:cubicBezTo>
                    <a:pt x="135" y="73"/>
                    <a:pt x="131" y="59"/>
                    <a:pt x="121" y="49"/>
                  </a:cubicBezTo>
                  <a:cubicBezTo>
                    <a:pt x="112" y="39"/>
                    <a:pt x="99" y="34"/>
                    <a:pt x="82" y="34"/>
                  </a:cubicBezTo>
                  <a:lnTo>
                    <a:pt x="36" y="34"/>
                  </a:lnTo>
                  <a:close/>
                  <a:moveTo>
                    <a:pt x="0" y="0"/>
                  </a:moveTo>
                  <a:lnTo>
                    <a:pt x="82" y="0"/>
                  </a:lnTo>
                  <a:cubicBezTo>
                    <a:pt x="112" y="0"/>
                    <a:pt x="135" y="8"/>
                    <a:pt x="150" y="23"/>
                  </a:cubicBezTo>
                  <a:cubicBezTo>
                    <a:pt x="166" y="39"/>
                    <a:pt x="174" y="61"/>
                    <a:pt x="174" y="91"/>
                  </a:cubicBezTo>
                  <a:cubicBezTo>
                    <a:pt x="174" y="121"/>
                    <a:pt x="166" y="144"/>
                    <a:pt x="150" y="160"/>
                  </a:cubicBezTo>
                  <a:cubicBezTo>
                    <a:pt x="135" y="175"/>
                    <a:pt x="112" y="183"/>
                    <a:pt x="82" y="183"/>
                  </a:cubicBezTo>
                  <a:lnTo>
                    <a:pt x="36" y="183"/>
                  </a:lnTo>
                  <a:lnTo>
                    <a:pt x="36" y="306"/>
                  </a:lnTo>
                  <a:lnTo>
                    <a:pt x="0" y="3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58">
              <a:extLst>
                <a:ext uri="{FF2B5EF4-FFF2-40B4-BE49-F238E27FC236}">
                  <a16:creationId xmlns:a16="http://schemas.microsoft.com/office/drawing/2014/main" id="{D04A54D4-D918-4F25-BACC-CFA813133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1069" y="4806373"/>
              <a:ext cx="68100" cy="121863"/>
            </a:xfrm>
            <a:custGeom>
              <a:avLst/>
              <a:gdLst>
                <a:gd name="T0" fmla="*/ 121 w 177"/>
                <a:gd name="T1" fmla="*/ 147 h 318"/>
                <a:gd name="T2" fmla="*/ 162 w 177"/>
                <a:gd name="T3" fmla="*/ 173 h 318"/>
                <a:gd name="T4" fmla="*/ 177 w 177"/>
                <a:gd name="T5" fmla="*/ 223 h 318"/>
                <a:gd name="T6" fmla="*/ 149 w 177"/>
                <a:gd name="T7" fmla="*/ 293 h 318"/>
                <a:gd name="T8" fmla="*/ 72 w 177"/>
                <a:gd name="T9" fmla="*/ 318 h 318"/>
                <a:gd name="T10" fmla="*/ 37 w 177"/>
                <a:gd name="T11" fmla="*/ 314 h 318"/>
                <a:gd name="T12" fmla="*/ 0 w 177"/>
                <a:gd name="T13" fmla="*/ 303 h 318"/>
                <a:gd name="T14" fmla="*/ 0 w 177"/>
                <a:gd name="T15" fmla="*/ 263 h 318"/>
                <a:gd name="T16" fmla="*/ 33 w 177"/>
                <a:gd name="T17" fmla="*/ 278 h 318"/>
                <a:gd name="T18" fmla="*/ 70 w 177"/>
                <a:gd name="T19" fmla="*/ 283 h 318"/>
                <a:gd name="T20" fmla="*/ 123 w 177"/>
                <a:gd name="T21" fmla="*/ 268 h 318"/>
                <a:gd name="T22" fmla="*/ 141 w 177"/>
                <a:gd name="T23" fmla="*/ 223 h 318"/>
                <a:gd name="T24" fmla="*/ 124 w 177"/>
                <a:gd name="T25" fmla="*/ 181 h 318"/>
                <a:gd name="T26" fmla="*/ 77 w 177"/>
                <a:gd name="T27" fmla="*/ 165 h 318"/>
                <a:gd name="T28" fmla="*/ 46 w 177"/>
                <a:gd name="T29" fmla="*/ 165 h 318"/>
                <a:gd name="T30" fmla="*/ 46 w 177"/>
                <a:gd name="T31" fmla="*/ 131 h 318"/>
                <a:gd name="T32" fmla="*/ 79 w 177"/>
                <a:gd name="T33" fmla="*/ 131 h 318"/>
                <a:gd name="T34" fmla="*/ 120 w 177"/>
                <a:gd name="T35" fmla="*/ 119 h 318"/>
                <a:gd name="T36" fmla="*/ 134 w 177"/>
                <a:gd name="T37" fmla="*/ 84 h 318"/>
                <a:gd name="T38" fmla="*/ 119 w 177"/>
                <a:gd name="T39" fmla="*/ 48 h 318"/>
                <a:gd name="T40" fmla="*/ 77 w 177"/>
                <a:gd name="T41" fmla="*/ 35 h 318"/>
                <a:gd name="T42" fmla="*/ 45 w 177"/>
                <a:gd name="T43" fmla="*/ 39 h 318"/>
                <a:gd name="T44" fmla="*/ 8 w 177"/>
                <a:gd name="T45" fmla="*/ 50 h 318"/>
                <a:gd name="T46" fmla="*/ 8 w 177"/>
                <a:gd name="T47" fmla="*/ 13 h 318"/>
                <a:gd name="T48" fmla="*/ 46 w 177"/>
                <a:gd name="T49" fmla="*/ 3 h 318"/>
                <a:gd name="T50" fmla="*/ 81 w 177"/>
                <a:gd name="T51" fmla="*/ 0 h 318"/>
                <a:gd name="T52" fmla="*/ 146 w 177"/>
                <a:gd name="T53" fmla="*/ 22 h 318"/>
                <a:gd name="T54" fmla="*/ 171 w 177"/>
                <a:gd name="T55" fmla="*/ 80 h 318"/>
                <a:gd name="T56" fmla="*/ 158 w 177"/>
                <a:gd name="T57" fmla="*/ 123 h 318"/>
                <a:gd name="T58" fmla="*/ 121 w 177"/>
                <a:gd name="T59" fmla="*/ 147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7" h="318">
                  <a:moveTo>
                    <a:pt x="121" y="147"/>
                  </a:moveTo>
                  <a:cubicBezTo>
                    <a:pt x="139" y="151"/>
                    <a:pt x="152" y="160"/>
                    <a:pt x="162" y="173"/>
                  </a:cubicBezTo>
                  <a:cubicBezTo>
                    <a:pt x="172" y="187"/>
                    <a:pt x="177" y="203"/>
                    <a:pt x="177" y="223"/>
                  </a:cubicBezTo>
                  <a:cubicBezTo>
                    <a:pt x="177" y="253"/>
                    <a:pt x="168" y="276"/>
                    <a:pt x="149" y="293"/>
                  </a:cubicBezTo>
                  <a:cubicBezTo>
                    <a:pt x="131" y="309"/>
                    <a:pt x="105" y="318"/>
                    <a:pt x="72" y="318"/>
                  </a:cubicBezTo>
                  <a:cubicBezTo>
                    <a:pt x="60" y="318"/>
                    <a:pt x="49" y="316"/>
                    <a:pt x="37" y="314"/>
                  </a:cubicBezTo>
                  <a:cubicBezTo>
                    <a:pt x="25" y="311"/>
                    <a:pt x="12" y="308"/>
                    <a:pt x="0" y="303"/>
                  </a:cubicBezTo>
                  <a:lnTo>
                    <a:pt x="0" y="263"/>
                  </a:lnTo>
                  <a:cubicBezTo>
                    <a:pt x="10" y="269"/>
                    <a:pt x="21" y="274"/>
                    <a:pt x="33" y="278"/>
                  </a:cubicBezTo>
                  <a:cubicBezTo>
                    <a:pt x="45" y="281"/>
                    <a:pt x="57" y="283"/>
                    <a:pt x="70" y="283"/>
                  </a:cubicBezTo>
                  <a:cubicBezTo>
                    <a:pt x="93" y="283"/>
                    <a:pt x="111" y="278"/>
                    <a:pt x="123" y="268"/>
                  </a:cubicBezTo>
                  <a:cubicBezTo>
                    <a:pt x="135" y="257"/>
                    <a:pt x="141" y="242"/>
                    <a:pt x="141" y="223"/>
                  </a:cubicBezTo>
                  <a:cubicBezTo>
                    <a:pt x="141" y="205"/>
                    <a:pt x="135" y="191"/>
                    <a:pt x="124" y="181"/>
                  </a:cubicBezTo>
                  <a:cubicBezTo>
                    <a:pt x="113" y="170"/>
                    <a:pt x="97" y="165"/>
                    <a:pt x="77" y="165"/>
                  </a:cubicBezTo>
                  <a:lnTo>
                    <a:pt x="46" y="165"/>
                  </a:lnTo>
                  <a:lnTo>
                    <a:pt x="46" y="131"/>
                  </a:lnTo>
                  <a:lnTo>
                    <a:pt x="79" y="131"/>
                  </a:lnTo>
                  <a:cubicBezTo>
                    <a:pt x="97" y="131"/>
                    <a:pt x="111" y="127"/>
                    <a:pt x="120" y="119"/>
                  </a:cubicBezTo>
                  <a:cubicBezTo>
                    <a:pt x="130" y="111"/>
                    <a:pt x="134" y="99"/>
                    <a:pt x="134" y="84"/>
                  </a:cubicBezTo>
                  <a:cubicBezTo>
                    <a:pt x="134" y="68"/>
                    <a:pt x="129" y="56"/>
                    <a:pt x="119" y="48"/>
                  </a:cubicBezTo>
                  <a:cubicBezTo>
                    <a:pt x="110" y="39"/>
                    <a:pt x="96" y="35"/>
                    <a:pt x="77" y="35"/>
                  </a:cubicBezTo>
                  <a:cubicBezTo>
                    <a:pt x="68" y="35"/>
                    <a:pt x="57" y="36"/>
                    <a:pt x="45" y="39"/>
                  </a:cubicBezTo>
                  <a:cubicBezTo>
                    <a:pt x="34" y="41"/>
                    <a:pt x="21" y="45"/>
                    <a:pt x="8" y="50"/>
                  </a:cubicBezTo>
                  <a:lnTo>
                    <a:pt x="8" y="13"/>
                  </a:lnTo>
                  <a:cubicBezTo>
                    <a:pt x="22" y="9"/>
                    <a:pt x="34" y="6"/>
                    <a:pt x="46" y="3"/>
                  </a:cubicBezTo>
                  <a:cubicBezTo>
                    <a:pt x="59" y="1"/>
                    <a:pt x="70" y="0"/>
                    <a:pt x="81" y="0"/>
                  </a:cubicBezTo>
                  <a:cubicBezTo>
                    <a:pt x="108" y="0"/>
                    <a:pt x="130" y="7"/>
                    <a:pt x="146" y="22"/>
                  </a:cubicBezTo>
                  <a:cubicBezTo>
                    <a:pt x="162" y="36"/>
                    <a:pt x="171" y="55"/>
                    <a:pt x="171" y="80"/>
                  </a:cubicBezTo>
                  <a:cubicBezTo>
                    <a:pt x="171" y="96"/>
                    <a:pt x="166" y="111"/>
                    <a:pt x="158" y="123"/>
                  </a:cubicBezTo>
                  <a:cubicBezTo>
                    <a:pt x="149" y="134"/>
                    <a:pt x="137" y="142"/>
                    <a:pt x="121" y="1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59">
              <a:extLst>
                <a:ext uri="{FF2B5EF4-FFF2-40B4-BE49-F238E27FC236}">
                  <a16:creationId xmlns:a16="http://schemas.microsoft.com/office/drawing/2014/main" id="{D0B3E601-6A00-44F8-A2DD-FCF74C38C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2466" y="4806373"/>
              <a:ext cx="66308" cy="120071"/>
            </a:xfrm>
            <a:custGeom>
              <a:avLst/>
              <a:gdLst>
                <a:gd name="T0" fmla="*/ 43 w 171"/>
                <a:gd name="T1" fmla="*/ 277 h 312"/>
                <a:gd name="T2" fmla="*/ 171 w 171"/>
                <a:gd name="T3" fmla="*/ 277 h 312"/>
                <a:gd name="T4" fmla="*/ 171 w 171"/>
                <a:gd name="T5" fmla="*/ 312 h 312"/>
                <a:gd name="T6" fmla="*/ 0 w 171"/>
                <a:gd name="T7" fmla="*/ 312 h 312"/>
                <a:gd name="T8" fmla="*/ 0 w 171"/>
                <a:gd name="T9" fmla="*/ 277 h 312"/>
                <a:gd name="T10" fmla="*/ 56 w 171"/>
                <a:gd name="T11" fmla="*/ 212 h 312"/>
                <a:gd name="T12" fmla="*/ 101 w 171"/>
                <a:gd name="T13" fmla="*/ 158 h 312"/>
                <a:gd name="T14" fmla="*/ 126 w 171"/>
                <a:gd name="T15" fmla="*/ 121 h 312"/>
                <a:gd name="T16" fmla="*/ 133 w 171"/>
                <a:gd name="T17" fmla="*/ 90 h 312"/>
                <a:gd name="T18" fmla="*/ 117 w 171"/>
                <a:gd name="T19" fmla="*/ 50 h 312"/>
                <a:gd name="T20" fmla="*/ 78 w 171"/>
                <a:gd name="T21" fmla="*/ 35 h 312"/>
                <a:gd name="T22" fmla="*/ 42 w 171"/>
                <a:gd name="T23" fmla="*/ 42 h 312"/>
                <a:gd name="T24" fmla="*/ 1 w 171"/>
                <a:gd name="T25" fmla="*/ 62 h 312"/>
                <a:gd name="T26" fmla="*/ 1 w 171"/>
                <a:gd name="T27" fmla="*/ 20 h 312"/>
                <a:gd name="T28" fmla="*/ 43 w 171"/>
                <a:gd name="T29" fmla="*/ 5 h 312"/>
                <a:gd name="T30" fmla="*/ 78 w 171"/>
                <a:gd name="T31" fmla="*/ 0 h 312"/>
                <a:gd name="T32" fmla="*/ 144 w 171"/>
                <a:gd name="T33" fmla="*/ 24 h 312"/>
                <a:gd name="T34" fmla="*/ 169 w 171"/>
                <a:gd name="T35" fmla="*/ 88 h 312"/>
                <a:gd name="T36" fmla="*/ 163 w 171"/>
                <a:gd name="T37" fmla="*/ 123 h 312"/>
                <a:gd name="T38" fmla="*/ 140 w 171"/>
                <a:gd name="T39" fmla="*/ 163 h 312"/>
                <a:gd name="T40" fmla="*/ 112 w 171"/>
                <a:gd name="T41" fmla="*/ 198 h 312"/>
                <a:gd name="T42" fmla="*/ 43 w 171"/>
                <a:gd name="T43" fmla="*/ 27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1" h="312">
                  <a:moveTo>
                    <a:pt x="43" y="277"/>
                  </a:moveTo>
                  <a:lnTo>
                    <a:pt x="171" y="277"/>
                  </a:lnTo>
                  <a:lnTo>
                    <a:pt x="171" y="312"/>
                  </a:lnTo>
                  <a:lnTo>
                    <a:pt x="0" y="312"/>
                  </a:lnTo>
                  <a:lnTo>
                    <a:pt x="0" y="277"/>
                  </a:lnTo>
                  <a:cubicBezTo>
                    <a:pt x="13" y="261"/>
                    <a:pt x="32" y="239"/>
                    <a:pt x="56" y="212"/>
                  </a:cubicBezTo>
                  <a:cubicBezTo>
                    <a:pt x="80" y="184"/>
                    <a:pt x="95" y="166"/>
                    <a:pt x="101" y="158"/>
                  </a:cubicBezTo>
                  <a:cubicBezTo>
                    <a:pt x="113" y="144"/>
                    <a:pt x="121" y="131"/>
                    <a:pt x="126" y="121"/>
                  </a:cubicBezTo>
                  <a:cubicBezTo>
                    <a:pt x="130" y="110"/>
                    <a:pt x="133" y="100"/>
                    <a:pt x="133" y="90"/>
                  </a:cubicBezTo>
                  <a:cubicBezTo>
                    <a:pt x="133" y="74"/>
                    <a:pt x="127" y="61"/>
                    <a:pt x="117" y="50"/>
                  </a:cubicBezTo>
                  <a:cubicBezTo>
                    <a:pt x="107" y="40"/>
                    <a:pt x="94" y="35"/>
                    <a:pt x="78" y="35"/>
                  </a:cubicBezTo>
                  <a:cubicBezTo>
                    <a:pt x="67" y="35"/>
                    <a:pt x="55" y="37"/>
                    <a:pt x="42" y="42"/>
                  </a:cubicBezTo>
                  <a:cubicBezTo>
                    <a:pt x="29" y="46"/>
                    <a:pt x="16" y="53"/>
                    <a:pt x="1" y="62"/>
                  </a:cubicBezTo>
                  <a:lnTo>
                    <a:pt x="1" y="20"/>
                  </a:lnTo>
                  <a:cubicBezTo>
                    <a:pt x="16" y="14"/>
                    <a:pt x="30" y="9"/>
                    <a:pt x="43" y="5"/>
                  </a:cubicBezTo>
                  <a:cubicBezTo>
                    <a:pt x="55" y="2"/>
                    <a:pt x="67" y="0"/>
                    <a:pt x="78" y="0"/>
                  </a:cubicBezTo>
                  <a:cubicBezTo>
                    <a:pt x="105" y="0"/>
                    <a:pt x="128" y="8"/>
                    <a:pt x="144" y="24"/>
                  </a:cubicBezTo>
                  <a:cubicBezTo>
                    <a:pt x="161" y="40"/>
                    <a:pt x="169" y="61"/>
                    <a:pt x="169" y="88"/>
                  </a:cubicBezTo>
                  <a:cubicBezTo>
                    <a:pt x="169" y="100"/>
                    <a:pt x="167" y="112"/>
                    <a:pt x="163" y="123"/>
                  </a:cubicBezTo>
                  <a:cubicBezTo>
                    <a:pt x="159" y="135"/>
                    <a:pt x="151" y="148"/>
                    <a:pt x="140" y="163"/>
                  </a:cubicBezTo>
                  <a:cubicBezTo>
                    <a:pt x="137" y="167"/>
                    <a:pt x="128" y="179"/>
                    <a:pt x="112" y="198"/>
                  </a:cubicBezTo>
                  <a:cubicBezTo>
                    <a:pt x="96" y="216"/>
                    <a:pt x="73" y="243"/>
                    <a:pt x="43" y="2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60">
              <a:extLst>
                <a:ext uri="{FF2B5EF4-FFF2-40B4-BE49-F238E27FC236}">
                  <a16:creationId xmlns:a16="http://schemas.microsoft.com/office/drawing/2014/main" id="{7CF52FC1-7B18-46F7-A11E-9180616F5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6196" y="5170169"/>
              <a:ext cx="59139" cy="118278"/>
            </a:xfrm>
            <a:custGeom>
              <a:avLst/>
              <a:gdLst>
                <a:gd name="T0" fmla="*/ 0 w 155"/>
                <a:gd name="T1" fmla="*/ 0 h 306"/>
                <a:gd name="T2" fmla="*/ 155 w 155"/>
                <a:gd name="T3" fmla="*/ 0 h 306"/>
                <a:gd name="T4" fmla="*/ 155 w 155"/>
                <a:gd name="T5" fmla="*/ 35 h 306"/>
                <a:gd name="T6" fmla="*/ 36 w 155"/>
                <a:gd name="T7" fmla="*/ 35 h 306"/>
                <a:gd name="T8" fmla="*/ 36 w 155"/>
                <a:gd name="T9" fmla="*/ 125 h 306"/>
                <a:gd name="T10" fmla="*/ 143 w 155"/>
                <a:gd name="T11" fmla="*/ 125 h 306"/>
                <a:gd name="T12" fmla="*/ 143 w 155"/>
                <a:gd name="T13" fmla="*/ 160 h 306"/>
                <a:gd name="T14" fmla="*/ 36 w 155"/>
                <a:gd name="T15" fmla="*/ 160 h 306"/>
                <a:gd name="T16" fmla="*/ 36 w 155"/>
                <a:gd name="T17" fmla="*/ 306 h 306"/>
                <a:gd name="T18" fmla="*/ 0 w 155"/>
                <a:gd name="T19" fmla="*/ 306 h 306"/>
                <a:gd name="T20" fmla="*/ 0 w 155"/>
                <a:gd name="T21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306">
                  <a:moveTo>
                    <a:pt x="0" y="0"/>
                  </a:moveTo>
                  <a:lnTo>
                    <a:pt x="155" y="0"/>
                  </a:lnTo>
                  <a:lnTo>
                    <a:pt x="155" y="35"/>
                  </a:lnTo>
                  <a:lnTo>
                    <a:pt x="36" y="35"/>
                  </a:lnTo>
                  <a:lnTo>
                    <a:pt x="36" y="125"/>
                  </a:lnTo>
                  <a:lnTo>
                    <a:pt x="143" y="125"/>
                  </a:lnTo>
                  <a:lnTo>
                    <a:pt x="143" y="160"/>
                  </a:lnTo>
                  <a:lnTo>
                    <a:pt x="36" y="160"/>
                  </a:lnTo>
                  <a:lnTo>
                    <a:pt x="36" y="306"/>
                  </a:lnTo>
                  <a:lnTo>
                    <a:pt x="0" y="3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61">
              <a:extLst>
                <a:ext uri="{FF2B5EF4-FFF2-40B4-BE49-F238E27FC236}">
                  <a16:creationId xmlns:a16="http://schemas.microsoft.com/office/drawing/2014/main" id="{4EB66C8D-5A51-4B7C-82CB-11439E0B71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8632" y="5170169"/>
              <a:ext cx="66308" cy="118278"/>
            </a:xfrm>
            <a:custGeom>
              <a:avLst/>
              <a:gdLst>
                <a:gd name="T0" fmla="*/ 36 w 174"/>
                <a:gd name="T1" fmla="*/ 34 h 306"/>
                <a:gd name="T2" fmla="*/ 36 w 174"/>
                <a:gd name="T3" fmla="*/ 149 h 306"/>
                <a:gd name="T4" fmla="*/ 82 w 174"/>
                <a:gd name="T5" fmla="*/ 149 h 306"/>
                <a:gd name="T6" fmla="*/ 121 w 174"/>
                <a:gd name="T7" fmla="*/ 134 h 306"/>
                <a:gd name="T8" fmla="*/ 135 w 174"/>
                <a:gd name="T9" fmla="*/ 91 h 306"/>
                <a:gd name="T10" fmla="*/ 121 w 174"/>
                <a:gd name="T11" fmla="*/ 49 h 306"/>
                <a:gd name="T12" fmla="*/ 82 w 174"/>
                <a:gd name="T13" fmla="*/ 34 h 306"/>
                <a:gd name="T14" fmla="*/ 36 w 174"/>
                <a:gd name="T15" fmla="*/ 34 h 306"/>
                <a:gd name="T16" fmla="*/ 0 w 174"/>
                <a:gd name="T17" fmla="*/ 0 h 306"/>
                <a:gd name="T18" fmla="*/ 82 w 174"/>
                <a:gd name="T19" fmla="*/ 0 h 306"/>
                <a:gd name="T20" fmla="*/ 150 w 174"/>
                <a:gd name="T21" fmla="*/ 23 h 306"/>
                <a:gd name="T22" fmla="*/ 174 w 174"/>
                <a:gd name="T23" fmla="*/ 91 h 306"/>
                <a:gd name="T24" fmla="*/ 150 w 174"/>
                <a:gd name="T25" fmla="*/ 160 h 306"/>
                <a:gd name="T26" fmla="*/ 82 w 174"/>
                <a:gd name="T27" fmla="*/ 183 h 306"/>
                <a:gd name="T28" fmla="*/ 36 w 174"/>
                <a:gd name="T29" fmla="*/ 183 h 306"/>
                <a:gd name="T30" fmla="*/ 36 w 174"/>
                <a:gd name="T31" fmla="*/ 306 h 306"/>
                <a:gd name="T32" fmla="*/ 0 w 174"/>
                <a:gd name="T33" fmla="*/ 306 h 306"/>
                <a:gd name="T34" fmla="*/ 0 w 174"/>
                <a:gd name="T35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4" h="306">
                  <a:moveTo>
                    <a:pt x="36" y="34"/>
                  </a:moveTo>
                  <a:lnTo>
                    <a:pt x="36" y="149"/>
                  </a:lnTo>
                  <a:lnTo>
                    <a:pt x="82" y="149"/>
                  </a:lnTo>
                  <a:cubicBezTo>
                    <a:pt x="99" y="149"/>
                    <a:pt x="112" y="144"/>
                    <a:pt x="121" y="134"/>
                  </a:cubicBezTo>
                  <a:cubicBezTo>
                    <a:pt x="131" y="124"/>
                    <a:pt x="135" y="110"/>
                    <a:pt x="135" y="91"/>
                  </a:cubicBezTo>
                  <a:cubicBezTo>
                    <a:pt x="135" y="73"/>
                    <a:pt x="131" y="59"/>
                    <a:pt x="121" y="49"/>
                  </a:cubicBezTo>
                  <a:cubicBezTo>
                    <a:pt x="112" y="39"/>
                    <a:pt x="99" y="34"/>
                    <a:pt x="82" y="34"/>
                  </a:cubicBezTo>
                  <a:lnTo>
                    <a:pt x="36" y="34"/>
                  </a:lnTo>
                  <a:close/>
                  <a:moveTo>
                    <a:pt x="0" y="0"/>
                  </a:moveTo>
                  <a:lnTo>
                    <a:pt x="82" y="0"/>
                  </a:lnTo>
                  <a:cubicBezTo>
                    <a:pt x="112" y="0"/>
                    <a:pt x="135" y="8"/>
                    <a:pt x="150" y="23"/>
                  </a:cubicBezTo>
                  <a:cubicBezTo>
                    <a:pt x="166" y="39"/>
                    <a:pt x="174" y="62"/>
                    <a:pt x="174" y="91"/>
                  </a:cubicBezTo>
                  <a:cubicBezTo>
                    <a:pt x="174" y="122"/>
                    <a:pt x="166" y="145"/>
                    <a:pt x="150" y="160"/>
                  </a:cubicBezTo>
                  <a:cubicBezTo>
                    <a:pt x="135" y="175"/>
                    <a:pt x="112" y="183"/>
                    <a:pt x="82" y="183"/>
                  </a:cubicBezTo>
                  <a:lnTo>
                    <a:pt x="36" y="183"/>
                  </a:lnTo>
                  <a:lnTo>
                    <a:pt x="36" y="306"/>
                  </a:lnTo>
                  <a:lnTo>
                    <a:pt x="0" y="3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62">
              <a:extLst>
                <a:ext uri="{FF2B5EF4-FFF2-40B4-BE49-F238E27FC236}">
                  <a16:creationId xmlns:a16="http://schemas.microsoft.com/office/drawing/2014/main" id="{65345287-B001-471F-B67A-2747B7020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1069" y="5168377"/>
              <a:ext cx="68100" cy="121863"/>
            </a:xfrm>
            <a:custGeom>
              <a:avLst/>
              <a:gdLst>
                <a:gd name="T0" fmla="*/ 121 w 177"/>
                <a:gd name="T1" fmla="*/ 146 h 317"/>
                <a:gd name="T2" fmla="*/ 162 w 177"/>
                <a:gd name="T3" fmla="*/ 173 h 317"/>
                <a:gd name="T4" fmla="*/ 177 w 177"/>
                <a:gd name="T5" fmla="*/ 222 h 317"/>
                <a:gd name="T6" fmla="*/ 149 w 177"/>
                <a:gd name="T7" fmla="*/ 292 h 317"/>
                <a:gd name="T8" fmla="*/ 72 w 177"/>
                <a:gd name="T9" fmla="*/ 317 h 317"/>
                <a:gd name="T10" fmla="*/ 37 w 177"/>
                <a:gd name="T11" fmla="*/ 313 h 317"/>
                <a:gd name="T12" fmla="*/ 0 w 177"/>
                <a:gd name="T13" fmla="*/ 302 h 317"/>
                <a:gd name="T14" fmla="*/ 0 w 177"/>
                <a:gd name="T15" fmla="*/ 262 h 317"/>
                <a:gd name="T16" fmla="*/ 33 w 177"/>
                <a:gd name="T17" fmla="*/ 277 h 317"/>
                <a:gd name="T18" fmla="*/ 70 w 177"/>
                <a:gd name="T19" fmla="*/ 282 h 317"/>
                <a:gd name="T20" fmla="*/ 123 w 177"/>
                <a:gd name="T21" fmla="*/ 267 h 317"/>
                <a:gd name="T22" fmla="*/ 141 w 177"/>
                <a:gd name="T23" fmla="*/ 222 h 317"/>
                <a:gd name="T24" fmla="*/ 124 w 177"/>
                <a:gd name="T25" fmla="*/ 180 h 317"/>
                <a:gd name="T26" fmla="*/ 77 w 177"/>
                <a:gd name="T27" fmla="*/ 165 h 317"/>
                <a:gd name="T28" fmla="*/ 46 w 177"/>
                <a:gd name="T29" fmla="*/ 165 h 317"/>
                <a:gd name="T30" fmla="*/ 46 w 177"/>
                <a:gd name="T31" fmla="*/ 131 h 317"/>
                <a:gd name="T32" fmla="*/ 79 w 177"/>
                <a:gd name="T33" fmla="*/ 131 h 317"/>
                <a:gd name="T34" fmla="*/ 120 w 177"/>
                <a:gd name="T35" fmla="*/ 118 h 317"/>
                <a:gd name="T36" fmla="*/ 134 w 177"/>
                <a:gd name="T37" fmla="*/ 83 h 317"/>
                <a:gd name="T38" fmla="*/ 119 w 177"/>
                <a:gd name="T39" fmla="*/ 47 h 317"/>
                <a:gd name="T40" fmla="*/ 77 w 177"/>
                <a:gd name="T41" fmla="*/ 34 h 317"/>
                <a:gd name="T42" fmla="*/ 45 w 177"/>
                <a:gd name="T43" fmla="*/ 38 h 317"/>
                <a:gd name="T44" fmla="*/ 8 w 177"/>
                <a:gd name="T45" fmla="*/ 50 h 317"/>
                <a:gd name="T46" fmla="*/ 8 w 177"/>
                <a:gd name="T47" fmla="*/ 13 h 317"/>
                <a:gd name="T48" fmla="*/ 46 w 177"/>
                <a:gd name="T49" fmla="*/ 3 h 317"/>
                <a:gd name="T50" fmla="*/ 81 w 177"/>
                <a:gd name="T51" fmla="*/ 0 h 317"/>
                <a:gd name="T52" fmla="*/ 146 w 177"/>
                <a:gd name="T53" fmla="*/ 21 h 317"/>
                <a:gd name="T54" fmla="*/ 171 w 177"/>
                <a:gd name="T55" fmla="*/ 79 h 317"/>
                <a:gd name="T56" fmla="*/ 158 w 177"/>
                <a:gd name="T57" fmla="*/ 122 h 317"/>
                <a:gd name="T58" fmla="*/ 121 w 177"/>
                <a:gd name="T59" fmla="*/ 146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7" h="317">
                  <a:moveTo>
                    <a:pt x="121" y="146"/>
                  </a:moveTo>
                  <a:cubicBezTo>
                    <a:pt x="139" y="150"/>
                    <a:pt x="152" y="159"/>
                    <a:pt x="162" y="173"/>
                  </a:cubicBezTo>
                  <a:cubicBezTo>
                    <a:pt x="172" y="186"/>
                    <a:pt x="177" y="202"/>
                    <a:pt x="177" y="222"/>
                  </a:cubicBezTo>
                  <a:cubicBezTo>
                    <a:pt x="177" y="252"/>
                    <a:pt x="168" y="276"/>
                    <a:pt x="149" y="292"/>
                  </a:cubicBezTo>
                  <a:cubicBezTo>
                    <a:pt x="131" y="309"/>
                    <a:pt x="105" y="317"/>
                    <a:pt x="72" y="317"/>
                  </a:cubicBezTo>
                  <a:cubicBezTo>
                    <a:pt x="60" y="317"/>
                    <a:pt x="49" y="316"/>
                    <a:pt x="37" y="313"/>
                  </a:cubicBezTo>
                  <a:cubicBezTo>
                    <a:pt x="25" y="311"/>
                    <a:pt x="12" y="307"/>
                    <a:pt x="0" y="302"/>
                  </a:cubicBezTo>
                  <a:lnTo>
                    <a:pt x="0" y="262"/>
                  </a:lnTo>
                  <a:cubicBezTo>
                    <a:pt x="10" y="269"/>
                    <a:pt x="21" y="274"/>
                    <a:pt x="33" y="277"/>
                  </a:cubicBezTo>
                  <a:cubicBezTo>
                    <a:pt x="45" y="281"/>
                    <a:pt x="57" y="282"/>
                    <a:pt x="70" y="282"/>
                  </a:cubicBezTo>
                  <a:cubicBezTo>
                    <a:pt x="93" y="282"/>
                    <a:pt x="111" y="277"/>
                    <a:pt x="123" y="267"/>
                  </a:cubicBezTo>
                  <a:cubicBezTo>
                    <a:pt x="135" y="257"/>
                    <a:pt x="141" y="242"/>
                    <a:pt x="141" y="222"/>
                  </a:cubicBezTo>
                  <a:cubicBezTo>
                    <a:pt x="141" y="204"/>
                    <a:pt x="135" y="190"/>
                    <a:pt x="124" y="180"/>
                  </a:cubicBezTo>
                  <a:cubicBezTo>
                    <a:pt x="113" y="170"/>
                    <a:pt x="97" y="165"/>
                    <a:pt x="77" y="165"/>
                  </a:cubicBezTo>
                  <a:lnTo>
                    <a:pt x="46" y="165"/>
                  </a:lnTo>
                  <a:lnTo>
                    <a:pt x="46" y="131"/>
                  </a:lnTo>
                  <a:lnTo>
                    <a:pt x="79" y="131"/>
                  </a:lnTo>
                  <a:cubicBezTo>
                    <a:pt x="97" y="131"/>
                    <a:pt x="111" y="126"/>
                    <a:pt x="120" y="118"/>
                  </a:cubicBezTo>
                  <a:cubicBezTo>
                    <a:pt x="130" y="110"/>
                    <a:pt x="134" y="98"/>
                    <a:pt x="134" y="83"/>
                  </a:cubicBezTo>
                  <a:cubicBezTo>
                    <a:pt x="134" y="67"/>
                    <a:pt x="129" y="55"/>
                    <a:pt x="119" y="47"/>
                  </a:cubicBezTo>
                  <a:cubicBezTo>
                    <a:pt x="110" y="39"/>
                    <a:pt x="96" y="34"/>
                    <a:pt x="77" y="34"/>
                  </a:cubicBezTo>
                  <a:cubicBezTo>
                    <a:pt x="68" y="34"/>
                    <a:pt x="57" y="36"/>
                    <a:pt x="45" y="38"/>
                  </a:cubicBezTo>
                  <a:cubicBezTo>
                    <a:pt x="34" y="41"/>
                    <a:pt x="21" y="44"/>
                    <a:pt x="8" y="50"/>
                  </a:cubicBezTo>
                  <a:lnTo>
                    <a:pt x="8" y="13"/>
                  </a:lnTo>
                  <a:cubicBezTo>
                    <a:pt x="22" y="8"/>
                    <a:pt x="34" y="5"/>
                    <a:pt x="46" y="3"/>
                  </a:cubicBezTo>
                  <a:cubicBezTo>
                    <a:pt x="59" y="1"/>
                    <a:pt x="70" y="0"/>
                    <a:pt x="81" y="0"/>
                  </a:cubicBezTo>
                  <a:cubicBezTo>
                    <a:pt x="108" y="0"/>
                    <a:pt x="130" y="7"/>
                    <a:pt x="146" y="21"/>
                  </a:cubicBezTo>
                  <a:cubicBezTo>
                    <a:pt x="162" y="35"/>
                    <a:pt x="171" y="55"/>
                    <a:pt x="171" y="79"/>
                  </a:cubicBezTo>
                  <a:cubicBezTo>
                    <a:pt x="171" y="96"/>
                    <a:pt x="166" y="110"/>
                    <a:pt x="158" y="122"/>
                  </a:cubicBezTo>
                  <a:cubicBezTo>
                    <a:pt x="149" y="134"/>
                    <a:pt x="137" y="142"/>
                    <a:pt x="121" y="1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63">
              <a:extLst>
                <a:ext uri="{FF2B5EF4-FFF2-40B4-BE49-F238E27FC236}">
                  <a16:creationId xmlns:a16="http://schemas.microsoft.com/office/drawing/2014/main" id="{F65E9C61-94A1-4325-AA51-C468D023D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2466" y="5168377"/>
              <a:ext cx="66308" cy="120071"/>
            </a:xfrm>
            <a:custGeom>
              <a:avLst/>
              <a:gdLst>
                <a:gd name="T0" fmla="*/ 43 w 171"/>
                <a:gd name="T1" fmla="*/ 276 h 311"/>
                <a:gd name="T2" fmla="*/ 171 w 171"/>
                <a:gd name="T3" fmla="*/ 276 h 311"/>
                <a:gd name="T4" fmla="*/ 171 w 171"/>
                <a:gd name="T5" fmla="*/ 311 h 311"/>
                <a:gd name="T6" fmla="*/ 0 w 171"/>
                <a:gd name="T7" fmla="*/ 311 h 311"/>
                <a:gd name="T8" fmla="*/ 0 w 171"/>
                <a:gd name="T9" fmla="*/ 276 h 311"/>
                <a:gd name="T10" fmla="*/ 56 w 171"/>
                <a:gd name="T11" fmla="*/ 211 h 311"/>
                <a:gd name="T12" fmla="*/ 101 w 171"/>
                <a:gd name="T13" fmla="*/ 158 h 311"/>
                <a:gd name="T14" fmla="*/ 126 w 171"/>
                <a:gd name="T15" fmla="*/ 120 h 311"/>
                <a:gd name="T16" fmla="*/ 133 w 171"/>
                <a:gd name="T17" fmla="*/ 90 h 311"/>
                <a:gd name="T18" fmla="*/ 117 w 171"/>
                <a:gd name="T19" fmla="*/ 50 h 311"/>
                <a:gd name="T20" fmla="*/ 78 w 171"/>
                <a:gd name="T21" fmla="*/ 34 h 311"/>
                <a:gd name="T22" fmla="*/ 42 w 171"/>
                <a:gd name="T23" fmla="*/ 41 h 311"/>
                <a:gd name="T24" fmla="*/ 1 w 171"/>
                <a:gd name="T25" fmla="*/ 62 h 311"/>
                <a:gd name="T26" fmla="*/ 1 w 171"/>
                <a:gd name="T27" fmla="*/ 20 h 311"/>
                <a:gd name="T28" fmla="*/ 43 w 171"/>
                <a:gd name="T29" fmla="*/ 5 h 311"/>
                <a:gd name="T30" fmla="*/ 78 w 171"/>
                <a:gd name="T31" fmla="*/ 0 h 311"/>
                <a:gd name="T32" fmla="*/ 144 w 171"/>
                <a:gd name="T33" fmla="*/ 23 h 311"/>
                <a:gd name="T34" fmla="*/ 169 w 171"/>
                <a:gd name="T35" fmla="*/ 87 h 311"/>
                <a:gd name="T36" fmla="*/ 163 w 171"/>
                <a:gd name="T37" fmla="*/ 123 h 311"/>
                <a:gd name="T38" fmla="*/ 140 w 171"/>
                <a:gd name="T39" fmla="*/ 163 h 311"/>
                <a:gd name="T40" fmla="*/ 112 w 171"/>
                <a:gd name="T41" fmla="*/ 197 h 311"/>
                <a:gd name="T42" fmla="*/ 43 w 171"/>
                <a:gd name="T43" fmla="*/ 276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1" h="311">
                  <a:moveTo>
                    <a:pt x="43" y="276"/>
                  </a:moveTo>
                  <a:lnTo>
                    <a:pt x="171" y="276"/>
                  </a:lnTo>
                  <a:lnTo>
                    <a:pt x="171" y="311"/>
                  </a:lnTo>
                  <a:lnTo>
                    <a:pt x="0" y="311"/>
                  </a:lnTo>
                  <a:lnTo>
                    <a:pt x="0" y="276"/>
                  </a:lnTo>
                  <a:cubicBezTo>
                    <a:pt x="13" y="260"/>
                    <a:pt x="32" y="238"/>
                    <a:pt x="56" y="211"/>
                  </a:cubicBezTo>
                  <a:cubicBezTo>
                    <a:pt x="80" y="183"/>
                    <a:pt x="95" y="166"/>
                    <a:pt x="101" y="158"/>
                  </a:cubicBezTo>
                  <a:cubicBezTo>
                    <a:pt x="113" y="143"/>
                    <a:pt x="121" y="130"/>
                    <a:pt x="126" y="120"/>
                  </a:cubicBezTo>
                  <a:cubicBezTo>
                    <a:pt x="130" y="110"/>
                    <a:pt x="133" y="99"/>
                    <a:pt x="133" y="90"/>
                  </a:cubicBezTo>
                  <a:cubicBezTo>
                    <a:pt x="133" y="73"/>
                    <a:pt x="127" y="60"/>
                    <a:pt x="117" y="50"/>
                  </a:cubicBezTo>
                  <a:cubicBezTo>
                    <a:pt x="107" y="39"/>
                    <a:pt x="94" y="34"/>
                    <a:pt x="78" y="34"/>
                  </a:cubicBezTo>
                  <a:cubicBezTo>
                    <a:pt x="67" y="34"/>
                    <a:pt x="55" y="37"/>
                    <a:pt x="42" y="41"/>
                  </a:cubicBezTo>
                  <a:cubicBezTo>
                    <a:pt x="29" y="46"/>
                    <a:pt x="16" y="52"/>
                    <a:pt x="1" y="62"/>
                  </a:cubicBezTo>
                  <a:lnTo>
                    <a:pt x="1" y="20"/>
                  </a:lnTo>
                  <a:cubicBezTo>
                    <a:pt x="16" y="13"/>
                    <a:pt x="30" y="8"/>
                    <a:pt x="43" y="5"/>
                  </a:cubicBezTo>
                  <a:cubicBezTo>
                    <a:pt x="55" y="1"/>
                    <a:pt x="67" y="0"/>
                    <a:pt x="78" y="0"/>
                  </a:cubicBezTo>
                  <a:cubicBezTo>
                    <a:pt x="105" y="0"/>
                    <a:pt x="128" y="7"/>
                    <a:pt x="144" y="23"/>
                  </a:cubicBezTo>
                  <a:cubicBezTo>
                    <a:pt x="161" y="39"/>
                    <a:pt x="169" y="60"/>
                    <a:pt x="169" y="87"/>
                  </a:cubicBezTo>
                  <a:cubicBezTo>
                    <a:pt x="169" y="99"/>
                    <a:pt x="167" y="111"/>
                    <a:pt x="163" y="123"/>
                  </a:cubicBezTo>
                  <a:cubicBezTo>
                    <a:pt x="159" y="134"/>
                    <a:pt x="151" y="147"/>
                    <a:pt x="140" y="163"/>
                  </a:cubicBezTo>
                  <a:cubicBezTo>
                    <a:pt x="137" y="166"/>
                    <a:pt x="128" y="178"/>
                    <a:pt x="112" y="197"/>
                  </a:cubicBezTo>
                  <a:cubicBezTo>
                    <a:pt x="96" y="216"/>
                    <a:pt x="73" y="242"/>
                    <a:pt x="43" y="27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64">
              <a:extLst>
                <a:ext uri="{FF2B5EF4-FFF2-40B4-BE49-F238E27FC236}">
                  <a16:creationId xmlns:a16="http://schemas.microsoft.com/office/drawing/2014/main" id="{61D8FF9D-EFC4-4007-AD4B-222135C37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6196" y="5532173"/>
              <a:ext cx="59139" cy="118278"/>
            </a:xfrm>
            <a:custGeom>
              <a:avLst/>
              <a:gdLst>
                <a:gd name="T0" fmla="*/ 0 w 155"/>
                <a:gd name="T1" fmla="*/ 0 h 306"/>
                <a:gd name="T2" fmla="*/ 155 w 155"/>
                <a:gd name="T3" fmla="*/ 0 h 306"/>
                <a:gd name="T4" fmla="*/ 155 w 155"/>
                <a:gd name="T5" fmla="*/ 35 h 306"/>
                <a:gd name="T6" fmla="*/ 36 w 155"/>
                <a:gd name="T7" fmla="*/ 35 h 306"/>
                <a:gd name="T8" fmla="*/ 36 w 155"/>
                <a:gd name="T9" fmla="*/ 125 h 306"/>
                <a:gd name="T10" fmla="*/ 143 w 155"/>
                <a:gd name="T11" fmla="*/ 125 h 306"/>
                <a:gd name="T12" fmla="*/ 143 w 155"/>
                <a:gd name="T13" fmla="*/ 160 h 306"/>
                <a:gd name="T14" fmla="*/ 36 w 155"/>
                <a:gd name="T15" fmla="*/ 160 h 306"/>
                <a:gd name="T16" fmla="*/ 36 w 155"/>
                <a:gd name="T17" fmla="*/ 306 h 306"/>
                <a:gd name="T18" fmla="*/ 0 w 155"/>
                <a:gd name="T19" fmla="*/ 306 h 306"/>
                <a:gd name="T20" fmla="*/ 0 w 155"/>
                <a:gd name="T21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306">
                  <a:moveTo>
                    <a:pt x="0" y="0"/>
                  </a:moveTo>
                  <a:lnTo>
                    <a:pt x="155" y="0"/>
                  </a:lnTo>
                  <a:lnTo>
                    <a:pt x="155" y="35"/>
                  </a:lnTo>
                  <a:lnTo>
                    <a:pt x="36" y="35"/>
                  </a:lnTo>
                  <a:lnTo>
                    <a:pt x="36" y="125"/>
                  </a:lnTo>
                  <a:lnTo>
                    <a:pt x="143" y="125"/>
                  </a:lnTo>
                  <a:lnTo>
                    <a:pt x="143" y="160"/>
                  </a:lnTo>
                  <a:lnTo>
                    <a:pt x="36" y="160"/>
                  </a:lnTo>
                  <a:lnTo>
                    <a:pt x="36" y="306"/>
                  </a:lnTo>
                  <a:lnTo>
                    <a:pt x="0" y="3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65">
              <a:extLst>
                <a:ext uri="{FF2B5EF4-FFF2-40B4-BE49-F238E27FC236}">
                  <a16:creationId xmlns:a16="http://schemas.microsoft.com/office/drawing/2014/main" id="{486F749F-1930-47CE-A0E9-CE7A19A225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8632" y="5532173"/>
              <a:ext cx="66308" cy="118278"/>
            </a:xfrm>
            <a:custGeom>
              <a:avLst/>
              <a:gdLst>
                <a:gd name="T0" fmla="*/ 36 w 174"/>
                <a:gd name="T1" fmla="*/ 34 h 306"/>
                <a:gd name="T2" fmla="*/ 36 w 174"/>
                <a:gd name="T3" fmla="*/ 149 h 306"/>
                <a:gd name="T4" fmla="*/ 82 w 174"/>
                <a:gd name="T5" fmla="*/ 149 h 306"/>
                <a:gd name="T6" fmla="*/ 121 w 174"/>
                <a:gd name="T7" fmla="*/ 134 h 306"/>
                <a:gd name="T8" fmla="*/ 135 w 174"/>
                <a:gd name="T9" fmla="*/ 92 h 306"/>
                <a:gd name="T10" fmla="*/ 121 w 174"/>
                <a:gd name="T11" fmla="*/ 49 h 306"/>
                <a:gd name="T12" fmla="*/ 82 w 174"/>
                <a:gd name="T13" fmla="*/ 34 h 306"/>
                <a:gd name="T14" fmla="*/ 36 w 174"/>
                <a:gd name="T15" fmla="*/ 34 h 306"/>
                <a:gd name="T16" fmla="*/ 0 w 174"/>
                <a:gd name="T17" fmla="*/ 0 h 306"/>
                <a:gd name="T18" fmla="*/ 82 w 174"/>
                <a:gd name="T19" fmla="*/ 0 h 306"/>
                <a:gd name="T20" fmla="*/ 150 w 174"/>
                <a:gd name="T21" fmla="*/ 24 h 306"/>
                <a:gd name="T22" fmla="*/ 174 w 174"/>
                <a:gd name="T23" fmla="*/ 92 h 306"/>
                <a:gd name="T24" fmla="*/ 150 w 174"/>
                <a:gd name="T25" fmla="*/ 160 h 306"/>
                <a:gd name="T26" fmla="*/ 82 w 174"/>
                <a:gd name="T27" fmla="*/ 183 h 306"/>
                <a:gd name="T28" fmla="*/ 36 w 174"/>
                <a:gd name="T29" fmla="*/ 183 h 306"/>
                <a:gd name="T30" fmla="*/ 36 w 174"/>
                <a:gd name="T31" fmla="*/ 306 h 306"/>
                <a:gd name="T32" fmla="*/ 0 w 174"/>
                <a:gd name="T33" fmla="*/ 306 h 306"/>
                <a:gd name="T34" fmla="*/ 0 w 174"/>
                <a:gd name="T35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4" h="306">
                  <a:moveTo>
                    <a:pt x="36" y="34"/>
                  </a:moveTo>
                  <a:lnTo>
                    <a:pt x="36" y="149"/>
                  </a:lnTo>
                  <a:lnTo>
                    <a:pt x="82" y="149"/>
                  </a:lnTo>
                  <a:cubicBezTo>
                    <a:pt x="99" y="149"/>
                    <a:pt x="112" y="144"/>
                    <a:pt x="121" y="134"/>
                  </a:cubicBezTo>
                  <a:cubicBezTo>
                    <a:pt x="131" y="124"/>
                    <a:pt x="135" y="110"/>
                    <a:pt x="135" y="92"/>
                  </a:cubicBezTo>
                  <a:cubicBezTo>
                    <a:pt x="135" y="74"/>
                    <a:pt x="131" y="59"/>
                    <a:pt x="121" y="49"/>
                  </a:cubicBezTo>
                  <a:cubicBezTo>
                    <a:pt x="112" y="39"/>
                    <a:pt x="99" y="34"/>
                    <a:pt x="82" y="34"/>
                  </a:cubicBezTo>
                  <a:lnTo>
                    <a:pt x="36" y="34"/>
                  </a:lnTo>
                  <a:close/>
                  <a:moveTo>
                    <a:pt x="0" y="0"/>
                  </a:moveTo>
                  <a:lnTo>
                    <a:pt x="82" y="0"/>
                  </a:lnTo>
                  <a:cubicBezTo>
                    <a:pt x="112" y="0"/>
                    <a:pt x="135" y="8"/>
                    <a:pt x="150" y="24"/>
                  </a:cubicBezTo>
                  <a:cubicBezTo>
                    <a:pt x="166" y="39"/>
                    <a:pt x="174" y="62"/>
                    <a:pt x="174" y="92"/>
                  </a:cubicBezTo>
                  <a:cubicBezTo>
                    <a:pt x="174" y="122"/>
                    <a:pt x="166" y="145"/>
                    <a:pt x="150" y="160"/>
                  </a:cubicBezTo>
                  <a:cubicBezTo>
                    <a:pt x="135" y="176"/>
                    <a:pt x="112" y="183"/>
                    <a:pt x="82" y="183"/>
                  </a:cubicBezTo>
                  <a:lnTo>
                    <a:pt x="36" y="183"/>
                  </a:lnTo>
                  <a:lnTo>
                    <a:pt x="36" y="306"/>
                  </a:lnTo>
                  <a:lnTo>
                    <a:pt x="0" y="3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266">
              <a:extLst>
                <a:ext uri="{FF2B5EF4-FFF2-40B4-BE49-F238E27FC236}">
                  <a16:creationId xmlns:a16="http://schemas.microsoft.com/office/drawing/2014/main" id="{58549CDE-4178-4F2C-B9EA-E0A188246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1069" y="5530381"/>
              <a:ext cx="68100" cy="121863"/>
            </a:xfrm>
            <a:custGeom>
              <a:avLst/>
              <a:gdLst>
                <a:gd name="T0" fmla="*/ 121 w 177"/>
                <a:gd name="T1" fmla="*/ 146 h 317"/>
                <a:gd name="T2" fmla="*/ 162 w 177"/>
                <a:gd name="T3" fmla="*/ 173 h 317"/>
                <a:gd name="T4" fmla="*/ 177 w 177"/>
                <a:gd name="T5" fmla="*/ 223 h 317"/>
                <a:gd name="T6" fmla="*/ 149 w 177"/>
                <a:gd name="T7" fmla="*/ 293 h 317"/>
                <a:gd name="T8" fmla="*/ 72 w 177"/>
                <a:gd name="T9" fmla="*/ 317 h 317"/>
                <a:gd name="T10" fmla="*/ 37 w 177"/>
                <a:gd name="T11" fmla="*/ 314 h 317"/>
                <a:gd name="T12" fmla="*/ 0 w 177"/>
                <a:gd name="T13" fmla="*/ 302 h 317"/>
                <a:gd name="T14" fmla="*/ 0 w 177"/>
                <a:gd name="T15" fmla="*/ 262 h 317"/>
                <a:gd name="T16" fmla="*/ 33 w 177"/>
                <a:gd name="T17" fmla="*/ 277 h 317"/>
                <a:gd name="T18" fmla="*/ 70 w 177"/>
                <a:gd name="T19" fmla="*/ 283 h 317"/>
                <a:gd name="T20" fmla="*/ 123 w 177"/>
                <a:gd name="T21" fmla="*/ 267 h 317"/>
                <a:gd name="T22" fmla="*/ 141 w 177"/>
                <a:gd name="T23" fmla="*/ 223 h 317"/>
                <a:gd name="T24" fmla="*/ 124 w 177"/>
                <a:gd name="T25" fmla="*/ 180 h 317"/>
                <a:gd name="T26" fmla="*/ 77 w 177"/>
                <a:gd name="T27" fmla="*/ 165 h 317"/>
                <a:gd name="T28" fmla="*/ 46 w 177"/>
                <a:gd name="T29" fmla="*/ 165 h 317"/>
                <a:gd name="T30" fmla="*/ 46 w 177"/>
                <a:gd name="T31" fmla="*/ 131 h 317"/>
                <a:gd name="T32" fmla="*/ 79 w 177"/>
                <a:gd name="T33" fmla="*/ 131 h 317"/>
                <a:gd name="T34" fmla="*/ 120 w 177"/>
                <a:gd name="T35" fmla="*/ 119 h 317"/>
                <a:gd name="T36" fmla="*/ 134 w 177"/>
                <a:gd name="T37" fmla="*/ 84 h 317"/>
                <a:gd name="T38" fmla="*/ 119 w 177"/>
                <a:gd name="T39" fmla="*/ 47 h 317"/>
                <a:gd name="T40" fmla="*/ 77 w 177"/>
                <a:gd name="T41" fmla="*/ 35 h 317"/>
                <a:gd name="T42" fmla="*/ 45 w 177"/>
                <a:gd name="T43" fmla="*/ 38 h 317"/>
                <a:gd name="T44" fmla="*/ 8 w 177"/>
                <a:gd name="T45" fmla="*/ 50 h 317"/>
                <a:gd name="T46" fmla="*/ 8 w 177"/>
                <a:gd name="T47" fmla="*/ 13 h 317"/>
                <a:gd name="T48" fmla="*/ 46 w 177"/>
                <a:gd name="T49" fmla="*/ 3 h 317"/>
                <a:gd name="T50" fmla="*/ 81 w 177"/>
                <a:gd name="T51" fmla="*/ 0 h 317"/>
                <a:gd name="T52" fmla="*/ 146 w 177"/>
                <a:gd name="T53" fmla="*/ 21 h 317"/>
                <a:gd name="T54" fmla="*/ 171 w 177"/>
                <a:gd name="T55" fmla="*/ 79 h 317"/>
                <a:gd name="T56" fmla="*/ 158 w 177"/>
                <a:gd name="T57" fmla="*/ 122 h 317"/>
                <a:gd name="T58" fmla="*/ 121 w 177"/>
                <a:gd name="T59" fmla="*/ 146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7" h="317">
                  <a:moveTo>
                    <a:pt x="121" y="146"/>
                  </a:moveTo>
                  <a:cubicBezTo>
                    <a:pt x="139" y="151"/>
                    <a:pt x="152" y="159"/>
                    <a:pt x="162" y="173"/>
                  </a:cubicBezTo>
                  <a:cubicBezTo>
                    <a:pt x="172" y="186"/>
                    <a:pt x="177" y="203"/>
                    <a:pt x="177" y="223"/>
                  </a:cubicBezTo>
                  <a:cubicBezTo>
                    <a:pt x="177" y="253"/>
                    <a:pt x="168" y="276"/>
                    <a:pt x="149" y="293"/>
                  </a:cubicBezTo>
                  <a:cubicBezTo>
                    <a:pt x="131" y="309"/>
                    <a:pt x="105" y="317"/>
                    <a:pt x="72" y="317"/>
                  </a:cubicBezTo>
                  <a:cubicBezTo>
                    <a:pt x="60" y="317"/>
                    <a:pt x="49" y="316"/>
                    <a:pt x="37" y="314"/>
                  </a:cubicBezTo>
                  <a:cubicBezTo>
                    <a:pt x="25" y="311"/>
                    <a:pt x="12" y="307"/>
                    <a:pt x="0" y="302"/>
                  </a:cubicBezTo>
                  <a:lnTo>
                    <a:pt x="0" y="262"/>
                  </a:lnTo>
                  <a:cubicBezTo>
                    <a:pt x="10" y="269"/>
                    <a:pt x="21" y="274"/>
                    <a:pt x="33" y="277"/>
                  </a:cubicBezTo>
                  <a:cubicBezTo>
                    <a:pt x="45" y="281"/>
                    <a:pt x="57" y="283"/>
                    <a:pt x="70" y="283"/>
                  </a:cubicBezTo>
                  <a:cubicBezTo>
                    <a:pt x="93" y="283"/>
                    <a:pt x="111" y="277"/>
                    <a:pt x="123" y="267"/>
                  </a:cubicBezTo>
                  <a:cubicBezTo>
                    <a:pt x="135" y="257"/>
                    <a:pt x="141" y="242"/>
                    <a:pt x="141" y="223"/>
                  </a:cubicBezTo>
                  <a:cubicBezTo>
                    <a:pt x="141" y="204"/>
                    <a:pt x="135" y="190"/>
                    <a:pt x="124" y="180"/>
                  </a:cubicBezTo>
                  <a:cubicBezTo>
                    <a:pt x="113" y="170"/>
                    <a:pt x="97" y="165"/>
                    <a:pt x="77" y="165"/>
                  </a:cubicBezTo>
                  <a:lnTo>
                    <a:pt x="46" y="165"/>
                  </a:lnTo>
                  <a:lnTo>
                    <a:pt x="46" y="131"/>
                  </a:lnTo>
                  <a:lnTo>
                    <a:pt x="79" y="131"/>
                  </a:lnTo>
                  <a:cubicBezTo>
                    <a:pt x="97" y="131"/>
                    <a:pt x="111" y="127"/>
                    <a:pt x="120" y="119"/>
                  </a:cubicBezTo>
                  <a:cubicBezTo>
                    <a:pt x="130" y="111"/>
                    <a:pt x="134" y="99"/>
                    <a:pt x="134" y="84"/>
                  </a:cubicBezTo>
                  <a:cubicBezTo>
                    <a:pt x="134" y="68"/>
                    <a:pt x="129" y="56"/>
                    <a:pt x="119" y="47"/>
                  </a:cubicBezTo>
                  <a:cubicBezTo>
                    <a:pt x="110" y="39"/>
                    <a:pt x="96" y="35"/>
                    <a:pt x="77" y="35"/>
                  </a:cubicBezTo>
                  <a:cubicBezTo>
                    <a:pt x="68" y="35"/>
                    <a:pt x="57" y="36"/>
                    <a:pt x="45" y="38"/>
                  </a:cubicBezTo>
                  <a:cubicBezTo>
                    <a:pt x="34" y="41"/>
                    <a:pt x="21" y="45"/>
                    <a:pt x="8" y="50"/>
                  </a:cubicBezTo>
                  <a:lnTo>
                    <a:pt x="8" y="13"/>
                  </a:lnTo>
                  <a:cubicBezTo>
                    <a:pt x="22" y="9"/>
                    <a:pt x="34" y="5"/>
                    <a:pt x="46" y="3"/>
                  </a:cubicBezTo>
                  <a:cubicBezTo>
                    <a:pt x="59" y="1"/>
                    <a:pt x="70" y="0"/>
                    <a:pt x="81" y="0"/>
                  </a:cubicBezTo>
                  <a:cubicBezTo>
                    <a:pt x="108" y="0"/>
                    <a:pt x="130" y="7"/>
                    <a:pt x="146" y="21"/>
                  </a:cubicBezTo>
                  <a:cubicBezTo>
                    <a:pt x="162" y="36"/>
                    <a:pt x="171" y="55"/>
                    <a:pt x="171" y="79"/>
                  </a:cubicBezTo>
                  <a:cubicBezTo>
                    <a:pt x="171" y="96"/>
                    <a:pt x="166" y="110"/>
                    <a:pt x="158" y="122"/>
                  </a:cubicBezTo>
                  <a:cubicBezTo>
                    <a:pt x="149" y="134"/>
                    <a:pt x="137" y="142"/>
                    <a:pt x="121" y="1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267">
              <a:extLst>
                <a:ext uri="{FF2B5EF4-FFF2-40B4-BE49-F238E27FC236}">
                  <a16:creationId xmlns:a16="http://schemas.microsoft.com/office/drawing/2014/main" id="{01B2F0FF-7C83-415E-8D16-595CADE399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2466" y="5530381"/>
              <a:ext cx="66308" cy="120071"/>
            </a:xfrm>
            <a:custGeom>
              <a:avLst/>
              <a:gdLst>
                <a:gd name="T0" fmla="*/ 43 w 171"/>
                <a:gd name="T1" fmla="*/ 277 h 311"/>
                <a:gd name="T2" fmla="*/ 171 w 171"/>
                <a:gd name="T3" fmla="*/ 277 h 311"/>
                <a:gd name="T4" fmla="*/ 171 w 171"/>
                <a:gd name="T5" fmla="*/ 311 h 311"/>
                <a:gd name="T6" fmla="*/ 0 w 171"/>
                <a:gd name="T7" fmla="*/ 311 h 311"/>
                <a:gd name="T8" fmla="*/ 0 w 171"/>
                <a:gd name="T9" fmla="*/ 277 h 311"/>
                <a:gd name="T10" fmla="*/ 56 w 171"/>
                <a:gd name="T11" fmla="*/ 211 h 311"/>
                <a:gd name="T12" fmla="*/ 101 w 171"/>
                <a:gd name="T13" fmla="*/ 158 h 311"/>
                <a:gd name="T14" fmla="*/ 126 w 171"/>
                <a:gd name="T15" fmla="*/ 120 h 311"/>
                <a:gd name="T16" fmla="*/ 133 w 171"/>
                <a:gd name="T17" fmla="*/ 90 h 311"/>
                <a:gd name="T18" fmla="*/ 117 w 171"/>
                <a:gd name="T19" fmla="*/ 50 h 311"/>
                <a:gd name="T20" fmla="*/ 78 w 171"/>
                <a:gd name="T21" fmla="*/ 35 h 311"/>
                <a:gd name="T22" fmla="*/ 42 w 171"/>
                <a:gd name="T23" fmla="*/ 41 h 311"/>
                <a:gd name="T24" fmla="*/ 1 w 171"/>
                <a:gd name="T25" fmla="*/ 62 h 311"/>
                <a:gd name="T26" fmla="*/ 1 w 171"/>
                <a:gd name="T27" fmla="*/ 20 h 311"/>
                <a:gd name="T28" fmla="*/ 43 w 171"/>
                <a:gd name="T29" fmla="*/ 5 h 311"/>
                <a:gd name="T30" fmla="*/ 78 w 171"/>
                <a:gd name="T31" fmla="*/ 0 h 311"/>
                <a:gd name="T32" fmla="*/ 144 w 171"/>
                <a:gd name="T33" fmla="*/ 24 h 311"/>
                <a:gd name="T34" fmla="*/ 169 w 171"/>
                <a:gd name="T35" fmla="*/ 87 h 311"/>
                <a:gd name="T36" fmla="*/ 163 w 171"/>
                <a:gd name="T37" fmla="*/ 123 h 311"/>
                <a:gd name="T38" fmla="*/ 140 w 171"/>
                <a:gd name="T39" fmla="*/ 163 h 311"/>
                <a:gd name="T40" fmla="*/ 112 w 171"/>
                <a:gd name="T41" fmla="*/ 197 h 311"/>
                <a:gd name="T42" fmla="*/ 43 w 171"/>
                <a:gd name="T43" fmla="*/ 27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1" h="311">
                  <a:moveTo>
                    <a:pt x="43" y="277"/>
                  </a:moveTo>
                  <a:lnTo>
                    <a:pt x="171" y="277"/>
                  </a:lnTo>
                  <a:lnTo>
                    <a:pt x="171" y="311"/>
                  </a:lnTo>
                  <a:lnTo>
                    <a:pt x="0" y="311"/>
                  </a:lnTo>
                  <a:lnTo>
                    <a:pt x="0" y="277"/>
                  </a:lnTo>
                  <a:cubicBezTo>
                    <a:pt x="13" y="260"/>
                    <a:pt x="32" y="239"/>
                    <a:pt x="56" y="211"/>
                  </a:cubicBezTo>
                  <a:cubicBezTo>
                    <a:pt x="80" y="184"/>
                    <a:pt x="95" y="166"/>
                    <a:pt x="101" y="158"/>
                  </a:cubicBezTo>
                  <a:cubicBezTo>
                    <a:pt x="113" y="143"/>
                    <a:pt x="121" y="131"/>
                    <a:pt x="126" y="120"/>
                  </a:cubicBezTo>
                  <a:cubicBezTo>
                    <a:pt x="130" y="110"/>
                    <a:pt x="133" y="100"/>
                    <a:pt x="133" y="90"/>
                  </a:cubicBezTo>
                  <a:cubicBezTo>
                    <a:pt x="133" y="74"/>
                    <a:pt x="127" y="60"/>
                    <a:pt x="117" y="50"/>
                  </a:cubicBezTo>
                  <a:cubicBezTo>
                    <a:pt x="107" y="40"/>
                    <a:pt x="94" y="35"/>
                    <a:pt x="78" y="35"/>
                  </a:cubicBezTo>
                  <a:cubicBezTo>
                    <a:pt x="67" y="35"/>
                    <a:pt x="55" y="37"/>
                    <a:pt x="42" y="41"/>
                  </a:cubicBezTo>
                  <a:cubicBezTo>
                    <a:pt x="29" y="46"/>
                    <a:pt x="16" y="53"/>
                    <a:pt x="1" y="62"/>
                  </a:cubicBezTo>
                  <a:lnTo>
                    <a:pt x="1" y="20"/>
                  </a:lnTo>
                  <a:cubicBezTo>
                    <a:pt x="16" y="13"/>
                    <a:pt x="30" y="8"/>
                    <a:pt x="43" y="5"/>
                  </a:cubicBezTo>
                  <a:cubicBezTo>
                    <a:pt x="55" y="2"/>
                    <a:pt x="67" y="0"/>
                    <a:pt x="78" y="0"/>
                  </a:cubicBezTo>
                  <a:cubicBezTo>
                    <a:pt x="105" y="0"/>
                    <a:pt x="128" y="8"/>
                    <a:pt x="144" y="24"/>
                  </a:cubicBezTo>
                  <a:cubicBezTo>
                    <a:pt x="161" y="39"/>
                    <a:pt x="169" y="61"/>
                    <a:pt x="169" y="87"/>
                  </a:cubicBezTo>
                  <a:cubicBezTo>
                    <a:pt x="169" y="100"/>
                    <a:pt x="167" y="112"/>
                    <a:pt x="163" y="123"/>
                  </a:cubicBezTo>
                  <a:cubicBezTo>
                    <a:pt x="159" y="134"/>
                    <a:pt x="151" y="148"/>
                    <a:pt x="140" y="163"/>
                  </a:cubicBezTo>
                  <a:cubicBezTo>
                    <a:pt x="137" y="167"/>
                    <a:pt x="128" y="178"/>
                    <a:pt x="112" y="197"/>
                  </a:cubicBezTo>
                  <a:cubicBezTo>
                    <a:pt x="96" y="216"/>
                    <a:pt x="73" y="243"/>
                    <a:pt x="43" y="2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68">
              <a:extLst>
                <a:ext uri="{FF2B5EF4-FFF2-40B4-BE49-F238E27FC236}">
                  <a16:creationId xmlns:a16="http://schemas.microsoft.com/office/drawing/2014/main" id="{505D8763-AD84-48BB-BAAC-94B76F2E5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2141" y="2998146"/>
              <a:ext cx="59139" cy="118278"/>
            </a:xfrm>
            <a:custGeom>
              <a:avLst/>
              <a:gdLst>
                <a:gd name="T0" fmla="*/ 0 w 154"/>
                <a:gd name="T1" fmla="*/ 0 h 306"/>
                <a:gd name="T2" fmla="*/ 154 w 154"/>
                <a:gd name="T3" fmla="*/ 0 h 306"/>
                <a:gd name="T4" fmla="*/ 154 w 154"/>
                <a:gd name="T5" fmla="*/ 35 h 306"/>
                <a:gd name="T6" fmla="*/ 36 w 154"/>
                <a:gd name="T7" fmla="*/ 35 h 306"/>
                <a:gd name="T8" fmla="*/ 36 w 154"/>
                <a:gd name="T9" fmla="*/ 125 h 306"/>
                <a:gd name="T10" fmla="*/ 143 w 154"/>
                <a:gd name="T11" fmla="*/ 125 h 306"/>
                <a:gd name="T12" fmla="*/ 143 w 154"/>
                <a:gd name="T13" fmla="*/ 160 h 306"/>
                <a:gd name="T14" fmla="*/ 36 w 154"/>
                <a:gd name="T15" fmla="*/ 160 h 306"/>
                <a:gd name="T16" fmla="*/ 36 w 154"/>
                <a:gd name="T17" fmla="*/ 306 h 306"/>
                <a:gd name="T18" fmla="*/ 0 w 154"/>
                <a:gd name="T19" fmla="*/ 306 h 306"/>
                <a:gd name="T20" fmla="*/ 0 w 154"/>
                <a:gd name="T21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4" h="306">
                  <a:moveTo>
                    <a:pt x="0" y="0"/>
                  </a:moveTo>
                  <a:lnTo>
                    <a:pt x="154" y="0"/>
                  </a:lnTo>
                  <a:lnTo>
                    <a:pt x="154" y="35"/>
                  </a:lnTo>
                  <a:lnTo>
                    <a:pt x="36" y="35"/>
                  </a:lnTo>
                  <a:lnTo>
                    <a:pt x="36" y="125"/>
                  </a:lnTo>
                  <a:lnTo>
                    <a:pt x="143" y="125"/>
                  </a:lnTo>
                  <a:lnTo>
                    <a:pt x="143" y="160"/>
                  </a:lnTo>
                  <a:lnTo>
                    <a:pt x="36" y="160"/>
                  </a:lnTo>
                  <a:lnTo>
                    <a:pt x="36" y="306"/>
                  </a:lnTo>
                  <a:lnTo>
                    <a:pt x="0" y="3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269">
              <a:extLst>
                <a:ext uri="{FF2B5EF4-FFF2-40B4-BE49-F238E27FC236}">
                  <a16:creationId xmlns:a16="http://schemas.microsoft.com/office/drawing/2014/main" id="{E566F15B-EF35-402B-BCC3-38F55FBD0D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4578" y="2998146"/>
              <a:ext cx="66308" cy="118278"/>
            </a:xfrm>
            <a:custGeom>
              <a:avLst/>
              <a:gdLst>
                <a:gd name="T0" fmla="*/ 36 w 173"/>
                <a:gd name="T1" fmla="*/ 34 h 306"/>
                <a:gd name="T2" fmla="*/ 36 w 173"/>
                <a:gd name="T3" fmla="*/ 149 h 306"/>
                <a:gd name="T4" fmla="*/ 82 w 173"/>
                <a:gd name="T5" fmla="*/ 149 h 306"/>
                <a:gd name="T6" fmla="*/ 121 w 173"/>
                <a:gd name="T7" fmla="*/ 134 h 306"/>
                <a:gd name="T8" fmla="*/ 135 w 173"/>
                <a:gd name="T9" fmla="*/ 91 h 306"/>
                <a:gd name="T10" fmla="*/ 121 w 173"/>
                <a:gd name="T11" fmla="*/ 49 h 306"/>
                <a:gd name="T12" fmla="*/ 82 w 173"/>
                <a:gd name="T13" fmla="*/ 34 h 306"/>
                <a:gd name="T14" fmla="*/ 36 w 173"/>
                <a:gd name="T15" fmla="*/ 34 h 306"/>
                <a:gd name="T16" fmla="*/ 0 w 173"/>
                <a:gd name="T17" fmla="*/ 0 h 306"/>
                <a:gd name="T18" fmla="*/ 82 w 173"/>
                <a:gd name="T19" fmla="*/ 0 h 306"/>
                <a:gd name="T20" fmla="*/ 150 w 173"/>
                <a:gd name="T21" fmla="*/ 23 h 306"/>
                <a:gd name="T22" fmla="*/ 173 w 173"/>
                <a:gd name="T23" fmla="*/ 91 h 306"/>
                <a:gd name="T24" fmla="*/ 150 w 173"/>
                <a:gd name="T25" fmla="*/ 160 h 306"/>
                <a:gd name="T26" fmla="*/ 82 w 173"/>
                <a:gd name="T27" fmla="*/ 183 h 306"/>
                <a:gd name="T28" fmla="*/ 36 w 173"/>
                <a:gd name="T29" fmla="*/ 183 h 306"/>
                <a:gd name="T30" fmla="*/ 36 w 173"/>
                <a:gd name="T31" fmla="*/ 306 h 306"/>
                <a:gd name="T32" fmla="*/ 0 w 173"/>
                <a:gd name="T33" fmla="*/ 306 h 306"/>
                <a:gd name="T34" fmla="*/ 0 w 173"/>
                <a:gd name="T35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3" h="306">
                  <a:moveTo>
                    <a:pt x="36" y="34"/>
                  </a:moveTo>
                  <a:lnTo>
                    <a:pt x="36" y="149"/>
                  </a:lnTo>
                  <a:lnTo>
                    <a:pt x="82" y="149"/>
                  </a:lnTo>
                  <a:cubicBezTo>
                    <a:pt x="99" y="149"/>
                    <a:pt x="112" y="144"/>
                    <a:pt x="121" y="134"/>
                  </a:cubicBezTo>
                  <a:cubicBezTo>
                    <a:pt x="130" y="124"/>
                    <a:pt x="135" y="110"/>
                    <a:pt x="135" y="91"/>
                  </a:cubicBezTo>
                  <a:cubicBezTo>
                    <a:pt x="135" y="73"/>
                    <a:pt x="130" y="59"/>
                    <a:pt x="121" y="49"/>
                  </a:cubicBezTo>
                  <a:cubicBezTo>
                    <a:pt x="112" y="39"/>
                    <a:pt x="99" y="34"/>
                    <a:pt x="82" y="34"/>
                  </a:cubicBezTo>
                  <a:lnTo>
                    <a:pt x="36" y="34"/>
                  </a:lnTo>
                  <a:close/>
                  <a:moveTo>
                    <a:pt x="0" y="0"/>
                  </a:moveTo>
                  <a:lnTo>
                    <a:pt x="82" y="0"/>
                  </a:lnTo>
                  <a:cubicBezTo>
                    <a:pt x="112" y="0"/>
                    <a:pt x="135" y="8"/>
                    <a:pt x="150" y="23"/>
                  </a:cubicBezTo>
                  <a:cubicBezTo>
                    <a:pt x="166" y="39"/>
                    <a:pt x="173" y="62"/>
                    <a:pt x="173" y="91"/>
                  </a:cubicBezTo>
                  <a:cubicBezTo>
                    <a:pt x="173" y="122"/>
                    <a:pt x="166" y="144"/>
                    <a:pt x="150" y="160"/>
                  </a:cubicBezTo>
                  <a:cubicBezTo>
                    <a:pt x="135" y="175"/>
                    <a:pt x="112" y="183"/>
                    <a:pt x="82" y="183"/>
                  </a:cubicBezTo>
                  <a:lnTo>
                    <a:pt x="36" y="183"/>
                  </a:lnTo>
                  <a:lnTo>
                    <a:pt x="36" y="306"/>
                  </a:lnTo>
                  <a:lnTo>
                    <a:pt x="0" y="3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270">
              <a:extLst>
                <a:ext uri="{FF2B5EF4-FFF2-40B4-BE49-F238E27FC236}">
                  <a16:creationId xmlns:a16="http://schemas.microsoft.com/office/drawing/2014/main" id="{3D1E2636-17CB-46D5-8087-EA7BBFC57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7014" y="2996354"/>
              <a:ext cx="68100" cy="121863"/>
            </a:xfrm>
            <a:custGeom>
              <a:avLst/>
              <a:gdLst>
                <a:gd name="T0" fmla="*/ 122 w 178"/>
                <a:gd name="T1" fmla="*/ 147 h 318"/>
                <a:gd name="T2" fmla="*/ 163 w 178"/>
                <a:gd name="T3" fmla="*/ 174 h 318"/>
                <a:gd name="T4" fmla="*/ 178 w 178"/>
                <a:gd name="T5" fmla="*/ 223 h 318"/>
                <a:gd name="T6" fmla="*/ 150 w 178"/>
                <a:gd name="T7" fmla="*/ 293 h 318"/>
                <a:gd name="T8" fmla="*/ 72 w 178"/>
                <a:gd name="T9" fmla="*/ 318 h 318"/>
                <a:gd name="T10" fmla="*/ 37 w 178"/>
                <a:gd name="T11" fmla="*/ 314 h 318"/>
                <a:gd name="T12" fmla="*/ 0 w 178"/>
                <a:gd name="T13" fmla="*/ 303 h 318"/>
                <a:gd name="T14" fmla="*/ 0 w 178"/>
                <a:gd name="T15" fmla="*/ 263 h 318"/>
                <a:gd name="T16" fmla="*/ 33 w 178"/>
                <a:gd name="T17" fmla="*/ 278 h 318"/>
                <a:gd name="T18" fmla="*/ 71 w 178"/>
                <a:gd name="T19" fmla="*/ 283 h 318"/>
                <a:gd name="T20" fmla="*/ 123 w 178"/>
                <a:gd name="T21" fmla="*/ 268 h 318"/>
                <a:gd name="T22" fmla="*/ 141 w 178"/>
                <a:gd name="T23" fmla="*/ 223 h 318"/>
                <a:gd name="T24" fmla="*/ 125 w 178"/>
                <a:gd name="T25" fmla="*/ 181 h 318"/>
                <a:gd name="T26" fmla="*/ 78 w 178"/>
                <a:gd name="T27" fmla="*/ 166 h 318"/>
                <a:gd name="T28" fmla="*/ 47 w 178"/>
                <a:gd name="T29" fmla="*/ 166 h 318"/>
                <a:gd name="T30" fmla="*/ 47 w 178"/>
                <a:gd name="T31" fmla="*/ 131 h 318"/>
                <a:gd name="T32" fmla="*/ 80 w 178"/>
                <a:gd name="T33" fmla="*/ 131 h 318"/>
                <a:gd name="T34" fmla="*/ 121 w 178"/>
                <a:gd name="T35" fmla="*/ 119 h 318"/>
                <a:gd name="T36" fmla="*/ 135 w 178"/>
                <a:gd name="T37" fmla="*/ 84 h 318"/>
                <a:gd name="T38" fmla="*/ 120 w 178"/>
                <a:gd name="T39" fmla="*/ 48 h 318"/>
                <a:gd name="T40" fmla="*/ 78 w 178"/>
                <a:gd name="T41" fmla="*/ 35 h 318"/>
                <a:gd name="T42" fmla="*/ 46 w 178"/>
                <a:gd name="T43" fmla="*/ 39 h 318"/>
                <a:gd name="T44" fmla="*/ 8 w 178"/>
                <a:gd name="T45" fmla="*/ 51 h 318"/>
                <a:gd name="T46" fmla="*/ 8 w 178"/>
                <a:gd name="T47" fmla="*/ 14 h 318"/>
                <a:gd name="T48" fmla="*/ 47 w 178"/>
                <a:gd name="T49" fmla="*/ 4 h 318"/>
                <a:gd name="T50" fmla="*/ 81 w 178"/>
                <a:gd name="T51" fmla="*/ 0 h 318"/>
                <a:gd name="T52" fmla="*/ 147 w 178"/>
                <a:gd name="T53" fmla="*/ 22 h 318"/>
                <a:gd name="T54" fmla="*/ 171 w 178"/>
                <a:gd name="T55" fmla="*/ 80 h 318"/>
                <a:gd name="T56" fmla="*/ 158 w 178"/>
                <a:gd name="T57" fmla="*/ 123 h 318"/>
                <a:gd name="T58" fmla="*/ 122 w 178"/>
                <a:gd name="T59" fmla="*/ 147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8" h="318">
                  <a:moveTo>
                    <a:pt x="122" y="147"/>
                  </a:moveTo>
                  <a:cubicBezTo>
                    <a:pt x="139" y="151"/>
                    <a:pt x="153" y="160"/>
                    <a:pt x="163" y="174"/>
                  </a:cubicBezTo>
                  <a:cubicBezTo>
                    <a:pt x="173" y="187"/>
                    <a:pt x="178" y="203"/>
                    <a:pt x="178" y="223"/>
                  </a:cubicBezTo>
                  <a:cubicBezTo>
                    <a:pt x="178" y="253"/>
                    <a:pt x="168" y="277"/>
                    <a:pt x="150" y="293"/>
                  </a:cubicBezTo>
                  <a:cubicBezTo>
                    <a:pt x="132" y="310"/>
                    <a:pt x="106" y="318"/>
                    <a:pt x="72" y="318"/>
                  </a:cubicBezTo>
                  <a:cubicBezTo>
                    <a:pt x="61" y="318"/>
                    <a:pt x="49" y="317"/>
                    <a:pt x="37" y="314"/>
                  </a:cubicBezTo>
                  <a:cubicBezTo>
                    <a:pt x="25" y="312"/>
                    <a:pt x="13" y="308"/>
                    <a:pt x="0" y="303"/>
                  </a:cubicBezTo>
                  <a:lnTo>
                    <a:pt x="0" y="263"/>
                  </a:lnTo>
                  <a:cubicBezTo>
                    <a:pt x="10" y="270"/>
                    <a:pt x="21" y="275"/>
                    <a:pt x="33" y="278"/>
                  </a:cubicBezTo>
                  <a:cubicBezTo>
                    <a:pt x="45" y="282"/>
                    <a:pt x="58" y="283"/>
                    <a:pt x="71" y="283"/>
                  </a:cubicBezTo>
                  <a:cubicBezTo>
                    <a:pt x="94" y="283"/>
                    <a:pt x="111" y="278"/>
                    <a:pt x="123" y="268"/>
                  </a:cubicBezTo>
                  <a:cubicBezTo>
                    <a:pt x="135" y="258"/>
                    <a:pt x="141" y="243"/>
                    <a:pt x="141" y="223"/>
                  </a:cubicBezTo>
                  <a:cubicBezTo>
                    <a:pt x="141" y="205"/>
                    <a:pt x="136" y="191"/>
                    <a:pt x="125" y="181"/>
                  </a:cubicBezTo>
                  <a:cubicBezTo>
                    <a:pt x="113" y="171"/>
                    <a:pt x="98" y="166"/>
                    <a:pt x="78" y="166"/>
                  </a:cubicBezTo>
                  <a:lnTo>
                    <a:pt x="47" y="166"/>
                  </a:lnTo>
                  <a:lnTo>
                    <a:pt x="47" y="131"/>
                  </a:lnTo>
                  <a:lnTo>
                    <a:pt x="80" y="131"/>
                  </a:lnTo>
                  <a:cubicBezTo>
                    <a:pt x="98" y="131"/>
                    <a:pt x="111" y="127"/>
                    <a:pt x="121" y="119"/>
                  </a:cubicBezTo>
                  <a:cubicBezTo>
                    <a:pt x="130" y="111"/>
                    <a:pt x="135" y="99"/>
                    <a:pt x="135" y="84"/>
                  </a:cubicBezTo>
                  <a:cubicBezTo>
                    <a:pt x="135" y="68"/>
                    <a:pt x="130" y="56"/>
                    <a:pt x="120" y="48"/>
                  </a:cubicBezTo>
                  <a:cubicBezTo>
                    <a:pt x="110" y="40"/>
                    <a:pt x="96" y="35"/>
                    <a:pt x="78" y="35"/>
                  </a:cubicBezTo>
                  <a:cubicBezTo>
                    <a:pt x="68" y="35"/>
                    <a:pt x="58" y="37"/>
                    <a:pt x="46" y="39"/>
                  </a:cubicBezTo>
                  <a:cubicBezTo>
                    <a:pt x="35" y="41"/>
                    <a:pt x="22" y="45"/>
                    <a:pt x="8" y="51"/>
                  </a:cubicBezTo>
                  <a:lnTo>
                    <a:pt x="8" y="14"/>
                  </a:lnTo>
                  <a:cubicBezTo>
                    <a:pt x="22" y="9"/>
                    <a:pt x="35" y="6"/>
                    <a:pt x="47" y="4"/>
                  </a:cubicBezTo>
                  <a:cubicBezTo>
                    <a:pt x="59" y="2"/>
                    <a:pt x="71" y="0"/>
                    <a:pt x="81" y="0"/>
                  </a:cubicBezTo>
                  <a:cubicBezTo>
                    <a:pt x="109" y="0"/>
                    <a:pt x="131" y="8"/>
                    <a:pt x="147" y="22"/>
                  </a:cubicBezTo>
                  <a:cubicBezTo>
                    <a:pt x="163" y="36"/>
                    <a:pt x="171" y="56"/>
                    <a:pt x="171" y="80"/>
                  </a:cubicBezTo>
                  <a:cubicBezTo>
                    <a:pt x="171" y="97"/>
                    <a:pt x="167" y="111"/>
                    <a:pt x="158" y="123"/>
                  </a:cubicBezTo>
                  <a:cubicBezTo>
                    <a:pt x="150" y="135"/>
                    <a:pt x="138" y="143"/>
                    <a:pt x="122" y="1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271">
              <a:extLst>
                <a:ext uri="{FF2B5EF4-FFF2-40B4-BE49-F238E27FC236}">
                  <a16:creationId xmlns:a16="http://schemas.microsoft.com/office/drawing/2014/main" id="{A638F4DB-8C77-4877-A27C-B3F4C93F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411" y="2996354"/>
              <a:ext cx="64516" cy="120071"/>
            </a:xfrm>
            <a:custGeom>
              <a:avLst/>
              <a:gdLst>
                <a:gd name="T0" fmla="*/ 44 w 171"/>
                <a:gd name="T1" fmla="*/ 277 h 312"/>
                <a:gd name="T2" fmla="*/ 171 w 171"/>
                <a:gd name="T3" fmla="*/ 277 h 312"/>
                <a:gd name="T4" fmla="*/ 171 w 171"/>
                <a:gd name="T5" fmla="*/ 312 h 312"/>
                <a:gd name="T6" fmla="*/ 0 w 171"/>
                <a:gd name="T7" fmla="*/ 312 h 312"/>
                <a:gd name="T8" fmla="*/ 0 w 171"/>
                <a:gd name="T9" fmla="*/ 277 h 312"/>
                <a:gd name="T10" fmla="*/ 57 w 171"/>
                <a:gd name="T11" fmla="*/ 212 h 312"/>
                <a:gd name="T12" fmla="*/ 102 w 171"/>
                <a:gd name="T13" fmla="*/ 159 h 312"/>
                <a:gd name="T14" fmla="*/ 126 w 171"/>
                <a:gd name="T15" fmla="*/ 121 h 312"/>
                <a:gd name="T16" fmla="*/ 133 w 171"/>
                <a:gd name="T17" fmla="*/ 90 h 312"/>
                <a:gd name="T18" fmla="*/ 118 w 171"/>
                <a:gd name="T19" fmla="*/ 51 h 312"/>
                <a:gd name="T20" fmla="*/ 79 w 171"/>
                <a:gd name="T21" fmla="*/ 35 h 312"/>
                <a:gd name="T22" fmla="*/ 43 w 171"/>
                <a:gd name="T23" fmla="*/ 42 h 312"/>
                <a:gd name="T24" fmla="*/ 2 w 171"/>
                <a:gd name="T25" fmla="*/ 63 h 312"/>
                <a:gd name="T26" fmla="*/ 2 w 171"/>
                <a:gd name="T27" fmla="*/ 21 h 312"/>
                <a:gd name="T28" fmla="*/ 43 w 171"/>
                <a:gd name="T29" fmla="*/ 6 h 312"/>
                <a:gd name="T30" fmla="*/ 78 w 171"/>
                <a:gd name="T31" fmla="*/ 0 h 312"/>
                <a:gd name="T32" fmla="*/ 145 w 171"/>
                <a:gd name="T33" fmla="*/ 24 h 312"/>
                <a:gd name="T34" fmla="*/ 170 w 171"/>
                <a:gd name="T35" fmla="*/ 88 h 312"/>
                <a:gd name="T36" fmla="*/ 164 w 171"/>
                <a:gd name="T37" fmla="*/ 124 h 312"/>
                <a:gd name="T38" fmla="*/ 141 w 171"/>
                <a:gd name="T39" fmla="*/ 163 h 312"/>
                <a:gd name="T40" fmla="*/ 112 w 171"/>
                <a:gd name="T41" fmla="*/ 198 h 312"/>
                <a:gd name="T42" fmla="*/ 44 w 171"/>
                <a:gd name="T43" fmla="*/ 27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1" h="312">
                  <a:moveTo>
                    <a:pt x="44" y="277"/>
                  </a:moveTo>
                  <a:lnTo>
                    <a:pt x="171" y="277"/>
                  </a:lnTo>
                  <a:lnTo>
                    <a:pt x="171" y="312"/>
                  </a:lnTo>
                  <a:lnTo>
                    <a:pt x="0" y="312"/>
                  </a:lnTo>
                  <a:lnTo>
                    <a:pt x="0" y="277"/>
                  </a:lnTo>
                  <a:cubicBezTo>
                    <a:pt x="14" y="261"/>
                    <a:pt x="33" y="239"/>
                    <a:pt x="57" y="212"/>
                  </a:cubicBezTo>
                  <a:cubicBezTo>
                    <a:pt x="81" y="184"/>
                    <a:pt x="96" y="167"/>
                    <a:pt x="102" y="159"/>
                  </a:cubicBezTo>
                  <a:cubicBezTo>
                    <a:pt x="114" y="144"/>
                    <a:pt x="122" y="131"/>
                    <a:pt x="126" y="121"/>
                  </a:cubicBezTo>
                  <a:cubicBezTo>
                    <a:pt x="131" y="111"/>
                    <a:pt x="133" y="100"/>
                    <a:pt x="133" y="90"/>
                  </a:cubicBezTo>
                  <a:cubicBezTo>
                    <a:pt x="133" y="74"/>
                    <a:pt x="128" y="61"/>
                    <a:pt x="118" y="51"/>
                  </a:cubicBezTo>
                  <a:cubicBezTo>
                    <a:pt x="108" y="40"/>
                    <a:pt x="95" y="35"/>
                    <a:pt x="79" y="35"/>
                  </a:cubicBezTo>
                  <a:cubicBezTo>
                    <a:pt x="68" y="35"/>
                    <a:pt x="55" y="38"/>
                    <a:pt x="43" y="42"/>
                  </a:cubicBezTo>
                  <a:cubicBezTo>
                    <a:pt x="30" y="47"/>
                    <a:pt x="17" y="53"/>
                    <a:pt x="2" y="63"/>
                  </a:cubicBezTo>
                  <a:lnTo>
                    <a:pt x="2" y="21"/>
                  </a:lnTo>
                  <a:cubicBezTo>
                    <a:pt x="17" y="14"/>
                    <a:pt x="31" y="9"/>
                    <a:pt x="43" y="6"/>
                  </a:cubicBezTo>
                  <a:cubicBezTo>
                    <a:pt x="56" y="2"/>
                    <a:pt x="68" y="0"/>
                    <a:pt x="78" y="0"/>
                  </a:cubicBezTo>
                  <a:cubicBezTo>
                    <a:pt x="106" y="0"/>
                    <a:pt x="128" y="8"/>
                    <a:pt x="145" y="24"/>
                  </a:cubicBezTo>
                  <a:cubicBezTo>
                    <a:pt x="162" y="40"/>
                    <a:pt x="170" y="61"/>
                    <a:pt x="170" y="88"/>
                  </a:cubicBezTo>
                  <a:cubicBezTo>
                    <a:pt x="170" y="100"/>
                    <a:pt x="168" y="112"/>
                    <a:pt x="164" y="124"/>
                  </a:cubicBezTo>
                  <a:cubicBezTo>
                    <a:pt x="159" y="135"/>
                    <a:pt x="152" y="148"/>
                    <a:pt x="141" y="163"/>
                  </a:cubicBezTo>
                  <a:cubicBezTo>
                    <a:pt x="138" y="167"/>
                    <a:pt x="128" y="179"/>
                    <a:pt x="112" y="198"/>
                  </a:cubicBezTo>
                  <a:cubicBezTo>
                    <a:pt x="96" y="217"/>
                    <a:pt x="74" y="243"/>
                    <a:pt x="44" y="2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272">
              <a:extLst>
                <a:ext uri="{FF2B5EF4-FFF2-40B4-BE49-F238E27FC236}">
                  <a16:creationId xmlns:a16="http://schemas.microsoft.com/office/drawing/2014/main" id="{0B79B7D1-E5DC-4F63-A6C5-23B503B71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2141" y="3360150"/>
              <a:ext cx="59139" cy="118278"/>
            </a:xfrm>
            <a:custGeom>
              <a:avLst/>
              <a:gdLst>
                <a:gd name="T0" fmla="*/ 0 w 154"/>
                <a:gd name="T1" fmla="*/ 0 h 306"/>
                <a:gd name="T2" fmla="*/ 154 w 154"/>
                <a:gd name="T3" fmla="*/ 0 h 306"/>
                <a:gd name="T4" fmla="*/ 154 w 154"/>
                <a:gd name="T5" fmla="*/ 35 h 306"/>
                <a:gd name="T6" fmla="*/ 36 w 154"/>
                <a:gd name="T7" fmla="*/ 35 h 306"/>
                <a:gd name="T8" fmla="*/ 36 w 154"/>
                <a:gd name="T9" fmla="*/ 125 h 306"/>
                <a:gd name="T10" fmla="*/ 143 w 154"/>
                <a:gd name="T11" fmla="*/ 125 h 306"/>
                <a:gd name="T12" fmla="*/ 143 w 154"/>
                <a:gd name="T13" fmla="*/ 160 h 306"/>
                <a:gd name="T14" fmla="*/ 36 w 154"/>
                <a:gd name="T15" fmla="*/ 160 h 306"/>
                <a:gd name="T16" fmla="*/ 36 w 154"/>
                <a:gd name="T17" fmla="*/ 306 h 306"/>
                <a:gd name="T18" fmla="*/ 0 w 154"/>
                <a:gd name="T19" fmla="*/ 306 h 306"/>
                <a:gd name="T20" fmla="*/ 0 w 154"/>
                <a:gd name="T21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4" h="306">
                  <a:moveTo>
                    <a:pt x="0" y="0"/>
                  </a:moveTo>
                  <a:lnTo>
                    <a:pt x="154" y="0"/>
                  </a:lnTo>
                  <a:lnTo>
                    <a:pt x="154" y="35"/>
                  </a:lnTo>
                  <a:lnTo>
                    <a:pt x="36" y="35"/>
                  </a:lnTo>
                  <a:lnTo>
                    <a:pt x="36" y="125"/>
                  </a:lnTo>
                  <a:lnTo>
                    <a:pt x="143" y="125"/>
                  </a:lnTo>
                  <a:lnTo>
                    <a:pt x="143" y="160"/>
                  </a:lnTo>
                  <a:lnTo>
                    <a:pt x="36" y="160"/>
                  </a:lnTo>
                  <a:lnTo>
                    <a:pt x="36" y="306"/>
                  </a:lnTo>
                  <a:lnTo>
                    <a:pt x="0" y="3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273">
              <a:extLst>
                <a:ext uri="{FF2B5EF4-FFF2-40B4-BE49-F238E27FC236}">
                  <a16:creationId xmlns:a16="http://schemas.microsoft.com/office/drawing/2014/main" id="{9A819DAA-DA22-4425-8849-25CDF058A9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4578" y="3360150"/>
              <a:ext cx="66308" cy="118278"/>
            </a:xfrm>
            <a:custGeom>
              <a:avLst/>
              <a:gdLst>
                <a:gd name="T0" fmla="*/ 36 w 173"/>
                <a:gd name="T1" fmla="*/ 34 h 306"/>
                <a:gd name="T2" fmla="*/ 36 w 173"/>
                <a:gd name="T3" fmla="*/ 149 h 306"/>
                <a:gd name="T4" fmla="*/ 82 w 173"/>
                <a:gd name="T5" fmla="*/ 149 h 306"/>
                <a:gd name="T6" fmla="*/ 121 w 173"/>
                <a:gd name="T7" fmla="*/ 134 h 306"/>
                <a:gd name="T8" fmla="*/ 135 w 173"/>
                <a:gd name="T9" fmla="*/ 92 h 306"/>
                <a:gd name="T10" fmla="*/ 121 w 173"/>
                <a:gd name="T11" fmla="*/ 49 h 306"/>
                <a:gd name="T12" fmla="*/ 82 w 173"/>
                <a:gd name="T13" fmla="*/ 34 h 306"/>
                <a:gd name="T14" fmla="*/ 36 w 173"/>
                <a:gd name="T15" fmla="*/ 34 h 306"/>
                <a:gd name="T16" fmla="*/ 0 w 173"/>
                <a:gd name="T17" fmla="*/ 0 h 306"/>
                <a:gd name="T18" fmla="*/ 82 w 173"/>
                <a:gd name="T19" fmla="*/ 0 h 306"/>
                <a:gd name="T20" fmla="*/ 150 w 173"/>
                <a:gd name="T21" fmla="*/ 24 h 306"/>
                <a:gd name="T22" fmla="*/ 173 w 173"/>
                <a:gd name="T23" fmla="*/ 92 h 306"/>
                <a:gd name="T24" fmla="*/ 150 w 173"/>
                <a:gd name="T25" fmla="*/ 160 h 306"/>
                <a:gd name="T26" fmla="*/ 82 w 173"/>
                <a:gd name="T27" fmla="*/ 183 h 306"/>
                <a:gd name="T28" fmla="*/ 36 w 173"/>
                <a:gd name="T29" fmla="*/ 183 h 306"/>
                <a:gd name="T30" fmla="*/ 36 w 173"/>
                <a:gd name="T31" fmla="*/ 306 h 306"/>
                <a:gd name="T32" fmla="*/ 0 w 173"/>
                <a:gd name="T33" fmla="*/ 306 h 306"/>
                <a:gd name="T34" fmla="*/ 0 w 173"/>
                <a:gd name="T35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3" h="306">
                  <a:moveTo>
                    <a:pt x="36" y="34"/>
                  </a:moveTo>
                  <a:lnTo>
                    <a:pt x="36" y="149"/>
                  </a:lnTo>
                  <a:lnTo>
                    <a:pt x="82" y="149"/>
                  </a:lnTo>
                  <a:cubicBezTo>
                    <a:pt x="99" y="149"/>
                    <a:pt x="112" y="144"/>
                    <a:pt x="121" y="134"/>
                  </a:cubicBezTo>
                  <a:cubicBezTo>
                    <a:pt x="130" y="124"/>
                    <a:pt x="135" y="110"/>
                    <a:pt x="135" y="92"/>
                  </a:cubicBezTo>
                  <a:cubicBezTo>
                    <a:pt x="135" y="73"/>
                    <a:pt x="130" y="59"/>
                    <a:pt x="121" y="49"/>
                  </a:cubicBezTo>
                  <a:cubicBezTo>
                    <a:pt x="112" y="39"/>
                    <a:pt x="99" y="34"/>
                    <a:pt x="82" y="34"/>
                  </a:cubicBezTo>
                  <a:lnTo>
                    <a:pt x="36" y="34"/>
                  </a:lnTo>
                  <a:close/>
                  <a:moveTo>
                    <a:pt x="0" y="0"/>
                  </a:moveTo>
                  <a:lnTo>
                    <a:pt x="82" y="0"/>
                  </a:lnTo>
                  <a:cubicBezTo>
                    <a:pt x="112" y="0"/>
                    <a:pt x="135" y="8"/>
                    <a:pt x="150" y="24"/>
                  </a:cubicBezTo>
                  <a:cubicBezTo>
                    <a:pt x="166" y="39"/>
                    <a:pt x="173" y="62"/>
                    <a:pt x="173" y="92"/>
                  </a:cubicBezTo>
                  <a:cubicBezTo>
                    <a:pt x="173" y="122"/>
                    <a:pt x="166" y="145"/>
                    <a:pt x="150" y="160"/>
                  </a:cubicBezTo>
                  <a:cubicBezTo>
                    <a:pt x="135" y="176"/>
                    <a:pt x="112" y="183"/>
                    <a:pt x="82" y="183"/>
                  </a:cubicBezTo>
                  <a:lnTo>
                    <a:pt x="36" y="183"/>
                  </a:lnTo>
                  <a:lnTo>
                    <a:pt x="36" y="306"/>
                  </a:lnTo>
                  <a:lnTo>
                    <a:pt x="0" y="3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274">
              <a:extLst>
                <a:ext uri="{FF2B5EF4-FFF2-40B4-BE49-F238E27FC236}">
                  <a16:creationId xmlns:a16="http://schemas.microsoft.com/office/drawing/2014/main" id="{754C9E5B-B7D1-4568-B2E5-ED4DD404B1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7014" y="3358358"/>
              <a:ext cx="68100" cy="121863"/>
            </a:xfrm>
            <a:custGeom>
              <a:avLst/>
              <a:gdLst>
                <a:gd name="T0" fmla="*/ 122 w 178"/>
                <a:gd name="T1" fmla="*/ 146 h 317"/>
                <a:gd name="T2" fmla="*/ 163 w 178"/>
                <a:gd name="T3" fmla="*/ 173 h 317"/>
                <a:gd name="T4" fmla="*/ 178 w 178"/>
                <a:gd name="T5" fmla="*/ 222 h 317"/>
                <a:gd name="T6" fmla="*/ 150 w 178"/>
                <a:gd name="T7" fmla="*/ 293 h 317"/>
                <a:gd name="T8" fmla="*/ 72 w 178"/>
                <a:gd name="T9" fmla="*/ 317 h 317"/>
                <a:gd name="T10" fmla="*/ 37 w 178"/>
                <a:gd name="T11" fmla="*/ 314 h 317"/>
                <a:gd name="T12" fmla="*/ 0 w 178"/>
                <a:gd name="T13" fmla="*/ 302 h 317"/>
                <a:gd name="T14" fmla="*/ 0 w 178"/>
                <a:gd name="T15" fmla="*/ 262 h 317"/>
                <a:gd name="T16" fmla="*/ 33 w 178"/>
                <a:gd name="T17" fmla="*/ 277 h 317"/>
                <a:gd name="T18" fmla="*/ 71 w 178"/>
                <a:gd name="T19" fmla="*/ 283 h 317"/>
                <a:gd name="T20" fmla="*/ 123 w 178"/>
                <a:gd name="T21" fmla="*/ 267 h 317"/>
                <a:gd name="T22" fmla="*/ 141 w 178"/>
                <a:gd name="T23" fmla="*/ 222 h 317"/>
                <a:gd name="T24" fmla="*/ 125 w 178"/>
                <a:gd name="T25" fmla="*/ 180 h 317"/>
                <a:gd name="T26" fmla="*/ 78 w 178"/>
                <a:gd name="T27" fmla="*/ 165 h 317"/>
                <a:gd name="T28" fmla="*/ 47 w 178"/>
                <a:gd name="T29" fmla="*/ 165 h 317"/>
                <a:gd name="T30" fmla="*/ 47 w 178"/>
                <a:gd name="T31" fmla="*/ 131 h 317"/>
                <a:gd name="T32" fmla="*/ 80 w 178"/>
                <a:gd name="T33" fmla="*/ 131 h 317"/>
                <a:gd name="T34" fmla="*/ 121 w 178"/>
                <a:gd name="T35" fmla="*/ 119 h 317"/>
                <a:gd name="T36" fmla="*/ 135 w 178"/>
                <a:gd name="T37" fmla="*/ 83 h 317"/>
                <a:gd name="T38" fmla="*/ 120 w 178"/>
                <a:gd name="T39" fmla="*/ 47 h 317"/>
                <a:gd name="T40" fmla="*/ 78 w 178"/>
                <a:gd name="T41" fmla="*/ 35 h 317"/>
                <a:gd name="T42" fmla="*/ 46 w 178"/>
                <a:gd name="T43" fmla="*/ 38 h 317"/>
                <a:gd name="T44" fmla="*/ 8 w 178"/>
                <a:gd name="T45" fmla="*/ 50 h 317"/>
                <a:gd name="T46" fmla="*/ 8 w 178"/>
                <a:gd name="T47" fmla="*/ 13 h 317"/>
                <a:gd name="T48" fmla="*/ 47 w 178"/>
                <a:gd name="T49" fmla="*/ 3 h 317"/>
                <a:gd name="T50" fmla="*/ 81 w 178"/>
                <a:gd name="T51" fmla="*/ 0 h 317"/>
                <a:gd name="T52" fmla="*/ 147 w 178"/>
                <a:gd name="T53" fmla="*/ 21 h 317"/>
                <a:gd name="T54" fmla="*/ 171 w 178"/>
                <a:gd name="T55" fmla="*/ 79 h 317"/>
                <a:gd name="T56" fmla="*/ 158 w 178"/>
                <a:gd name="T57" fmla="*/ 122 h 317"/>
                <a:gd name="T58" fmla="*/ 122 w 178"/>
                <a:gd name="T59" fmla="*/ 146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8" h="317">
                  <a:moveTo>
                    <a:pt x="122" y="146"/>
                  </a:moveTo>
                  <a:cubicBezTo>
                    <a:pt x="139" y="151"/>
                    <a:pt x="153" y="159"/>
                    <a:pt x="163" y="173"/>
                  </a:cubicBezTo>
                  <a:cubicBezTo>
                    <a:pt x="173" y="186"/>
                    <a:pt x="178" y="203"/>
                    <a:pt x="178" y="222"/>
                  </a:cubicBezTo>
                  <a:cubicBezTo>
                    <a:pt x="178" y="253"/>
                    <a:pt x="168" y="276"/>
                    <a:pt x="150" y="293"/>
                  </a:cubicBezTo>
                  <a:cubicBezTo>
                    <a:pt x="132" y="309"/>
                    <a:pt x="106" y="317"/>
                    <a:pt x="72" y="317"/>
                  </a:cubicBezTo>
                  <a:cubicBezTo>
                    <a:pt x="61" y="317"/>
                    <a:pt x="49" y="316"/>
                    <a:pt x="37" y="314"/>
                  </a:cubicBezTo>
                  <a:cubicBezTo>
                    <a:pt x="25" y="311"/>
                    <a:pt x="13" y="307"/>
                    <a:pt x="0" y="302"/>
                  </a:cubicBezTo>
                  <a:lnTo>
                    <a:pt x="0" y="262"/>
                  </a:lnTo>
                  <a:cubicBezTo>
                    <a:pt x="10" y="269"/>
                    <a:pt x="21" y="274"/>
                    <a:pt x="33" y="277"/>
                  </a:cubicBezTo>
                  <a:cubicBezTo>
                    <a:pt x="45" y="281"/>
                    <a:pt x="58" y="283"/>
                    <a:pt x="71" y="283"/>
                  </a:cubicBezTo>
                  <a:cubicBezTo>
                    <a:pt x="94" y="283"/>
                    <a:pt x="111" y="277"/>
                    <a:pt x="123" y="267"/>
                  </a:cubicBezTo>
                  <a:cubicBezTo>
                    <a:pt x="135" y="257"/>
                    <a:pt x="141" y="242"/>
                    <a:pt x="141" y="222"/>
                  </a:cubicBezTo>
                  <a:cubicBezTo>
                    <a:pt x="141" y="204"/>
                    <a:pt x="136" y="190"/>
                    <a:pt x="125" y="180"/>
                  </a:cubicBezTo>
                  <a:cubicBezTo>
                    <a:pt x="113" y="170"/>
                    <a:pt x="98" y="165"/>
                    <a:pt x="78" y="165"/>
                  </a:cubicBezTo>
                  <a:lnTo>
                    <a:pt x="47" y="165"/>
                  </a:lnTo>
                  <a:lnTo>
                    <a:pt x="47" y="131"/>
                  </a:lnTo>
                  <a:lnTo>
                    <a:pt x="80" y="131"/>
                  </a:lnTo>
                  <a:cubicBezTo>
                    <a:pt x="98" y="131"/>
                    <a:pt x="111" y="127"/>
                    <a:pt x="121" y="119"/>
                  </a:cubicBezTo>
                  <a:cubicBezTo>
                    <a:pt x="130" y="111"/>
                    <a:pt x="135" y="99"/>
                    <a:pt x="135" y="83"/>
                  </a:cubicBezTo>
                  <a:cubicBezTo>
                    <a:pt x="135" y="68"/>
                    <a:pt x="130" y="56"/>
                    <a:pt x="120" y="47"/>
                  </a:cubicBezTo>
                  <a:cubicBezTo>
                    <a:pt x="110" y="39"/>
                    <a:pt x="96" y="35"/>
                    <a:pt x="78" y="35"/>
                  </a:cubicBezTo>
                  <a:cubicBezTo>
                    <a:pt x="68" y="35"/>
                    <a:pt x="58" y="36"/>
                    <a:pt x="46" y="38"/>
                  </a:cubicBezTo>
                  <a:cubicBezTo>
                    <a:pt x="35" y="41"/>
                    <a:pt x="22" y="45"/>
                    <a:pt x="8" y="50"/>
                  </a:cubicBezTo>
                  <a:lnTo>
                    <a:pt x="8" y="13"/>
                  </a:lnTo>
                  <a:cubicBezTo>
                    <a:pt x="22" y="9"/>
                    <a:pt x="35" y="5"/>
                    <a:pt x="47" y="3"/>
                  </a:cubicBezTo>
                  <a:cubicBezTo>
                    <a:pt x="59" y="1"/>
                    <a:pt x="71" y="0"/>
                    <a:pt x="81" y="0"/>
                  </a:cubicBezTo>
                  <a:cubicBezTo>
                    <a:pt x="109" y="0"/>
                    <a:pt x="131" y="7"/>
                    <a:pt x="147" y="21"/>
                  </a:cubicBezTo>
                  <a:cubicBezTo>
                    <a:pt x="163" y="36"/>
                    <a:pt x="171" y="55"/>
                    <a:pt x="171" y="79"/>
                  </a:cubicBezTo>
                  <a:cubicBezTo>
                    <a:pt x="171" y="96"/>
                    <a:pt x="167" y="110"/>
                    <a:pt x="158" y="122"/>
                  </a:cubicBezTo>
                  <a:cubicBezTo>
                    <a:pt x="150" y="134"/>
                    <a:pt x="138" y="142"/>
                    <a:pt x="122" y="1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275">
              <a:extLst>
                <a:ext uri="{FF2B5EF4-FFF2-40B4-BE49-F238E27FC236}">
                  <a16:creationId xmlns:a16="http://schemas.microsoft.com/office/drawing/2014/main" id="{2C079DC0-7B99-4EEC-B999-A0D1AAA374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411" y="3358358"/>
              <a:ext cx="64516" cy="120071"/>
            </a:xfrm>
            <a:custGeom>
              <a:avLst/>
              <a:gdLst>
                <a:gd name="T0" fmla="*/ 44 w 171"/>
                <a:gd name="T1" fmla="*/ 277 h 311"/>
                <a:gd name="T2" fmla="*/ 171 w 171"/>
                <a:gd name="T3" fmla="*/ 277 h 311"/>
                <a:gd name="T4" fmla="*/ 171 w 171"/>
                <a:gd name="T5" fmla="*/ 311 h 311"/>
                <a:gd name="T6" fmla="*/ 0 w 171"/>
                <a:gd name="T7" fmla="*/ 311 h 311"/>
                <a:gd name="T8" fmla="*/ 0 w 171"/>
                <a:gd name="T9" fmla="*/ 277 h 311"/>
                <a:gd name="T10" fmla="*/ 57 w 171"/>
                <a:gd name="T11" fmla="*/ 211 h 311"/>
                <a:gd name="T12" fmla="*/ 102 w 171"/>
                <a:gd name="T13" fmla="*/ 158 h 311"/>
                <a:gd name="T14" fmla="*/ 126 w 171"/>
                <a:gd name="T15" fmla="*/ 120 h 311"/>
                <a:gd name="T16" fmla="*/ 133 w 171"/>
                <a:gd name="T17" fmla="*/ 90 h 311"/>
                <a:gd name="T18" fmla="*/ 118 w 171"/>
                <a:gd name="T19" fmla="*/ 50 h 311"/>
                <a:gd name="T20" fmla="*/ 79 w 171"/>
                <a:gd name="T21" fmla="*/ 35 h 311"/>
                <a:gd name="T22" fmla="*/ 43 w 171"/>
                <a:gd name="T23" fmla="*/ 41 h 311"/>
                <a:gd name="T24" fmla="*/ 2 w 171"/>
                <a:gd name="T25" fmla="*/ 62 h 311"/>
                <a:gd name="T26" fmla="*/ 2 w 171"/>
                <a:gd name="T27" fmla="*/ 20 h 311"/>
                <a:gd name="T28" fmla="*/ 43 w 171"/>
                <a:gd name="T29" fmla="*/ 5 h 311"/>
                <a:gd name="T30" fmla="*/ 78 w 171"/>
                <a:gd name="T31" fmla="*/ 0 h 311"/>
                <a:gd name="T32" fmla="*/ 145 w 171"/>
                <a:gd name="T33" fmla="*/ 24 h 311"/>
                <a:gd name="T34" fmla="*/ 170 w 171"/>
                <a:gd name="T35" fmla="*/ 87 h 311"/>
                <a:gd name="T36" fmla="*/ 164 w 171"/>
                <a:gd name="T37" fmla="*/ 123 h 311"/>
                <a:gd name="T38" fmla="*/ 141 w 171"/>
                <a:gd name="T39" fmla="*/ 163 h 311"/>
                <a:gd name="T40" fmla="*/ 112 w 171"/>
                <a:gd name="T41" fmla="*/ 197 h 311"/>
                <a:gd name="T42" fmla="*/ 44 w 171"/>
                <a:gd name="T43" fmla="*/ 27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1" h="311">
                  <a:moveTo>
                    <a:pt x="44" y="277"/>
                  </a:moveTo>
                  <a:lnTo>
                    <a:pt x="171" y="277"/>
                  </a:lnTo>
                  <a:lnTo>
                    <a:pt x="171" y="311"/>
                  </a:lnTo>
                  <a:lnTo>
                    <a:pt x="0" y="311"/>
                  </a:lnTo>
                  <a:lnTo>
                    <a:pt x="0" y="277"/>
                  </a:lnTo>
                  <a:cubicBezTo>
                    <a:pt x="14" y="260"/>
                    <a:pt x="33" y="239"/>
                    <a:pt x="57" y="211"/>
                  </a:cubicBezTo>
                  <a:cubicBezTo>
                    <a:pt x="81" y="184"/>
                    <a:pt x="96" y="166"/>
                    <a:pt x="102" y="158"/>
                  </a:cubicBezTo>
                  <a:cubicBezTo>
                    <a:pt x="114" y="143"/>
                    <a:pt x="122" y="131"/>
                    <a:pt x="126" y="120"/>
                  </a:cubicBezTo>
                  <a:cubicBezTo>
                    <a:pt x="131" y="110"/>
                    <a:pt x="133" y="100"/>
                    <a:pt x="133" y="90"/>
                  </a:cubicBezTo>
                  <a:cubicBezTo>
                    <a:pt x="133" y="74"/>
                    <a:pt x="128" y="60"/>
                    <a:pt x="118" y="50"/>
                  </a:cubicBezTo>
                  <a:cubicBezTo>
                    <a:pt x="108" y="40"/>
                    <a:pt x="95" y="35"/>
                    <a:pt x="79" y="35"/>
                  </a:cubicBezTo>
                  <a:cubicBezTo>
                    <a:pt x="68" y="35"/>
                    <a:pt x="55" y="37"/>
                    <a:pt x="43" y="41"/>
                  </a:cubicBezTo>
                  <a:cubicBezTo>
                    <a:pt x="30" y="46"/>
                    <a:pt x="17" y="53"/>
                    <a:pt x="2" y="62"/>
                  </a:cubicBezTo>
                  <a:lnTo>
                    <a:pt x="2" y="20"/>
                  </a:lnTo>
                  <a:cubicBezTo>
                    <a:pt x="17" y="13"/>
                    <a:pt x="31" y="8"/>
                    <a:pt x="43" y="5"/>
                  </a:cubicBezTo>
                  <a:cubicBezTo>
                    <a:pt x="56" y="2"/>
                    <a:pt x="68" y="0"/>
                    <a:pt x="78" y="0"/>
                  </a:cubicBezTo>
                  <a:cubicBezTo>
                    <a:pt x="106" y="0"/>
                    <a:pt x="128" y="8"/>
                    <a:pt x="145" y="24"/>
                  </a:cubicBezTo>
                  <a:cubicBezTo>
                    <a:pt x="162" y="39"/>
                    <a:pt x="170" y="61"/>
                    <a:pt x="170" y="87"/>
                  </a:cubicBezTo>
                  <a:cubicBezTo>
                    <a:pt x="170" y="100"/>
                    <a:pt x="168" y="112"/>
                    <a:pt x="164" y="123"/>
                  </a:cubicBezTo>
                  <a:cubicBezTo>
                    <a:pt x="159" y="134"/>
                    <a:pt x="152" y="148"/>
                    <a:pt x="141" y="163"/>
                  </a:cubicBezTo>
                  <a:cubicBezTo>
                    <a:pt x="138" y="167"/>
                    <a:pt x="128" y="178"/>
                    <a:pt x="112" y="197"/>
                  </a:cubicBezTo>
                  <a:cubicBezTo>
                    <a:pt x="96" y="216"/>
                    <a:pt x="74" y="243"/>
                    <a:pt x="44" y="2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276">
              <a:extLst>
                <a:ext uri="{FF2B5EF4-FFF2-40B4-BE49-F238E27FC236}">
                  <a16:creationId xmlns:a16="http://schemas.microsoft.com/office/drawing/2014/main" id="{AF613BCD-9344-4931-9E90-07491192F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2141" y="3722154"/>
              <a:ext cx="59139" cy="118278"/>
            </a:xfrm>
            <a:custGeom>
              <a:avLst/>
              <a:gdLst>
                <a:gd name="T0" fmla="*/ 0 w 154"/>
                <a:gd name="T1" fmla="*/ 0 h 306"/>
                <a:gd name="T2" fmla="*/ 154 w 154"/>
                <a:gd name="T3" fmla="*/ 0 h 306"/>
                <a:gd name="T4" fmla="*/ 154 w 154"/>
                <a:gd name="T5" fmla="*/ 35 h 306"/>
                <a:gd name="T6" fmla="*/ 36 w 154"/>
                <a:gd name="T7" fmla="*/ 35 h 306"/>
                <a:gd name="T8" fmla="*/ 36 w 154"/>
                <a:gd name="T9" fmla="*/ 125 h 306"/>
                <a:gd name="T10" fmla="*/ 143 w 154"/>
                <a:gd name="T11" fmla="*/ 125 h 306"/>
                <a:gd name="T12" fmla="*/ 143 w 154"/>
                <a:gd name="T13" fmla="*/ 160 h 306"/>
                <a:gd name="T14" fmla="*/ 36 w 154"/>
                <a:gd name="T15" fmla="*/ 160 h 306"/>
                <a:gd name="T16" fmla="*/ 36 w 154"/>
                <a:gd name="T17" fmla="*/ 306 h 306"/>
                <a:gd name="T18" fmla="*/ 0 w 154"/>
                <a:gd name="T19" fmla="*/ 306 h 306"/>
                <a:gd name="T20" fmla="*/ 0 w 154"/>
                <a:gd name="T21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4" h="306">
                  <a:moveTo>
                    <a:pt x="0" y="0"/>
                  </a:moveTo>
                  <a:lnTo>
                    <a:pt x="154" y="0"/>
                  </a:lnTo>
                  <a:lnTo>
                    <a:pt x="154" y="35"/>
                  </a:lnTo>
                  <a:lnTo>
                    <a:pt x="36" y="35"/>
                  </a:lnTo>
                  <a:lnTo>
                    <a:pt x="36" y="125"/>
                  </a:lnTo>
                  <a:lnTo>
                    <a:pt x="143" y="125"/>
                  </a:lnTo>
                  <a:lnTo>
                    <a:pt x="143" y="160"/>
                  </a:lnTo>
                  <a:lnTo>
                    <a:pt x="36" y="160"/>
                  </a:lnTo>
                  <a:lnTo>
                    <a:pt x="36" y="306"/>
                  </a:lnTo>
                  <a:lnTo>
                    <a:pt x="0" y="3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277">
              <a:extLst>
                <a:ext uri="{FF2B5EF4-FFF2-40B4-BE49-F238E27FC236}">
                  <a16:creationId xmlns:a16="http://schemas.microsoft.com/office/drawing/2014/main" id="{26796CA7-870F-49E7-A7D8-A105946CFE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4578" y="3722154"/>
              <a:ext cx="66308" cy="118278"/>
            </a:xfrm>
            <a:custGeom>
              <a:avLst/>
              <a:gdLst>
                <a:gd name="T0" fmla="*/ 36 w 173"/>
                <a:gd name="T1" fmla="*/ 34 h 306"/>
                <a:gd name="T2" fmla="*/ 36 w 173"/>
                <a:gd name="T3" fmla="*/ 149 h 306"/>
                <a:gd name="T4" fmla="*/ 82 w 173"/>
                <a:gd name="T5" fmla="*/ 149 h 306"/>
                <a:gd name="T6" fmla="*/ 121 w 173"/>
                <a:gd name="T7" fmla="*/ 134 h 306"/>
                <a:gd name="T8" fmla="*/ 135 w 173"/>
                <a:gd name="T9" fmla="*/ 91 h 306"/>
                <a:gd name="T10" fmla="*/ 121 w 173"/>
                <a:gd name="T11" fmla="*/ 49 h 306"/>
                <a:gd name="T12" fmla="*/ 82 w 173"/>
                <a:gd name="T13" fmla="*/ 34 h 306"/>
                <a:gd name="T14" fmla="*/ 36 w 173"/>
                <a:gd name="T15" fmla="*/ 34 h 306"/>
                <a:gd name="T16" fmla="*/ 0 w 173"/>
                <a:gd name="T17" fmla="*/ 0 h 306"/>
                <a:gd name="T18" fmla="*/ 82 w 173"/>
                <a:gd name="T19" fmla="*/ 0 h 306"/>
                <a:gd name="T20" fmla="*/ 150 w 173"/>
                <a:gd name="T21" fmla="*/ 23 h 306"/>
                <a:gd name="T22" fmla="*/ 173 w 173"/>
                <a:gd name="T23" fmla="*/ 91 h 306"/>
                <a:gd name="T24" fmla="*/ 150 w 173"/>
                <a:gd name="T25" fmla="*/ 160 h 306"/>
                <a:gd name="T26" fmla="*/ 82 w 173"/>
                <a:gd name="T27" fmla="*/ 183 h 306"/>
                <a:gd name="T28" fmla="*/ 36 w 173"/>
                <a:gd name="T29" fmla="*/ 183 h 306"/>
                <a:gd name="T30" fmla="*/ 36 w 173"/>
                <a:gd name="T31" fmla="*/ 306 h 306"/>
                <a:gd name="T32" fmla="*/ 0 w 173"/>
                <a:gd name="T33" fmla="*/ 306 h 306"/>
                <a:gd name="T34" fmla="*/ 0 w 173"/>
                <a:gd name="T35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3" h="306">
                  <a:moveTo>
                    <a:pt x="36" y="34"/>
                  </a:moveTo>
                  <a:lnTo>
                    <a:pt x="36" y="149"/>
                  </a:lnTo>
                  <a:lnTo>
                    <a:pt x="82" y="149"/>
                  </a:lnTo>
                  <a:cubicBezTo>
                    <a:pt x="99" y="149"/>
                    <a:pt x="112" y="144"/>
                    <a:pt x="121" y="134"/>
                  </a:cubicBezTo>
                  <a:cubicBezTo>
                    <a:pt x="130" y="124"/>
                    <a:pt x="135" y="110"/>
                    <a:pt x="135" y="91"/>
                  </a:cubicBezTo>
                  <a:cubicBezTo>
                    <a:pt x="135" y="73"/>
                    <a:pt x="130" y="59"/>
                    <a:pt x="121" y="49"/>
                  </a:cubicBezTo>
                  <a:cubicBezTo>
                    <a:pt x="112" y="39"/>
                    <a:pt x="99" y="34"/>
                    <a:pt x="82" y="34"/>
                  </a:cubicBezTo>
                  <a:lnTo>
                    <a:pt x="36" y="34"/>
                  </a:lnTo>
                  <a:close/>
                  <a:moveTo>
                    <a:pt x="0" y="0"/>
                  </a:moveTo>
                  <a:lnTo>
                    <a:pt x="82" y="0"/>
                  </a:lnTo>
                  <a:cubicBezTo>
                    <a:pt x="112" y="0"/>
                    <a:pt x="135" y="7"/>
                    <a:pt x="150" y="23"/>
                  </a:cubicBezTo>
                  <a:cubicBezTo>
                    <a:pt x="166" y="39"/>
                    <a:pt x="173" y="61"/>
                    <a:pt x="173" y="91"/>
                  </a:cubicBezTo>
                  <a:cubicBezTo>
                    <a:pt x="173" y="121"/>
                    <a:pt x="166" y="144"/>
                    <a:pt x="150" y="160"/>
                  </a:cubicBezTo>
                  <a:cubicBezTo>
                    <a:pt x="135" y="175"/>
                    <a:pt x="112" y="183"/>
                    <a:pt x="82" y="183"/>
                  </a:cubicBezTo>
                  <a:lnTo>
                    <a:pt x="36" y="183"/>
                  </a:lnTo>
                  <a:lnTo>
                    <a:pt x="36" y="306"/>
                  </a:lnTo>
                  <a:lnTo>
                    <a:pt x="0" y="3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78">
              <a:extLst>
                <a:ext uri="{FF2B5EF4-FFF2-40B4-BE49-F238E27FC236}">
                  <a16:creationId xmlns:a16="http://schemas.microsoft.com/office/drawing/2014/main" id="{61CEDFC8-A7E6-4DCA-B680-B24A576C7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7014" y="3720362"/>
              <a:ext cx="68100" cy="121863"/>
            </a:xfrm>
            <a:custGeom>
              <a:avLst/>
              <a:gdLst>
                <a:gd name="T0" fmla="*/ 122 w 178"/>
                <a:gd name="T1" fmla="*/ 147 h 318"/>
                <a:gd name="T2" fmla="*/ 163 w 178"/>
                <a:gd name="T3" fmla="*/ 173 h 318"/>
                <a:gd name="T4" fmla="*/ 178 w 178"/>
                <a:gd name="T5" fmla="*/ 223 h 318"/>
                <a:gd name="T6" fmla="*/ 150 w 178"/>
                <a:gd name="T7" fmla="*/ 293 h 318"/>
                <a:gd name="T8" fmla="*/ 72 w 178"/>
                <a:gd name="T9" fmla="*/ 318 h 318"/>
                <a:gd name="T10" fmla="*/ 37 w 178"/>
                <a:gd name="T11" fmla="*/ 314 h 318"/>
                <a:gd name="T12" fmla="*/ 0 w 178"/>
                <a:gd name="T13" fmla="*/ 303 h 318"/>
                <a:gd name="T14" fmla="*/ 0 w 178"/>
                <a:gd name="T15" fmla="*/ 263 h 318"/>
                <a:gd name="T16" fmla="*/ 33 w 178"/>
                <a:gd name="T17" fmla="*/ 278 h 318"/>
                <a:gd name="T18" fmla="*/ 71 w 178"/>
                <a:gd name="T19" fmla="*/ 283 h 318"/>
                <a:gd name="T20" fmla="*/ 123 w 178"/>
                <a:gd name="T21" fmla="*/ 268 h 318"/>
                <a:gd name="T22" fmla="*/ 141 w 178"/>
                <a:gd name="T23" fmla="*/ 223 h 318"/>
                <a:gd name="T24" fmla="*/ 125 w 178"/>
                <a:gd name="T25" fmla="*/ 181 h 318"/>
                <a:gd name="T26" fmla="*/ 78 w 178"/>
                <a:gd name="T27" fmla="*/ 165 h 318"/>
                <a:gd name="T28" fmla="*/ 47 w 178"/>
                <a:gd name="T29" fmla="*/ 165 h 318"/>
                <a:gd name="T30" fmla="*/ 47 w 178"/>
                <a:gd name="T31" fmla="*/ 131 h 318"/>
                <a:gd name="T32" fmla="*/ 80 w 178"/>
                <a:gd name="T33" fmla="*/ 131 h 318"/>
                <a:gd name="T34" fmla="*/ 121 w 178"/>
                <a:gd name="T35" fmla="*/ 119 h 318"/>
                <a:gd name="T36" fmla="*/ 135 w 178"/>
                <a:gd name="T37" fmla="*/ 84 h 318"/>
                <a:gd name="T38" fmla="*/ 120 w 178"/>
                <a:gd name="T39" fmla="*/ 48 h 318"/>
                <a:gd name="T40" fmla="*/ 78 w 178"/>
                <a:gd name="T41" fmla="*/ 35 h 318"/>
                <a:gd name="T42" fmla="*/ 46 w 178"/>
                <a:gd name="T43" fmla="*/ 39 h 318"/>
                <a:gd name="T44" fmla="*/ 8 w 178"/>
                <a:gd name="T45" fmla="*/ 50 h 318"/>
                <a:gd name="T46" fmla="*/ 8 w 178"/>
                <a:gd name="T47" fmla="*/ 13 h 318"/>
                <a:gd name="T48" fmla="*/ 47 w 178"/>
                <a:gd name="T49" fmla="*/ 3 h 318"/>
                <a:gd name="T50" fmla="*/ 81 w 178"/>
                <a:gd name="T51" fmla="*/ 0 h 318"/>
                <a:gd name="T52" fmla="*/ 147 w 178"/>
                <a:gd name="T53" fmla="*/ 22 h 318"/>
                <a:gd name="T54" fmla="*/ 171 w 178"/>
                <a:gd name="T55" fmla="*/ 80 h 318"/>
                <a:gd name="T56" fmla="*/ 158 w 178"/>
                <a:gd name="T57" fmla="*/ 123 h 318"/>
                <a:gd name="T58" fmla="*/ 122 w 178"/>
                <a:gd name="T59" fmla="*/ 147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8" h="318">
                  <a:moveTo>
                    <a:pt x="122" y="147"/>
                  </a:moveTo>
                  <a:cubicBezTo>
                    <a:pt x="139" y="151"/>
                    <a:pt x="153" y="160"/>
                    <a:pt x="163" y="173"/>
                  </a:cubicBezTo>
                  <a:cubicBezTo>
                    <a:pt x="173" y="187"/>
                    <a:pt x="178" y="203"/>
                    <a:pt x="178" y="223"/>
                  </a:cubicBezTo>
                  <a:cubicBezTo>
                    <a:pt x="178" y="253"/>
                    <a:pt x="168" y="276"/>
                    <a:pt x="150" y="293"/>
                  </a:cubicBezTo>
                  <a:cubicBezTo>
                    <a:pt x="132" y="309"/>
                    <a:pt x="106" y="318"/>
                    <a:pt x="72" y="318"/>
                  </a:cubicBezTo>
                  <a:cubicBezTo>
                    <a:pt x="61" y="318"/>
                    <a:pt x="49" y="316"/>
                    <a:pt x="37" y="314"/>
                  </a:cubicBezTo>
                  <a:cubicBezTo>
                    <a:pt x="25" y="311"/>
                    <a:pt x="13" y="308"/>
                    <a:pt x="0" y="303"/>
                  </a:cubicBezTo>
                  <a:lnTo>
                    <a:pt x="0" y="263"/>
                  </a:lnTo>
                  <a:cubicBezTo>
                    <a:pt x="10" y="269"/>
                    <a:pt x="21" y="274"/>
                    <a:pt x="33" y="278"/>
                  </a:cubicBezTo>
                  <a:cubicBezTo>
                    <a:pt x="45" y="281"/>
                    <a:pt x="58" y="283"/>
                    <a:pt x="71" y="283"/>
                  </a:cubicBezTo>
                  <a:cubicBezTo>
                    <a:pt x="94" y="283"/>
                    <a:pt x="111" y="278"/>
                    <a:pt x="123" y="268"/>
                  </a:cubicBezTo>
                  <a:cubicBezTo>
                    <a:pt x="135" y="257"/>
                    <a:pt x="141" y="242"/>
                    <a:pt x="141" y="223"/>
                  </a:cubicBezTo>
                  <a:cubicBezTo>
                    <a:pt x="141" y="205"/>
                    <a:pt x="136" y="191"/>
                    <a:pt x="125" y="181"/>
                  </a:cubicBezTo>
                  <a:cubicBezTo>
                    <a:pt x="113" y="170"/>
                    <a:pt x="98" y="165"/>
                    <a:pt x="78" y="165"/>
                  </a:cubicBezTo>
                  <a:lnTo>
                    <a:pt x="47" y="165"/>
                  </a:lnTo>
                  <a:lnTo>
                    <a:pt x="47" y="131"/>
                  </a:lnTo>
                  <a:lnTo>
                    <a:pt x="80" y="131"/>
                  </a:lnTo>
                  <a:cubicBezTo>
                    <a:pt x="98" y="131"/>
                    <a:pt x="111" y="127"/>
                    <a:pt x="121" y="119"/>
                  </a:cubicBezTo>
                  <a:cubicBezTo>
                    <a:pt x="130" y="111"/>
                    <a:pt x="135" y="99"/>
                    <a:pt x="135" y="84"/>
                  </a:cubicBezTo>
                  <a:cubicBezTo>
                    <a:pt x="135" y="68"/>
                    <a:pt x="130" y="56"/>
                    <a:pt x="120" y="48"/>
                  </a:cubicBezTo>
                  <a:cubicBezTo>
                    <a:pt x="110" y="39"/>
                    <a:pt x="96" y="35"/>
                    <a:pt x="78" y="35"/>
                  </a:cubicBezTo>
                  <a:cubicBezTo>
                    <a:pt x="68" y="35"/>
                    <a:pt x="58" y="36"/>
                    <a:pt x="46" y="39"/>
                  </a:cubicBezTo>
                  <a:cubicBezTo>
                    <a:pt x="35" y="41"/>
                    <a:pt x="22" y="45"/>
                    <a:pt x="8" y="50"/>
                  </a:cubicBezTo>
                  <a:lnTo>
                    <a:pt x="8" y="13"/>
                  </a:lnTo>
                  <a:cubicBezTo>
                    <a:pt x="22" y="9"/>
                    <a:pt x="35" y="6"/>
                    <a:pt x="47" y="3"/>
                  </a:cubicBezTo>
                  <a:cubicBezTo>
                    <a:pt x="59" y="1"/>
                    <a:pt x="71" y="0"/>
                    <a:pt x="81" y="0"/>
                  </a:cubicBezTo>
                  <a:cubicBezTo>
                    <a:pt x="109" y="0"/>
                    <a:pt x="131" y="7"/>
                    <a:pt x="147" y="22"/>
                  </a:cubicBezTo>
                  <a:cubicBezTo>
                    <a:pt x="163" y="36"/>
                    <a:pt x="171" y="55"/>
                    <a:pt x="171" y="80"/>
                  </a:cubicBezTo>
                  <a:cubicBezTo>
                    <a:pt x="171" y="96"/>
                    <a:pt x="167" y="111"/>
                    <a:pt x="158" y="123"/>
                  </a:cubicBezTo>
                  <a:cubicBezTo>
                    <a:pt x="150" y="134"/>
                    <a:pt x="138" y="142"/>
                    <a:pt x="122" y="1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279">
              <a:extLst>
                <a:ext uri="{FF2B5EF4-FFF2-40B4-BE49-F238E27FC236}">
                  <a16:creationId xmlns:a16="http://schemas.microsoft.com/office/drawing/2014/main" id="{E1185B91-4E9F-48F8-A5F8-D54265159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411" y="3720362"/>
              <a:ext cx="64516" cy="120071"/>
            </a:xfrm>
            <a:custGeom>
              <a:avLst/>
              <a:gdLst>
                <a:gd name="T0" fmla="*/ 44 w 171"/>
                <a:gd name="T1" fmla="*/ 277 h 312"/>
                <a:gd name="T2" fmla="*/ 171 w 171"/>
                <a:gd name="T3" fmla="*/ 277 h 312"/>
                <a:gd name="T4" fmla="*/ 171 w 171"/>
                <a:gd name="T5" fmla="*/ 312 h 312"/>
                <a:gd name="T6" fmla="*/ 0 w 171"/>
                <a:gd name="T7" fmla="*/ 312 h 312"/>
                <a:gd name="T8" fmla="*/ 0 w 171"/>
                <a:gd name="T9" fmla="*/ 277 h 312"/>
                <a:gd name="T10" fmla="*/ 57 w 171"/>
                <a:gd name="T11" fmla="*/ 212 h 312"/>
                <a:gd name="T12" fmla="*/ 102 w 171"/>
                <a:gd name="T13" fmla="*/ 158 h 312"/>
                <a:gd name="T14" fmla="*/ 126 w 171"/>
                <a:gd name="T15" fmla="*/ 121 h 312"/>
                <a:gd name="T16" fmla="*/ 133 w 171"/>
                <a:gd name="T17" fmla="*/ 90 h 312"/>
                <a:gd name="T18" fmla="*/ 118 w 171"/>
                <a:gd name="T19" fmla="*/ 50 h 312"/>
                <a:gd name="T20" fmla="*/ 79 w 171"/>
                <a:gd name="T21" fmla="*/ 35 h 312"/>
                <a:gd name="T22" fmla="*/ 43 w 171"/>
                <a:gd name="T23" fmla="*/ 42 h 312"/>
                <a:gd name="T24" fmla="*/ 2 w 171"/>
                <a:gd name="T25" fmla="*/ 62 h 312"/>
                <a:gd name="T26" fmla="*/ 2 w 171"/>
                <a:gd name="T27" fmla="*/ 20 h 312"/>
                <a:gd name="T28" fmla="*/ 43 w 171"/>
                <a:gd name="T29" fmla="*/ 5 h 312"/>
                <a:gd name="T30" fmla="*/ 78 w 171"/>
                <a:gd name="T31" fmla="*/ 0 h 312"/>
                <a:gd name="T32" fmla="*/ 145 w 171"/>
                <a:gd name="T33" fmla="*/ 24 h 312"/>
                <a:gd name="T34" fmla="*/ 170 w 171"/>
                <a:gd name="T35" fmla="*/ 88 h 312"/>
                <a:gd name="T36" fmla="*/ 164 w 171"/>
                <a:gd name="T37" fmla="*/ 123 h 312"/>
                <a:gd name="T38" fmla="*/ 141 w 171"/>
                <a:gd name="T39" fmla="*/ 163 h 312"/>
                <a:gd name="T40" fmla="*/ 112 w 171"/>
                <a:gd name="T41" fmla="*/ 198 h 312"/>
                <a:gd name="T42" fmla="*/ 44 w 171"/>
                <a:gd name="T43" fmla="*/ 27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1" h="312">
                  <a:moveTo>
                    <a:pt x="44" y="277"/>
                  </a:moveTo>
                  <a:lnTo>
                    <a:pt x="171" y="277"/>
                  </a:lnTo>
                  <a:lnTo>
                    <a:pt x="171" y="312"/>
                  </a:lnTo>
                  <a:lnTo>
                    <a:pt x="0" y="312"/>
                  </a:lnTo>
                  <a:lnTo>
                    <a:pt x="0" y="277"/>
                  </a:lnTo>
                  <a:cubicBezTo>
                    <a:pt x="14" y="261"/>
                    <a:pt x="33" y="239"/>
                    <a:pt x="57" y="212"/>
                  </a:cubicBezTo>
                  <a:cubicBezTo>
                    <a:pt x="81" y="184"/>
                    <a:pt x="96" y="166"/>
                    <a:pt x="102" y="158"/>
                  </a:cubicBezTo>
                  <a:cubicBezTo>
                    <a:pt x="114" y="144"/>
                    <a:pt x="122" y="131"/>
                    <a:pt x="126" y="121"/>
                  </a:cubicBezTo>
                  <a:cubicBezTo>
                    <a:pt x="131" y="110"/>
                    <a:pt x="133" y="100"/>
                    <a:pt x="133" y="90"/>
                  </a:cubicBezTo>
                  <a:cubicBezTo>
                    <a:pt x="133" y="74"/>
                    <a:pt x="128" y="61"/>
                    <a:pt x="118" y="50"/>
                  </a:cubicBezTo>
                  <a:cubicBezTo>
                    <a:pt x="108" y="40"/>
                    <a:pt x="95" y="35"/>
                    <a:pt x="79" y="35"/>
                  </a:cubicBezTo>
                  <a:cubicBezTo>
                    <a:pt x="68" y="35"/>
                    <a:pt x="55" y="37"/>
                    <a:pt x="43" y="42"/>
                  </a:cubicBezTo>
                  <a:cubicBezTo>
                    <a:pt x="30" y="46"/>
                    <a:pt x="17" y="53"/>
                    <a:pt x="2" y="62"/>
                  </a:cubicBezTo>
                  <a:lnTo>
                    <a:pt x="2" y="20"/>
                  </a:lnTo>
                  <a:cubicBezTo>
                    <a:pt x="17" y="14"/>
                    <a:pt x="31" y="9"/>
                    <a:pt x="43" y="5"/>
                  </a:cubicBezTo>
                  <a:cubicBezTo>
                    <a:pt x="56" y="2"/>
                    <a:pt x="68" y="0"/>
                    <a:pt x="78" y="0"/>
                  </a:cubicBezTo>
                  <a:cubicBezTo>
                    <a:pt x="106" y="0"/>
                    <a:pt x="128" y="8"/>
                    <a:pt x="145" y="24"/>
                  </a:cubicBezTo>
                  <a:cubicBezTo>
                    <a:pt x="162" y="40"/>
                    <a:pt x="170" y="61"/>
                    <a:pt x="170" y="88"/>
                  </a:cubicBezTo>
                  <a:cubicBezTo>
                    <a:pt x="170" y="100"/>
                    <a:pt x="168" y="112"/>
                    <a:pt x="164" y="123"/>
                  </a:cubicBezTo>
                  <a:cubicBezTo>
                    <a:pt x="159" y="135"/>
                    <a:pt x="152" y="148"/>
                    <a:pt x="141" y="163"/>
                  </a:cubicBezTo>
                  <a:cubicBezTo>
                    <a:pt x="138" y="167"/>
                    <a:pt x="128" y="179"/>
                    <a:pt x="112" y="198"/>
                  </a:cubicBezTo>
                  <a:cubicBezTo>
                    <a:pt x="96" y="216"/>
                    <a:pt x="74" y="243"/>
                    <a:pt x="44" y="2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280">
              <a:extLst>
                <a:ext uri="{FF2B5EF4-FFF2-40B4-BE49-F238E27FC236}">
                  <a16:creationId xmlns:a16="http://schemas.microsoft.com/office/drawing/2014/main" id="{56D267DD-585B-4428-94DE-E58C2C5171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2141" y="4084158"/>
              <a:ext cx="59139" cy="118278"/>
            </a:xfrm>
            <a:custGeom>
              <a:avLst/>
              <a:gdLst>
                <a:gd name="T0" fmla="*/ 0 w 154"/>
                <a:gd name="T1" fmla="*/ 0 h 306"/>
                <a:gd name="T2" fmla="*/ 154 w 154"/>
                <a:gd name="T3" fmla="*/ 0 h 306"/>
                <a:gd name="T4" fmla="*/ 154 w 154"/>
                <a:gd name="T5" fmla="*/ 35 h 306"/>
                <a:gd name="T6" fmla="*/ 36 w 154"/>
                <a:gd name="T7" fmla="*/ 35 h 306"/>
                <a:gd name="T8" fmla="*/ 36 w 154"/>
                <a:gd name="T9" fmla="*/ 125 h 306"/>
                <a:gd name="T10" fmla="*/ 143 w 154"/>
                <a:gd name="T11" fmla="*/ 125 h 306"/>
                <a:gd name="T12" fmla="*/ 143 w 154"/>
                <a:gd name="T13" fmla="*/ 160 h 306"/>
                <a:gd name="T14" fmla="*/ 36 w 154"/>
                <a:gd name="T15" fmla="*/ 160 h 306"/>
                <a:gd name="T16" fmla="*/ 36 w 154"/>
                <a:gd name="T17" fmla="*/ 306 h 306"/>
                <a:gd name="T18" fmla="*/ 0 w 154"/>
                <a:gd name="T19" fmla="*/ 306 h 306"/>
                <a:gd name="T20" fmla="*/ 0 w 154"/>
                <a:gd name="T21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4" h="306">
                  <a:moveTo>
                    <a:pt x="0" y="0"/>
                  </a:moveTo>
                  <a:lnTo>
                    <a:pt x="154" y="0"/>
                  </a:lnTo>
                  <a:lnTo>
                    <a:pt x="154" y="35"/>
                  </a:lnTo>
                  <a:lnTo>
                    <a:pt x="36" y="35"/>
                  </a:lnTo>
                  <a:lnTo>
                    <a:pt x="36" y="125"/>
                  </a:lnTo>
                  <a:lnTo>
                    <a:pt x="143" y="125"/>
                  </a:lnTo>
                  <a:lnTo>
                    <a:pt x="143" y="160"/>
                  </a:lnTo>
                  <a:lnTo>
                    <a:pt x="36" y="160"/>
                  </a:lnTo>
                  <a:lnTo>
                    <a:pt x="36" y="306"/>
                  </a:lnTo>
                  <a:lnTo>
                    <a:pt x="0" y="3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81">
              <a:extLst>
                <a:ext uri="{FF2B5EF4-FFF2-40B4-BE49-F238E27FC236}">
                  <a16:creationId xmlns:a16="http://schemas.microsoft.com/office/drawing/2014/main" id="{564AD624-3B2E-4B82-A228-BF41FAF221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4578" y="4084158"/>
              <a:ext cx="66308" cy="118278"/>
            </a:xfrm>
            <a:custGeom>
              <a:avLst/>
              <a:gdLst>
                <a:gd name="T0" fmla="*/ 36 w 173"/>
                <a:gd name="T1" fmla="*/ 34 h 306"/>
                <a:gd name="T2" fmla="*/ 36 w 173"/>
                <a:gd name="T3" fmla="*/ 149 h 306"/>
                <a:gd name="T4" fmla="*/ 82 w 173"/>
                <a:gd name="T5" fmla="*/ 149 h 306"/>
                <a:gd name="T6" fmla="*/ 121 w 173"/>
                <a:gd name="T7" fmla="*/ 134 h 306"/>
                <a:gd name="T8" fmla="*/ 135 w 173"/>
                <a:gd name="T9" fmla="*/ 91 h 306"/>
                <a:gd name="T10" fmla="*/ 121 w 173"/>
                <a:gd name="T11" fmla="*/ 49 h 306"/>
                <a:gd name="T12" fmla="*/ 82 w 173"/>
                <a:gd name="T13" fmla="*/ 34 h 306"/>
                <a:gd name="T14" fmla="*/ 36 w 173"/>
                <a:gd name="T15" fmla="*/ 34 h 306"/>
                <a:gd name="T16" fmla="*/ 0 w 173"/>
                <a:gd name="T17" fmla="*/ 0 h 306"/>
                <a:gd name="T18" fmla="*/ 82 w 173"/>
                <a:gd name="T19" fmla="*/ 0 h 306"/>
                <a:gd name="T20" fmla="*/ 150 w 173"/>
                <a:gd name="T21" fmla="*/ 23 h 306"/>
                <a:gd name="T22" fmla="*/ 173 w 173"/>
                <a:gd name="T23" fmla="*/ 91 h 306"/>
                <a:gd name="T24" fmla="*/ 150 w 173"/>
                <a:gd name="T25" fmla="*/ 160 h 306"/>
                <a:gd name="T26" fmla="*/ 82 w 173"/>
                <a:gd name="T27" fmla="*/ 183 h 306"/>
                <a:gd name="T28" fmla="*/ 36 w 173"/>
                <a:gd name="T29" fmla="*/ 183 h 306"/>
                <a:gd name="T30" fmla="*/ 36 w 173"/>
                <a:gd name="T31" fmla="*/ 306 h 306"/>
                <a:gd name="T32" fmla="*/ 0 w 173"/>
                <a:gd name="T33" fmla="*/ 306 h 306"/>
                <a:gd name="T34" fmla="*/ 0 w 173"/>
                <a:gd name="T35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3" h="306">
                  <a:moveTo>
                    <a:pt x="36" y="34"/>
                  </a:moveTo>
                  <a:lnTo>
                    <a:pt x="36" y="149"/>
                  </a:lnTo>
                  <a:lnTo>
                    <a:pt x="82" y="149"/>
                  </a:lnTo>
                  <a:cubicBezTo>
                    <a:pt x="99" y="149"/>
                    <a:pt x="112" y="144"/>
                    <a:pt x="121" y="134"/>
                  </a:cubicBezTo>
                  <a:cubicBezTo>
                    <a:pt x="130" y="124"/>
                    <a:pt x="135" y="110"/>
                    <a:pt x="135" y="91"/>
                  </a:cubicBezTo>
                  <a:cubicBezTo>
                    <a:pt x="135" y="73"/>
                    <a:pt x="130" y="59"/>
                    <a:pt x="121" y="49"/>
                  </a:cubicBezTo>
                  <a:cubicBezTo>
                    <a:pt x="112" y="39"/>
                    <a:pt x="99" y="34"/>
                    <a:pt x="82" y="34"/>
                  </a:cubicBezTo>
                  <a:lnTo>
                    <a:pt x="36" y="34"/>
                  </a:lnTo>
                  <a:close/>
                  <a:moveTo>
                    <a:pt x="0" y="0"/>
                  </a:moveTo>
                  <a:lnTo>
                    <a:pt x="82" y="0"/>
                  </a:lnTo>
                  <a:cubicBezTo>
                    <a:pt x="112" y="0"/>
                    <a:pt x="135" y="8"/>
                    <a:pt x="150" y="23"/>
                  </a:cubicBezTo>
                  <a:cubicBezTo>
                    <a:pt x="166" y="39"/>
                    <a:pt x="173" y="62"/>
                    <a:pt x="173" y="91"/>
                  </a:cubicBezTo>
                  <a:cubicBezTo>
                    <a:pt x="173" y="122"/>
                    <a:pt x="166" y="145"/>
                    <a:pt x="150" y="160"/>
                  </a:cubicBezTo>
                  <a:cubicBezTo>
                    <a:pt x="135" y="175"/>
                    <a:pt x="112" y="183"/>
                    <a:pt x="82" y="183"/>
                  </a:cubicBezTo>
                  <a:lnTo>
                    <a:pt x="36" y="183"/>
                  </a:lnTo>
                  <a:lnTo>
                    <a:pt x="36" y="306"/>
                  </a:lnTo>
                  <a:lnTo>
                    <a:pt x="0" y="3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282">
              <a:extLst>
                <a:ext uri="{FF2B5EF4-FFF2-40B4-BE49-F238E27FC236}">
                  <a16:creationId xmlns:a16="http://schemas.microsoft.com/office/drawing/2014/main" id="{6F23D04E-65E8-4A83-A59B-22C79AF8E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7014" y="4082365"/>
              <a:ext cx="68100" cy="121863"/>
            </a:xfrm>
            <a:custGeom>
              <a:avLst/>
              <a:gdLst>
                <a:gd name="T0" fmla="*/ 122 w 178"/>
                <a:gd name="T1" fmla="*/ 146 h 317"/>
                <a:gd name="T2" fmla="*/ 163 w 178"/>
                <a:gd name="T3" fmla="*/ 173 h 317"/>
                <a:gd name="T4" fmla="*/ 178 w 178"/>
                <a:gd name="T5" fmla="*/ 222 h 317"/>
                <a:gd name="T6" fmla="*/ 150 w 178"/>
                <a:gd name="T7" fmla="*/ 292 h 317"/>
                <a:gd name="T8" fmla="*/ 72 w 178"/>
                <a:gd name="T9" fmla="*/ 317 h 317"/>
                <a:gd name="T10" fmla="*/ 37 w 178"/>
                <a:gd name="T11" fmla="*/ 313 h 317"/>
                <a:gd name="T12" fmla="*/ 0 w 178"/>
                <a:gd name="T13" fmla="*/ 302 h 317"/>
                <a:gd name="T14" fmla="*/ 0 w 178"/>
                <a:gd name="T15" fmla="*/ 262 h 317"/>
                <a:gd name="T16" fmla="*/ 33 w 178"/>
                <a:gd name="T17" fmla="*/ 277 h 317"/>
                <a:gd name="T18" fmla="*/ 71 w 178"/>
                <a:gd name="T19" fmla="*/ 282 h 317"/>
                <a:gd name="T20" fmla="*/ 123 w 178"/>
                <a:gd name="T21" fmla="*/ 267 h 317"/>
                <a:gd name="T22" fmla="*/ 141 w 178"/>
                <a:gd name="T23" fmla="*/ 222 h 317"/>
                <a:gd name="T24" fmla="*/ 125 w 178"/>
                <a:gd name="T25" fmla="*/ 180 h 317"/>
                <a:gd name="T26" fmla="*/ 78 w 178"/>
                <a:gd name="T27" fmla="*/ 165 h 317"/>
                <a:gd name="T28" fmla="*/ 47 w 178"/>
                <a:gd name="T29" fmla="*/ 165 h 317"/>
                <a:gd name="T30" fmla="*/ 47 w 178"/>
                <a:gd name="T31" fmla="*/ 131 h 317"/>
                <a:gd name="T32" fmla="*/ 80 w 178"/>
                <a:gd name="T33" fmla="*/ 131 h 317"/>
                <a:gd name="T34" fmla="*/ 121 w 178"/>
                <a:gd name="T35" fmla="*/ 118 h 317"/>
                <a:gd name="T36" fmla="*/ 135 w 178"/>
                <a:gd name="T37" fmla="*/ 83 h 317"/>
                <a:gd name="T38" fmla="*/ 120 w 178"/>
                <a:gd name="T39" fmla="*/ 47 h 317"/>
                <a:gd name="T40" fmla="*/ 78 w 178"/>
                <a:gd name="T41" fmla="*/ 34 h 317"/>
                <a:gd name="T42" fmla="*/ 46 w 178"/>
                <a:gd name="T43" fmla="*/ 38 h 317"/>
                <a:gd name="T44" fmla="*/ 8 w 178"/>
                <a:gd name="T45" fmla="*/ 50 h 317"/>
                <a:gd name="T46" fmla="*/ 8 w 178"/>
                <a:gd name="T47" fmla="*/ 13 h 317"/>
                <a:gd name="T48" fmla="*/ 47 w 178"/>
                <a:gd name="T49" fmla="*/ 3 h 317"/>
                <a:gd name="T50" fmla="*/ 81 w 178"/>
                <a:gd name="T51" fmla="*/ 0 h 317"/>
                <a:gd name="T52" fmla="*/ 147 w 178"/>
                <a:gd name="T53" fmla="*/ 21 h 317"/>
                <a:gd name="T54" fmla="*/ 171 w 178"/>
                <a:gd name="T55" fmla="*/ 79 h 317"/>
                <a:gd name="T56" fmla="*/ 158 w 178"/>
                <a:gd name="T57" fmla="*/ 122 h 317"/>
                <a:gd name="T58" fmla="*/ 122 w 178"/>
                <a:gd name="T59" fmla="*/ 146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8" h="317">
                  <a:moveTo>
                    <a:pt x="122" y="146"/>
                  </a:moveTo>
                  <a:cubicBezTo>
                    <a:pt x="139" y="150"/>
                    <a:pt x="153" y="159"/>
                    <a:pt x="163" y="173"/>
                  </a:cubicBezTo>
                  <a:cubicBezTo>
                    <a:pt x="173" y="186"/>
                    <a:pt x="178" y="202"/>
                    <a:pt x="178" y="222"/>
                  </a:cubicBezTo>
                  <a:cubicBezTo>
                    <a:pt x="178" y="252"/>
                    <a:pt x="168" y="276"/>
                    <a:pt x="150" y="292"/>
                  </a:cubicBezTo>
                  <a:cubicBezTo>
                    <a:pt x="132" y="309"/>
                    <a:pt x="106" y="317"/>
                    <a:pt x="72" y="317"/>
                  </a:cubicBezTo>
                  <a:cubicBezTo>
                    <a:pt x="61" y="317"/>
                    <a:pt x="49" y="316"/>
                    <a:pt x="37" y="313"/>
                  </a:cubicBezTo>
                  <a:cubicBezTo>
                    <a:pt x="25" y="311"/>
                    <a:pt x="13" y="307"/>
                    <a:pt x="0" y="302"/>
                  </a:cubicBezTo>
                  <a:lnTo>
                    <a:pt x="0" y="262"/>
                  </a:lnTo>
                  <a:cubicBezTo>
                    <a:pt x="10" y="269"/>
                    <a:pt x="21" y="274"/>
                    <a:pt x="33" y="277"/>
                  </a:cubicBezTo>
                  <a:cubicBezTo>
                    <a:pt x="45" y="281"/>
                    <a:pt x="58" y="282"/>
                    <a:pt x="71" y="282"/>
                  </a:cubicBezTo>
                  <a:cubicBezTo>
                    <a:pt x="94" y="282"/>
                    <a:pt x="111" y="277"/>
                    <a:pt x="123" y="267"/>
                  </a:cubicBezTo>
                  <a:cubicBezTo>
                    <a:pt x="135" y="257"/>
                    <a:pt x="141" y="242"/>
                    <a:pt x="141" y="222"/>
                  </a:cubicBezTo>
                  <a:cubicBezTo>
                    <a:pt x="141" y="204"/>
                    <a:pt x="136" y="190"/>
                    <a:pt x="125" y="180"/>
                  </a:cubicBezTo>
                  <a:cubicBezTo>
                    <a:pt x="113" y="170"/>
                    <a:pt x="98" y="165"/>
                    <a:pt x="78" y="165"/>
                  </a:cubicBezTo>
                  <a:lnTo>
                    <a:pt x="47" y="165"/>
                  </a:lnTo>
                  <a:lnTo>
                    <a:pt x="47" y="131"/>
                  </a:lnTo>
                  <a:lnTo>
                    <a:pt x="80" y="131"/>
                  </a:lnTo>
                  <a:cubicBezTo>
                    <a:pt x="98" y="131"/>
                    <a:pt x="111" y="126"/>
                    <a:pt x="121" y="118"/>
                  </a:cubicBezTo>
                  <a:cubicBezTo>
                    <a:pt x="130" y="110"/>
                    <a:pt x="135" y="98"/>
                    <a:pt x="135" y="83"/>
                  </a:cubicBezTo>
                  <a:cubicBezTo>
                    <a:pt x="135" y="67"/>
                    <a:pt x="130" y="55"/>
                    <a:pt x="120" y="47"/>
                  </a:cubicBezTo>
                  <a:cubicBezTo>
                    <a:pt x="110" y="39"/>
                    <a:pt x="96" y="34"/>
                    <a:pt x="78" y="34"/>
                  </a:cubicBezTo>
                  <a:cubicBezTo>
                    <a:pt x="68" y="34"/>
                    <a:pt x="58" y="36"/>
                    <a:pt x="46" y="38"/>
                  </a:cubicBezTo>
                  <a:cubicBezTo>
                    <a:pt x="35" y="41"/>
                    <a:pt x="22" y="44"/>
                    <a:pt x="8" y="50"/>
                  </a:cubicBezTo>
                  <a:lnTo>
                    <a:pt x="8" y="13"/>
                  </a:lnTo>
                  <a:cubicBezTo>
                    <a:pt x="22" y="8"/>
                    <a:pt x="35" y="5"/>
                    <a:pt x="47" y="3"/>
                  </a:cubicBezTo>
                  <a:cubicBezTo>
                    <a:pt x="59" y="1"/>
                    <a:pt x="71" y="0"/>
                    <a:pt x="81" y="0"/>
                  </a:cubicBezTo>
                  <a:cubicBezTo>
                    <a:pt x="109" y="0"/>
                    <a:pt x="131" y="7"/>
                    <a:pt x="147" y="21"/>
                  </a:cubicBezTo>
                  <a:cubicBezTo>
                    <a:pt x="163" y="35"/>
                    <a:pt x="171" y="55"/>
                    <a:pt x="171" y="79"/>
                  </a:cubicBezTo>
                  <a:cubicBezTo>
                    <a:pt x="171" y="96"/>
                    <a:pt x="167" y="110"/>
                    <a:pt x="158" y="122"/>
                  </a:cubicBezTo>
                  <a:cubicBezTo>
                    <a:pt x="150" y="134"/>
                    <a:pt x="138" y="142"/>
                    <a:pt x="122" y="1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283">
              <a:extLst>
                <a:ext uri="{FF2B5EF4-FFF2-40B4-BE49-F238E27FC236}">
                  <a16:creationId xmlns:a16="http://schemas.microsoft.com/office/drawing/2014/main" id="{2536CAF2-2E96-4E5A-B30A-36C54D166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411" y="4082365"/>
              <a:ext cx="64516" cy="120071"/>
            </a:xfrm>
            <a:custGeom>
              <a:avLst/>
              <a:gdLst>
                <a:gd name="T0" fmla="*/ 44 w 171"/>
                <a:gd name="T1" fmla="*/ 276 h 311"/>
                <a:gd name="T2" fmla="*/ 171 w 171"/>
                <a:gd name="T3" fmla="*/ 276 h 311"/>
                <a:gd name="T4" fmla="*/ 171 w 171"/>
                <a:gd name="T5" fmla="*/ 311 h 311"/>
                <a:gd name="T6" fmla="*/ 0 w 171"/>
                <a:gd name="T7" fmla="*/ 311 h 311"/>
                <a:gd name="T8" fmla="*/ 0 w 171"/>
                <a:gd name="T9" fmla="*/ 276 h 311"/>
                <a:gd name="T10" fmla="*/ 57 w 171"/>
                <a:gd name="T11" fmla="*/ 211 h 311"/>
                <a:gd name="T12" fmla="*/ 102 w 171"/>
                <a:gd name="T13" fmla="*/ 158 h 311"/>
                <a:gd name="T14" fmla="*/ 126 w 171"/>
                <a:gd name="T15" fmla="*/ 120 h 311"/>
                <a:gd name="T16" fmla="*/ 133 w 171"/>
                <a:gd name="T17" fmla="*/ 90 h 311"/>
                <a:gd name="T18" fmla="*/ 118 w 171"/>
                <a:gd name="T19" fmla="*/ 50 h 311"/>
                <a:gd name="T20" fmla="*/ 79 w 171"/>
                <a:gd name="T21" fmla="*/ 34 h 311"/>
                <a:gd name="T22" fmla="*/ 43 w 171"/>
                <a:gd name="T23" fmla="*/ 41 h 311"/>
                <a:gd name="T24" fmla="*/ 2 w 171"/>
                <a:gd name="T25" fmla="*/ 62 h 311"/>
                <a:gd name="T26" fmla="*/ 2 w 171"/>
                <a:gd name="T27" fmla="*/ 20 h 311"/>
                <a:gd name="T28" fmla="*/ 43 w 171"/>
                <a:gd name="T29" fmla="*/ 5 h 311"/>
                <a:gd name="T30" fmla="*/ 78 w 171"/>
                <a:gd name="T31" fmla="*/ 0 h 311"/>
                <a:gd name="T32" fmla="*/ 145 w 171"/>
                <a:gd name="T33" fmla="*/ 23 h 311"/>
                <a:gd name="T34" fmla="*/ 170 w 171"/>
                <a:gd name="T35" fmla="*/ 87 h 311"/>
                <a:gd name="T36" fmla="*/ 164 w 171"/>
                <a:gd name="T37" fmla="*/ 123 h 311"/>
                <a:gd name="T38" fmla="*/ 141 w 171"/>
                <a:gd name="T39" fmla="*/ 162 h 311"/>
                <a:gd name="T40" fmla="*/ 112 w 171"/>
                <a:gd name="T41" fmla="*/ 197 h 311"/>
                <a:gd name="T42" fmla="*/ 44 w 171"/>
                <a:gd name="T43" fmla="*/ 276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1" h="311">
                  <a:moveTo>
                    <a:pt x="44" y="276"/>
                  </a:moveTo>
                  <a:lnTo>
                    <a:pt x="171" y="276"/>
                  </a:lnTo>
                  <a:lnTo>
                    <a:pt x="171" y="311"/>
                  </a:lnTo>
                  <a:lnTo>
                    <a:pt x="0" y="311"/>
                  </a:lnTo>
                  <a:lnTo>
                    <a:pt x="0" y="276"/>
                  </a:lnTo>
                  <a:cubicBezTo>
                    <a:pt x="14" y="260"/>
                    <a:pt x="33" y="238"/>
                    <a:pt x="57" y="211"/>
                  </a:cubicBezTo>
                  <a:cubicBezTo>
                    <a:pt x="81" y="183"/>
                    <a:pt x="96" y="166"/>
                    <a:pt x="102" y="158"/>
                  </a:cubicBezTo>
                  <a:cubicBezTo>
                    <a:pt x="114" y="143"/>
                    <a:pt x="122" y="130"/>
                    <a:pt x="126" y="120"/>
                  </a:cubicBezTo>
                  <a:cubicBezTo>
                    <a:pt x="131" y="110"/>
                    <a:pt x="133" y="99"/>
                    <a:pt x="133" y="90"/>
                  </a:cubicBezTo>
                  <a:cubicBezTo>
                    <a:pt x="133" y="73"/>
                    <a:pt x="128" y="60"/>
                    <a:pt x="118" y="50"/>
                  </a:cubicBezTo>
                  <a:cubicBezTo>
                    <a:pt x="108" y="39"/>
                    <a:pt x="95" y="34"/>
                    <a:pt x="79" y="34"/>
                  </a:cubicBezTo>
                  <a:cubicBezTo>
                    <a:pt x="68" y="34"/>
                    <a:pt x="55" y="37"/>
                    <a:pt x="43" y="41"/>
                  </a:cubicBezTo>
                  <a:cubicBezTo>
                    <a:pt x="30" y="46"/>
                    <a:pt x="17" y="52"/>
                    <a:pt x="2" y="62"/>
                  </a:cubicBezTo>
                  <a:lnTo>
                    <a:pt x="2" y="20"/>
                  </a:lnTo>
                  <a:cubicBezTo>
                    <a:pt x="17" y="13"/>
                    <a:pt x="31" y="8"/>
                    <a:pt x="43" y="5"/>
                  </a:cubicBezTo>
                  <a:cubicBezTo>
                    <a:pt x="56" y="1"/>
                    <a:pt x="68" y="0"/>
                    <a:pt x="78" y="0"/>
                  </a:cubicBezTo>
                  <a:cubicBezTo>
                    <a:pt x="106" y="0"/>
                    <a:pt x="128" y="7"/>
                    <a:pt x="145" y="23"/>
                  </a:cubicBezTo>
                  <a:cubicBezTo>
                    <a:pt x="162" y="39"/>
                    <a:pt x="170" y="60"/>
                    <a:pt x="170" y="87"/>
                  </a:cubicBezTo>
                  <a:cubicBezTo>
                    <a:pt x="170" y="99"/>
                    <a:pt x="168" y="111"/>
                    <a:pt x="164" y="123"/>
                  </a:cubicBezTo>
                  <a:cubicBezTo>
                    <a:pt x="159" y="134"/>
                    <a:pt x="152" y="147"/>
                    <a:pt x="141" y="162"/>
                  </a:cubicBezTo>
                  <a:cubicBezTo>
                    <a:pt x="138" y="166"/>
                    <a:pt x="128" y="178"/>
                    <a:pt x="112" y="197"/>
                  </a:cubicBezTo>
                  <a:cubicBezTo>
                    <a:pt x="96" y="216"/>
                    <a:pt x="74" y="242"/>
                    <a:pt x="44" y="27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84">
              <a:extLst>
                <a:ext uri="{FF2B5EF4-FFF2-40B4-BE49-F238E27FC236}">
                  <a16:creationId xmlns:a16="http://schemas.microsoft.com/office/drawing/2014/main" id="{0577ADE0-1B87-4948-B1CB-8B533A7F4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2141" y="4446161"/>
              <a:ext cx="59139" cy="118278"/>
            </a:xfrm>
            <a:custGeom>
              <a:avLst/>
              <a:gdLst>
                <a:gd name="T0" fmla="*/ 0 w 154"/>
                <a:gd name="T1" fmla="*/ 0 h 306"/>
                <a:gd name="T2" fmla="*/ 154 w 154"/>
                <a:gd name="T3" fmla="*/ 0 h 306"/>
                <a:gd name="T4" fmla="*/ 154 w 154"/>
                <a:gd name="T5" fmla="*/ 35 h 306"/>
                <a:gd name="T6" fmla="*/ 36 w 154"/>
                <a:gd name="T7" fmla="*/ 35 h 306"/>
                <a:gd name="T8" fmla="*/ 36 w 154"/>
                <a:gd name="T9" fmla="*/ 125 h 306"/>
                <a:gd name="T10" fmla="*/ 143 w 154"/>
                <a:gd name="T11" fmla="*/ 125 h 306"/>
                <a:gd name="T12" fmla="*/ 143 w 154"/>
                <a:gd name="T13" fmla="*/ 160 h 306"/>
                <a:gd name="T14" fmla="*/ 36 w 154"/>
                <a:gd name="T15" fmla="*/ 160 h 306"/>
                <a:gd name="T16" fmla="*/ 36 w 154"/>
                <a:gd name="T17" fmla="*/ 306 h 306"/>
                <a:gd name="T18" fmla="*/ 0 w 154"/>
                <a:gd name="T19" fmla="*/ 306 h 306"/>
                <a:gd name="T20" fmla="*/ 0 w 154"/>
                <a:gd name="T21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4" h="306">
                  <a:moveTo>
                    <a:pt x="0" y="0"/>
                  </a:moveTo>
                  <a:lnTo>
                    <a:pt x="154" y="0"/>
                  </a:lnTo>
                  <a:lnTo>
                    <a:pt x="154" y="35"/>
                  </a:lnTo>
                  <a:lnTo>
                    <a:pt x="36" y="35"/>
                  </a:lnTo>
                  <a:lnTo>
                    <a:pt x="36" y="125"/>
                  </a:lnTo>
                  <a:lnTo>
                    <a:pt x="143" y="125"/>
                  </a:lnTo>
                  <a:lnTo>
                    <a:pt x="143" y="160"/>
                  </a:lnTo>
                  <a:lnTo>
                    <a:pt x="36" y="160"/>
                  </a:lnTo>
                  <a:lnTo>
                    <a:pt x="36" y="306"/>
                  </a:lnTo>
                  <a:lnTo>
                    <a:pt x="0" y="3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85">
              <a:extLst>
                <a:ext uri="{FF2B5EF4-FFF2-40B4-BE49-F238E27FC236}">
                  <a16:creationId xmlns:a16="http://schemas.microsoft.com/office/drawing/2014/main" id="{2EA51575-D9DA-4EF0-BE9F-2C947B7A0B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4578" y="4446161"/>
              <a:ext cx="66308" cy="118278"/>
            </a:xfrm>
            <a:custGeom>
              <a:avLst/>
              <a:gdLst>
                <a:gd name="T0" fmla="*/ 36 w 173"/>
                <a:gd name="T1" fmla="*/ 34 h 306"/>
                <a:gd name="T2" fmla="*/ 36 w 173"/>
                <a:gd name="T3" fmla="*/ 149 h 306"/>
                <a:gd name="T4" fmla="*/ 82 w 173"/>
                <a:gd name="T5" fmla="*/ 149 h 306"/>
                <a:gd name="T6" fmla="*/ 121 w 173"/>
                <a:gd name="T7" fmla="*/ 134 h 306"/>
                <a:gd name="T8" fmla="*/ 135 w 173"/>
                <a:gd name="T9" fmla="*/ 92 h 306"/>
                <a:gd name="T10" fmla="*/ 121 w 173"/>
                <a:gd name="T11" fmla="*/ 49 h 306"/>
                <a:gd name="T12" fmla="*/ 82 w 173"/>
                <a:gd name="T13" fmla="*/ 34 h 306"/>
                <a:gd name="T14" fmla="*/ 36 w 173"/>
                <a:gd name="T15" fmla="*/ 34 h 306"/>
                <a:gd name="T16" fmla="*/ 0 w 173"/>
                <a:gd name="T17" fmla="*/ 0 h 306"/>
                <a:gd name="T18" fmla="*/ 82 w 173"/>
                <a:gd name="T19" fmla="*/ 0 h 306"/>
                <a:gd name="T20" fmla="*/ 150 w 173"/>
                <a:gd name="T21" fmla="*/ 24 h 306"/>
                <a:gd name="T22" fmla="*/ 173 w 173"/>
                <a:gd name="T23" fmla="*/ 92 h 306"/>
                <a:gd name="T24" fmla="*/ 150 w 173"/>
                <a:gd name="T25" fmla="*/ 160 h 306"/>
                <a:gd name="T26" fmla="*/ 82 w 173"/>
                <a:gd name="T27" fmla="*/ 183 h 306"/>
                <a:gd name="T28" fmla="*/ 36 w 173"/>
                <a:gd name="T29" fmla="*/ 183 h 306"/>
                <a:gd name="T30" fmla="*/ 36 w 173"/>
                <a:gd name="T31" fmla="*/ 306 h 306"/>
                <a:gd name="T32" fmla="*/ 0 w 173"/>
                <a:gd name="T33" fmla="*/ 306 h 306"/>
                <a:gd name="T34" fmla="*/ 0 w 173"/>
                <a:gd name="T35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3" h="306">
                  <a:moveTo>
                    <a:pt x="36" y="34"/>
                  </a:moveTo>
                  <a:lnTo>
                    <a:pt x="36" y="149"/>
                  </a:lnTo>
                  <a:lnTo>
                    <a:pt x="82" y="149"/>
                  </a:lnTo>
                  <a:cubicBezTo>
                    <a:pt x="99" y="149"/>
                    <a:pt x="112" y="144"/>
                    <a:pt x="121" y="134"/>
                  </a:cubicBezTo>
                  <a:cubicBezTo>
                    <a:pt x="130" y="124"/>
                    <a:pt x="135" y="110"/>
                    <a:pt x="135" y="92"/>
                  </a:cubicBezTo>
                  <a:cubicBezTo>
                    <a:pt x="135" y="73"/>
                    <a:pt x="130" y="59"/>
                    <a:pt x="121" y="49"/>
                  </a:cubicBezTo>
                  <a:cubicBezTo>
                    <a:pt x="112" y="39"/>
                    <a:pt x="99" y="34"/>
                    <a:pt x="82" y="34"/>
                  </a:cubicBezTo>
                  <a:lnTo>
                    <a:pt x="36" y="34"/>
                  </a:lnTo>
                  <a:close/>
                  <a:moveTo>
                    <a:pt x="0" y="0"/>
                  </a:moveTo>
                  <a:lnTo>
                    <a:pt x="82" y="0"/>
                  </a:lnTo>
                  <a:cubicBezTo>
                    <a:pt x="112" y="0"/>
                    <a:pt x="135" y="8"/>
                    <a:pt x="150" y="24"/>
                  </a:cubicBezTo>
                  <a:cubicBezTo>
                    <a:pt x="166" y="39"/>
                    <a:pt x="173" y="62"/>
                    <a:pt x="173" y="92"/>
                  </a:cubicBezTo>
                  <a:cubicBezTo>
                    <a:pt x="173" y="122"/>
                    <a:pt x="166" y="145"/>
                    <a:pt x="150" y="160"/>
                  </a:cubicBezTo>
                  <a:cubicBezTo>
                    <a:pt x="135" y="176"/>
                    <a:pt x="112" y="183"/>
                    <a:pt x="82" y="183"/>
                  </a:cubicBezTo>
                  <a:lnTo>
                    <a:pt x="36" y="183"/>
                  </a:lnTo>
                  <a:lnTo>
                    <a:pt x="36" y="306"/>
                  </a:lnTo>
                  <a:lnTo>
                    <a:pt x="0" y="3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86">
              <a:extLst>
                <a:ext uri="{FF2B5EF4-FFF2-40B4-BE49-F238E27FC236}">
                  <a16:creationId xmlns:a16="http://schemas.microsoft.com/office/drawing/2014/main" id="{45B92843-BF3A-4584-99A2-8D7BBA715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7014" y="4444369"/>
              <a:ext cx="68100" cy="121863"/>
            </a:xfrm>
            <a:custGeom>
              <a:avLst/>
              <a:gdLst>
                <a:gd name="T0" fmla="*/ 122 w 178"/>
                <a:gd name="T1" fmla="*/ 146 h 317"/>
                <a:gd name="T2" fmla="*/ 163 w 178"/>
                <a:gd name="T3" fmla="*/ 173 h 317"/>
                <a:gd name="T4" fmla="*/ 178 w 178"/>
                <a:gd name="T5" fmla="*/ 222 h 317"/>
                <a:gd name="T6" fmla="*/ 150 w 178"/>
                <a:gd name="T7" fmla="*/ 293 h 317"/>
                <a:gd name="T8" fmla="*/ 72 w 178"/>
                <a:gd name="T9" fmla="*/ 317 h 317"/>
                <a:gd name="T10" fmla="*/ 37 w 178"/>
                <a:gd name="T11" fmla="*/ 314 h 317"/>
                <a:gd name="T12" fmla="*/ 0 w 178"/>
                <a:gd name="T13" fmla="*/ 302 h 317"/>
                <a:gd name="T14" fmla="*/ 0 w 178"/>
                <a:gd name="T15" fmla="*/ 262 h 317"/>
                <a:gd name="T16" fmla="*/ 33 w 178"/>
                <a:gd name="T17" fmla="*/ 277 h 317"/>
                <a:gd name="T18" fmla="*/ 71 w 178"/>
                <a:gd name="T19" fmla="*/ 283 h 317"/>
                <a:gd name="T20" fmla="*/ 123 w 178"/>
                <a:gd name="T21" fmla="*/ 267 h 317"/>
                <a:gd name="T22" fmla="*/ 141 w 178"/>
                <a:gd name="T23" fmla="*/ 222 h 317"/>
                <a:gd name="T24" fmla="*/ 125 w 178"/>
                <a:gd name="T25" fmla="*/ 180 h 317"/>
                <a:gd name="T26" fmla="*/ 78 w 178"/>
                <a:gd name="T27" fmla="*/ 165 h 317"/>
                <a:gd name="T28" fmla="*/ 47 w 178"/>
                <a:gd name="T29" fmla="*/ 165 h 317"/>
                <a:gd name="T30" fmla="*/ 47 w 178"/>
                <a:gd name="T31" fmla="*/ 131 h 317"/>
                <a:gd name="T32" fmla="*/ 80 w 178"/>
                <a:gd name="T33" fmla="*/ 131 h 317"/>
                <a:gd name="T34" fmla="*/ 121 w 178"/>
                <a:gd name="T35" fmla="*/ 119 h 317"/>
                <a:gd name="T36" fmla="*/ 135 w 178"/>
                <a:gd name="T37" fmla="*/ 83 h 317"/>
                <a:gd name="T38" fmla="*/ 120 w 178"/>
                <a:gd name="T39" fmla="*/ 47 h 317"/>
                <a:gd name="T40" fmla="*/ 78 w 178"/>
                <a:gd name="T41" fmla="*/ 35 h 317"/>
                <a:gd name="T42" fmla="*/ 46 w 178"/>
                <a:gd name="T43" fmla="*/ 38 h 317"/>
                <a:gd name="T44" fmla="*/ 8 w 178"/>
                <a:gd name="T45" fmla="*/ 50 h 317"/>
                <a:gd name="T46" fmla="*/ 8 w 178"/>
                <a:gd name="T47" fmla="*/ 13 h 317"/>
                <a:gd name="T48" fmla="*/ 47 w 178"/>
                <a:gd name="T49" fmla="*/ 3 h 317"/>
                <a:gd name="T50" fmla="*/ 81 w 178"/>
                <a:gd name="T51" fmla="*/ 0 h 317"/>
                <a:gd name="T52" fmla="*/ 147 w 178"/>
                <a:gd name="T53" fmla="*/ 21 h 317"/>
                <a:gd name="T54" fmla="*/ 171 w 178"/>
                <a:gd name="T55" fmla="*/ 79 h 317"/>
                <a:gd name="T56" fmla="*/ 158 w 178"/>
                <a:gd name="T57" fmla="*/ 122 h 317"/>
                <a:gd name="T58" fmla="*/ 122 w 178"/>
                <a:gd name="T59" fmla="*/ 146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8" h="317">
                  <a:moveTo>
                    <a:pt x="122" y="146"/>
                  </a:moveTo>
                  <a:cubicBezTo>
                    <a:pt x="139" y="151"/>
                    <a:pt x="153" y="159"/>
                    <a:pt x="163" y="173"/>
                  </a:cubicBezTo>
                  <a:cubicBezTo>
                    <a:pt x="173" y="186"/>
                    <a:pt x="178" y="203"/>
                    <a:pt x="178" y="222"/>
                  </a:cubicBezTo>
                  <a:cubicBezTo>
                    <a:pt x="178" y="253"/>
                    <a:pt x="168" y="276"/>
                    <a:pt x="150" y="293"/>
                  </a:cubicBezTo>
                  <a:cubicBezTo>
                    <a:pt x="132" y="309"/>
                    <a:pt x="106" y="317"/>
                    <a:pt x="72" y="317"/>
                  </a:cubicBezTo>
                  <a:cubicBezTo>
                    <a:pt x="61" y="317"/>
                    <a:pt x="49" y="316"/>
                    <a:pt x="37" y="314"/>
                  </a:cubicBezTo>
                  <a:cubicBezTo>
                    <a:pt x="25" y="311"/>
                    <a:pt x="13" y="307"/>
                    <a:pt x="0" y="302"/>
                  </a:cubicBezTo>
                  <a:lnTo>
                    <a:pt x="0" y="262"/>
                  </a:lnTo>
                  <a:cubicBezTo>
                    <a:pt x="10" y="269"/>
                    <a:pt x="21" y="274"/>
                    <a:pt x="33" y="277"/>
                  </a:cubicBezTo>
                  <a:cubicBezTo>
                    <a:pt x="45" y="281"/>
                    <a:pt x="58" y="283"/>
                    <a:pt x="71" y="283"/>
                  </a:cubicBezTo>
                  <a:cubicBezTo>
                    <a:pt x="94" y="283"/>
                    <a:pt x="111" y="277"/>
                    <a:pt x="123" y="267"/>
                  </a:cubicBezTo>
                  <a:cubicBezTo>
                    <a:pt x="135" y="257"/>
                    <a:pt x="141" y="242"/>
                    <a:pt x="141" y="222"/>
                  </a:cubicBezTo>
                  <a:cubicBezTo>
                    <a:pt x="141" y="204"/>
                    <a:pt x="136" y="190"/>
                    <a:pt x="125" y="180"/>
                  </a:cubicBezTo>
                  <a:cubicBezTo>
                    <a:pt x="113" y="170"/>
                    <a:pt x="98" y="165"/>
                    <a:pt x="78" y="165"/>
                  </a:cubicBezTo>
                  <a:lnTo>
                    <a:pt x="47" y="165"/>
                  </a:lnTo>
                  <a:lnTo>
                    <a:pt x="47" y="131"/>
                  </a:lnTo>
                  <a:lnTo>
                    <a:pt x="80" y="131"/>
                  </a:lnTo>
                  <a:cubicBezTo>
                    <a:pt x="98" y="131"/>
                    <a:pt x="111" y="127"/>
                    <a:pt x="121" y="119"/>
                  </a:cubicBezTo>
                  <a:cubicBezTo>
                    <a:pt x="130" y="111"/>
                    <a:pt x="135" y="99"/>
                    <a:pt x="135" y="83"/>
                  </a:cubicBezTo>
                  <a:cubicBezTo>
                    <a:pt x="135" y="68"/>
                    <a:pt x="130" y="56"/>
                    <a:pt x="120" y="47"/>
                  </a:cubicBezTo>
                  <a:cubicBezTo>
                    <a:pt x="110" y="39"/>
                    <a:pt x="96" y="35"/>
                    <a:pt x="78" y="35"/>
                  </a:cubicBezTo>
                  <a:cubicBezTo>
                    <a:pt x="68" y="35"/>
                    <a:pt x="58" y="36"/>
                    <a:pt x="46" y="38"/>
                  </a:cubicBezTo>
                  <a:cubicBezTo>
                    <a:pt x="35" y="41"/>
                    <a:pt x="22" y="45"/>
                    <a:pt x="8" y="50"/>
                  </a:cubicBezTo>
                  <a:lnTo>
                    <a:pt x="8" y="13"/>
                  </a:lnTo>
                  <a:cubicBezTo>
                    <a:pt x="22" y="9"/>
                    <a:pt x="35" y="5"/>
                    <a:pt x="47" y="3"/>
                  </a:cubicBezTo>
                  <a:cubicBezTo>
                    <a:pt x="59" y="1"/>
                    <a:pt x="71" y="0"/>
                    <a:pt x="81" y="0"/>
                  </a:cubicBezTo>
                  <a:cubicBezTo>
                    <a:pt x="109" y="0"/>
                    <a:pt x="131" y="7"/>
                    <a:pt x="147" y="21"/>
                  </a:cubicBezTo>
                  <a:cubicBezTo>
                    <a:pt x="163" y="36"/>
                    <a:pt x="171" y="55"/>
                    <a:pt x="171" y="79"/>
                  </a:cubicBezTo>
                  <a:cubicBezTo>
                    <a:pt x="171" y="96"/>
                    <a:pt x="167" y="110"/>
                    <a:pt x="158" y="122"/>
                  </a:cubicBezTo>
                  <a:cubicBezTo>
                    <a:pt x="150" y="134"/>
                    <a:pt x="138" y="142"/>
                    <a:pt x="122" y="1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87">
              <a:extLst>
                <a:ext uri="{FF2B5EF4-FFF2-40B4-BE49-F238E27FC236}">
                  <a16:creationId xmlns:a16="http://schemas.microsoft.com/office/drawing/2014/main" id="{F5D8334A-C4C6-4C31-9757-A18D984B7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411" y="4444369"/>
              <a:ext cx="64516" cy="120071"/>
            </a:xfrm>
            <a:custGeom>
              <a:avLst/>
              <a:gdLst>
                <a:gd name="T0" fmla="*/ 44 w 171"/>
                <a:gd name="T1" fmla="*/ 277 h 311"/>
                <a:gd name="T2" fmla="*/ 171 w 171"/>
                <a:gd name="T3" fmla="*/ 277 h 311"/>
                <a:gd name="T4" fmla="*/ 171 w 171"/>
                <a:gd name="T5" fmla="*/ 311 h 311"/>
                <a:gd name="T6" fmla="*/ 0 w 171"/>
                <a:gd name="T7" fmla="*/ 311 h 311"/>
                <a:gd name="T8" fmla="*/ 0 w 171"/>
                <a:gd name="T9" fmla="*/ 277 h 311"/>
                <a:gd name="T10" fmla="*/ 57 w 171"/>
                <a:gd name="T11" fmla="*/ 211 h 311"/>
                <a:gd name="T12" fmla="*/ 102 w 171"/>
                <a:gd name="T13" fmla="*/ 158 h 311"/>
                <a:gd name="T14" fmla="*/ 126 w 171"/>
                <a:gd name="T15" fmla="*/ 120 h 311"/>
                <a:gd name="T16" fmla="*/ 133 w 171"/>
                <a:gd name="T17" fmla="*/ 90 h 311"/>
                <a:gd name="T18" fmla="*/ 118 w 171"/>
                <a:gd name="T19" fmla="*/ 50 h 311"/>
                <a:gd name="T20" fmla="*/ 79 w 171"/>
                <a:gd name="T21" fmla="*/ 35 h 311"/>
                <a:gd name="T22" fmla="*/ 43 w 171"/>
                <a:gd name="T23" fmla="*/ 41 h 311"/>
                <a:gd name="T24" fmla="*/ 2 w 171"/>
                <a:gd name="T25" fmla="*/ 62 h 311"/>
                <a:gd name="T26" fmla="*/ 2 w 171"/>
                <a:gd name="T27" fmla="*/ 20 h 311"/>
                <a:gd name="T28" fmla="*/ 43 w 171"/>
                <a:gd name="T29" fmla="*/ 5 h 311"/>
                <a:gd name="T30" fmla="*/ 78 w 171"/>
                <a:gd name="T31" fmla="*/ 0 h 311"/>
                <a:gd name="T32" fmla="*/ 145 w 171"/>
                <a:gd name="T33" fmla="*/ 24 h 311"/>
                <a:gd name="T34" fmla="*/ 170 w 171"/>
                <a:gd name="T35" fmla="*/ 87 h 311"/>
                <a:gd name="T36" fmla="*/ 164 w 171"/>
                <a:gd name="T37" fmla="*/ 123 h 311"/>
                <a:gd name="T38" fmla="*/ 141 w 171"/>
                <a:gd name="T39" fmla="*/ 163 h 311"/>
                <a:gd name="T40" fmla="*/ 112 w 171"/>
                <a:gd name="T41" fmla="*/ 197 h 311"/>
                <a:gd name="T42" fmla="*/ 44 w 171"/>
                <a:gd name="T43" fmla="*/ 27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1" h="311">
                  <a:moveTo>
                    <a:pt x="44" y="277"/>
                  </a:moveTo>
                  <a:lnTo>
                    <a:pt x="171" y="277"/>
                  </a:lnTo>
                  <a:lnTo>
                    <a:pt x="171" y="311"/>
                  </a:lnTo>
                  <a:lnTo>
                    <a:pt x="0" y="311"/>
                  </a:lnTo>
                  <a:lnTo>
                    <a:pt x="0" y="277"/>
                  </a:lnTo>
                  <a:cubicBezTo>
                    <a:pt x="14" y="260"/>
                    <a:pt x="33" y="239"/>
                    <a:pt x="57" y="211"/>
                  </a:cubicBezTo>
                  <a:cubicBezTo>
                    <a:pt x="81" y="184"/>
                    <a:pt x="96" y="166"/>
                    <a:pt x="102" y="158"/>
                  </a:cubicBezTo>
                  <a:cubicBezTo>
                    <a:pt x="114" y="143"/>
                    <a:pt x="122" y="131"/>
                    <a:pt x="126" y="120"/>
                  </a:cubicBezTo>
                  <a:cubicBezTo>
                    <a:pt x="131" y="110"/>
                    <a:pt x="133" y="100"/>
                    <a:pt x="133" y="90"/>
                  </a:cubicBezTo>
                  <a:cubicBezTo>
                    <a:pt x="133" y="74"/>
                    <a:pt x="128" y="60"/>
                    <a:pt x="118" y="50"/>
                  </a:cubicBezTo>
                  <a:cubicBezTo>
                    <a:pt x="108" y="40"/>
                    <a:pt x="95" y="35"/>
                    <a:pt x="79" y="35"/>
                  </a:cubicBezTo>
                  <a:cubicBezTo>
                    <a:pt x="68" y="35"/>
                    <a:pt x="55" y="37"/>
                    <a:pt x="43" y="41"/>
                  </a:cubicBezTo>
                  <a:cubicBezTo>
                    <a:pt x="30" y="46"/>
                    <a:pt x="17" y="53"/>
                    <a:pt x="2" y="62"/>
                  </a:cubicBezTo>
                  <a:lnTo>
                    <a:pt x="2" y="20"/>
                  </a:lnTo>
                  <a:cubicBezTo>
                    <a:pt x="17" y="13"/>
                    <a:pt x="31" y="8"/>
                    <a:pt x="43" y="5"/>
                  </a:cubicBezTo>
                  <a:cubicBezTo>
                    <a:pt x="56" y="2"/>
                    <a:pt x="68" y="0"/>
                    <a:pt x="78" y="0"/>
                  </a:cubicBezTo>
                  <a:cubicBezTo>
                    <a:pt x="106" y="0"/>
                    <a:pt x="128" y="8"/>
                    <a:pt x="145" y="24"/>
                  </a:cubicBezTo>
                  <a:cubicBezTo>
                    <a:pt x="162" y="39"/>
                    <a:pt x="170" y="61"/>
                    <a:pt x="170" y="87"/>
                  </a:cubicBezTo>
                  <a:cubicBezTo>
                    <a:pt x="170" y="100"/>
                    <a:pt x="168" y="112"/>
                    <a:pt x="164" y="123"/>
                  </a:cubicBezTo>
                  <a:cubicBezTo>
                    <a:pt x="159" y="134"/>
                    <a:pt x="152" y="148"/>
                    <a:pt x="141" y="163"/>
                  </a:cubicBezTo>
                  <a:cubicBezTo>
                    <a:pt x="138" y="167"/>
                    <a:pt x="128" y="178"/>
                    <a:pt x="112" y="197"/>
                  </a:cubicBezTo>
                  <a:cubicBezTo>
                    <a:pt x="96" y="216"/>
                    <a:pt x="74" y="243"/>
                    <a:pt x="44" y="2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88">
              <a:extLst>
                <a:ext uri="{FF2B5EF4-FFF2-40B4-BE49-F238E27FC236}">
                  <a16:creationId xmlns:a16="http://schemas.microsoft.com/office/drawing/2014/main" id="{5D19724C-ED00-43E0-8D58-776D51929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2141" y="4808165"/>
              <a:ext cx="59139" cy="118278"/>
            </a:xfrm>
            <a:custGeom>
              <a:avLst/>
              <a:gdLst>
                <a:gd name="T0" fmla="*/ 0 w 154"/>
                <a:gd name="T1" fmla="*/ 0 h 306"/>
                <a:gd name="T2" fmla="*/ 154 w 154"/>
                <a:gd name="T3" fmla="*/ 0 h 306"/>
                <a:gd name="T4" fmla="*/ 154 w 154"/>
                <a:gd name="T5" fmla="*/ 35 h 306"/>
                <a:gd name="T6" fmla="*/ 36 w 154"/>
                <a:gd name="T7" fmla="*/ 35 h 306"/>
                <a:gd name="T8" fmla="*/ 36 w 154"/>
                <a:gd name="T9" fmla="*/ 125 h 306"/>
                <a:gd name="T10" fmla="*/ 143 w 154"/>
                <a:gd name="T11" fmla="*/ 125 h 306"/>
                <a:gd name="T12" fmla="*/ 143 w 154"/>
                <a:gd name="T13" fmla="*/ 160 h 306"/>
                <a:gd name="T14" fmla="*/ 36 w 154"/>
                <a:gd name="T15" fmla="*/ 160 h 306"/>
                <a:gd name="T16" fmla="*/ 36 w 154"/>
                <a:gd name="T17" fmla="*/ 306 h 306"/>
                <a:gd name="T18" fmla="*/ 0 w 154"/>
                <a:gd name="T19" fmla="*/ 306 h 306"/>
                <a:gd name="T20" fmla="*/ 0 w 154"/>
                <a:gd name="T21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4" h="306">
                  <a:moveTo>
                    <a:pt x="0" y="0"/>
                  </a:moveTo>
                  <a:lnTo>
                    <a:pt x="154" y="0"/>
                  </a:lnTo>
                  <a:lnTo>
                    <a:pt x="154" y="35"/>
                  </a:lnTo>
                  <a:lnTo>
                    <a:pt x="36" y="35"/>
                  </a:lnTo>
                  <a:lnTo>
                    <a:pt x="36" y="125"/>
                  </a:lnTo>
                  <a:lnTo>
                    <a:pt x="143" y="125"/>
                  </a:lnTo>
                  <a:lnTo>
                    <a:pt x="143" y="160"/>
                  </a:lnTo>
                  <a:lnTo>
                    <a:pt x="36" y="160"/>
                  </a:lnTo>
                  <a:lnTo>
                    <a:pt x="36" y="306"/>
                  </a:lnTo>
                  <a:lnTo>
                    <a:pt x="0" y="3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89">
              <a:extLst>
                <a:ext uri="{FF2B5EF4-FFF2-40B4-BE49-F238E27FC236}">
                  <a16:creationId xmlns:a16="http://schemas.microsoft.com/office/drawing/2014/main" id="{CE155EF6-D96F-4387-9E7B-88810A9D3A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4578" y="4808165"/>
              <a:ext cx="66308" cy="118278"/>
            </a:xfrm>
            <a:custGeom>
              <a:avLst/>
              <a:gdLst>
                <a:gd name="T0" fmla="*/ 36 w 173"/>
                <a:gd name="T1" fmla="*/ 34 h 306"/>
                <a:gd name="T2" fmla="*/ 36 w 173"/>
                <a:gd name="T3" fmla="*/ 149 h 306"/>
                <a:gd name="T4" fmla="*/ 82 w 173"/>
                <a:gd name="T5" fmla="*/ 149 h 306"/>
                <a:gd name="T6" fmla="*/ 121 w 173"/>
                <a:gd name="T7" fmla="*/ 134 h 306"/>
                <a:gd name="T8" fmla="*/ 135 w 173"/>
                <a:gd name="T9" fmla="*/ 91 h 306"/>
                <a:gd name="T10" fmla="*/ 121 w 173"/>
                <a:gd name="T11" fmla="*/ 49 h 306"/>
                <a:gd name="T12" fmla="*/ 82 w 173"/>
                <a:gd name="T13" fmla="*/ 34 h 306"/>
                <a:gd name="T14" fmla="*/ 36 w 173"/>
                <a:gd name="T15" fmla="*/ 34 h 306"/>
                <a:gd name="T16" fmla="*/ 0 w 173"/>
                <a:gd name="T17" fmla="*/ 0 h 306"/>
                <a:gd name="T18" fmla="*/ 82 w 173"/>
                <a:gd name="T19" fmla="*/ 0 h 306"/>
                <a:gd name="T20" fmla="*/ 150 w 173"/>
                <a:gd name="T21" fmla="*/ 23 h 306"/>
                <a:gd name="T22" fmla="*/ 173 w 173"/>
                <a:gd name="T23" fmla="*/ 91 h 306"/>
                <a:gd name="T24" fmla="*/ 150 w 173"/>
                <a:gd name="T25" fmla="*/ 160 h 306"/>
                <a:gd name="T26" fmla="*/ 82 w 173"/>
                <a:gd name="T27" fmla="*/ 183 h 306"/>
                <a:gd name="T28" fmla="*/ 36 w 173"/>
                <a:gd name="T29" fmla="*/ 183 h 306"/>
                <a:gd name="T30" fmla="*/ 36 w 173"/>
                <a:gd name="T31" fmla="*/ 306 h 306"/>
                <a:gd name="T32" fmla="*/ 0 w 173"/>
                <a:gd name="T33" fmla="*/ 306 h 306"/>
                <a:gd name="T34" fmla="*/ 0 w 173"/>
                <a:gd name="T35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3" h="306">
                  <a:moveTo>
                    <a:pt x="36" y="34"/>
                  </a:moveTo>
                  <a:lnTo>
                    <a:pt x="36" y="149"/>
                  </a:lnTo>
                  <a:lnTo>
                    <a:pt x="82" y="149"/>
                  </a:lnTo>
                  <a:cubicBezTo>
                    <a:pt x="99" y="149"/>
                    <a:pt x="112" y="144"/>
                    <a:pt x="121" y="134"/>
                  </a:cubicBezTo>
                  <a:cubicBezTo>
                    <a:pt x="130" y="124"/>
                    <a:pt x="135" y="110"/>
                    <a:pt x="135" y="91"/>
                  </a:cubicBezTo>
                  <a:cubicBezTo>
                    <a:pt x="135" y="73"/>
                    <a:pt x="130" y="59"/>
                    <a:pt x="121" y="49"/>
                  </a:cubicBezTo>
                  <a:cubicBezTo>
                    <a:pt x="112" y="39"/>
                    <a:pt x="99" y="34"/>
                    <a:pt x="82" y="34"/>
                  </a:cubicBezTo>
                  <a:lnTo>
                    <a:pt x="36" y="34"/>
                  </a:lnTo>
                  <a:close/>
                  <a:moveTo>
                    <a:pt x="0" y="0"/>
                  </a:moveTo>
                  <a:lnTo>
                    <a:pt x="82" y="0"/>
                  </a:lnTo>
                  <a:cubicBezTo>
                    <a:pt x="112" y="0"/>
                    <a:pt x="135" y="8"/>
                    <a:pt x="150" y="23"/>
                  </a:cubicBezTo>
                  <a:cubicBezTo>
                    <a:pt x="166" y="39"/>
                    <a:pt x="173" y="61"/>
                    <a:pt x="173" y="91"/>
                  </a:cubicBezTo>
                  <a:cubicBezTo>
                    <a:pt x="173" y="121"/>
                    <a:pt x="166" y="144"/>
                    <a:pt x="150" y="160"/>
                  </a:cubicBezTo>
                  <a:cubicBezTo>
                    <a:pt x="135" y="175"/>
                    <a:pt x="112" y="183"/>
                    <a:pt x="82" y="183"/>
                  </a:cubicBezTo>
                  <a:lnTo>
                    <a:pt x="36" y="183"/>
                  </a:lnTo>
                  <a:lnTo>
                    <a:pt x="36" y="306"/>
                  </a:lnTo>
                  <a:lnTo>
                    <a:pt x="0" y="3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290">
              <a:extLst>
                <a:ext uri="{FF2B5EF4-FFF2-40B4-BE49-F238E27FC236}">
                  <a16:creationId xmlns:a16="http://schemas.microsoft.com/office/drawing/2014/main" id="{DD6FE0F8-BB9F-46E0-8F86-09AF0F8AD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7014" y="4806373"/>
              <a:ext cx="68100" cy="121863"/>
            </a:xfrm>
            <a:custGeom>
              <a:avLst/>
              <a:gdLst>
                <a:gd name="T0" fmla="*/ 122 w 178"/>
                <a:gd name="T1" fmla="*/ 147 h 318"/>
                <a:gd name="T2" fmla="*/ 163 w 178"/>
                <a:gd name="T3" fmla="*/ 173 h 318"/>
                <a:gd name="T4" fmla="*/ 178 w 178"/>
                <a:gd name="T5" fmla="*/ 223 h 318"/>
                <a:gd name="T6" fmla="*/ 150 w 178"/>
                <a:gd name="T7" fmla="*/ 293 h 318"/>
                <a:gd name="T8" fmla="*/ 72 w 178"/>
                <a:gd name="T9" fmla="*/ 318 h 318"/>
                <a:gd name="T10" fmla="*/ 37 w 178"/>
                <a:gd name="T11" fmla="*/ 314 h 318"/>
                <a:gd name="T12" fmla="*/ 0 w 178"/>
                <a:gd name="T13" fmla="*/ 303 h 318"/>
                <a:gd name="T14" fmla="*/ 0 w 178"/>
                <a:gd name="T15" fmla="*/ 263 h 318"/>
                <a:gd name="T16" fmla="*/ 33 w 178"/>
                <a:gd name="T17" fmla="*/ 278 h 318"/>
                <a:gd name="T18" fmla="*/ 71 w 178"/>
                <a:gd name="T19" fmla="*/ 283 h 318"/>
                <a:gd name="T20" fmla="*/ 123 w 178"/>
                <a:gd name="T21" fmla="*/ 268 h 318"/>
                <a:gd name="T22" fmla="*/ 141 w 178"/>
                <a:gd name="T23" fmla="*/ 223 h 318"/>
                <a:gd name="T24" fmla="*/ 125 w 178"/>
                <a:gd name="T25" fmla="*/ 181 h 318"/>
                <a:gd name="T26" fmla="*/ 78 w 178"/>
                <a:gd name="T27" fmla="*/ 165 h 318"/>
                <a:gd name="T28" fmla="*/ 47 w 178"/>
                <a:gd name="T29" fmla="*/ 165 h 318"/>
                <a:gd name="T30" fmla="*/ 47 w 178"/>
                <a:gd name="T31" fmla="*/ 131 h 318"/>
                <a:gd name="T32" fmla="*/ 80 w 178"/>
                <a:gd name="T33" fmla="*/ 131 h 318"/>
                <a:gd name="T34" fmla="*/ 121 w 178"/>
                <a:gd name="T35" fmla="*/ 119 h 318"/>
                <a:gd name="T36" fmla="*/ 135 w 178"/>
                <a:gd name="T37" fmla="*/ 84 h 318"/>
                <a:gd name="T38" fmla="*/ 120 w 178"/>
                <a:gd name="T39" fmla="*/ 48 h 318"/>
                <a:gd name="T40" fmla="*/ 78 w 178"/>
                <a:gd name="T41" fmla="*/ 35 h 318"/>
                <a:gd name="T42" fmla="*/ 46 w 178"/>
                <a:gd name="T43" fmla="*/ 39 h 318"/>
                <a:gd name="T44" fmla="*/ 8 w 178"/>
                <a:gd name="T45" fmla="*/ 50 h 318"/>
                <a:gd name="T46" fmla="*/ 8 w 178"/>
                <a:gd name="T47" fmla="*/ 13 h 318"/>
                <a:gd name="T48" fmla="*/ 47 w 178"/>
                <a:gd name="T49" fmla="*/ 3 h 318"/>
                <a:gd name="T50" fmla="*/ 81 w 178"/>
                <a:gd name="T51" fmla="*/ 0 h 318"/>
                <a:gd name="T52" fmla="*/ 147 w 178"/>
                <a:gd name="T53" fmla="*/ 22 h 318"/>
                <a:gd name="T54" fmla="*/ 171 w 178"/>
                <a:gd name="T55" fmla="*/ 80 h 318"/>
                <a:gd name="T56" fmla="*/ 158 w 178"/>
                <a:gd name="T57" fmla="*/ 123 h 318"/>
                <a:gd name="T58" fmla="*/ 122 w 178"/>
                <a:gd name="T59" fmla="*/ 147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8" h="318">
                  <a:moveTo>
                    <a:pt x="122" y="147"/>
                  </a:moveTo>
                  <a:cubicBezTo>
                    <a:pt x="139" y="151"/>
                    <a:pt x="153" y="160"/>
                    <a:pt x="163" y="173"/>
                  </a:cubicBezTo>
                  <a:cubicBezTo>
                    <a:pt x="173" y="187"/>
                    <a:pt x="178" y="203"/>
                    <a:pt x="178" y="223"/>
                  </a:cubicBezTo>
                  <a:cubicBezTo>
                    <a:pt x="178" y="253"/>
                    <a:pt x="168" y="276"/>
                    <a:pt x="150" y="293"/>
                  </a:cubicBezTo>
                  <a:cubicBezTo>
                    <a:pt x="132" y="309"/>
                    <a:pt x="106" y="318"/>
                    <a:pt x="72" y="318"/>
                  </a:cubicBezTo>
                  <a:cubicBezTo>
                    <a:pt x="61" y="318"/>
                    <a:pt x="49" y="316"/>
                    <a:pt x="37" y="314"/>
                  </a:cubicBezTo>
                  <a:cubicBezTo>
                    <a:pt x="25" y="311"/>
                    <a:pt x="13" y="308"/>
                    <a:pt x="0" y="303"/>
                  </a:cubicBezTo>
                  <a:lnTo>
                    <a:pt x="0" y="263"/>
                  </a:lnTo>
                  <a:cubicBezTo>
                    <a:pt x="10" y="269"/>
                    <a:pt x="21" y="274"/>
                    <a:pt x="33" y="278"/>
                  </a:cubicBezTo>
                  <a:cubicBezTo>
                    <a:pt x="45" y="281"/>
                    <a:pt x="58" y="283"/>
                    <a:pt x="71" y="283"/>
                  </a:cubicBezTo>
                  <a:cubicBezTo>
                    <a:pt x="94" y="283"/>
                    <a:pt x="111" y="278"/>
                    <a:pt x="123" y="268"/>
                  </a:cubicBezTo>
                  <a:cubicBezTo>
                    <a:pt x="135" y="257"/>
                    <a:pt x="141" y="242"/>
                    <a:pt x="141" y="223"/>
                  </a:cubicBezTo>
                  <a:cubicBezTo>
                    <a:pt x="141" y="205"/>
                    <a:pt x="136" y="191"/>
                    <a:pt x="125" y="181"/>
                  </a:cubicBezTo>
                  <a:cubicBezTo>
                    <a:pt x="113" y="170"/>
                    <a:pt x="98" y="165"/>
                    <a:pt x="78" y="165"/>
                  </a:cubicBezTo>
                  <a:lnTo>
                    <a:pt x="47" y="165"/>
                  </a:lnTo>
                  <a:lnTo>
                    <a:pt x="47" y="131"/>
                  </a:lnTo>
                  <a:lnTo>
                    <a:pt x="80" y="131"/>
                  </a:lnTo>
                  <a:cubicBezTo>
                    <a:pt x="98" y="131"/>
                    <a:pt x="111" y="127"/>
                    <a:pt x="121" y="119"/>
                  </a:cubicBezTo>
                  <a:cubicBezTo>
                    <a:pt x="130" y="111"/>
                    <a:pt x="135" y="99"/>
                    <a:pt x="135" y="84"/>
                  </a:cubicBezTo>
                  <a:cubicBezTo>
                    <a:pt x="135" y="68"/>
                    <a:pt x="130" y="56"/>
                    <a:pt x="120" y="48"/>
                  </a:cubicBezTo>
                  <a:cubicBezTo>
                    <a:pt x="110" y="39"/>
                    <a:pt x="96" y="35"/>
                    <a:pt x="78" y="35"/>
                  </a:cubicBezTo>
                  <a:cubicBezTo>
                    <a:pt x="68" y="35"/>
                    <a:pt x="58" y="36"/>
                    <a:pt x="46" y="39"/>
                  </a:cubicBezTo>
                  <a:cubicBezTo>
                    <a:pt x="35" y="41"/>
                    <a:pt x="22" y="45"/>
                    <a:pt x="8" y="50"/>
                  </a:cubicBezTo>
                  <a:lnTo>
                    <a:pt x="8" y="13"/>
                  </a:lnTo>
                  <a:cubicBezTo>
                    <a:pt x="22" y="9"/>
                    <a:pt x="35" y="6"/>
                    <a:pt x="47" y="3"/>
                  </a:cubicBezTo>
                  <a:cubicBezTo>
                    <a:pt x="59" y="1"/>
                    <a:pt x="71" y="0"/>
                    <a:pt x="81" y="0"/>
                  </a:cubicBezTo>
                  <a:cubicBezTo>
                    <a:pt x="109" y="0"/>
                    <a:pt x="131" y="7"/>
                    <a:pt x="147" y="22"/>
                  </a:cubicBezTo>
                  <a:cubicBezTo>
                    <a:pt x="163" y="36"/>
                    <a:pt x="171" y="55"/>
                    <a:pt x="171" y="80"/>
                  </a:cubicBezTo>
                  <a:cubicBezTo>
                    <a:pt x="171" y="96"/>
                    <a:pt x="167" y="111"/>
                    <a:pt x="158" y="123"/>
                  </a:cubicBezTo>
                  <a:cubicBezTo>
                    <a:pt x="150" y="134"/>
                    <a:pt x="138" y="142"/>
                    <a:pt x="122" y="1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291">
              <a:extLst>
                <a:ext uri="{FF2B5EF4-FFF2-40B4-BE49-F238E27FC236}">
                  <a16:creationId xmlns:a16="http://schemas.microsoft.com/office/drawing/2014/main" id="{81C89C4F-C8CE-43D3-9AEC-F682E6720C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411" y="4806373"/>
              <a:ext cx="64516" cy="120071"/>
            </a:xfrm>
            <a:custGeom>
              <a:avLst/>
              <a:gdLst>
                <a:gd name="T0" fmla="*/ 44 w 171"/>
                <a:gd name="T1" fmla="*/ 277 h 312"/>
                <a:gd name="T2" fmla="*/ 171 w 171"/>
                <a:gd name="T3" fmla="*/ 277 h 312"/>
                <a:gd name="T4" fmla="*/ 171 w 171"/>
                <a:gd name="T5" fmla="*/ 312 h 312"/>
                <a:gd name="T6" fmla="*/ 0 w 171"/>
                <a:gd name="T7" fmla="*/ 312 h 312"/>
                <a:gd name="T8" fmla="*/ 0 w 171"/>
                <a:gd name="T9" fmla="*/ 277 h 312"/>
                <a:gd name="T10" fmla="*/ 57 w 171"/>
                <a:gd name="T11" fmla="*/ 212 h 312"/>
                <a:gd name="T12" fmla="*/ 102 w 171"/>
                <a:gd name="T13" fmla="*/ 158 h 312"/>
                <a:gd name="T14" fmla="*/ 126 w 171"/>
                <a:gd name="T15" fmla="*/ 121 h 312"/>
                <a:gd name="T16" fmla="*/ 133 w 171"/>
                <a:gd name="T17" fmla="*/ 90 h 312"/>
                <a:gd name="T18" fmla="*/ 118 w 171"/>
                <a:gd name="T19" fmla="*/ 50 h 312"/>
                <a:gd name="T20" fmla="*/ 79 w 171"/>
                <a:gd name="T21" fmla="*/ 35 h 312"/>
                <a:gd name="T22" fmla="*/ 43 w 171"/>
                <a:gd name="T23" fmla="*/ 42 h 312"/>
                <a:gd name="T24" fmla="*/ 2 w 171"/>
                <a:gd name="T25" fmla="*/ 62 h 312"/>
                <a:gd name="T26" fmla="*/ 2 w 171"/>
                <a:gd name="T27" fmla="*/ 20 h 312"/>
                <a:gd name="T28" fmla="*/ 43 w 171"/>
                <a:gd name="T29" fmla="*/ 5 h 312"/>
                <a:gd name="T30" fmla="*/ 78 w 171"/>
                <a:gd name="T31" fmla="*/ 0 h 312"/>
                <a:gd name="T32" fmla="*/ 145 w 171"/>
                <a:gd name="T33" fmla="*/ 24 h 312"/>
                <a:gd name="T34" fmla="*/ 170 w 171"/>
                <a:gd name="T35" fmla="*/ 88 h 312"/>
                <a:gd name="T36" fmla="*/ 164 w 171"/>
                <a:gd name="T37" fmla="*/ 123 h 312"/>
                <a:gd name="T38" fmla="*/ 141 w 171"/>
                <a:gd name="T39" fmla="*/ 163 h 312"/>
                <a:gd name="T40" fmla="*/ 112 w 171"/>
                <a:gd name="T41" fmla="*/ 198 h 312"/>
                <a:gd name="T42" fmla="*/ 44 w 171"/>
                <a:gd name="T43" fmla="*/ 27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1" h="312">
                  <a:moveTo>
                    <a:pt x="44" y="277"/>
                  </a:moveTo>
                  <a:lnTo>
                    <a:pt x="171" y="277"/>
                  </a:lnTo>
                  <a:lnTo>
                    <a:pt x="171" y="312"/>
                  </a:lnTo>
                  <a:lnTo>
                    <a:pt x="0" y="312"/>
                  </a:lnTo>
                  <a:lnTo>
                    <a:pt x="0" y="277"/>
                  </a:lnTo>
                  <a:cubicBezTo>
                    <a:pt x="14" y="261"/>
                    <a:pt x="33" y="239"/>
                    <a:pt x="57" y="212"/>
                  </a:cubicBezTo>
                  <a:cubicBezTo>
                    <a:pt x="81" y="184"/>
                    <a:pt x="96" y="166"/>
                    <a:pt x="102" y="158"/>
                  </a:cubicBezTo>
                  <a:cubicBezTo>
                    <a:pt x="114" y="144"/>
                    <a:pt x="122" y="131"/>
                    <a:pt x="126" y="121"/>
                  </a:cubicBezTo>
                  <a:cubicBezTo>
                    <a:pt x="131" y="110"/>
                    <a:pt x="133" y="100"/>
                    <a:pt x="133" y="90"/>
                  </a:cubicBezTo>
                  <a:cubicBezTo>
                    <a:pt x="133" y="74"/>
                    <a:pt x="128" y="61"/>
                    <a:pt x="118" y="50"/>
                  </a:cubicBezTo>
                  <a:cubicBezTo>
                    <a:pt x="108" y="40"/>
                    <a:pt x="95" y="35"/>
                    <a:pt x="79" y="35"/>
                  </a:cubicBezTo>
                  <a:cubicBezTo>
                    <a:pt x="68" y="35"/>
                    <a:pt x="55" y="37"/>
                    <a:pt x="43" y="42"/>
                  </a:cubicBezTo>
                  <a:cubicBezTo>
                    <a:pt x="30" y="46"/>
                    <a:pt x="17" y="53"/>
                    <a:pt x="2" y="62"/>
                  </a:cubicBezTo>
                  <a:lnTo>
                    <a:pt x="2" y="20"/>
                  </a:lnTo>
                  <a:cubicBezTo>
                    <a:pt x="17" y="14"/>
                    <a:pt x="31" y="9"/>
                    <a:pt x="43" y="5"/>
                  </a:cubicBezTo>
                  <a:cubicBezTo>
                    <a:pt x="56" y="2"/>
                    <a:pt x="68" y="0"/>
                    <a:pt x="78" y="0"/>
                  </a:cubicBezTo>
                  <a:cubicBezTo>
                    <a:pt x="106" y="0"/>
                    <a:pt x="128" y="8"/>
                    <a:pt x="145" y="24"/>
                  </a:cubicBezTo>
                  <a:cubicBezTo>
                    <a:pt x="162" y="40"/>
                    <a:pt x="170" y="61"/>
                    <a:pt x="170" y="88"/>
                  </a:cubicBezTo>
                  <a:cubicBezTo>
                    <a:pt x="170" y="100"/>
                    <a:pt x="168" y="112"/>
                    <a:pt x="164" y="123"/>
                  </a:cubicBezTo>
                  <a:cubicBezTo>
                    <a:pt x="159" y="135"/>
                    <a:pt x="152" y="148"/>
                    <a:pt x="141" y="163"/>
                  </a:cubicBezTo>
                  <a:cubicBezTo>
                    <a:pt x="138" y="167"/>
                    <a:pt x="128" y="179"/>
                    <a:pt x="112" y="198"/>
                  </a:cubicBezTo>
                  <a:cubicBezTo>
                    <a:pt x="96" y="216"/>
                    <a:pt x="74" y="243"/>
                    <a:pt x="44" y="2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92">
              <a:extLst>
                <a:ext uri="{FF2B5EF4-FFF2-40B4-BE49-F238E27FC236}">
                  <a16:creationId xmlns:a16="http://schemas.microsoft.com/office/drawing/2014/main" id="{C92CD359-0D14-4043-8FF3-FE42C0E99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2141" y="5170169"/>
              <a:ext cx="59139" cy="118278"/>
            </a:xfrm>
            <a:custGeom>
              <a:avLst/>
              <a:gdLst>
                <a:gd name="T0" fmla="*/ 0 w 154"/>
                <a:gd name="T1" fmla="*/ 0 h 306"/>
                <a:gd name="T2" fmla="*/ 154 w 154"/>
                <a:gd name="T3" fmla="*/ 0 h 306"/>
                <a:gd name="T4" fmla="*/ 154 w 154"/>
                <a:gd name="T5" fmla="*/ 35 h 306"/>
                <a:gd name="T6" fmla="*/ 36 w 154"/>
                <a:gd name="T7" fmla="*/ 35 h 306"/>
                <a:gd name="T8" fmla="*/ 36 w 154"/>
                <a:gd name="T9" fmla="*/ 125 h 306"/>
                <a:gd name="T10" fmla="*/ 143 w 154"/>
                <a:gd name="T11" fmla="*/ 125 h 306"/>
                <a:gd name="T12" fmla="*/ 143 w 154"/>
                <a:gd name="T13" fmla="*/ 160 h 306"/>
                <a:gd name="T14" fmla="*/ 36 w 154"/>
                <a:gd name="T15" fmla="*/ 160 h 306"/>
                <a:gd name="T16" fmla="*/ 36 w 154"/>
                <a:gd name="T17" fmla="*/ 306 h 306"/>
                <a:gd name="T18" fmla="*/ 0 w 154"/>
                <a:gd name="T19" fmla="*/ 306 h 306"/>
                <a:gd name="T20" fmla="*/ 0 w 154"/>
                <a:gd name="T21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4" h="306">
                  <a:moveTo>
                    <a:pt x="0" y="0"/>
                  </a:moveTo>
                  <a:lnTo>
                    <a:pt x="154" y="0"/>
                  </a:lnTo>
                  <a:lnTo>
                    <a:pt x="154" y="35"/>
                  </a:lnTo>
                  <a:lnTo>
                    <a:pt x="36" y="35"/>
                  </a:lnTo>
                  <a:lnTo>
                    <a:pt x="36" y="125"/>
                  </a:lnTo>
                  <a:lnTo>
                    <a:pt x="143" y="125"/>
                  </a:lnTo>
                  <a:lnTo>
                    <a:pt x="143" y="160"/>
                  </a:lnTo>
                  <a:lnTo>
                    <a:pt x="36" y="160"/>
                  </a:lnTo>
                  <a:lnTo>
                    <a:pt x="36" y="306"/>
                  </a:lnTo>
                  <a:lnTo>
                    <a:pt x="0" y="3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293">
              <a:extLst>
                <a:ext uri="{FF2B5EF4-FFF2-40B4-BE49-F238E27FC236}">
                  <a16:creationId xmlns:a16="http://schemas.microsoft.com/office/drawing/2014/main" id="{AFE52C31-835A-4B27-9D71-D07F8FE439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4578" y="5170169"/>
              <a:ext cx="66308" cy="118278"/>
            </a:xfrm>
            <a:custGeom>
              <a:avLst/>
              <a:gdLst>
                <a:gd name="T0" fmla="*/ 36 w 173"/>
                <a:gd name="T1" fmla="*/ 34 h 306"/>
                <a:gd name="T2" fmla="*/ 36 w 173"/>
                <a:gd name="T3" fmla="*/ 149 h 306"/>
                <a:gd name="T4" fmla="*/ 82 w 173"/>
                <a:gd name="T5" fmla="*/ 149 h 306"/>
                <a:gd name="T6" fmla="*/ 121 w 173"/>
                <a:gd name="T7" fmla="*/ 134 h 306"/>
                <a:gd name="T8" fmla="*/ 135 w 173"/>
                <a:gd name="T9" fmla="*/ 91 h 306"/>
                <a:gd name="T10" fmla="*/ 121 w 173"/>
                <a:gd name="T11" fmla="*/ 49 h 306"/>
                <a:gd name="T12" fmla="*/ 82 w 173"/>
                <a:gd name="T13" fmla="*/ 34 h 306"/>
                <a:gd name="T14" fmla="*/ 36 w 173"/>
                <a:gd name="T15" fmla="*/ 34 h 306"/>
                <a:gd name="T16" fmla="*/ 0 w 173"/>
                <a:gd name="T17" fmla="*/ 0 h 306"/>
                <a:gd name="T18" fmla="*/ 82 w 173"/>
                <a:gd name="T19" fmla="*/ 0 h 306"/>
                <a:gd name="T20" fmla="*/ 150 w 173"/>
                <a:gd name="T21" fmla="*/ 23 h 306"/>
                <a:gd name="T22" fmla="*/ 173 w 173"/>
                <a:gd name="T23" fmla="*/ 91 h 306"/>
                <a:gd name="T24" fmla="*/ 150 w 173"/>
                <a:gd name="T25" fmla="*/ 160 h 306"/>
                <a:gd name="T26" fmla="*/ 82 w 173"/>
                <a:gd name="T27" fmla="*/ 183 h 306"/>
                <a:gd name="T28" fmla="*/ 36 w 173"/>
                <a:gd name="T29" fmla="*/ 183 h 306"/>
                <a:gd name="T30" fmla="*/ 36 w 173"/>
                <a:gd name="T31" fmla="*/ 306 h 306"/>
                <a:gd name="T32" fmla="*/ 0 w 173"/>
                <a:gd name="T33" fmla="*/ 306 h 306"/>
                <a:gd name="T34" fmla="*/ 0 w 173"/>
                <a:gd name="T35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3" h="306">
                  <a:moveTo>
                    <a:pt x="36" y="34"/>
                  </a:moveTo>
                  <a:lnTo>
                    <a:pt x="36" y="149"/>
                  </a:lnTo>
                  <a:lnTo>
                    <a:pt x="82" y="149"/>
                  </a:lnTo>
                  <a:cubicBezTo>
                    <a:pt x="99" y="149"/>
                    <a:pt x="112" y="144"/>
                    <a:pt x="121" y="134"/>
                  </a:cubicBezTo>
                  <a:cubicBezTo>
                    <a:pt x="130" y="124"/>
                    <a:pt x="135" y="110"/>
                    <a:pt x="135" y="91"/>
                  </a:cubicBezTo>
                  <a:cubicBezTo>
                    <a:pt x="135" y="73"/>
                    <a:pt x="130" y="59"/>
                    <a:pt x="121" y="49"/>
                  </a:cubicBezTo>
                  <a:cubicBezTo>
                    <a:pt x="112" y="39"/>
                    <a:pt x="99" y="34"/>
                    <a:pt x="82" y="34"/>
                  </a:cubicBezTo>
                  <a:lnTo>
                    <a:pt x="36" y="34"/>
                  </a:lnTo>
                  <a:close/>
                  <a:moveTo>
                    <a:pt x="0" y="0"/>
                  </a:moveTo>
                  <a:lnTo>
                    <a:pt x="82" y="0"/>
                  </a:lnTo>
                  <a:cubicBezTo>
                    <a:pt x="112" y="0"/>
                    <a:pt x="135" y="8"/>
                    <a:pt x="150" y="23"/>
                  </a:cubicBezTo>
                  <a:cubicBezTo>
                    <a:pt x="166" y="39"/>
                    <a:pt x="173" y="62"/>
                    <a:pt x="173" y="91"/>
                  </a:cubicBezTo>
                  <a:cubicBezTo>
                    <a:pt x="173" y="122"/>
                    <a:pt x="166" y="145"/>
                    <a:pt x="150" y="160"/>
                  </a:cubicBezTo>
                  <a:cubicBezTo>
                    <a:pt x="135" y="175"/>
                    <a:pt x="112" y="183"/>
                    <a:pt x="82" y="183"/>
                  </a:cubicBezTo>
                  <a:lnTo>
                    <a:pt x="36" y="183"/>
                  </a:lnTo>
                  <a:lnTo>
                    <a:pt x="36" y="306"/>
                  </a:lnTo>
                  <a:lnTo>
                    <a:pt x="0" y="3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294">
              <a:extLst>
                <a:ext uri="{FF2B5EF4-FFF2-40B4-BE49-F238E27FC236}">
                  <a16:creationId xmlns:a16="http://schemas.microsoft.com/office/drawing/2014/main" id="{839BEB36-B668-461B-817B-5D1B057AE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7014" y="5168377"/>
              <a:ext cx="68100" cy="121863"/>
            </a:xfrm>
            <a:custGeom>
              <a:avLst/>
              <a:gdLst>
                <a:gd name="T0" fmla="*/ 122 w 178"/>
                <a:gd name="T1" fmla="*/ 146 h 317"/>
                <a:gd name="T2" fmla="*/ 163 w 178"/>
                <a:gd name="T3" fmla="*/ 173 h 317"/>
                <a:gd name="T4" fmla="*/ 178 w 178"/>
                <a:gd name="T5" fmla="*/ 222 h 317"/>
                <a:gd name="T6" fmla="*/ 150 w 178"/>
                <a:gd name="T7" fmla="*/ 292 h 317"/>
                <a:gd name="T8" fmla="*/ 72 w 178"/>
                <a:gd name="T9" fmla="*/ 317 h 317"/>
                <a:gd name="T10" fmla="*/ 37 w 178"/>
                <a:gd name="T11" fmla="*/ 313 h 317"/>
                <a:gd name="T12" fmla="*/ 0 w 178"/>
                <a:gd name="T13" fmla="*/ 302 h 317"/>
                <a:gd name="T14" fmla="*/ 0 w 178"/>
                <a:gd name="T15" fmla="*/ 262 h 317"/>
                <a:gd name="T16" fmla="*/ 33 w 178"/>
                <a:gd name="T17" fmla="*/ 277 h 317"/>
                <a:gd name="T18" fmla="*/ 71 w 178"/>
                <a:gd name="T19" fmla="*/ 282 h 317"/>
                <a:gd name="T20" fmla="*/ 123 w 178"/>
                <a:gd name="T21" fmla="*/ 267 h 317"/>
                <a:gd name="T22" fmla="*/ 141 w 178"/>
                <a:gd name="T23" fmla="*/ 222 h 317"/>
                <a:gd name="T24" fmla="*/ 125 w 178"/>
                <a:gd name="T25" fmla="*/ 180 h 317"/>
                <a:gd name="T26" fmla="*/ 78 w 178"/>
                <a:gd name="T27" fmla="*/ 165 h 317"/>
                <a:gd name="T28" fmla="*/ 47 w 178"/>
                <a:gd name="T29" fmla="*/ 165 h 317"/>
                <a:gd name="T30" fmla="*/ 47 w 178"/>
                <a:gd name="T31" fmla="*/ 131 h 317"/>
                <a:gd name="T32" fmla="*/ 80 w 178"/>
                <a:gd name="T33" fmla="*/ 131 h 317"/>
                <a:gd name="T34" fmla="*/ 121 w 178"/>
                <a:gd name="T35" fmla="*/ 118 h 317"/>
                <a:gd name="T36" fmla="*/ 135 w 178"/>
                <a:gd name="T37" fmla="*/ 83 h 317"/>
                <a:gd name="T38" fmla="*/ 120 w 178"/>
                <a:gd name="T39" fmla="*/ 47 h 317"/>
                <a:gd name="T40" fmla="*/ 78 w 178"/>
                <a:gd name="T41" fmla="*/ 34 h 317"/>
                <a:gd name="T42" fmla="*/ 46 w 178"/>
                <a:gd name="T43" fmla="*/ 38 h 317"/>
                <a:gd name="T44" fmla="*/ 8 w 178"/>
                <a:gd name="T45" fmla="*/ 50 h 317"/>
                <a:gd name="T46" fmla="*/ 8 w 178"/>
                <a:gd name="T47" fmla="*/ 13 h 317"/>
                <a:gd name="T48" fmla="*/ 47 w 178"/>
                <a:gd name="T49" fmla="*/ 3 h 317"/>
                <a:gd name="T50" fmla="*/ 81 w 178"/>
                <a:gd name="T51" fmla="*/ 0 h 317"/>
                <a:gd name="T52" fmla="*/ 147 w 178"/>
                <a:gd name="T53" fmla="*/ 21 h 317"/>
                <a:gd name="T54" fmla="*/ 171 w 178"/>
                <a:gd name="T55" fmla="*/ 79 h 317"/>
                <a:gd name="T56" fmla="*/ 158 w 178"/>
                <a:gd name="T57" fmla="*/ 122 h 317"/>
                <a:gd name="T58" fmla="*/ 122 w 178"/>
                <a:gd name="T59" fmla="*/ 146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8" h="317">
                  <a:moveTo>
                    <a:pt x="122" y="146"/>
                  </a:moveTo>
                  <a:cubicBezTo>
                    <a:pt x="139" y="150"/>
                    <a:pt x="153" y="159"/>
                    <a:pt x="163" y="173"/>
                  </a:cubicBezTo>
                  <a:cubicBezTo>
                    <a:pt x="173" y="186"/>
                    <a:pt x="178" y="202"/>
                    <a:pt x="178" y="222"/>
                  </a:cubicBezTo>
                  <a:cubicBezTo>
                    <a:pt x="178" y="252"/>
                    <a:pt x="168" y="276"/>
                    <a:pt x="150" y="292"/>
                  </a:cubicBezTo>
                  <a:cubicBezTo>
                    <a:pt x="132" y="309"/>
                    <a:pt x="106" y="317"/>
                    <a:pt x="72" y="317"/>
                  </a:cubicBezTo>
                  <a:cubicBezTo>
                    <a:pt x="61" y="317"/>
                    <a:pt x="49" y="316"/>
                    <a:pt x="37" y="313"/>
                  </a:cubicBezTo>
                  <a:cubicBezTo>
                    <a:pt x="25" y="311"/>
                    <a:pt x="13" y="307"/>
                    <a:pt x="0" y="302"/>
                  </a:cubicBezTo>
                  <a:lnTo>
                    <a:pt x="0" y="262"/>
                  </a:lnTo>
                  <a:cubicBezTo>
                    <a:pt x="10" y="269"/>
                    <a:pt x="21" y="274"/>
                    <a:pt x="33" y="277"/>
                  </a:cubicBezTo>
                  <a:cubicBezTo>
                    <a:pt x="45" y="281"/>
                    <a:pt x="58" y="282"/>
                    <a:pt x="71" y="282"/>
                  </a:cubicBezTo>
                  <a:cubicBezTo>
                    <a:pt x="94" y="282"/>
                    <a:pt x="111" y="277"/>
                    <a:pt x="123" y="267"/>
                  </a:cubicBezTo>
                  <a:cubicBezTo>
                    <a:pt x="135" y="257"/>
                    <a:pt x="141" y="242"/>
                    <a:pt x="141" y="222"/>
                  </a:cubicBezTo>
                  <a:cubicBezTo>
                    <a:pt x="141" y="204"/>
                    <a:pt x="136" y="190"/>
                    <a:pt x="125" y="180"/>
                  </a:cubicBezTo>
                  <a:cubicBezTo>
                    <a:pt x="113" y="170"/>
                    <a:pt x="98" y="165"/>
                    <a:pt x="78" y="165"/>
                  </a:cubicBezTo>
                  <a:lnTo>
                    <a:pt x="47" y="165"/>
                  </a:lnTo>
                  <a:lnTo>
                    <a:pt x="47" y="131"/>
                  </a:lnTo>
                  <a:lnTo>
                    <a:pt x="80" y="131"/>
                  </a:lnTo>
                  <a:cubicBezTo>
                    <a:pt x="98" y="131"/>
                    <a:pt x="111" y="126"/>
                    <a:pt x="121" y="118"/>
                  </a:cubicBezTo>
                  <a:cubicBezTo>
                    <a:pt x="130" y="110"/>
                    <a:pt x="135" y="98"/>
                    <a:pt x="135" y="83"/>
                  </a:cubicBezTo>
                  <a:cubicBezTo>
                    <a:pt x="135" y="67"/>
                    <a:pt x="130" y="55"/>
                    <a:pt x="120" y="47"/>
                  </a:cubicBezTo>
                  <a:cubicBezTo>
                    <a:pt x="110" y="39"/>
                    <a:pt x="96" y="34"/>
                    <a:pt x="78" y="34"/>
                  </a:cubicBezTo>
                  <a:cubicBezTo>
                    <a:pt x="68" y="34"/>
                    <a:pt x="58" y="36"/>
                    <a:pt x="46" y="38"/>
                  </a:cubicBezTo>
                  <a:cubicBezTo>
                    <a:pt x="35" y="41"/>
                    <a:pt x="22" y="44"/>
                    <a:pt x="8" y="50"/>
                  </a:cubicBezTo>
                  <a:lnTo>
                    <a:pt x="8" y="13"/>
                  </a:lnTo>
                  <a:cubicBezTo>
                    <a:pt x="22" y="8"/>
                    <a:pt x="35" y="5"/>
                    <a:pt x="47" y="3"/>
                  </a:cubicBezTo>
                  <a:cubicBezTo>
                    <a:pt x="59" y="1"/>
                    <a:pt x="71" y="0"/>
                    <a:pt x="81" y="0"/>
                  </a:cubicBezTo>
                  <a:cubicBezTo>
                    <a:pt x="109" y="0"/>
                    <a:pt x="131" y="7"/>
                    <a:pt x="147" y="21"/>
                  </a:cubicBezTo>
                  <a:cubicBezTo>
                    <a:pt x="163" y="35"/>
                    <a:pt x="171" y="55"/>
                    <a:pt x="171" y="79"/>
                  </a:cubicBezTo>
                  <a:cubicBezTo>
                    <a:pt x="171" y="96"/>
                    <a:pt x="167" y="110"/>
                    <a:pt x="158" y="122"/>
                  </a:cubicBezTo>
                  <a:cubicBezTo>
                    <a:pt x="150" y="134"/>
                    <a:pt x="138" y="142"/>
                    <a:pt x="122" y="1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95">
              <a:extLst>
                <a:ext uri="{FF2B5EF4-FFF2-40B4-BE49-F238E27FC236}">
                  <a16:creationId xmlns:a16="http://schemas.microsoft.com/office/drawing/2014/main" id="{DE26D5DC-7111-4D5E-981E-C671FB3AEA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411" y="5168377"/>
              <a:ext cx="64516" cy="120071"/>
            </a:xfrm>
            <a:custGeom>
              <a:avLst/>
              <a:gdLst>
                <a:gd name="T0" fmla="*/ 44 w 171"/>
                <a:gd name="T1" fmla="*/ 276 h 311"/>
                <a:gd name="T2" fmla="*/ 171 w 171"/>
                <a:gd name="T3" fmla="*/ 276 h 311"/>
                <a:gd name="T4" fmla="*/ 171 w 171"/>
                <a:gd name="T5" fmla="*/ 311 h 311"/>
                <a:gd name="T6" fmla="*/ 0 w 171"/>
                <a:gd name="T7" fmla="*/ 311 h 311"/>
                <a:gd name="T8" fmla="*/ 0 w 171"/>
                <a:gd name="T9" fmla="*/ 276 h 311"/>
                <a:gd name="T10" fmla="*/ 57 w 171"/>
                <a:gd name="T11" fmla="*/ 211 h 311"/>
                <a:gd name="T12" fmla="*/ 102 w 171"/>
                <a:gd name="T13" fmla="*/ 158 h 311"/>
                <a:gd name="T14" fmla="*/ 126 w 171"/>
                <a:gd name="T15" fmla="*/ 120 h 311"/>
                <a:gd name="T16" fmla="*/ 133 w 171"/>
                <a:gd name="T17" fmla="*/ 90 h 311"/>
                <a:gd name="T18" fmla="*/ 118 w 171"/>
                <a:gd name="T19" fmla="*/ 50 h 311"/>
                <a:gd name="T20" fmla="*/ 79 w 171"/>
                <a:gd name="T21" fmla="*/ 34 h 311"/>
                <a:gd name="T22" fmla="*/ 43 w 171"/>
                <a:gd name="T23" fmla="*/ 41 h 311"/>
                <a:gd name="T24" fmla="*/ 2 w 171"/>
                <a:gd name="T25" fmla="*/ 62 h 311"/>
                <a:gd name="T26" fmla="*/ 2 w 171"/>
                <a:gd name="T27" fmla="*/ 20 h 311"/>
                <a:gd name="T28" fmla="*/ 43 w 171"/>
                <a:gd name="T29" fmla="*/ 5 h 311"/>
                <a:gd name="T30" fmla="*/ 78 w 171"/>
                <a:gd name="T31" fmla="*/ 0 h 311"/>
                <a:gd name="T32" fmla="*/ 145 w 171"/>
                <a:gd name="T33" fmla="*/ 23 h 311"/>
                <a:gd name="T34" fmla="*/ 170 w 171"/>
                <a:gd name="T35" fmla="*/ 87 h 311"/>
                <a:gd name="T36" fmla="*/ 164 w 171"/>
                <a:gd name="T37" fmla="*/ 123 h 311"/>
                <a:gd name="T38" fmla="*/ 141 w 171"/>
                <a:gd name="T39" fmla="*/ 163 h 311"/>
                <a:gd name="T40" fmla="*/ 112 w 171"/>
                <a:gd name="T41" fmla="*/ 197 h 311"/>
                <a:gd name="T42" fmla="*/ 44 w 171"/>
                <a:gd name="T43" fmla="*/ 276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1" h="311">
                  <a:moveTo>
                    <a:pt x="44" y="276"/>
                  </a:moveTo>
                  <a:lnTo>
                    <a:pt x="171" y="276"/>
                  </a:lnTo>
                  <a:lnTo>
                    <a:pt x="171" y="311"/>
                  </a:lnTo>
                  <a:lnTo>
                    <a:pt x="0" y="311"/>
                  </a:lnTo>
                  <a:lnTo>
                    <a:pt x="0" y="276"/>
                  </a:lnTo>
                  <a:cubicBezTo>
                    <a:pt x="14" y="260"/>
                    <a:pt x="33" y="238"/>
                    <a:pt x="57" y="211"/>
                  </a:cubicBezTo>
                  <a:cubicBezTo>
                    <a:pt x="81" y="183"/>
                    <a:pt x="96" y="166"/>
                    <a:pt x="102" y="158"/>
                  </a:cubicBezTo>
                  <a:cubicBezTo>
                    <a:pt x="114" y="143"/>
                    <a:pt x="122" y="130"/>
                    <a:pt x="126" y="120"/>
                  </a:cubicBezTo>
                  <a:cubicBezTo>
                    <a:pt x="131" y="110"/>
                    <a:pt x="133" y="99"/>
                    <a:pt x="133" y="90"/>
                  </a:cubicBezTo>
                  <a:cubicBezTo>
                    <a:pt x="133" y="73"/>
                    <a:pt x="128" y="60"/>
                    <a:pt x="118" y="50"/>
                  </a:cubicBezTo>
                  <a:cubicBezTo>
                    <a:pt x="108" y="39"/>
                    <a:pt x="95" y="34"/>
                    <a:pt x="79" y="34"/>
                  </a:cubicBezTo>
                  <a:cubicBezTo>
                    <a:pt x="68" y="34"/>
                    <a:pt x="55" y="37"/>
                    <a:pt x="43" y="41"/>
                  </a:cubicBezTo>
                  <a:cubicBezTo>
                    <a:pt x="30" y="46"/>
                    <a:pt x="17" y="52"/>
                    <a:pt x="2" y="62"/>
                  </a:cubicBezTo>
                  <a:lnTo>
                    <a:pt x="2" y="20"/>
                  </a:lnTo>
                  <a:cubicBezTo>
                    <a:pt x="17" y="13"/>
                    <a:pt x="31" y="8"/>
                    <a:pt x="43" y="5"/>
                  </a:cubicBezTo>
                  <a:cubicBezTo>
                    <a:pt x="56" y="1"/>
                    <a:pt x="68" y="0"/>
                    <a:pt x="78" y="0"/>
                  </a:cubicBezTo>
                  <a:cubicBezTo>
                    <a:pt x="106" y="0"/>
                    <a:pt x="128" y="7"/>
                    <a:pt x="145" y="23"/>
                  </a:cubicBezTo>
                  <a:cubicBezTo>
                    <a:pt x="162" y="39"/>
                    <a:pt x="170" y="60"/>
                    <a:pt x="170" y="87"/>
                  </a:cubicBezTo>
                  <a:cubicBezTo>
                    <a:pt x="170" y="99"/>
                    <a:pt x="168" y="111"/>
                    <a:pt x="164" y="123"/>
                  </a:cubicBezTo>
                  <a:cubicBezTo>
                    <a:pt x="159" y="134"/>
                    <a:pt x="152" y="147"/>
                    <a:pt x="141" y="163"/>
                  </a:cubicBezTo>
                  <a:cubicBezTo>
                    <a:pt x="138" y="166"/>
                    <a:pt x="128" y="178"/>
                    <a:pt x="112" y="197"/>
                  </a:cubicBezTo>
                  <a:cubicBezTo>
                    <a:pt x="96" y="216"/>
                    <a:pt x="74" y="242"/>
                    <a:pt x="44" y="27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296">
              <a:extLst>
                <a:ext uri="{FF2B5EF4-FFF2-40B4-BE49-F238E27FC236}">
                  <a16:creationId xmlns:a16="http://schemas.microsoft.com/office/drawing/2014/main" id="{3D68A64D-1345-4D56-8104-14CED41419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2141" y="5532173"/>
              <a:ext cx="59139" cy="118278"/>
            </a:xfrm>
            <a:custGeom>
              <a:avLst/>
              <a:gdLst>
                <a:gd name="T0" fmla="*/ 0 w 154"/>
                <a:gd name="T1" fmla="*/ 0 h 306"/>
                <a:gd name="T2" fmla="*/ 154 w 154"/>
                <a:gd name="T3" fmla="*/ 0 h 306"/>
                <a:gd name="T4" fmla="*/ 154 w 154"/>
                <a:gd name="T5" fmla="*/ 35 h 306"/>
                <a:gd name="T6" fmla="*/ 36 w 154"/>
                <a:gd name="T7" fmla="*/ 35 h 306"/>
                <a:gd name="T8" fmla="*/ 36 w 154"/>
                <a:gd name="T9" fmla="*/ 125 h 306"/>
                <a:gd name="T10" fmla="*/ 143 w 154"/>
                <a:gd name="T11" fmla="*/ 125 h 306"/>
                <a:gd name="T12" fmla="*/ 143 w 154"/>
                <a:gd name="T13" fmla="*/ 160 h 306"/>
                <a:gd name="T14" fmla="*/ 36 w 154"/>
                <a:gd name="T15" fmla="*/ 160 h 306"/>
                <a:gd name="T16" fmla="*/ 36 w 154"/>
                <a:gd name="T17" fmla="*/ 306 h 306"/>
                <a:gd name="T18" fmla="*/ 0 w 154"/>
                <a:gd name="T19" fmla="*/ 306 h 306"/>
                <a:gd name="T20" fmla="*/ 0 w 154"/>
                <a:gd name="T21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4" h="306">
                  <a:moveTo>
                    <a:pt x="0" y="0"/>
                  </a:moveTo>
                  <a:lnTo>
                    <a:pt x="154" y="0"/>
                  </a:lnTo>
                  <a:lnTo>
                    <a:pt x="154" y="35"/>
                  </a:lnTo>
                  <a:lnTo>
                    <a:pt x="36" y="35"/>
                  </a:lnTo>
                  <a:lnTo>
                    <a:pt x="36" y="125"/>
                  </a:lnTo>
                  <a:lnTo>
                    <a:pt x="143" y="125"/>
                  </a:lnTo>
                  <a:lnTo>
                    <a:pt x="143" y="160"/>
                  </a:lnTo>
                  <a:lnTo>
                    <a:pt x="36" y="160"/>
                  </a:lnTo>
                  <a:lnTo>
                    <a:pt x="36" y="306"/>
                  </a:lnTo>
                  <a:lnTo>
                    <a:pt x="0" y="3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297">
              <a:extLst>
                <a:ext uri="{FF2B5EF4-FFF2-40B4-BE49-F238E27FC236}">
                  <a16:creationId xmlns:a16="http://schemas.microsoft.com/office/drawing/2014/main" id="{55F918BF-B365-483F-BF34-6E3C266EFF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4578" y="5532173"/>
              <a:ext cx="66308" cy="118278"/>
            </a:xfrm>
            <a:custGeom>
              <a:avLst/>
              <a:gdLst>
                <a:gd name="T0" fmla="*/ 36 w 173"/>
                <a:gd name="T1" fmla="*/ 34 h 306"/>
                <a:gd name="T2" fmla="*/ 36 w 173"/>
                <a:gd name="T3" fmla="*/ 149 h 306"/>
                <a:gd name="T4" fmla="*/ 82 w 173"/>
                <a:gd name="T5" fmla="*/ 149 h 306"/>
                <a:gd name="T6" fmla="*/ 121 w 173"/>
                <a:gd name="T7" fmla="*/ 134 h 306"/>
                <a:gd name="T8" fmla="*/ 135 w 173"/>
                <a:gd name="T9" fmla="*/ 92 h 306"/>
                <a:gd name="T10" fmla="*/ 121 w 173"/>
                <a:gd name="T11" fmla="*/ 49 h 306"/>
                <a:gd name="T12" fmla="*/ 82 w 173"/>
                <a:gd name="T13" fmla="*/ 34 h 306"/>
                <a:gd name="T14" fmla="*/ 36 w 173"/>
                <a:gd name="T15" fmla="*/ 34 h 306"/>
                <a:gd name="T16" fmla="*/ 0 w 173"/>
                <a:gd name="T17" fmla="*/ 0 h 306"/>
                <a:gd name="T18" fmla="*/ 82 w 173"/>
                <a:gd name="T19" fmla="*/ 0 h 306"/>
                <a:gd name="T20" fmla="*/ 150 w 173"/>
                <a:gd name="T21" fmla="*/ 24 h 306"/>
                <a:gd name="T22" fmla="*/ 173 w 173"/>
                <a:gd name="T23" fmla="*/ 92 h 306"/>
                <a:gd name="T24" fmla="*/ 150 w 173"/>
                <a:gd name="T25" fmla="*/ 160 h 306"/>
                <a:gd name="T26" fmla="*/ 82 w 173"/>
                <a:gd name="T27" fmla="*/ 183 h 306"/>
                <a:gd name="T28" fmla="*/ 36 w 173"/>
                <a:gd name="T29" fmla="*/ 183 h 306"/>
                <a:gd name="T30" fmla="*/ 36 w 173"/>
                <a:gd name="T31" fmla="*/ 306 h 306"/>
                <a:gd name="T32" fmla="*/ 0 w 173"/>
                <a:gd name="T33" fmla="*/ 306 h 306"/>
                <a:gd name="T34" fmla="*/ 0 w 173"/>
                <a:gd name="T35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3" h="306">
                  <a:moveTo>
                    <a:pt x="36" y="34"/>
                  </a:moveTo>
                  <a:lnTo>
                    <a:pt x="36" y="149"/>
                  </a:lnTo>
                  <a:lnTo>
                    <a:pt x="82" y="149"/>
                  </a:lnTo>
                  <a:cubicBezTo>
                    <a:pt x="99" y="149"/>
                    <a:pt x="112" y="144"/>
                    <a:pt x="121" y="134"/>
                  </a:cubicBezTo>
                  <a:cubicBezTo>
                    <a:pt x="130" y="124"/>
                    <a:pt x="135" y="110"/>
                    <a:pt x="135" y="92"/>
                  </a:cubicBezTo>
                  <a:cubicBezTo>
                    <a:pt x="135" y="74"/>
                    <a:pt x="130" y="59"/>
                    <a:pt x="121" y="49"/>
                  </a:cubicBezTo>
                  <a:cubicBezTo>
                    <a:pt x="112" y="39"/>
                    <a:pt x="99" y="34"/>
                    <a:pt x="82" y="34"/>
                  </a:cubicBezTo>
                  <a:lnTo>
                    <a:pt x="36" y="34"/>
                  </a:lnTo>
                  <a:close/>
                  <a:moveTo>
                    <a:pt x="0" y="0"/>
                  </a:moveTo>
                  <a:lnTo>
                    <a:pt x="82" y="0"/>
                  </a:lnTo>
                  <a:cubicBezTo>
                    <a:pt x="112" y="0"/>
                    <a:pt x="135" y="8"/>
                    <a:pt x="150" y="24"/>
                  </a:cubicBezTo>
                  <a:cubicBezTo>
                    <a:pt x="166" y="39"/>
                    <a:pt x="173" y="62"/>
                    <a:pt x="173" y="92"/>
                  </a:cubicBezTo>
                  <a:cubicBezTo>
                    <a:pt x="173" y="122"/>
                    <a:pt x="166" y="145"/>
                    <a:pt x="150" y="160"/>
                  </a:cubicBezTo>
                  <a:cubicBezTo>
                    <a:pt x="135" y="176"/>
                    <a:pt x="112" y="183"/>
                    <a:pt x="82" y="183"/>
                  </a:cubicBezTo>
                  <a:lnTo>
                    <a:pt x="36" y="183"/>
                  </a:lnTo>
                  <a:lnTo>
                    <a:pt x="36" y="306"/>
                  </a:lnTo>
                  <a:lnTo>
                    <a:pt x="0" y="3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298">
              <a:extLst>
                <a:ext uri="{FF2B5EF4-FFF2-40B4-BE49-F238E27FC236}">
                  <a16:creationId xmlns:a16="http://schemas.microsoft.com/office/drawing/2014/main" id="{E480F9AC-37F8-45A3-A9F8-DB7B216215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7014" y="5530381"/>
              <a:ext cx="68100" cy="121863"/>
            </a:xfrm>
            <a:custGeom>
              <a:avLst/>
              <a:gdLst>
                <a:gd name="T0" fmla="*/ 122 w 178"/>
                <a:gd name="T1" fmla="*/ 146 h 317"/>
                <a:gd name="T2" fmla="*/ 163 w 178"/>
                <a:gd name="T3" fmla="*/ 173 h 317"/>
                <a:gd name="T4" fmla="*/ 178 w 178"/>
                <a:gd name="T5" fmla="*/ 223 h 317"/>
                <a:gd name="T6" fmla="*/ 150 w 178"/>
                <a:gd name="T7" fmla="*/ 293 h 317"/>
                <a:gd name="T8" fmla="*/ 72 w 178"/>
                <a:gd name="T9" fmla="*/ 317 h 317"/>
                <a:gd name="T10" fmla="*/ 37 w 178"/>
                <a:gd name="T11" fmla="*/ 314 h 317"/>
                <a:gd name="T12" fmla="*/ 0 w 178"/>
                <a:gd name="T13" fmla="*/ 302 h 317"/>
                <a:gd name="T14" fmla="*/ 0 w 178"/>
                <a:gd name="T15" fmla="*/ 262 h 317"/>
                <a:gd name="T16" fmla="*/ 33 w 178"/>
                <a:gd name="T17" fmla="*/ 277 h 317"/>
                <a:gd name="T18" fmla="*/ 71 w 178"/>
                <a:gd name="T19" fmla="*/ 283 h 317"/>
                <a:gd name="T20" fmla="*/ 123 w 178"/>
                <a:gd name="T21" fmla="*/ 267 h 317"/>
                <a:gd name="T22" fmla="*/ 141 w 178"/>
                <a:gd name="T23" fmla="*/ 223 h 317"/>
                <a:gd name="T24" fmla="*/ 125 w 178"/>
                <a:gd name="T25" fmla="*/ 180 h 317"/>
                <a:gd name="T26" fmla="*/ 78 w 178"/>
                <a:gd name="T27" fmla="*/ 165 h 317"/>
                <a:gd name="T28" fmla="*/ 47 w 178"/>
                <a:gd name="T29" fmla="*/ 165 h 317"/>
                <a:gd name="T30" fmla="*/ 47 w 178"/>
                <a:gd name="T31" fmla="*/ 131 h 317"/>
                <a:gd name="T32" fmla="*/ 80 w 178"/>
                <a:gd name="T33" fmla="*/ 131 h 317"/>
                <a:gd name="T34" fmla="*/ 121 w 178"/>
                <a:gd name="T35" fmla="*/ 119 h 317"/>
                <a:gd name="T36" fmla="*/ 135 w 178"/>
                <a:gd name="T37" fmla="*/ 84 h 317"/>
                <a:gd name="T38" fmla="*/ 120 w 178"/>
                <a:gd name="T39" fmla="*/ 47 h 317"/>
                <a:gd name="T40" fmla="*/ 78 w 178"/>
                <a:gd name="T41" fmla="*/ 35 h 317"/>
                <a:gd name="T42" fmla="*/ 46 w 178"/>
                <a:gd name="T43" fmla="*/ 38 h 317"/>
                <a:gd name="T44" fmla="*/ 8 w 178"/>
                <a:gd name="T45" fmla="*/ 50 h 317"/>
                <a:gd name="T46" fmla="*/ 8 w 178"/>
                <a:gd name="T47" fmla="*/ 13 h 317"/>
                <a:gd name="T48" fmla="*/ 47 w 178"/>
                <a:gd name="T49" fmla="*/ 3 h 317"/>
                <a:gd name="T50" fmla="*/ 81 w 178"/>
                <a:gd name="T51" fmla="*/ 0 h 317"/>
                <a:gd name="T52" fmla="*/ 147 w 178"/>
                <a:gd name="T53" fmla="*/ 21 h 317"/>
                <a:gd name="T54" fmla="*/ 171 w 178"/>
                <a:gd name="T55" fmla="*/ 79 h 317"/>
                <a:gd name="T56" fmla="*/ 158 w 178"/>
                <a:gd name="T57" fmla="*/ 122 h 317"/>
                <a:gd name="T58" fmla="*/ 122 w 178"/>
                <a:gd name="T59" fmla="*/ 146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8" h="317">
                  <a:moveTo>
                    <a:pt x="122" y="146"/>
                  </a:moveTo>
                  <a:cubicBezTo>
                    <a:pt x="139" y="151"/>
                    <a:pt x="153" y="159"/>
                    <a:pt x="163" y="173"/>
                  </a:cubicBezTo>
                  <a:cubicBezTo>
                    <a:pt x="173" y="186"/>
                    <a:pt x="178" y="203"/>
                    <a:pt x="178" y="223"/>
                  </a:cubicBezTo>
                  <a:cubicBezTo>
                    <a:pt x="178" y="253"/>
                    <a:pt x="168" y="276"/>
                    <a:pt x="150" y="293"/>
                  </a:cubicBezTo>
                  <a:cubicBezTo>
                    <a:pt x="132" y="309"/>
                    <a:pt x="106" y="317"/>
                    <a:pt x="72" y="317"/>
                  </a:cubicBezTo>
                  <a:cubicBezTo>
                    <a:pt x="61" y="317"/>
                    <a:pt x="49" y="316"/>
                    <a:pt x="37" y="314"/>
                  </a:cubicBezTo>
                  <a:cubicBezTo>
                    <a:pt x="25" y="311"/>
                    <a:pt x="13" y="307"/>
                    <a:pt x="0" y="302"/>
                  </a:cubicBezTo>
                  <a:lnTo>
                    <a:pt x="0" y="262"/>
                  </a:lnTo>
                  <a:cubicBezTo>
                    <a:pt x="10" y="269"/>
                    <a:pt x="21" y="274"/>
                    <a:pt x="33" y="277"/>
                  </a:cubicBezTo>
                  <a:cubicBezTo>
                    <a:pt x="45" y="281"/>
                    <a:pt x="58" y="283"/>
                    <a:pt x="71" y="283"/>
                  </a:cubicBezTo>
                  <a:cubicBezTo>
                    <a:pt x="94" y="283"/>
                    <a:pt x="111" y="277"/>
                    <a:pt x="123" y="267"/>
                  </a:cubicBezTo>
                  <a:cubicBezTo>
                    <a:pt x="135" y="257"/>
                    <a:pt x="141" y="242"/>
                    <a:pt x="141" y="223"/>
                  </a:cubicBezTo>
                  <a:cubicBezTo>
                    <a:pt x="141" y="204"/>
                    <a:pt x="136" y="190"/>
                    <a:pt x="125" y="180"/>
                  </a:cubicBezTo>
                  <a:cubicBezTo>
                    <a:pt x="113" y="170"/>
                    <a:pt x="98" y="165"/>
                    <a:pt x="78" y="165"/>
                  </a:cubicBezTo>
                  <a:lnTo>
                    <a:pt x="47" y="165"/>
                  </a:lnTo>
                  <a:lnTo>
                    <a:pt x="47" y="131"/>
                  </a:lnTo>
                  <a:lnTo>
                    <a:pt x="80" y="131"/>
                  </a:lnTo>
                  <a:cubicBezTo>
                    <a:pt x="98" y="131"/>
                    <a:pt x="111" y="127"/>
                    <a:pt x="121" y="119"/>
                  </a:cubicBezTo>
                  <a:cubicBezTo>
                    <a:pt x="130" y="111"/>
                    <a:pt x="135" y="99"/>
                    <a:pt x="135" y="84"/>
                  </a:cubicBezTo>
                  <a:cubicBezTo>
                    <a:pt x="135" y="68"/>
                    <a:pt x="130" y="56"/>
                    <a:pt x="120" y="47"/>
                  </a:cubicBezTo>
                  <a:cubicBezTo>
                    <a:pt x="110" y="39"/>
                    <a:pt x="96" y="35"/>
                    <a:pt x="78" y="35"/>
                  </a:cubicBezTo>
                  <a:cubicBezTo>
                    <a:pt x="68" y="35"/>
                    <a:pt x="58" y="36"/>
                    <a:pt x="46" y="38"/>
                  </a:cubicBezTo>
                  <a:cubicBezTo>
                    <a:pt x="35" y="41"/>
                    <a:pt x="22" y="45"/>
                    <a:pt x="8" y="50"/>
                  </a:cubicBezTo>
                  <a:lnTo>
                    <a:pt x="8" y="13"/>
                  </a:lnTo>
                  <a:cubicBezTo>
                    <a:pt x="22" y="9"/>
                    <a:pt x="35" y="5"/>
                    <a:pt x="47" y="3"/>
                  </a:cubicBezTo>
                  <a:cubicBezTo>
                    <a:pt x="59" y="1"/>
                    <a:pt x="71" y="0"/>
                    <a:pt x="81" y="0"/>
                  </a:cubicBezTo>
                  <a:cubicBezTo>
                    <a:pt x="109" y="0"/>
                    <a:pt x="131" y="7"/>
                    <a:pt x="147" y="21"/>
                  </a:cubicBezTo>
                  <a:cubicBezTo>
                    <a:pt x="163" y="36"/>
                    <a:pt x="171" y="55"/>
                    <a:pt x="171" y="79"/>
                  </a:cubicBezTo>
                  <a:cubicBezTo>
                    <a:pt x="171" y="96"/>
                    <a:pt x="167" y="110"/>
                    <a:pt x="158" y="122"/>
                  </a:cubicBezTo>
                  <a:cubicBezTo>
                    <a:pt x="150" y="134"/>
                    <a:pt x="138" y="142"/>
                    <a:pt x="122" y="1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299">
              <a:extLst>
                <a:ext uri="{FF2B5EF4-FFF2-40B4-BE49-F238E27FC236}">
                  <a16:creationId xmlns:a16="http://schemas.microsoft.com/office/drawing/2014/main" id="{2F0E9E07-BE08-4330-AB4B-E2F93EA4E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411" y="5530381"/>
              <a:ext cx="64516" cy="120071"/>
            </a:xfrm>
            <a:custGeom>
              <a:avLst/>
              <a:gdLst>
                <a:gd name="T0" fmla="*/ 44 w 171"/>
                <a:gd name="T1" fmla="*/ 277 h 311"/>
                <a:gd name="T2" fmla="*/ 171 w 171"/>
                <a:gd name="T3" fmla="*/ 277 h 311"/>
                <a:gd name="T4" fmla="*/ 171 w 171"/>
                <a:gd name="T5" fmla="*/ 311 h 311"/>
                <a:gd name="T6" fmla="*/ 0 w 171"/>
                <a:gd name="T7" fmla="*/ 311 h 311"/>
                <a:gd name="T8" fmla="*/ 0 w 171"/>
                <a:gd name="T9" fmla="*/ 277 h 311"/>
                <a:gd name="T10" fmla="*/ 57 w 171"/>
                <a:gd name="T11" fmla="*/ 211 h 311"/>
                <a:gd name="T12" fmla="*/ 102 w 171"/>
                <a:gd name="T13" fmla="*/ 158 h 311"/>
                <a:gd name="T14" fmla="*/ 126 w 171"/>
                <a:gd name="T15" fmla="*/ 120 h 311"/>
                <a:gd name="T16" fmla="*/ 133 w 171"/>
                <a:gd name="T17" fmla="*/ 90 h 311"/>
                <a:gd name="T18" fmla="*/ 118 w 171"/>
                <a:gd name="T19" fmla="*/ 50 h 311"/>
                <a:gd name="T20" fmla="*/ 79 w 171"/>
                <a:gd name="T21" fmla="*/ 35 h 311"/>
                <a:gd name="T22" fmla="*/ 43 w 171"/>
                <a:gd name="T23" fmla="*/ 41 h 311"/>
                <a:gd name="T24" fmla="*/ 2 w 171"/>
                <a:gd name="T25" fmla="*/ 62 h 311"/>
                <a:gd name="T26" fmla="*/ 2 w 171"/>
                <a:gd name="T27" fmla="*/ 20 h 311"/>
                <a:gd name="T28" fmla="*/ 43 w 171"/>
                <a:gd name="T29" fmla="*/ 5 h 311"/>
                <a:gd name="T30" fmla="*/ 78 w 171"/>
                <a:gd name="T31" fmla="*/ 0 h 311"/>
                <a:gd name="T32" fmla="*/ 145 w 171"/>
                <a:gd name="T33" fmla="*/ 24 h 311"/>
                <a:gd name="T34" fmla="*/ 170 w 171"/>
                <a:gd name="T35" fmla="*/ 87 h 311"/>
                <a:gd name="T36" fmla="*/ 164 w 171"/>
                <a:gd name="T37" fmla="*/ 123 h 311"/>
                <a:gd name="T38" fmla="*/ 141 w 171"/>
                <a:gd name="T39" fmla="*/ 163 h 311"/>
                <a:gd name="T40" fmla="*/ 112 w 171"/>
                <a:gd name="T41" fmla="*/ 197 h 311"/>
                <a:gd name="T42" fmla="*/ 44 w 171"/>
                <a:gd name="T43" fmla="*/ 27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1" h="311">
                  <a:moveTo>
                    <a:pt x="44" y="277"/>
                  </a:moveTo>
                  <a:lnTo>
                    <a:pt x="171" y="277"/>
                  </a:lnTo>
                  <a:lnTo>
                    <a:pt x="171" y="311"/>
                  </a:lnTo>
                  <a:lnTo>
                    <a:pt x="0" y="311"/>
                  </a:lnTo>
                  <a:lnTo>
                    <a:pt x="0" y="277"/>
                  </a:lnTo>
                  <a:cubicBezTo>
                    <a:pt x="14" y="260"/>
                    <a:pt x="33" y="239"/>
                    <a:pt x="57" y="211"/>
                  </a:cubicBezTo>
                  <a:cubicBezTo>
                    <a:pt x="81" y="184"/>
                    <a:pt x="96" y="166"/>
                    <a:pt x="102" y="158"/>
                  </a:cubicBezTo>
                  <a:cubicBezTo>
                    <a:pt x="114" y="143"/>
                    <a:pt x="122" y="131"/>
                    <a:pt x="126" y="120"/>
                  </a:cubicBezTo>
                  <a:cubicBezTo>
                    <a:pt x="131" y="110"/>
                    <a:pt x="133" y="100"/>
                    <a:pt x="133" y="90"/>
                  </a:cubicBezTo>
                  <a:cubicBezTo>
                    <a:pt x="133" y="74"/>
                    <a:pt x="128" y="60"/>
                    <a:pt x="118" y="50"/>
                  </a:cubicBezTo>
                  <a:cubicBezTo>
                    <a:pt x="108" y="40"/>
                    <a:pt x="95" y="35"/>
                    <a:pt x="79" y="35"/>
                  </a:cubicBezTo>
                  <a:cubicBezTo>
                    <a:pt x="68" y="35"/>
                    <a:pt x="55" y="37"/>
                    <a:pt x="43" y="41"/>
                  </a:cubicBezTo>
                  <a:cubicBezTo>
                    <a:pt x="30" y="46"/>
                    <a:pt x="17" y="53"/>
                    <a:pt x="2" y="62"/>
                  </a:cubicBezTo>
                  <a:lnTo>
                    <a:pt x="2" y="20"/>
                  </a:lnTo>
                  <a:cubicBezTo>
                    <a:pt x="17" y="13"/>
                    <a:pt x="31" y="8"/>
                    <a:pt x="43" y="5"/>
                  </a:cubicBezTo>
                  <a:cubicBezTo>
                    <a:pt x="56" y="2"/>
                    <a:pt x="68" y="0"/>
                    <a:pt x="78" y="0"/>
                  </a:cubicBezTo>
                  <a:cubicBezTo>
                    <a:pt x="106" y="0"/>
                    <a:pt x="128" y="8"/>
                    <a:pt x="145" y="24"/>
                  </a:cubicBezTo>
                  <a:cubicBezTo>
                    <a:pt x="162" y="39"/>
                    <a:pt x="170" y="61"/>
                    <a:pt x="170" y="87"/>
                  </a:cubicBezTo>
                  <a:cubicBezTo>
                    <a:pt x="170" y="100"/>
                    <a:pt x="168" y="112"/>
                    <a:pt x="164" y="123"/>
                  </a:cubicBezTo>
                  <a:cubicBezTo>
                    <a:pt x="159" y="134"/>
                    <a:pt x="152" y="148"/>
                    <a:pt x="141" y="163"/>
                  </a:cubicBezTo>
                  <a:cubicBezTo>
                    <a:pt x="138" y="167"/>
                    <a:pt x="128" y="178"/>
                    <a:pt x="112" y="197"/>
                  </a:cubicBezTo>
                  <a:cubicBezTo>
                    <a:pt x="96" y="216"/>
                    <a:pt x="74" y="243"/>
                    <a:pt x="44" y="2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300">
              <a:extLst>
                <a:ext uri="{FF2B5EF4-FFF2-40B4-BE49-F238E27FC236}">
                  <a16:creationId xmlns:a16="http://schemas.microsoft.com/office/drawing/2014/main" id="{20E97735-6B5B-481B-96B3-A5B9B783E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8801" y="3992761"/>
              <a:ext cx="98565" cy="118278"/>
            </a:xfrm>
            <a:custGeom>
              <a:avLst/>
              <a:gdLst>
                <a:gd name="T0" fmla="*/ 0 w 257"/>
                <a:gd name="T1" fmla="*/ 0 h 304"/>
                <a:gd name="T2" fmla="*/ 257 w 257"/>
                <a:gd name="T3" fmla="*/ 0 h 304"/>
                <a:gd name="T4" fmla="*/ 257 w 257"/>
                <a:gd name="T5" fmla="*/ 35 h 304"/>
                <a:gd name="T6" fmla="*/ 149 w 257"/>
                <a:gd name="T7" fmla="*/ 35 h 304"/>
                <a:gd name="T8" fmla="*/ 149 w 257"/>
                <a:gd name="T9" fmla="*/ 304 h 304"/>
                <a:gd name="T10" fmla="*/ 108 w 257"/>
                <a:gd name="T11" fmla="*/ 304 h 304"/>
                <a:gd name="T12" fmla="*/ 108 w 257"/>
                <a:gd name="T13" fmla="*/ 35 h 304"/>
                <a:gd name="T14" fmla="*/ 0 w 257"/>
                <a:gd name="T15" fmla="*/ 35 h 304"/>
                <a:gd name="T16" fmla="*/ 0 w 257"/>
                <a:gd name="T17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7" h="304">
                  <a:moveTo>
                    <a:pt x="0" y="0"/>
                  </a:moveTo>
                  <a:lnTo>
                    <a:pt x="257" y="0"/>
                  </a:lnTo>
                  <a:lnTo>
                    <a:pt x="257" y="35"/>
                  </a:lnTo>
                  <a:lnTo>
                    <a:pt x="149" y="35"/>
                  </a:lnTo>
                  <a:lnTo>
                    <a:pt x="149" y="304"/>
                  </a:lnTo>
                  <a:lnTo>
                    <a:pt x="108" y="304"/>
                  </a:lnTo>
                  <a:lnTo>
                    <a:pt x="108" y="35"/>
                  </a:lnTo>
                  <a:lnTo>
                    <a:pt x="0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301">
              <a:extLst>
                <a:ext uri="{FF2B5EF4-FFF2-40B4-BE49-F238E27FC236}">
                  <a16:creationId xmlns:a16="http://schemas.microsoft.com/office/drawing/2014/main" id="{94144B0B-8878-418D-9511-3B7F4E0861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7654" y="4019642"/>
              <a:ext cx="82436" cy="93189"/>
            </a:xfrm>
            <a:custGeom>
              <a:avLst/>
              <a:gdLst>
                <a:gd name="T0" fmla="*/ 211 w 211"/>
                <a:gd name="T1" fmla="*/ 110 h 240"/>
                <a:gd name="T2" fmla="*/ 211 w 211"/>
                <a:gd name="T3" fmla="*/ 129 h 240"/>
                <a:gd name="T4" fmla="*/ 39 w 211"/>
                <a:gd name="T5" fmla="*/ 129 h 240"/>
                <a:gd name="T6" fmla="*/ 62 w 211"/>
                <a:gd name="T7" fmla="*/ 188 h 240"/>
                <a:gd name="T8" fmla="*/ 121 w 211"/>
                <a:gd name="T9" fmla="*/ 208 h 240"/>
                <a:gd name="T10" fmla="*/ 162 w 211"/>
                <a:gd name="T11" fmla="*/ 203 h 240"/>
                <a:gd name="T12" fmla="*/ 203 w 211"/>
                <a:gd name="T13" fmla="*/ 187 h 240"/>
                <a:gd name="T14" fmla="*/ 203 w 211"/>
                <a:gd name="T15" fmla="*/ 222 h 240"/>
                <a:gd name="T16" fmla="*/ 161 w 211"/>
                <a:gd name="T17" fmla="*/ 235 h 240"/>
                <a:gd name="T18" fmla="*/ 118 w 211"/>
                <a:gd name="T19" fmla="*/ 240 h 240"/>
                <a:gd name="T20" fmla="*/ 32 w 211"/>
                <a:gd name="T21" fmla="*/ 208 h 240"/>
                <a:gd name="T22" fmla="*/ 0 w 211"/>
                <a:gd name="T23" fmla="*/ 122 h 240"/>
                <a:gd name="T24" fmla="*/ 30 w 211"/>
                <a:gd name="T25" fmla="*/ 33 h 240"/>
                <a:gd name="T26" fmla="*/ 112 w 211"/>
                <a:gd name="T27" fmla="*/ 0 h 240"/>
                <a:gd name="T28" fmla="*/ 184 w 211"/>
                <a:gd name="T29" fmla="*/ 30 h 240"/>
                <a:gd name="T30" fmla="*/ 211 w 211"/>
                <a:gd name="T31" fmla="*/ 110 h 240"/>
                <a:gd name="T32" fmla="*/ 174 w 211"/>
                <a:gd name="T33" fmla="*/ 99 h 240"/>
                <a:gd name="T34" fmla="*/ 157 w 211"/>
                <a:gd name="T35" fmla="*/ 50 h 240"/>
                <a:gd name="T36" fmla="*/ 112 w 211"/>
                <a:gd name="T37" fmla="*/ 32 h 240"/>
                <a:gd name="T38" fmla="*/ 62 w 211"/>
                <a:gd name="T39" fmla="*/ 50 h 240"/>
                <a:gd name="T40" fmla="*/ 40 w 211"/>
                <a:gd name="T41" fmla="*/ 100 h 240"/>
                <a:gd name="T42" fmla="*/ 174 w 211"/>
                <a:gd name="T43" fmla="*/ 9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1" h="240">
                  <a:moveTo>
                    <a:pt x="211" y="110"/>
                  </a:moveTo>
                  <a:lnTo>
                    <a:pt x="211" y="129"/>
                  </a:lnTo>
                  <a:lnTo>
                    <a:pt x="39" y="129"/>
                  </a:lnTo>
                  <a:cubicBezTo>
                    <a:pt x="41" y="155"/>
                    <a:pt x="49" y="174"/>
                    <a:pt x="62" y="188"/>
                  </a:cubicBezTo>
                  <a:cubicBezTo>
                    <a:pt x="76" y="201"/>
                    <a:pt x="96" y="208"/>
                    <a:pt x="121" y="208"/>
                  </a:cubicBezTo>
                  <a:cubicBezTo>
                    <a:pt x="135" y="208"/>
                    <a:pt x="149" y="206"/>
                    <a:pt x="162" y="203"/>
                  </a:cubicBezTo>
                  <a:cubicBezTo>
                    <a:pt x="176" y="199"/>
                    <a:pt x="189" y="194"/>
                    <a:pt x="203" y="187"/>
                  </a:cubicBezTo>
                  <a:lnTo>
                    <a:pt x="203" y="222"/>
                  </a:lnTo>
                  <a:cubicBezTo>
                    <a:pt x="189" y="228"/>
                    <a:pt x="175" y="232"/>
                    <a:pt x="161" y="235"/>
                  </a:cubicBezTo>
                  <a:cubicBezTo>
                    <a:pt x="147" y="238"/>
                    <a:pt x="133" y="240"/>
                    <a:pt x="118" y="240"/>
                  </a:cubicBezTo>
                  <a:cubicBezTo>
                    <a:pt x="82" y="240"/>
                    <a:pt x="53" y="229"/>
                    <a:pt x="32" y="208"/>
                  </a:cubicBezTo>
                  <a:cubicBezTo>
                    <a:pt x="11" y="187"/>
                    <a:pt x="0" y="158"/>
                    <a:pt x="0" y="122"/>
                  </a:cubicBezTo>
                  <a:cubicBezTo>
                    <a:pt x="0" y="85"/>
                    <a:pt x="10" y="55"/>
                    <a:pt x="30" y="33"/>
                  </a:cubicBezTo>
                  <a:cubicBezTo>
                    <a:pt x="50" y="11"/>
                    <a:pt x="78" y="0"/>
                    <a:pt x="112" y="0"/>
                  </a:cubicBezTo>
                  <a:cubicBezTo>
                    <a:pt x="142" y="0"/>
                    <a:pt x="167" y="10"/>
                    <a:pt x="184" y="30"/>
                  </a:cubicBezTo>
                  <a:cubicBezTo>
                    <a:pt x="202" y="50"/>
                    <a:pt x="211" y="77"/>
                    <a:pt x="211" y="110"/>
                  </a:cubicBezTo>
                  <a:close/>
                  <a:moveTo>
                    <a:pt x="174" y="99"/>
                  </a:moveTo>
                  <a:cubicBezTo>
                    <a:pt x="174" y="79"/>
                    <a:pt x="168" y="63"/>
                    <a:pt x="157" y="50"/>
                  </a:cubicBezTo>
                  <a:cubicBezTo>
                    <a:pt x="145" y="38"/>
                    <a:pt x="131" y="32"/>
                    <a:pt x="112" y="32"/>
                  </a:cubicBezTo>
                  <a:cubicBezTo>
                    <a:pt x="91" y="32"/>
                    <a:pt x="75" y="38"/>
                    <a:pt x="62" y="50"/>
                  </a:cubicBezTo>
                  <a:cubicBezTo>
                    <a:pt x="49" y="62"/>
                    <a:pt x="42" y="78"/>
                    <a:pt x="40" y="100"/>
                  </a:cubicBezTo>
                  <a:lnTo>
                    <a:pt x="174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302">
              <a:extLst>
                <a:ext uri="{FF2B5EF4-FFF2-40B4-BE49-F238E27FC236}">
                  <a16:creationId xmlns:a16="http://schemas.microsoft.com/office/drawing/2014/main" id="{B62F6210-61C0-4D8C-B64F-7D86B7F5A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3388" y="4019642"/>
              <a:ext cx="73476" cy="91397"/>
            </a:xfrm>
            <a:custGeom>
              <a:avLst/>
              <a:gdLst>
                <a:gd name="T0" fmla="*/ 191 w 191"/>
                <a:gd name="T1" fmla="*/ 96 h 234"/>
                <a:gd name="T2" fmla="*/ 191 w 191"/>
                <a:gd name="T3" fmla="*/ 234 h 234"/>
                <a:gd name="T4" fmla="*/ 154 w 191"/>
                <a:gd name="T5" fmla="*/ 234 h 234"/>
                <a:gd name="T6" fmla="*/ 154 w 191"/>
                <a:gd name="T7" fmla="*/ 97 h 234"/>
                <a:gd name="T8" fmla="*/ 141 w 191"/>
                <a:gd name="T9" fmla="*/ 49 h 234"/>
                <a:gd name="T10" fmla="*/ 103 w 191"/>
                <a:gd name="T11" fmla="*/ 33 h 234"/>
                <a:gd name="T12" fmla="*/ 55 w 191"/>
                <a:gd name="T13" fmla="*/ 52 h 234"/>
                <a:gd name="T14" fmla="*/ 38 w 191"/>
                <a:gd name="T15" fmla="*/ 105 h 234"/>
                <a:gd name="T16" fmla="*/ 38 w 191"/>
                <a:gd name="T17" fmla="*/ 234 h 234"/>
                <a:gd name="T18" fmla="*/ 0 w 191"/>
                <a:gd name="T19" fmla="*/ 234 h 234"/>
                <a:gd name="T20" fmla="*/ 0 w 191"/>
                <a:gd name="T21" fmla="*/ 6 h 234"/>
                <a:gd name="T22" fmla="*/ 38 w 191"/>
                <a:gd name="T23" fmla="*/ 6 h 234"/>
                <a:gd name="T24" fmla="*/ 38 w 191"/>
                <a:gd name="T25" fmla="*/ 41 h 234"/>
                <a:gd name="T26" fmla="*/ 69 w 191"/>
                <a:gd name="T27" fmla="*/ 11 h 234"/>
                <a:gd name="T28" fmla="*/ 112 w 191"/>
                <a:gd name="T29" fmla="*/ 0 h 234"/>
                <a:gd name="T30" fmla="*/ 171 w 191"/>
                <a:gd name="T31" fmla="*/ 25 h 234"/>
                <a:gd name="T32" fmla="*/ 191 w 191"/>
                <a:gd name="T33" fmla="*/ 96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1" h="234">
                  <a:moveTo>
                    <a:pt x="191" y="96"/>
                  </a:moveTo>
                  <a:lnTo>
                    <a:pt x="191" y="234"/>
                  </a:lnTo>
                  <a:lnTo>
                    <a:pt x="154" y="234"/>
                  </a:lnTo>
                  <a:lnTo>
                    <a:pt x="154" y="97"/>
                  </a:lnTo>
                  <a:cubicBezTo>
                    <a:pt x="154" y="76"/>
                    <a:pt x="149" y="60"/>
                    <a:pt x="141" y="49"/>
                  </a:cubicBezTo>
                  <a:cubicBezTo>
                    <a:pt x="133" y="38"/>
                    <a:pt x="120" y="33"/>
                    <a:pt x="103" y="33"/>
                  </a:cubicBezTo>
                  <a:cubicBezTo>
                    <a:pt x="83" y="33"/>
                    <a:pt x="67" y="39"/>
                    <a:pt x="55" y="52"/>
                  </a:cubicBezTo>
                  <a:cubicBezTo>
                    <a:pt x="44" y="65"/>
                    <a:pt x="38" y="83"/>
                    <a:pt x="38" y="105"/>
                  </a:cubicBezTo>
                  <a:lnTo>
                    <a:pt x="38" y="234"/>
                  </a:lnTo>
                  <a:lnTo>
                    <a:pt x="0" y="234"/>
                  </a:lnTo>
                  <a:lnTo>
                    <a:pt x="0" y="6"/>
                  </a:lnTo>
                  <a:lnTo>
                    <a:pt x="38" y="6"/>
                  </a:lnTo>
                  <a:lnTo>
                    <a:pt x="38" y="41"/>
                  </a:lnTo>
                  <a:cubicBezTo>
                    <a:pt x="47" y="28"/>
                    <a:pt x="57" y="17"/>
                    <a:pt x="69" y="11"/>
                  </a:cubicBezTo>
                  <a:cubicBezTo>
                    <a:pt x="82" y="4"/>
                    <a:pt x="96" y="0"/>
                    <a:pt x="112" y="0"/>
                  </a:cubicBezTo>
                  <a:cubicBezTo>
                    <a:pt x="138" y="0"/>
                    <a:pt x="158" y="8"/>
                    <a:pt x="171" y="25"/>
                  </a:cubicBezTo>
                  <a:cubicBezTo>
                    <a:pt x="184" y="41"/>
                    <a:pt x="191" y="65"/>
                    <a:pt x="191" y="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303">
              <a:extLst>
                <a:ext uri="{FF2B5EF4-FFF2-40B4-BE49-F238E27FC236}">
                  <a16:creationId xmlns:a16="http://schemas.microsoft.com/office/drawing/2014/main" id="{88A8B7AE-8B85-4684-A704-3AE2BE1DD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0161" y="4019642"/>
              <a:ext cx="66308" cy="93189"/>
            </a:xfrm>
            <a:custGeom>
              <a:avLst/>
              <a:gdLst>
                <a:gd name="T0" fmla="*/ 161 w 174"/>
                <a:gd name="T1" fmla="*/ 13 h 240"/>
                <a:gd name="T2" fmla="*/ 161 w 174"/>
                <a:gd name="T3" fmla="*/ 48 h 240"/>
                <a:gd name="T4" fmla="*/ 129 w 174"/>
                <a:gd name="T5" fmla="*/ 36 h 240"/>
                <a:gd name="T6" fmla="*/ 93 w 174"/>
                <a:gd name="T7" fmla="*/ 32 h 240"/>
                <a:gd name="T8" fmla="*/ 51 w 174"/>
                <a:gd name="T9" fmla="*/ 40 h 240"/>
                <a:gd name="T10" fmla="*/ 37 w 174"/>
                <a:gd name="T11" fmla="*/ 66 h 240"/>
                <a:gd name="T12" fmla="*/ 47 w 174"/>
                <a:gd name="T13" fmla="*/ 86 h 240"/>
                <a:gd name="T14" fmla="*/ 87 w 174"/>
                <a:gd name="T15" fmla="*/ 100 h 240"/>
                <a:gd name="T16" fmla="*/ 100 w 174"/>
                <a:gd name="T17" fmla="*/ 103 h 240"/>
                <a:gd name="T18" fmla="*/ 157 w 174"/>
                <a:gd name="T19" fmla="*/ 128 h 240"/>
                <a:gd name="T20" fmla="*/ 174 w 174"/>
                <a:gd name="T21" fmla="*/ 171 h 240"/>
                <a:gd name="T22" fmla="*/ 148 w 174"/>
                <a:gd name="T23" fmla="*/ 221 h 240"/>
                <a:gd name="T24" fmla="*/ 79 w 174"/>
                <a:gd name="T25" fmla="*/ 240 h 240"/>
                <a:gd name="T26" fmla="*/ 41 w 174"/>
                <a:gd name="T27" fmla="*/ 236 h 240"/>
                <a:gd name="T28" fmla="*/ 0 w 174"/>
                <a:gd name="T29" fmla="*/ 225 h 240"/>
                <a:gd name="T30" fmla="*/ 0 w 174"/>
                <a:gd name="T31" fmla="*/ 187 h 240"/>
                <a:gd name="T32" fmla="*/ 40 w 174"/>
                <a:gd name="T33" fmla="*/ 203 h 240"/>
                <a:gd name="T34" fmla="*/ 80 w 174"/>
                <a:gd name="T35" fmla="*/ 208 h 240"/>
                <a:gd name="T36" fmla="*/ 121 w 174"/>
                <a:gd name="T37" fmla="*/ 199 h 240"/>
                <a:gd name="T38" fmla="*/ 135 w 174"/>
                <a:gd name="T39" fmla="*/ 174 h 240"/>
                <a:gd name="T40" fmla="*/ 125 w 174"/>
                <a:gd name="T41" fmla="*/ 150 h 240"/>
                <a:gd name="T42" fmla="*/ 80 w 174"/>
                <a:gd name="T43" fmla="*/ 135 h 240"/>
                <a:gd name="T44" fmla="*/ 67 w 174"/>
                <a:gd name="T45" fmla="*/ 132 h 240"/>
                <a:gd name="T46" fmla="*/ 17 w 174"/>
                <a:gd name="T47" fmla="*/ 109 h 240"/>
                <a:gd name="T48" fmla="*/ 1 w 174"/>
                <a:gd name="T49" fmla="*/ 68 h 240"/>
                <a:gd name="T50" fmla="*/ 24 w 174"/>
                <a:gd name="T51" fmla="*/ 18 h 240"/>
                <a:gd name="T52" fmla="*/ 89 w 174"/>
                <a:gd name="T53" fmla="*/ 0 h 240"/>
                <a:gd name="T54" fmla="*/ 128 w 174"/>
                <a:gd name="T55" fmla="*/ 3 h 240"/>
                <a:gd name="T56" fmla="*/ 161 w 174"/>
                <a:gd name="T57" fmla="*/ 13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4" h="240">
                  <a:moveTo>
                    <a:pt x="161" y="13"/>
                  </a:moveTo>
                  <a:lnTo>
                    <a:pt x="161" y="48"/>
                  </a:lnTo>
                  <a:cubicBezTo>
                    <a:pt x="151" y="43"/>
                    <a:pt x="140" y="38"/>
                    <a:pt x="129" y="36"/>
                  </a:cubicBezTo>
                  <a:cubicBezTo>
                    <a:pt x="117" y="33"/>
                    <a:pt x="105" y="32"/>
                    <a:pt x="93" y="32"/>
                  </a:cubicBezTo>
                  <a:cubicBezTo>
                    <a:pt x="75" y="32"/>
                    <a:pt x="61" y="35"/>
                    <a:pt x="51" y="40"/>
                  </a:cubicBezTo>
                  <a:cubicBezTo>
                    <a:pt x="42" y="46"/>
                    <a:pt x="37" y="54"/>
                    <a:pt x="37" y="66"/>
                  </a:cubicBezTo>
                  <a:cubicBezTo>
                    <a:pt x="37" y="75"/>
                    <a:pt x="41" y="81"/>
                    <a:pt x="47" y="86"/>
                  </a:cubicBezTo>
                  <a:cubicBezTo>
                    <a:pt x="54" y="91"/>
                    <a:pt x="67" y="96"/>
                    <a:pt x="87" y="100"/>
                  </a:cubicBezTo>
                  <a:lnTo>
                    <a:pt x="100" y="103"/>
                  </a:lnTo>
                  <a:cubicBezTo>
                    <a:pt x="127" y="109"/>
                    <a:pt x="146" y="117"/>
                    <a:pt x="157" y="128"/>
                  </a:cubicBezTo>
                  <a:cubicBezTo>
                    <a:pt x="168" y="138"/>
                    <a:pt x="174" y="152"/>
                    <a:pt x="174" y="171"/>
                  </a:cubicBezTo>
                  <a:cubicBezTo>
                    <a:pt x="174" y="192"/>
                    <a:pt x="165" y="209"/>
                    <a:pt x="148" y="221"/>
                  </a:cubicBezTo>
                  <a:cubicBezTo>
                    <a:pt x="132" y="233"/>
                    <a:pt x="109" y="240"/>
                    <a:pt x="79" y="240"/>
                  </a:cubicBezTo>
                  <a:cubicBezTo>
                    <a:pt x="67" y="240"/>
                    <a:pt x="55" y="238"/>
                    <a:pt x="41" y="236"/>
                  </a:cubicBezTo>
                  <a:cubicBezTo>
                    <a:pt x="28" y="234"/>
                    <a:pt x="14" y="230"/>
                    <a:pt x="0" y="225"/>
                  </a:cubicBezTo>
                  <a:lnTo>
                    <a:pt x="0" y="187"/>
                  </a:lnTo>
                  <a:cubicBezTo>
                    <a:pt x="13" y="194"/>
                    <a:pt x="27" y="199"/>
                    <a:pt x="40" y="203"/>
                  </a:cubicBezTo>
                  <a:cubicBezTo>
                    <a:pt x="54" y="207"/>
                    <a:pt x="67" y="208"/>
                    <a:pt x="80" y="208"/>
                  </a:cubicBezTo>
                  <a:cubicBezTo>
                    <a:pt x="98" y="208"/>
                    <a:pt x="111" y="205"/>
                    <a:pt x="121" y="199"/>
                  </a:cubicBezTo>
                  <a:cubicBezTo>
                    <a:pt x="130" y="193"/>
                    <a:pt x="135" y="185"/>
                    <a:pt x="135" y="174"/>
                  </a:cubicBezTo>
                  <a:cubicBezTo>
                    <a:pt x="135" y="164"/>
                    <a:pt x="132" y="156"/>
                    <a:pt x="125" y="150"/>
                  </a:cubicBezTo>
                  <a:cubicBezTo>
                    <a:pt x="118" y="145"/>
                    <a:pt x="103" y="140"/>
                    <a:pt x="80" y="135"/>
                  </a:cubicBezTo>
                  <a:lnTo>
                    <a:pt x="67" y="132"/>
                  </a:lnTo>
                  <a:cubicBezTo>
                    <a:pt x="44" y="127"/>
                    <a:pt x="27" y="119"/>
                    <a:pt x="17" y="109"/>
                  </a:cubicBezTo>
                  <a:cubicBezTo>
                    <a:pt x="6" y="99"/>
                    <a:pt x="1" y="85"/>
                    <a:pt x="1" y="68"/>
                  </a:cubicBezTo>
                  <a:cubicBezTo>
                    <a:pt x="1" y="46"/>
                    <a:pt x="9" y="30"/>
                    <a:pt x="24" y="18"/>
                  </a:cubicBezTo>
                  <a:cubicBezTo>
                    <a:pt x="39" y="6"/>
                    <a:pt x="61" y="0"/>
                    <a:pt x="89" y="0"/>
                  </a:cubicBezTo>
                  <a:cubicBezTo>
                    <a:pt x="102" y="0"/>
                    <a:pt x="115" y="1"/>
                    <a:pt x="128" y="3"/>
                  </a:cubicBezTo>
                  <a:cubicBezTo>
                    <a:pt x="140" y="5"/>
                    <a:pt x="151" y="8"/>
                    <a:pt x="161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304">
              <a:extLst>
                <a:ext uri="{FF2B5EF4-FFF2-40B4-BE49-F238E27FC236}">
                  <a16:creationId xmlns:a16="http://schemas.microsoft.com/office/drawing/2014/main" id="{CB337CE0-EA60-4B7B-A387-A8FA260D5E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94389" y="4019642"/>
              <a:ext cx="80644" cy="93189"/>
            </a:xfrm>
            <a:custGeom>
              <a:avLst/>
              <a:gdLst>
                <a:gd name="T0" fmla="*/ 105 w 209"/>
                <a:gd name="T1" fmla="*/ 32 h 240"/>
                <a:gd name="T2" fmla="*/ 57 w 209"/>
                <a:gd name="T3" fmla="*/ 56 h 240"/>
                <a:gd name="T4" fmla="*/ 40 w 209"/>
                <a:gd name="T5" fmla="*/ 120 h 240"/>
                <a:gd name="T6" fmla="*/ 57 w 209"/>
                <a:gd name="T7" fmla="*/ 184 h 240"/>
                <a:gd name="T8" fmla="*/ 105 w 209"/>
                <a:gd name="T9" fmla="*/ 208 h 240"/>
                <a:gd name="T10" fmla="*/ 152 w 209"/>
                <a:gd name="T11" fmla="*/ 184 h 240"/>
                <a:gd name="T12" fmla="*/ 170 w 209"/>
                <a:gd name="T13" fmla="*/ 120 h 240"/>
                <a:gd name="T14" fmla="*/ 152 w 209"/>
                <a:gd name="T15" fmla="*/ 56 h 240"/>
                <a:gd name="T16" fmla="*/ 105 w 209"/>
                <a:gd name="T17" fmla="*/ 32 h 240"/>
                <a:gd name="T18" fmla="*/ 105 w 209"/>
                <a:gd name="T19" fmla="*/ 0 h 240"/>
                <a:gd name="T20" fmla="*/ 181 w 209"/>
                <a:gd name="T21" fmla="*/ 32 h 240"/>
                <a:gd name="T22" fmla="*/ 209 w 209"/>
                <a:gd name="T23" fmla="*/ 120 h 240"/>
                <a:gd name="T24" fmla="*/ 181 w 209"/>
                <a:gd name="T25" fmla="*/ 208 h 240"/>
                <a:gd name="T26" fmla="*/ 105 w 209"/>
                <a:gd name="T27" fmla="*/ 240 h 240"/>
                <a:gd name="T28" fmla="*/ 28 w 209"/>
                <a:gd name="T29" fmla="*/ 208 h 240"/>
                <a:gd name="T30" fmla="*/ 0 w 209"/>
                <a:gd name="T31" fmla="*/ 120 h 240"/>
                <a:gd name="T32" fmla="*/ 28 w 209"/>
                <a:gd name="T33" fmla="*/ 32 h 240"/>
                <a:gd name="T34" fmla="*/ 105 w 209"/>
                <a:gd name="T3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9" h="240">
                  <a:moveTo>
                    <a:pt x="105" y="32"/>
                  </a:moveTo>
                  <a:cubicBezTo>
                    <a:pt x="85" y="32"/>
                    <a:pt x="69" y="40"/>
                    <a:pt x="57" y="56"/>
                  </a:cubicBezTo>
                  <a:cubicBezTo>
                    <a:pt x="46" y="71"/>
                    <a:pt x="40" y="93"/>
                    <a:pt x="40" y="120"/>
                  </a:cubicBezTo>
                  <a:cubicBezTo>
                    <a:pt x="40" y="147"/>
                    <a:pt x="45" y="169"/>
                    <a:pt x="57" y="184"/>
                  </a:cubicBezTo>
                  <a:cubicBezTo>
                    <a:pt x="69" y="200"/>
                    <a:pt x="85" y="208"/>
                    <a:pt x="105" y="208"/>
                  </a:cubicBezTo>
                  <a:cubicBezTo>
                    <a:pt x="125" y="208"/>
                    <a:pt x="141" y="200"/>
                    <a:pt x="152" y="184"/>
                  </a:cubicBezTo>
                  <a:cubicBezTo>
                    <a:pt x="164" y="169"/>
                    <a:pt x="170" y="147"/>
                    <a:pt x="170" y="120"/>
                  </a:cubicBezTo>
                  <a:cubicBezTo>
                    <a:pt x="170" y="93"/>
                    <a:pt x="164" y="72"/>
                    <a:pt x="152" y="56"/>
                  </a:cubicBezTo>
                  <a:cubicBezTo>
                    <a:pt x="141" y="40"/>
                    <a:pt x="125" y="32"/>
                    <a:pt x="105" y="32"/>
                  </a:cubicBezTo>
                  <a:close/>
                  <a:moveTo>
                    <a:pt x="105" y="0"/>
                  </a:moveTo>
                  <a:cubicBezTo>
                    <a:pt x="137" y="0"/>
                    <a:pt x="163" y="11"/>
                    <a:pt x="181" y="32"/>
                  </a:cubicBezTo>
                  <a:cubicBezTo>
                    <a:pt x="200" y="53"/>
                    <a:pt x="209" y="83"/>
                    <a:pt x="209" y="120"/>
                  </a:cubicBezTo>
                  <a:cubicBezTo>
                    <a:pt x="209" y="157"/>
                    <a:pt x="200" y="187"/>
                    <a:pt x="181" y="208"/>
                  </a:cubicBezTo>
                  <a:cubicBezTo>
                    <a:pt x="163" y="229"/>
                    <a:pt x="137" y="240"/>
                    <a:pt x="105" y="240"/>
                  </a:cubicBezTo>
                  <a:cubicBezTo>
                    <a:pt x="72" y="240"/>
                    <a:pt x="46" y="229"/>
                    <a:pt x="28" y="208"/>
                  </a:cubicBezTo>
                  <a:cubicBezTo>
                    <a:pt x="9" y="187"/>
                    <a:pt x="0" y="157"/>
                    <a:pt x="0" y="120"/>
                  </a:cubicBezTo>
                  <a:cubicBezTo>
                    <a:pt x="0" y="83"/>
                    <a:pt x="9" y="53"/>
                    <a:pt x="28" y="32"/>
                  </a:cubicBezTo>
                  <a:cubicBezTo>
                    <a:pt x="46" y="11"/>
                    <a:pt x="72" y="0"/>
                    <a:pt x="1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305">
              <a:extLst>
                <a:ext uri="{FF2B5EF4-FFF2-40B4-BE49-F238E27FC236}">
                  <a16:creationId xmlns:a16="http://schemas.microsoft.com/office/drawing/2014/main" id="{E8505C4D-7EDE-4858-864F-8D7242BD0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8331" y="4019642"/>
              <a:ext cx="51971" cy="91397"/>
            </a:xfrm>
            <a:custGeom>
              <a:avLst/>
              <a:gdLst>
                <a:gd name="T0" fmla="*/ 133 w 133"/>
                <a:gd name="T1" fmla="*/ 41 h 234"/>
                <a:gd name="T2" fmla="*/ 119 w 133"/>
                <a:gd name="T3" fmla="*/ 36 h 234"/>
                <a:gd name="T4" fmla="*/ 103 w 133"/>
                <a:gd name="T5" fmla="*/ 34 h 234"/>
                <a:gd name="T6" fmla="*/ 54 w 133"/>
                <a:gd name="T7" fmla="*/ 54 h 234"/>
                <a:gd name="T8" fmla="*/ 37 w 133"/>
                <a:gd name="T9" fmla="*/ 114 h 234"/>
                <a:gd name="T10" fmla="*/ 37 w 133"/>
                <a:gd name="T11" fmla="*/ 234 h 234"/>
                <a:gd name="T12" fmla="*/ 0 w 133"/>
                <a:gd name="T13" fmla="*/ 234 h 234"/>
                <a:gd name="T14" fmla="*/ 0 w 133"/>
                <a:gd name="T15" fmla="*/ 6 h 234"/>
                <a:gd name="T16" fmla="*/ 37 w 133"/>
                <a:gd name="T17" fmla="*/ 6 h 234"/>
                <a:gd name="T18" fmla="*/ 37 w 133"/>
                <a:gd name="T19" fmla="*/ 41 h 234"/>
                <a:gd name="T20" fmla="*/ 68 w 133"/>
                <a:gd name="T21" fmla="*/ 11 h 234"/>
                <a:gd name="T22" fmla="*/ 114 w 133"/>
                <a:gd name="T23" fmla="*/ 0 h 234"/>
                <a:gd name="T24" fmla="*/ 123 w 133"/>
                <a:gd name="T25" fmla="*/ 1 h 234"/>
                <a:gd name="T26" fmla="*/ 133 w 133"/>
                <a:gd name="T27" fmla="*/ 2 h 234"/>
                <a:gd name="T28" fmla="*/ 133 w 133"/>
                <a:gd name="T29" fmla="*/ 4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3" h="234">
                  <a:moveTo>
                    <a:pt x="133" y="41"/>
                  </a:moveTo>
                  <a:cubicBezTo>
                    <a:pt x="129" y="38"/>
                    <a:pt x="124" y="37"/>
                    <a:pt x="119" y="36"/>
                  </a:cubicBezTo>
                  <a:cubicBezTo>
                    <a:pt x="115" y="34"/>
                    <a:pt x="109" y="34"/>
                    <a:pt x="103" y="34"/>
                  </a:cubicBezTo>
                  <a:cubicBezTo>
                    <a:pt x="82" y="34"/>
                    <a:pt x="66" y="41"/>
                    <a:pt x="54" y="54"/>
                  </a:cubicBezTo>
                  <a:cubicBezTo>
                    <a:pt x="43" y="68"/>
                    <a:pt x="37" y="88"/>
                    <a:pt x="37" y="114"/>
                  </a:cubicBezTo>
                  <a:lnTo>
                    <a:pt x="37" y="234"/>
                  </a:lnTo>
                  <a:lnTo>
                    <a:pt x="0" y="234"/>
                  </a:lnTo>
                  <a:lnTo>
                    <a:pt x="0" y="6"/>
                  </a:lnTo>
                  <a:lnTo>
                    <a:pt x="37" y="6"/>
                  </a:lnTo>
                  <a:lnTo>
                    <a:pt x="37" y="41"/>
                  </a:lnTo>
                  <a:cubicBezTo>
                    <a:pt x="45" y="27"/>
                    <a:pt x="56" y="17"/>
                    <a:pt x="68" y="11"/>
                  </a:cubicBezTo>
                  <a:cubicBezTo>
                    <a:pt x="81" y="4"/>
                    <a:pt x="96" y="0"/>
                    <a:pt x="114" y="0"/>
                  </a:cubicBezTo>
                  <a:cubicBezTo>
                    <a:pt x="117" y="0"/>
                    <a:pt x="120" y="1"/>
                    <a:pt x="123" y="1"/>
                  </a:cubicBezTo>
                  <a:cubicBezTo>
                    <a:pt x="126" y="1"/>
                    <a:pt x="129" y="2"/>
                    <a:pt x="133" y="2"/>
                  </a:cubicBezTo>
                  <a:lnTo>
                    <a:pt x="133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306">
              <a:extLst>
                <a:ext uri="{FF2B5EF4-FFF2-40B4-BE49-F238E27FC236}">
                  <a16:creationId xmlns:a16="http://schemas.microsoft.com/office/drawing/2014/main" id="{7A3DC9B9-E134-49C2-B871-384248C45B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762" y="4257991"/>
              <a:ext cx="69892" cy="91397"/>
            </a:xfrm>
            <a:custGeom>
              <a:avLst/>
              <a:gdLst>
                <a:gd name="T0" fmla="*/ 180 w 180"/>
                <a:gd name="T1" fmla="*/ 14 h 239"/>
                <a:gd name="T2" fmla="*/ 180 w 180"/>
                <a:gd name="T3" fmla="*/ 49 h 239"/>
                <a:gd name="T4" fmla="*/ 148 w 180"/>
                <a:gd name="T5" fmla="*/ 36 h 239"/>
                <a:gd name="T6" fmla="*/ 116 w 180"/>
                <a:gd name="T7" fmla="*/ 31 h 239"/>
                <a:gd name="T8" fmla="*/ 60 w 180"/>
                <a:gd name="T9" fmla="*/ 55 h 239"/>
                <a:gd name="T10" fmla="*/ 40 w 180"/>
                <a:gd name="T11" fmla="*/ 119 h 239"/>
                <a:gd name="T12" fmla="*/ 60 w 180"/>
                <a:gd name="T13" fmla="*/ 184 h 239"/>
                <a:gd name="T14" fmla="*/ 116 w 180"/>
                <a:gd name="T15" fmla="*/ 207 h 239"/>
                <a:gd name="T16" fmla="*/ 148 w 180"/>
                <a:gd name="T17" fmla="*/ 203 h 239"/>
                <a:gd name="T18" fmla="*/ 180 w 180"/>
                <a:gd name="T19" fmla="*/ 190 h 239"/>
                <a:gd name="T20" fmla="*/ 180 w 180"/>
                <a:gd name="T21" fmla="*/ 224 h 239"/>
                <a:gd name="T22" fmla="*/ 148 w 180"/>
                <a:gd name="T23" fmla="*/ 235 h 239"/>
                <a:gd name="T24" fmla="*/ 112 w 180"/>
                <a:gd name="T25" fmla="*/ 239 h 239"/>
                <a:gd name="T26" fmla="*/ 30 w 180"/>
                <a:gd name="T27" fmla="*/ 207 h 239"/>
                <a:gd name="T28" fmla="*/ 0 w 180"/>
                <a:gd name="T29" fmla="*/ 119 h 239"/>
                <a:gd name="T30" fmla="*/ 31 w 180"/>
                <a:gd name="T31" fmla="*/ 32 h 239"/>
                <a:gd name="T32" fmla="*/ 115 w 180"/>
                <a:gd name="T33" fmla="*/ 0 h 239"/>
                <a:gd name="T34" fmla="*/ 148 w 180"/>
                <a:gd name="T35" fmla="*/ 3 h 239"/>
                <a:gd name="T36" fmla="*/ 180 w 180"/>
                <a:gd name="T37" fmla="*/ 1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0" h="239">
                  <a:moveTo>
                    <a:pt x="180" y="14"/>
                  </a:moveTo>
                  <a:lnTo>
                    <a:pt x="180" y="49"/>
                  </a:lnTo>
                  <a:cubicBezTo>
                    <a:pt x="170" y="43"/>
                    <a:pt x="159" y="39"/>
                    <a:pt x="148" y="36"/>
                  </a:cubicBezTo>
                  <a:cubicBezTo>
                    <a:pt x="138" y="33"/>
                    <a:pt x="127" y="31"/>
                    <a:pt x="116" y="31"/>
                  </a:cubicBezTo>
                  <a:cubicBezTo>
                    <a:pt x="92" y="31"/>
                    <a:pt x="73" y="39"/>
                    <a:pt x="60" y="55"/>
                  </a:cubicBezTo>
                  <a:cubicBezTo>
                    <a:pt x="46" y="70"/>
                    <a:pt x="40" y="91"/>
                    <a:pt x="40" y="119"/>
                  </a:cubicBezTo>
                  <a:cubicBezTo>
                    <a:pt x="40" y="147"/>
                    <a:pt x="46" y="169"/>
                    <a:pt x="60" y="184"/>
                  </a:cubicBezTo>
                  <a:cubicBezTo>
                    <a:pt x="73" y="200"/>
                    <a:pt x="92" y="207"/>
                    <a:pt x="116" y="207"/>
                  </a:cubicBezTo>
                  <a:cubicBezTo>
                    <a:pt x="127" y="207"/>
                    <a:pt x="138" y="206"/>
                    <a:pt x="148" y="203"/>
                  </a:cubicBezTo>
                  <a:cubicBezTo>
                    <a:pt x="159" y="200"/>
                    <a:pt x="170" y="196"/>
                    <a:pt x="180" y="190"/>
                  </a:cubicBezTo>
                  <a:lnTo>
                    <a:pt x="180" y="224"/>
                  </a:lnTo>
                  <a:cubicBezTo>
                    <a:pt x="170" y="229"/>
                    <a:pt x="159" y="233"/>
                    <a:pt x="148" y="235"/>
                  </a:cubicBezTo>
                  <a:cubicBezTo>
                    <a:pt x="137" y="238"/>
                    <a:pt x="125" y="239"/>
                    <a:pt x="112" y="239"/>
                  </a:cubicBezTo>
                  <a:cubicBezTo>
                    <a:pt x="78" y="239"/>
                    <a:pt x="51" y="228"/>
                    <a:pt x="30" y="207"/>
                  </a:cubicBezTo>
                  <a:cubicBezTo>
                    <a:pt x="10" y="185"/>
                    <a:pt x="0" y="156"/>
                    <a:pt x="0" y="119"/>
                  </a:cubicBezTo>
                  <a:cubicBezTo>
                    <a:pt x="0" y="82"/>
                    <a:pt x="10" y="53"/>
                    <a:pt x="31" y="32"/>
                  </a:cubicBezTo>
                  <a:cubicBezTo>
                    <a:pt x="51" y="10"/>
                    <a:pt x="79" y="0"/>
                    <a:pt x="115" y="0"/>
                  </a:cubicBezTo>
                  <a:cubicBezTo>
                    <a:pt x="126" y="0"/>
                    <a:pt x="137" y="1"/>
                    <a:pt x="148" y="3"/>
                  </a:cubicBezTo>
                  <a:cubicBezTo>
                    <a:pt x="159" y="6"/>
                    <a:pt x="170" y="9"/>
                    <a:pt x="180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307">
              <a:extLst>
                <a:ext uri="{FF2B5EF4-FFF2-40B4-BE49-F238E27FC236}">
                  <a16:creationId xmlns:a16="http://schemas.microsoft.com/office/drawing/2014/main" id="{501BF774-B073-4DC0-A40F-6A18C17D1D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5575" y="4257991"/>
              <a:ext cx="80644" cy="91397"/>
            </a:xfrm>
            <a:custGeom>
              <a:avLst/>
              <a:gdLst>
                <a:gd name="T0" fmla="*/ 104 w 209"/>
                <a:gd name="T1" fmla="*/ 31 h 239"/>
                <a:gd name="T2" fmla="*/ 57 w 209"/>
                <a:gd name="T3" fmla="*/ 55 h 239"/>
                <a:gd name="T4" fmla="*/ 39 w 209"/>
                <a:gd name="T5" fmla="*/ 119 h 239"/>
                <a:gd name="T6" fmla="*/ 56 w 209"/>
                <a:gd name="T7" fmla="*/ 184 h 239"/>
                <a:gd name="T8" fmla="*/ 104 w 209"/>
                <a:gd name="T9" fmla="*/ 207 h 239"/>
                <a:gd name="T10" fmla="*/ 152 w 209"/>
                <a:gd name="T11" fmla="*/ 184 h 239"/>
                <a:gd name="T12" fmla="*/ 169 w 209"/>
                <a:gd name="T13" fmla="*/ 119 h 239"/>
                <a:gd name="T14" fmla="*/ 152 w 209"/>
                <a:gd name="T15" fmla="*/ 55 h 239"/>
                <a:gd name="T16" fmla="*/ 104 w 209"/>
                <a:gd name="T17" fmla="*/ 31 h 239"/>
                <a:gd name="T18" fmla="*/ 104 w 209"/>
                <a:gd name="T19" fmla="*/ 0 h 239"/>
                <a:gd name="T20" fmla="*/ 181 w 209"/>
                <a:gd name="T21" fmla="*/ 31 h 239"/>
                <a:gd name="T22" fmla="*/ 209 w 209"/>
                <a:gd name="T23" fmla="*/ 119 h 239"/>
                <a:gd name="T24" fmla="*/ 181 w 209"/>
                <a:gd name="T25" fmla="*/ 207 h 239"/>
                <a:gd name="T26" fmla="*/ 104 w 209"/>
                <a:gd name="T27" fmla="*/ 239 h 239"/>
                <a:gd name="T28" fmla="*/ 27 w 209"/>
                <a:gd name="T29" fmla="*/ 207 h 239"/>
                <a:gd name="T30" fmla="*/ 0 w 209"/>
                <a:gd name="T31" fmla="*/ 119 h 239"/>
                <a:gd name="T32" fmla="*/ 27 w 209"/>
                <a:gd name="T33" fmla="*/ 31 h 239"/>
                <a:gd name="T34" fmla="*/ 104 w 209"/>
                <a:gd name="T35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9" h="239">
                  <a:moveTo>
                    <a:pt x="104" y="31"/>
                  </a:moveTo>
                  <a:cubicBezTo>
                    <a:pt x="84" y="31"/>
                    <a:pt x="68" y="39"/>
                    <a:pt x="57" y="55"/>
                  </a:cubicBezTo>
                  <a:cubicBezTo>
                    <a:pt x="45" y="71"/>
                    <a:pt x="39" y="92"/>
                    <a:pt x="39" y="119"/>
                  </a:cubicBezTo>
                  <a:cubicBezTo>
                    <a:pt x="39" y="147"/>
                    <a:pt x="45" y="168"/>
                    <a:pt x="56" y="184"/>
                  </a:cubicBezTo>
                  <a:cubicBezTo>
                    <a:pt x="68" y="199"/>
                    <a:pt x="84" y="207"/>
                    <a:pt x="104" y="207"/>
                  </a:cubicBezTo>
                  <a:cubicBezTo>
                    <a:pt x="124" y="207"/>
                    <a:pt x="140" y="199"/>
                    <a:pt x="152" y="184"/>
                  </a:cubicBezTo>
                  <a:cubicBezTo>
                    <a:pt x="163" y="168"/>
                    <a:pt x="169" y="146"/>
                    <a:pt x="169" y="119"/>
                  </a:cubicBezTo>
                  <a:cubicBezTo>
                    <a:pt x="169" y="92"/>
                    <a:pt x="163" y="71"/>
                    <a:pt x="152" y="55"/>
                  </a:cubicBezTo>
                  <a:cubicBezTo>
                    <a:pt x="140" y="39"/>
                    <a:pt x="124" y="31"/>
                    <a:pt x="104" y="31"/>
                  </a:cubicBezTo>
                  <a:close/>
                  <a:moveTo>
                    <a:pt x="104" y="0"/>
                  </a:moveTo>
                  <a:cubicBezTo>
                    <a:pt x="137" y="0"/>
                    <a:pt x="162" y="10"/>
                    <a:pt x="181" y="31"/>
                  </a:cubicBezTo>
                  <a:cubicBezTo>
                    <a:pt x="200" y="53"/>
                    <a:pt x="209" y="82"/>
                    <a:pt x="209" y="119"/>
                  </a:cubicBezTo>
                  <a:cubicBezTo>
                    <a:pt x="209" y="157"/>
                    <a:pt x="200" y="186"/>
                    <a:pt x="181" y="207"/>
                  </a:cubicBezTo>
                  <a:cubicBezTo>
                    <a:pt x="162" y="228"/>
                    <a:pt x="137" y="239"/>
                    <a:pt x="104" y="239"/>
                  </a:cubicBezTo>
                  <a:cubicBezTo>
                    <a:pt x="72" y="239"/>
                    <a:pt x="46" y="228"/>
                    <a:pt x="27" y="207"/>
                  </a:cubicBezTo>
                  <a:cubicBezTo>
                    <a:pt x="9" y="186"/>
                    <a:pt x="0" y="157"/>
                    <a:pt x="0" y="119"/>
                  </a:cubicBezTo>
                  <a:cubicBezTo>
                    <a:pt x="0" y="82"/>
                    <a:pt x="9" y="53"/>
                    <a:pt x="27" y="31"/>
                  </a:cubicBezTo>
                  <a:cubicBezTo>
                    <a:pt x="46" y="10"/>
                    <a:pt x="72" y="0"/>
                    <a:pt x="1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308">
              <a:extLst>
                <a:ext uri="{FF2B5EF4-FFF2-40B4-BE49-F238E27FC236}">
                  <a16:creationId xmlns:a16="http://schemas.microsoft.com/office/drawing/2014/main" id="{E089EA2F-0B82-4CE3-85C8-EE6990AE4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9516" y="4257991"/>
              <a:ext cx="51971" cy="89605"/>
            </a:xfrm>
            <a:custGeom>
              <a:avLst/>
              <a:gdLst>
                <a:gd name="T0" fmla="*/ 134 w 134"/>
                <a:gd name="T1" fmla="*/ 40 h 233"/>
                <a:gd name="T2" fmla="*/ 120 w 134"/>
                <a:gd name="T3" fmla="*/ 35 h 233"/>
                <a:gd name="T4" fmla="*/ 104 w 134"/>
                <a:gd name="T5" fmla="*/ 33 h 233"/>
                <a:gd name="T6" fmla="*/ 55 w 134"/>
                <a:gd name="T7" fmla="*/ 54 h 233"/>
                <a:gd name="T8" fmla="*/ 38 w 134"/>
                <a:gd name="T9" fmla="*/ 113 h 233"/>
                <a:gd name="T10" fmla="*/ 38 w 134"/>
                <a:gd name="T11" fmla="*/ 233 h 233"/>
                <a:gd name="T12" fmla="*/ 0 w 134"/>
                <a:gd name="T13" fmla="*/ 233 h 233"/>
                <a:gd name="T14" fmla="*/ 0 w 134"/>
                <a:gd name="T15" fmla="*/ 5 h 233"/>
                <a:gd name="T16" fmla="*/ 38 w 134"/>
                <a:gd name="T17" fmla="*/ 5 h 233"/>
                <a:gd name="T18" fmla="*/ 38 w 134"/>
                <a:gd name="T19" fmla="*/ 41 h 233"/>
                <a:gd name="T20" fmla="*/ 69 w 134"/>
                <a:gd name="T21" fmla="*/ 10 h 233"/>
                <a:gd name="T22" fmla="*/ 115 w 134"/>
                <a:gd name="T23" fmla="*/ 0 h 233"/>
                <a:gd name="T24" fmla="*/ 123 w 134"/>
                <a:gd name="T25" fmla="*/ 0 h 233"/>
                <a:gd name="T26" fmla="*/ 133 w 134"/>
                <a:gd name="T27" fmla="*/ 2 h 233"/>
                <a:gd name="T28" fmla="*/ 134 w 134"/>
                <a:gd name="T29" fmla="*/ 4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4" h="233">
                  <a:moveTo>
                    <a:pt x="134" y="40"/>
                  </a:moveTo>
                  <a:cubicBezTo>
                    <a:pt x="129" y="38"/>
                    <a:pt x="125" y="36"/>
                    <a:pt x="120" y="35"/>
                  </a:cubicBezTo>
                  <a:cubicBezTo>
                    <a:pt x="115" y="34"/>
                    <a:pt x="110" y="33"/>
                    <a:pt x="104" y="33"/>
                  </a:cubicBezTo>
                  <a:cubicBezTo>
                    <a:pt x="82" y="33"/>
                    <a:pt x="66" y="40"/>
                    <a:pt x="55" y="54"/>
                  </a:cubicBezTo>
                  <a:cubicBezTo>
                    <a:pt x="44" y="67"/>
                    <a:pt x="38" y="87"/>
                    <a:pt x="38" y="113"/>
                  </a:cubicBezTo>
                  <a:lnTo>
                    <a:pt x="38" y="233"/>
                  </a:lnTo>
                  <a:lnTo>
                    <a:pt x="0" y="233"/>
                  </a:lnTo>
                  <a:lnTo>
                    <a:pt x="0" y="5"/>
                  </a:lnTo>
                  <a:lnTo>
                    <a:pt x="38" y="5"/>
                  </a:lnTo>
                  <a:lnTo>
                    <a:pt x="38" y="41"/>
                  </a:lnTo>
                  <a:cubicBezTo>
                    <a:pt x="46" y="27"/>
                    <a:pt x="56" y="16"/>
                    <a:pt x="69" y="10"/>
                  </a:cubicBezTo>
                  <a:cubicBezTo>
                    <a:pt x="81" y="3"/>
                    <a:pt x="97" y="0"/>
                    <a:pt x="115" y="0"/>
                  </a:cubicBezTo>
                  <a:cubicBezTo>
                    <a:pt x="117" y="0"/>
                    <a:pt x="120" y="0"/>
                    <a:pt x="123" y="0"/>
                  </a:cubicBezTo>
                  <a:cubicBezTo>
                    <a:pt x="126" y="1"/>
                    <a:pt x="130" y="1"/>
                    <a:pt x="133" y="2"/>
                  </a:cubicBezTo>
                  <a:lnTo>
                    <a:pt x="134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309">
              <a:extLst>
                <a:ext uri="{FF2B5EF4-FFF2-40B4-BE49-F238E27FC236}">
                  <a16:creationId xmlns:a16="http://schemas.microsoft.com/office/drawing/2014/main" id="{5747D486-D58A-407C-8C40-B7C535D93B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6864" y="4257991"/>
              <a:ext cx="82436" cy="91397"/>
            </a:xfrm>
            <a:custGeom>
              <a:avLst/>
              <a:gdLst>
                <a:gd name="T0" fmla="*/ 211 w 211"/>
                <a:gd name="T1" fmla="*/ 110 h 239"/>
                <a:gd name="T2" fmla="*/ 211 w 211"/>
                <a:gd name="T3" fmla="*/ 128 h 239"/>
                <a:gd name="T4" fmla="*/ 39 w 211"/>
                <a:gd name="T5" fmla="*/ 128 h 239"/>
                <a:gd name="T6" fmla="*/ 62 w 211"/>
                <a:gd name="T7" fmla="*/ 187 h 239"/>
                <a:gd name="T8" fmla="*/ 121 w 211"/>
                <a:gd name="T9" fmla="*/ 207 h 239"/>
                <a:gd name="T10" fmla="*/ 162 w 211"/>
                <a:gd name="T11" fmla="*/ 202 h 239"/>
                <a:gd name="T12" fmla="*/ 203 w 211"/>
                <a:gd name="T13" fmla="*/ 186 h 239"/>
                <a:gd name="T14" fmla="*/ 203 w 211"/>
                <a:gd name="T15" fmla="*/ 221 h 239"/>
                <a:gd name="T16" fmla="*/ 161 w 211"/>
                <a:gd name="T17" fmla="*/ 234 h 239"/>
                <a:gd name="T18" fmla="*/ 118 w 211"/>
                <a:gd name="T19" fmla="*/ 239 h 239"/>
                <a:gd name="T20" fmla="*/ 32 w 211"/>
                <a:gd name="T21" fmla="*/ 207 h 239"/>
                <a:gd name="T22" fmla="*/ 0 w 211"/>
                <a:gd name="T23" fmla="*/ 121 h 239"/>
                <a:gd name="T24" fmla="*/ 30 w 211"/>
                <a:gd name="T25" fmla="*/ 33 h 239"/>
                <a:gd name="T26" fmla="*/ 112 w 211"/>
                <a:gd name="T27" fmla="*/ 0 h 239"/>
                <a:gd name="T28" fmla="*/ 184 w 211"/>
                <a:gd name="T29" fmla="*/ 29 h 239"/>
                <a:gd name="T30" fmla="*/ 211 w 211"/>
                <a:gd name="T31" fmla="*/ 110 h 239"/>
                <a:gd name="T32" fmla="*/ 174 w 211"/>
                <a:gd name="T33" fmla="*/ 99 h 239"/>
                <a:gd name="T34" fmla="*/ 157 w 211"/>
                <a:gd name="T35" fmla="*/ 50 h 239"/>
                <a:gd name="T36" fmla="*/ 112 w 211"/>
                <a:gd name="T37" fmla="*/ 31 h 239"/>
                <a:gd name="T38" fmla="*/ 62 w 211"/>
                <a:gd name="T39" fmla="*/ 49 h 239"/>
                <a:gd name="T40" fmla="*/ 40 w 211"/>
                <a:gd name="T41" fmla="*/ 99 h 239"/>
                <a:gd name="T42" fmla="*/ 174 w 211"/>
                <a:gd name="T43" fmla="*/ 9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1" h="239">
                  <a:moveTo>
                    <a:pt x="211" y="110"/>
                  </a:moveTo>
                  <a:lnTo>
                    <a:pt x="211" y="128"/>
                  </a:lnTo>
                  <a:lnTo>
                    <a:pt x="39" y="128"/>
                  </a:lnTo>
                  <a:cubicBezTo>
                    <a:pt x="41" y="154"/>
                    <a:pt x="49" y="173"/>
                    <a:pt x="62" y="187"/>
                  </a:cubicBezTo>
                  <a:cubicBezTo>
                    <a:pt x="76" y="200"/>
                    <a:pt x="96" y="207"/>
                    <a:pt x="121" y="207"/>
                  </a:cubicBezTo>
                  <a:cubicBezTo>
                    <a:pt x="135" y="207"/>
                    <a:pt x="149" y="205"/>
                    <a:pt x="162" y="202"/>
                  </a:cubicBezTo>
                  <a:cubicBezTo>
                    <a:pt x="176" y="198"/>
                    <a:pt x="189" y="193"/>
                    <a:pt x="203" y="186"/>
                  </a:cubicBezTo>
                  <a:lnTo>
                    <a:pt x="203" y="221"/>
                  </a:lnTo>
                  <a:cubicBezTo>
                    <a:pt x="189" y="227"/>
                    <a:pt x="175" y="231"/>
                    <a:pt x="161" y="234"/>
                  </a:cubicBezTo>
                  <a:cubicBezTo>
                    <a:pt x="147" y="237"/>
                    <a:pt x="133" y="239"/>
                    <a:pt x="118" y="239"/>
                  </a:cubicBezTo>
                  <a:cubicBezTo>
                    <a:pt x="82" y="239"/>
                    <a:pt x="53" y="228"/>
                    <a:pt x="32" y="207"/>
                  </a:cubicBezTo>
                  <a:cubicBezTo>
                    <a:pt x="11" y="186"/>
                    <a:pt x="0" y="157"/>
                    <a:pt x="0" y="121"/>
                  </a:cubicBezTo>
                  <a:cubicBezTo>
                    <a:pt x="0" y="84"/>
                    <a:pt x="10" y="54"/>
                    <a:pt x="30" y="33"/>
                  </a:cubicBezTo>
                  <a:cubicBezTo>
                    <a:pt x="50" y="11"/>
                    <a:pt x="78" y="0"/>
                    <a:pt x="112" y="0"/>
                  </a:cubicBezTo>
                  <a:cubicBezTo>
                    <a:pt x="142" y="0"/>
                    <a:pt x="167" y="10"/>
                    <a:pt x="184" y="29"/>
                  </a:cubicBezTo>
                  <a:cubicBezTo>
                    <a:pt x="202" y="49"/>
                    <a:pt x="211" y="76"/>
                    <a:pt x="211" y="110"/>
                  </a:cubicBezTo>
                  <a:close/>
                  <a:moveTo>
                    <a:pt x="174" y="99"/>
                  </a:moveTo>
                  <a:cubicBezTo>
                    <a:pt x="174" y="78"/>
                    <a:pt x="168" y="62"/>
                    <a:pt x="157" y="50"/>
                  </a:cubicBezTo>
                  <a:cubicBezTo>
                    <a:pt x="145" y="37"/>
                    <a:pt x="131" y="31"/>
                    <a:pt x="112" y="31"/>
                  </a:cubicBezTo>
                  <a:cubicBezTo>
                    <a:pt x="91" y="31"/>
                    <a:pt x="75" y="37"/>
                    <a:pt x="62" y="49"/>
                  </a:cubicBezTo>
                  <a:cubicBezTo>
                    <a:pt x="50" y="61"/>
                    <a:pt x="42" y="78"/>
                    <a:pt x="40" y="99"/>
                  </a:cubicBezTo>
                  <a:lnTo>
                    <a:pt x="174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310">
              <a:extLst>
                <a:ext uri="{FF2B5EF4-FFF2-40B4-BE49-F238E27FC236}">
                  <a16:creationId xmlns:a16="http://schemas.microsoft.com/office/drawing/2014/main" id="{C0D87CE2-2DB9-4F40-A3DA-348849B83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4634" y="4016058"/>
              <a:ext cx="98565" cy="116486"/>
            </a:xfrm>
            <a:custGeom>
              <a:avLst/>
              <a:gdLst>
                <a:gd name="T0" fmla="*/ 0 w 257"/>
                <a:gd name="T1" fmla="*/ 0 h 304"/>
                <a:gd name="T2" fmla="*/ 257 w 257"/>
                <a:gd name="T3" fmla="*/ 0 h 304"/>
                <a:gd name="T4" fmla="*/ 257 w 257"/>
                <a:gd name="T5" fmla="*/ 35 h 304"/>
                <a:gd name="T6" fmla="*/ 149 w 257"/>
                <a:gd name="T7" fmla="*/ 35 h 304"/>
                <a:gd name="T8" fmla="*/ 149 w 257"/>
                <a:gd name="T9" fmla="*/ 304 h 304"/>
                <a:gd name="T10" fmla="*/ 108 w 257"/>
                <a:gd name="T11" fmla="*/ 304 h 304"/>
                <a:gd name="T12" fmla="*/ 108 w 257"/>
                <a:gd name="T13" fmla="*/ 35 h 304"/>
                <a:gd name="T14" fmla="*/ 0 w 257"/>
                <a:gd name="T15" fmla="*/ 35 h 304"/>
                <a:gd name="T16" fmla="*/ 0 w 257"/>
                <a:gd name="T17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7" h="304">
                  <a:moveTo>
                    <a:pt x="0" y="0"/>
                  </a:moveTo>
                  <a:lnTo>
                    <a:pt x="257" y="0"/>
                  </a:lnTo>
                  <a:lnTo>
                    <a:pt x="257" y="35"/>
                  </a:lnTo>
                  <a:lnTo>
                    <a:pt x="149" y="35"/>
                  </a:lnTo>
                  <a:lnTo>
                    <a:pt x="149" y="304"/>
                  </a:lnTo>
                  <a:lnTo>
                    <a:pt x="108" y="304"/>
                  </a:lnTo>
                  <a:lnTo>
                    <a:pt x="108" y="35"/>
                  </a:lnTo>
                  <a:lnTo>
                    <a:pt x="0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311">
              <a:extLst>
                <a:ext uri="{FF2B5EF4-FFF2-40B4-BE49-F238E27FC236}">
                  <a16:creationId xmlns:a16="http://schemas.microsoft.com/office/drawing/2014/main" id="{8FBBB1B4-080B-4E99-8AC5-BD5847E907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45278" y="4042939"/>
              <a:ext cx="80644" cy="93189"/>
            </a:xfrm>
            <a:custGeom>
              <a:avLst/>
              <a:gdLst>
                <a:gd name="T0" fmla="*/ 211 w 211"/>
                <a:gd name="T1" fmla="*/ 111 h 240"/>
                <a:gd name="T2" fmla="*/ 211 w 211"/>
                <a:gd name="T3" fmla="*/ 129 h 240"/>
                <a:gd name="T4" fmla="*/ 39 w 211"/>
                <a:gd name="T5" fmla="*/ 129 h 240"/>
                <a:gd name="T6" fmla="*/ 62 w 211"/>
                <a:gd name="T7" fmla="*/ 188 h 240"/>
                <a:gd name="T8" fmla="*/ 120 w 211"/>
                <a:gd name="T9" fmla="*/ 208 h 240"/>
                <a:gd name="T10" fmla="*/ 162 w 211"/>
                <a:gd name="T11" fmla="*/ 203 h 240"/>
                <a:gd name="T12" fmla="*/ 202 w 211"/>
                <a:gd name="T13" fmla="*/ 187 h 240"/>
                <a:gd name="T14" fmla="*/ 202 w 211"/>
                <a:gd name="T15" fmla="*/ 222 h 240"/>
                <a:gd name="T16" fmla="*/ 161 w 211"/>
                <a:gd name="T17" fmla="*/ 235 h 240"/>
                <a:gd name="T18" fmla="*/ 118 w 211"/>
                <a:gd name="T19" fmla="*/ 240 h 240"/>
                <a:gd name="T20" fmla="*/ 32 w 211"/>
                <a:gd name="T21" fmla="*/ 208 h 240"/>
                <a:gd name="T22" fmla="*/ 0 w 211"/>
                <a:gd name="T23" fmla="*/ 122 h 240"/>
                <a:gd name="T24" fmla="*/ 30 w 211"/>
                <a:gd name="T25" fmla="*/ 33 h 240"/>
                <a:gd name="T26" fmla="*/ 112 w 211"/>
                <a:gd name="T27" fmla="*/ 0 h 240"/>
                <a:gd name="T28" fmla="*/ 184 w 211"/>
                <a:gd name="T29" fmla="*/ 30 h 240"/>
                <a:gd name="T30" fmla="*/ 211 w 211"/>
                <a:gd name="T31" fmla="*/ 111 h 240"/>
                <a:gd name="T32" fmla="*/ 174 w 211"/>
                <a:gd name="T33" fmla="*/ 100 h 240"/>
                <a:gd name="T34" fmla="*/ 156 w 211"/>
                <a:gd name="T35" fmla="*/ 51 h 240"/>
                <a:gd name="T36" fmla="*/ 112 w 211"/>
                <a:gd name="T37" fmla="*/ 32 h 240"/>
                <a:gd name="T38" fmla="*/ 62 w 211"/>
                <a:gd name="T39" fmla="*/ 50 h 240"/>
                <a:gd name="T40" fmla="*/ 40 w 211"/>
                <a:gd name="T41" fmla="*/ 100 h 240"/>
                <a:gd name="T42" fmla="*/ 174 w 211"/>
                <a:gd name="T43" fmla="*/ 10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1" h="240">
                  <a:moveTo>
                    <a:pt x="211" y="111"/>
                  </a:moveTo>
                  <a:lnTo>
                    <a:pt x="211" y="129"/>
                  </a:lnTo>
                  <a:lnTo>
                    <a:pt x="39" y="129"/>
                  </a:lnTo>
                  <a:cubicBezTo>
                    <a:pt x="41" y="155"/>
                    <a:pt x="48" y="174"/>
                    <a:pt x="62" y="188"/>
                  </a:cubicBezTo>
                  <a:cubicBezTo>
                    <a:pt x="76" y="201"/>
                    <a:pt x="96" y="208"/>
                    <a:pt x="120" y="208"/>
                  </a:cubicBezTo>
                  <a:cubicBezTo>
                    <a:pt x="135" y="208"/>
                    <a:pt x="149" y="206"/>
                    <a:pt x="162" y="203"/>
                  </a:cubicBezTo>
                  <a:cubicBezTo>
                    <a:pt x="176" y="199"/>
                    <a:pt x="189" y="194"/>
                    <a:pt x="202" y="187"/>
                  </a:cubicBezTo>
                  <a:lnTo>
                    <a:pt x="202" y="222"/>
                  </a:lnTo>
                  <a:cubicBezTo>
                    <a:pt x="189" y="228"/>
                    <a:pt x="175" y="232"/>
                    <a:pt x="161" y="235"/>
                  </a:cubicBezTo>
                  <a:cubicBezTo>
                    <a:pt x="147" y="238"/>
                    <a:pt x="133" y="240"/>
                    <a:pt x="118" y="240"/>
                  </a:cubicBezTo>
                  <a:cubicBezTo>
                    <a:pt x="82" y="240"/>
                    <a:pt x="53" y="229"/>
                    <a:pt x="32" y="208"/>
                  </a:cubicBezTo>
                  <a:cubicBezTo>
                    <a:pt x="11" y="187"/>
                    <a:pt x="0" y="158"/>
                    <a:pt x="0" y="122"/>
                  </a:cubicBezTo>
                  <a:cubicBezTo>
                    <a:pt x="0" y="85"/>
                    <a:pt x="10" y="55"/>
                    <a:pt x="30" y="33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42" y="0"/>
                    <a:pt x="167" y="10"/>
                    <a:pt x="184" y="30"/>
                  </a:cubicBezTo>
                  <a:cubicBezTo>
                    <a:pt x="202" y="50"/>
                    <a:pt x="211" y="77"/>
                    <a:pt x="211" y="111"/>
                  </a:cubicBezTo>
                  <a:close/>
                  <a:moveTo>
                    <a:pt x="174" y="100"/>
                  </a:moveTo>
                  <a:cubicBezTo>
                    <a:pt x="173" y="79"/>
                    <a:pt x="168" y="63"/>
                    <a:pt x="156" y="51"/>
                  </a:cubicBezTo>
                  <a:cubicBezTo>
                    <a:pt x="145" y="38"/>
                    <a:pt x="131" y="32"/>
                    <a:pt x="112" y="32"/>
                  </a:cubicBezTo>
                  <a:cubicBezTo>
                    <a:pt x="91" y="32"/>
                    <a:pt x="74" y="38"/>
                    <a:pt x="62" y="50"/>
                  </a:cubicBezTo>
                  <a:cubicBezTo>
                    <a:pt x="49" y="62"/>
                    <a:pt x="42" y="78"/>
                    <a:pt x="40" y="100"/>
                  </a:cubicBezTo>
                  <a:lnTo>
                    <a:pt x="174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312">
              <a:extLst>
                <a:ext uri="{FF2B5EF4-FFF2-40B4-BE49-F238E27FC236}">
                  <a16:creationId xmlns:a16="http://schemas.microsoft.com/office/drawing/2014/main" id="{0A4E6486-A3C5-43E7-8E82-EC8D4AB95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9220" y="4042939"/>
              <a:ext cx="73476" cy="89605"/>
            </a:xfrm>
            <a:custGeom>
              <a:avLst/>
              <a:gdLst>
                <a:gd name="T0" fmla="*/ 191 w 191"/>
                <a:gd name="T1" fmla="*/ 96 h 234"/>
                <a:gd name="T2" fmla="*/ 191 w 191"/>
                <a:gd name="T3" fmla="*/ 234 h 234"/>
                <a:gd name="T4" fmla="*/ 154 w 191"/>
                <a:gd name="T5" fmla="*/ 234 h 234"/>
                <a:gd name="T6" fmla="*/ 154 w 191"/>
                <a:gd name="T7" fmla="*/ 98 h 234"/>
                <a:gd name="T8" fmla="*/ 141 w 191"/>
                <a:gd name="T9" fmla="*/ 49 h 234"/>
                <a:gd name="T10" fmla="*/ 103 w 191"/>
                <a:gd name="T11" fmla="*/ 33 h 234"/>
                <a:gd name="T12" fmla="*/ 55 w 191"/>
                <a:gd name="T13" fmla="*/ 52 h 234"/>
                <a:gd name="T14" fmla="*/ 38 w 191"/>
                <a:gd name="T15" fmla="*/ 105 h 234"/>
                <a:gd name="T16" fmla="*/ 38 w 191"/>
                <a:gd name="T17" fmla="*/ 234 h 234"/>
                <a:gd name="T18" fmla="*/ 0 w 191"/>
                <a:gd name="T19" fmla="*/ 234 h 234"/>
                <a:gd name="T20" fmla="*/ 0 w 191"/>
                <a:gd name="T21" fmla="*/ 6 h 234"/>
                <a:gd name="T22" fmla="*/ 38 w 191"/>
                <a:gd name="T23" fmla="*/ 6 h 234"/>
                <a:gd name="T24" fmla="*/ 38 w 191"/>
                <a:gd name="T25" fmla="*/ 41 h 234"/>
                <a:gd name="T26" fmla="*/ 69 w 191"/>
                <a:gd name="T27" fmla="*/ 11 h 234"/>
                <a:gd name="T28" fmla="*/ 111 w 191"/>
                <a:gd name="T29" fmla="*/ 0 h 234"/>
                <a:gd name="T30" fmla="*/ 171 w 191"/>
                <a:gd name="T31" fmla="*/ 25 h 234"/>
                <a:gd name="T32" fmla="*/ 191 w 191"/>
                <a:gd name="T33" fmla="*/ 96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1" h="234">
                  <a:moveTo>
                    <a:pt x="191" y="96"/>
                  </a:moveTo>
                  <a:lnTo>
                    <a:pt x="191" y="234"/>
                  </a:lnTo>
                  <a:lnTo>
                    <a:pt x="154" y="234"/>
                  </a:lnTo>
                  <a:lnTo>
                    <a:pt x="154" y="98"/>
                  </a:lnTo>
                  <a:cubicBezTo>
                    <a:pt x="154" y="76"/>
                    <a:pt x="149" y="60"/>
                    <a:pt x="141" y="49"/>
                  </a:cubicBezTo>
                  <a:cubicBezTo>
                    <a:pt x="133" y="38"/>
                    <a:pt x="120" y="33"/>
                    <a:pt x="103" y="33"/>
                  </a:cubicBezTo>
                  <a:cubicBezTo>
                    <a:pt x="83" y="33"/>
                    <a:pt x="67" y="39"/>
                    <a:pt x="55" y="52"/>
                  </a:cubicBezTo>
                  <a:cubicBezTo>
                    <a:pt x="44" y="65"/>
                    <a:pt x="38" y="83"/>
                    <a:pt x="38" y="105"/>
                  </a:cubicBezTo>
                  <a:lnTo>
                    <a:pt x="38" y="234"/>
                  </a:lnTo>
                  <a:lnTo>
                    <a:pt x="0" y="234"/>
                  </a:lnTo>
                  <a:lnTo>
                    <a:pt x="0" y="6"/>
                  </a:lnTo>
                  <a:lnTo>
                    <a:pt x="38" y="6"/>
                  </a:lnTo>
                  <a:lnTo>
                    <a:pt x="38" y="41"/>
                  </a:lnTo>
                  <a:cubicBezTo>
                    <a:pt x="47" y="28"/>
                    <a:pt x="57" y="17"/>
                    <a:pt x="69" y="11"/>
                  </a:cubicBezTo>
                  <a:cubicBezTo>
                    <a:pt x="82" y="4"/>
                    <a:pt x="96" y="0"/>
                    <a:pt x="111" y="0"/>
                  </a:cubicBezTo>
                  <a:cubicBezTo>
                    <a:pt x="138" y="0"/>
                    <a:pt x="157" y="9"/>
                    <a:pt x="171" y="25"/>
                  </a:cubicBezTo>
                  <a:cubicBezTo>
                    <a:pt x="184" y="41"/>
                    <a:pt x="191" y="65"/>
                    <a:pt x="191" y="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313">
              <a:extLst>
                <a:ext uri="{FF2B5EF4-FFF2-40B4-BE49-F238E27FC236}">
                  <a16:creationId xmlns:a16="http://schemas.microsoft.com/office/drawing/2014/main" id="{F5B313BD-B567-4C7E-9A3E-01D65635D8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5993" y="4042939"/>
              <a:ext cx="66308" cy="93189"/>
            </a:xfrm>
            <a:custGeom>
              <a:avLst/>
              <a:gdLst>
                <a:gd name="T0" fmla="*/ 162 w 175"/>
                <a:gd name="T1" fmla="*/ 13 h 240"/>
                <a:gd name="T2" fmla="*/ 162 w 175"/>
                <a:gd name="T3" fmla="*/ 48 h 240"/>
                <a:gd name="T4" fmla="*/ 129 w 175"/>
                <a:gd name="T5" fmla="*/ 36 h 240"/>
                <a:gd name="T6" fmla="*/ 94 w 175"/>
                <a:gd name="T7" fmla="*/ 32 h 240"/>
                <a:gd name="T8" fmla="*/ 52 w 175"/>
                <a:gd name="T9" fmla="*/ 40 h 240"/>
                <a:gd name="T10" fmla="*/ 38 w 175"/>
                <a:gd name="T11" fmla="*/ 66 h 240"/>
                <a:gd name="T12" fmla="*/ 48 w 175"/>
                <a:gd name="T13" fmla="*/ 87 h 240"/>
                <a:gd name="T14" fmla="*/ 88 w 175"/>
                <a:gd name="T15" fmla="*/ 101 h 240"/>
                <a:gd name="T16" fmla="*/ 101 w 175"/>
                <a:gd name="T17" fmla="*/ 103 h 240"/>
                <a:gd name="T18" fmla="*/ 158 w 175"/>
                <a:gd name="T19" fmla="*/ 128 h 240"/>
                <a:gd name="T20" fmla="*/ 175 w 175"/>
                <a:gd name="T21" fmla="*/ 171 h 240"/>
                <a:gd name="T22" fmla="*/ 149 w 175"/>
                <a:gd name="T23" fmla="*/ 221 h 240"/>
                <a:gd name="T24" fmla="*/ 80 w 175"/>
                <a:gd name="T25" fmla="*/ 240 h 240"/>
                <a:gd name="T26" fmla="*/ 42 w 175"/>
                <a:gd name="T27" fmla="*/ 236 h 240"/>
                <a:gd name="T28" fmla="*/ 0 w 175"/>
                <a:gd name="T29" fmla="*/ 225 h 240"/>
                <a:gd name="T30" fmla="*/ 0 w 175"/>
                <a:gd name="T31" fmla="*/ 187 h 240"/>
                <a:gd name="T32" fmla="*/ 41 w 175"/>
                <a:gd name="T33" fmla="*/ 203 h 240"/>
                <a:gd name="T34" fmla="*/ 81 w 175"/>
                <a:gd name="T35" fmla="*/ 208 h 240"/>
                <a:gd name="T36" fmla="*/ 122 w 175"/>
                <a:gd name="T37" fmla="*/ 199 h 240"/>
                <a:gd name="T38" fmla="*/ 136 w 175"/>
                <a:gd name="T39" fmla="*/ 174 h 240"/>
                <a:gd name="T40" fmla="*/ 126 w 175"/>
                <a:gd name="T41" fmla="*/ 150 h 240"/>
                <a:gd name="T42" fmla="*/ 81 w 175"/>
                <a:gd name="T43" fmla="*/ 135 h 240"/>
                <a:gd name="T44" fmla="*/ 68 w 175"/>
                <a:gd name="T45" fmla="*/ 132 h 240"/>
                <a:gd name="T46" fmla="*/ 17 w 175"/>
                <a:gd name="T47" fmla="*/ 109 h 240"/>
                <a:gd name="T48" fmla="*/ 2 w 175"/>
                <a:gd name="T49" fmla="*/ 68 h 240"/>
                <a:gd name="T50" fmla="*/ 25 w 175"/>
                <a:gd name="T51" fmla="*/ 18 h 240"/>
                <a:gd name="T52" fmla="*/ 89 w 175"/>
                <a:gd name="T53" fmla="*/ 0 h 240"/>
                <a:gd name="T54" fmla="*/ 129 w 175"/>
                <a:gd name="T55" fmla="*/ 4 h 240"/>
                <a:gd name="T56" fmla="*/ 162 w 175"/>
                <a:gd name="T57" fmla="*/ 13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5" h="240">
                  <a:moveTo>
                    <a:pt x="162" y="13"/>
                  </a:moveTo>
                  <a:lnTo>
                    <a:pt x="162" y="48"/>
                  </a:lnTo>
                  <a:cubicBezTo>
                    <a:pt x="152" y="43"/>
                    <a:pt x="141" y="39"/>
                    <a:pt x="129" y="36"/>
                  </a:cubicBezTo>
                  <a:cubicBezTo>
                    <a:pt x="118" y="33"/>
                    <a:pt x="106" y="32"/>
                    <a:pt x="94" y="32"/>
                  </a:cubicBezTo>
                  <a:cubicBezTo>
                    <a:pt x="75" y="32"/>
                    <a:pt x="61" y="35"/>
                    <a:pt x="52" y="40"/>
                  </a:cubicBezTo>
                  <a:cubicBezTo>
                    <a:pt x="43" y="46"/>
                    <a:pt x="38" y="55"/>
                    <a:pt x="38" y="66"/>
                  </a:cubicBezTo>
                  <a:cubicBezTo>
                    <a:pt x="38" y="75"/>
                    <a:pt x="42" y="82"/>
                    <a:pt x="48" y="87"/>
                  </a:cubicBezTo>
                  <a:cubicBezTo>
                    <a:pt x="55" y="91"/>
                    <a:pt x="68" y="96"/>
                    <a:pt x="88" y="101"/>
                  </a:cubicBezTo>
                  <a:lnTo>
                    <a:pt x="101" y="103"/>
                  </a:lnTo>
                  <a:cubicBezTo>
                    <a:pt x="128" y="109"/>
                    <a:pt x="147" y="117"/>
                    <a:pt x="158" y="128"/>
                  </a:cubicBezTo>
                  <a:cubicBezTo>
                    <a:pt x="169" y="138"/>
                    <a:pt x="175" y="152"/>
                    <a:pt x="175" y="171"/>
                  </a:cubicBezTo>
                  <a:cubicBezTo>
                    <a:pt x="175" y="192"/>
                    <a:pt x="166" y="209"/>
                    <a:pt x="149" y="221"/>
                  </a:cubicBezTo>
                  <a:cubicBezTo>
                    <a:pt x="133" y="234"/>
                    <a:pt x="110" y="240"/>
                    <a:pt x="80" y="240"/>
                  </a:cubicBezTo>
                  <a:cubicBezTo>
                    <a:pt x="68" y="240"/>
                    <a:pt x="55" y="239"/>
                    <a:pt x="42" y="236"/>
                  </a:cubicBezTo>
                  <a:cubicBezTo>
                    <a:pt x="29" y="234"/>
                    <a:pt x="15" y="230"/>
                    <a:pt x="0" y="225"/>
                  </a:cubicBezTo>
                  <a:lnTo>
                    <a:pt x="0" y="187"/>
                  </a:lnTo>
                  <a:cubicBezTo>
                    <a:pt x="14" y="194"/>
                    <a:pt x="28" y="199"/>
                    <a:pt x="41" y="203"/>
                  </a:cubicBezTo>
                  <a:cubicBezTo>
                    <a:pt x="55" y="207"/>
                    <a:pt x="68" y="208"/>
                    <a:pt x="81" y="208"/>
                  </a:cubicBezTo>
                  <a:cubicBezTo>
                    <a:pt x="99" y="208"/>
                    <a:pt x="112" y="205"/>
                    <a:pt x="122" y="199"/>
                  </a:cubicBezTo>
                  <a:cubicBezTo>
                    <a:pt x="131" y="193"/>
                    <a:pt x="136" y="185"/>
                    <a:pt x="136" y="174"/>
                  </a:cubicBezTo>
                  <a:cubicBezTo>
                    <a:pt x="136" y="164"/>
                    <a:pt x="133" y="156"/>
                    <a:pt x="126" y="150"/>
                  </a:cubicBezTo>
                  <a:cubicBezTo>
                    <a:pt x="119" y="145"/>
                    <a:pt x="104" y="140"/>
                    <a:pt x="81" y="135"/>
                  </a:cubicBezTo>
                  <a:lnTo>
                    <a:pt x="68" y="132"/>
                  </a:lnTo>
                  <a:cubicBezTo>
                    <a:pt x="45" y="127"/>
                    <a:pt x="28" y="119"/>
                    <a:pt x="17" y="109"/>
                  </a:cubicBezTo>
                  <a:cubicBezTo>
                    <a:pt x="7" y="99"/>
                    <a:pt x="2" y="85"/>
                    <a:pt x="2" y="68"/>
                  </a:cubicBezTo>
                  <a:cubicBezTo>
                    <a:pt x="2" y="46"/>
                    <a:pt x="10" y="30"/>
                    <a:pt x="25" y="18"/>
                  </a:cubicBezTo>
                  <a:cubicBezTo>
                    <a:pt x="40" y="6"/>
                    <a:pt x="62" y="0"/>
                    <a:pt x="89" y="0"/>
                  </a:cubicBezTo>
                  <a:cubicBezTo>
                    <a:pt x="103" y="0"/>
                    <a:pt x="116" y="1"/>
                    <a:pt x="129" y="4"/>
                  </a:cubicBezTo>
                  <a:cubicBezTo>
                    <a:pt x="141" y="6"/>
                    <a:pt x="152" y="9"/>
                    <a:pt x="162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314">
              <a:extLst>
                <a:ext uri="{FF2B5EF4-FFF2-40B4-BE49-F238E27FC236}">
                  <a16:creationId xmlns:a16="http://schemas.microsoft.com/office/drawing/2014/main" id="{1623A769-91E4-4BD4-886A-47487FB6CE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0222" y="4042939"/>
              <a:ext cx="80644" cy="93189"/>
            </a:xfrm>
            <a:custGeom>
              <a:avLst/>
              <a:gdLst>
                <a:gd name="T0" fmla="*/ 105 w 209"/>
                <a:gd name="T1" fmla="*/ 32 h 240"/>
                <a:gd name="T2" fmla="*/ 57 w 209"/>
                <a:gd name="T3" fmla="*/ 56 h 240"/>
                <a:gd name="T4" fmla="*/ 40 w 209"/>
                <a:gd name="T5" fmla="*/ 120 h 240"/>
                <a:gd name="T6" fmla="*/ 57 w 209"/>
                <a:gd name="T7" fmla="*/ 185 h 240"/>
                <a:gd name="T8" fmla="*/ 105 w 209"/>
                <a:gd name="T9" fmla="*/ 208 h 240"/>
                <a:gd name="T10" fmla="*/ 152 w 209"/>
                <a:gd name="T11" fmla="*/ 184 h 240"/>
                <a:gd name="T12" fmla="*/ 170 w 209"/>
                <a:gd name="T13" fmla="*/ 120 h 240"/>
                <a:gd name="T14" fmla="*/ 152 w 209"/>
                <a:gd name="T15" fmla="*/ 56 h 240"/>
                <a:gd name="T16" fmla="*/ 105 w 209"/>
                <a:gd name="T17" fmla="*/ 32 h 240"/>
                <a:gd name="T18" fmla="*/ 105 w 209"/>
                <a:gd name="T19" fmla="*/ 0 h 240"/>
                <a:gd name="T20" fmla="*/ 181 w 209"/>
                <a:gd name="T21" fmla="*/ 32 h 240"/>
                <a:gd name="T22" fmla="*/ 209 w 209"/>
                <a:gd name="T23" fmla="*/ 120 h 240"/>
                <a:gd name="T24" fmla="*/ 181 w 209"/>
                <a:gd name="T25" fmla="*/ 208 h 240"/>
                <a:gd name="T26" fmla="*/ 105 w 209"/>
                <a:gd name="T27" fmla="*/ 240 h 240"/>
                <a:gd name="T28" fmla="*/ 28 w 209"/>
                <a:gd name="T29" fmla="*/ 208 h 240"/>
                <a:gd name="T30" fmla="*/ 0 w 209"/>
                <a:gd name="T31" fmla="*/ 120 h 240"/>
                <a:gd name="T32" fmla="*/ 28 w 209"/>
                <a:gd name="T33" fmla="*/ 32 h 240"/>
                <a:gd name="T34" fmla="*/ 105 w 209"/>
                <a:gd name="T3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9" h="240">
                  <a:moveTo>
                    <a:pt x="105" y="32"/>
                  </a:moveTo>
                  <a:cubicBezTo>
                    <a:pt x="85" y="32"/>
                    <a:pt x="69" y="40"/>
                    <a:pt x="57" y="56"/>
                  </a:cubicBezTo>
                  <a:cubicBezTo>
                    <a:pt x="45" y="71"/>
                    <a:pt x="40" y="93"/>
                    <a:pt x="40" y="120"/>
                  </a:cubicBezTo>
                  <a:cubicBezTo>
                    <a:pt x="40" y="147"/>
                    <a:pt x="45" y="169"/>
                    <a:pt x="57" y="185"/>
                  </a:cubicBezTo>
                  <a:cubicBezTo>
                    <a:pt x="69" y="200"/>
                    <a:pt x="84" y="208"/>
                    <a:pt x="105" y="208"/>
                  </a:cubicBezTo>
                  <a:cubicBezTo>
                    <a:pt x="125" y="208"/>
                    <a:pt x="140" y="200"/>
                    <a:pt x="152" y="184"/>
                  </a:cubicBezTo>
                  <a:cubicBezTo>
                    <a:pt x="164" y="169"/>
                    <a:pt x="170" y="147"/>
                    <a:pt x="170" y="120"/>
                  </a:cubicBezTo>
                  <a:cubicBezTo>
                    <a:pt x="170" y="93"/>
                    <a:pt x="164" y="72"/>
                    <a:pt x="152" y="56"/>
                  </a:cubicBezTo>
                  <a:cubicBezTo>
                    <a:pt x="140" y="40"/>
                    <a:pt x="125" y="32"/>
                    <a:pt x="105" y="32"/>
                  </a:cubicBezTo>
                  <a:close/>
                  <a:moveTo>
                    <a:pt x="105" y="0"/>
                  </a:moveTo>
                  <a:cubicBezTo>
                    <a:pt x="137" y="0"/>
                    <a:pt x="163" y="11"/>
                    <a:pt x="181" y="32"/>
                  </a:cubicBezTo>
                  <a:cubicBezTo>
                    <a:pt x="200" y="53"/>
                    <a:pt x="209" y="83"/>
                    <a:pt x="209" y="120"/>
                  </a:cubicBezTo>
                  <a:cubicBezTo>
                    <a:pt x="209" y="157"/>
                    <a:pt x="200" y="187"/>
                    <a:pt x="181" y="208"/>
                  </a:cubicBezTo>
                  <a:cubicBezTo>
                    <a:pt x="163" y="229"/>
                    <a:pt x="137" y="240"/>
                    <a:pt x="105" y="240"/>
                  </a:cubicBezTo>
                  <a:cubicBezTo>
                    <a:pt x="72" y="240"/>
                    <a:pt x="46" y="229"/>
                    <a:pt x="28" y="208"/>
                  </a:cubicBezTo>
                  <a:cubicBezTo>
                    <a:pt x="9" y="187"/>
                    <a:pt x="0" y="157"/>
                    <a:pt x="0" y="120"/>
                  </a:cubicBezTo>
                  <a:cubicBezTo>
                    <a:pt x="0" y="83"/>
                    <a:pt x="9" y="53"/>
                    <a:pt x="28" y="32"/>
                  </a:cubicBezTo>
                  <a:cubicBezTo>
                    <a:pt x="46" y="11"/>
                    <a:pt x="72" y="0"/>
                    <a:pt x="1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315">
              <a:extLst>
                <a:ext uri="{FF2B5EF4-FFF2-40B4-BE49-F238E27FC236}">
                  <a16:creationId xmlns:a16="http://schemas.microsoft.com/office/drawing/2014/main" id="{C0507FFC-66F3-4CC3-9751-D4EC0342F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4164" y="4042939"/>
              <a:ext cx="51971" cy="89605"/>
            </a:xfrm>
            <a:custGeom>
              <a:avLst/>
              <a:gdLst>
                <a:gd name="T0" fmla="*/ 133 w 133"/>
                <a:gd name="T1" fmla="*/ 41 h 234"/>
                <a:gd name="T2" fmla="*/ 119 w 133"/>
                <a:gd name="T3" fmla="*/ 36 h 234"/>
                <a:gd name="T4" fmla="*/ 103 w 133"/>
                <a:gd name="T5" fmla="*/ 34 h 234"/>
                <a:gd name="T6" fmla="*/ 54 w 133"/>
                <a:gd name="T7" fmla="*/ 55 h 234"/>
                <a:gd name="T8" fmla="*/ 37 w 133"/>
                <a:gd name="T9" fmla="*/ 114 h 234"/>
                <a:gd name="T10" fmla="*/ 37 w 133"/>
                <a:gd name="T11" fmla="*/ 234 h 234"/>
                <a:gd name="T12" fmla="*/ 0 w 133"/>
                <a:gd name="T13" fmla="*/ 234 h 234"/>
                <a:gd name="T14" fmla="*/ 0 w 133"/>
                <a:gd name="T15" fmla="*/ 6 h 234"/>
                <a:gd name="T16" fmla="*/ 37 w 133"/>
                <a:gd name="T17" fmla="*/ 6 h 234"/>
                <a:gd name="T18" fmla="*/ 37 w 133"/>
                <a:gd name="T19" fmla="*/ 41 h 234"/>
                <a:gd name="T20" fmla="*/ 68 w 133"/>
                <a:gd name="T21" fmla="*/ 11 h 234"/>
                <a:gd name="T22" fmla="*/ 114 w 133"/>
                <a:gd name="T23" fmla="*/ 0 h 234"/>
                <a:gd name="T24" fmla="*/ 123 w 133"/>
                <a:gd name="T25" fmla="*/ 1 h 234"/>
                <a:gd name="T26" fmla="*/ 133 w 133"/>
                <a:gd name="T27" fmla="*/ 3 h 234"/>
                <a:gd name="T28" fmla="*/ 133 w 133"/>
                <a:gd name="T29" fmla="*/ 4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3" h="234">
                  <a:moveTo>
                    <a:pt x="133" y="41"/>
                  </a:moveTo>
                  <a:cubicBezTo>
                    <a:pt x="129" y="39"/>
                    <a:pt x="124" y="37"/>
                    <a:pt x="119" y="36"/>
                  </a:cubicBezTo>
                  <a:cubicBezTo>
                    <a:pt x="114" y="34"/>
                    <a:pt x="109" y="34"/>
                    <a:pt x="103" y="34"/>
                  </a:cubicBezTo>
                  <a:cubicBezTo>
                    <a:pt x="82" y="34"/>
                    <a:pt x="66" y="41"/>
                    <a:pt x="54" y="55"/>
                  </a:cubicBezTo>
                  <a:cubicBezTo>
                    <a:pt x="43" y="68"/>
                    <a:pt x="37" y="88"/>
                    <a:pt x="37" y="114"/>
                  </a:cubicBezTo>
                  <a:lnTo>
                    <a:pt x="37" y="234"/>
                  </a:lnTo>
                  <a:lnTo>
                    <a:pt x="0" y="234"/>
                  </a:lnTo>
                  <a:lnTo>
                    <a:pt x="0" y="6"/>
                  </a:lnTo>
                  <a:lnTo>
                    <a:pt x="37" y="6"/>
                  </a:lnTo>
                  <a:lnTo>
                    <a:pt x="37" y="41"/>
                  </a:lnTo>
                  <a:cubicBezTo>
                    <a:pt x="45" y="28"/>
                    <a:pt x="55" y="17"/>
                    <a:pt x="68" y="11"/>
                  </a:cubicBezTo>
                  <a:cubicBezTo>
                    <a:pt x="81" y="4"/>
                    <a:pt x="96" y="0"/>
                    <a:pt x="114" y="0"/>
                  </a:cubicBezTo>
                  <a:cubicBezTo>
                    <a:pt x="117" y="0"/>
                    <a:pt x="119" y="1"/>
                    <a:pt x="123" y="1"/>
                  </a:cubicBezTo>
                  <a:cubicBezTo>
                    <a:pt x="126" y="1"/>
                    <a:pt x="129" y="2"/>
                    <a:pt x="133" y="3"/>
                  </a:cubicBezTo>
                  <a:lnTo>
                    <a:pt x="133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316">
              <a:extLst>
                <a:ext uri="{FF2B5EF4-FFF2-40B4-BE49-F238E27FC236}">
                  <a16:creationId xmlns:a16="http://schemas.microsoft.com/office/drawing/2014/main" id="{7B189833-1978-4DA6-B93E-FD850E9C7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3594" y="4279496"/>
              <a:ext cx="69892" cy="93189"/>
            </a:xfrm>
            <a:custGeom>
              <a:avLst/>
              <a:gdLst>
                <a:gd name="T0" fmla="*/ 180 w 180"/>
                <a:gd name="T1" fmla="*/ 14 h 239"/>
                <a:gd name="T2" fmla="*/ 180 w 180"/>
                <a:gd name="T3" fmla="*/ 49 h 239"/>
                <a:gd name="T4" fmla="*/ 148 w 180"/>
                <a:gd name="T5" fmla="*/ 36 h 239"/>
                <a:gd name="T6" fmla="*/ 116 w 180"/>
                <a:gd name="T7" fmla="*/ 31 h 239"/>
                <a:gd name="T8" fmla="*/ 60 w 180"/>
                <a:gd name="T9" fmla="*/ 55 h 239"/>
                <a:gd name="T10" fmla="*/ 40 w 180"/>
                <a:gd name="T11" fmla="*/ 119 h 239"/>
                <a:gd name="T12" fmla="*/ 60 w 180"/>
                <a:gd name="T13" fmla="*/ 184 h 239"/>
                <a:gd name="T14" fmla="*/ 116 w 180"/>
                <a:gd name="T15" fmla="*/ 207 h 239"/>
                <a:gd name="T16" fmla="*/ 148 w 180"/>
                <a:gd name="T17" fmla="*/ 203 h 239"/>
                <a:gd name="T18" fmla="*/ 180 w 180"/>
                <a:gd name="T19" fmla="*/ 190 h 239"/>
                <a:gd name="T20" fmla="*/ 180 w 180"/>
                <a:gd name="T21" fmla="*/ 224 h 239"/>
                <a:gd name="T22" fmla="*/ 148 w 180"/>
                <a:gd name="T23" fmla="*/ 235 h 239"/>
                <a:gd name="T24" fmla="*/ 112 w 180"/>
                <a:gd name="T25" fmla="*/ 239 h 239"/>
                <a:gd name="T26" fmla="*/ 30 w 180"/>
                <a:gd name="T27" fmla="*/ 207 h 239"/>
                <a:gd name="T28" fmla="*/ 0 w 180"/>
                <a:gd name="T29" fmla="*/ 119 h 239"/>
                <a:gd name="T30" fmla="*/ 31 w 180"/>
                <a:gd name="T31" fmla="*/ 32 h 239"/>
                <a:gd name="T32" fmla="*/ 115 w 180"/>
                <a:gd name="T33" fmla="*/ 0 h 239"/>
                <a:gd name="T34" fmla="*/ 148 w 180"/>
                <a:gd name="T35" fmla="*/ 3 h 239"/>
                <a:gd name="T36" fmla="*/ 180 w 180"/>
                <a:gd name="T37" fmla="*/ 1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0" h="239">
                  <a:moveTo>
                    <a:pt x="180" y="14"/>
                  </a:moveTo>
                  <a:lnTo>
                    <a:pt x="180" y="49"/>
                  </a:lnTo>
                  <a:cubicBezTo>
                    <a:pt x="170" y="43"/>
                    <a:pt x="159" y="39"/>
                    <a:pt x="148" y="36"/>
                  </a:cubicBezTo>
                  <a:cubicBezTo>
                    <a:pt x="138" y="33"/>
                    <a:pt x="127" y="31"/>
                    <a:pt x="116" y="31"/>
                  </a:cubicBezTo>
                  <a:cubicBezTo>
                    <a:pt x="92" y="31"/>
                    <a:pt x="73" y="39"/>
                    <a:pt x="60" y="55"/>
                  </a:cubicBezTo>
                  <a:cubicBezTo>
                    <a:pt x="46" y="70"/>
                    <a:pt x="40" y="92"/>
                    <a:pt x="40" y="119"/>
                  </a:cubicBezTo>
                  <a:cubicBezTo>
                    <a:pt x="40" y="147"/>
                    <a:pt x="46" y="169"/>
                    <a:pt x="60" y="184"/>
                  </a:cubicBezTo>
                  <a:cubicBezTo>
                    <a:pt x="73" y="200"/>
                    <a:pt x="92" y="207"/>
                    <a:pt x="116" y="207"/>
                  </a:cubicBezTo>
                  <a:cubicBezTo>
                    <a:pt x="127" y="207"/>
                    <a:pt x="138" y="206"/>
                    <a:pt x="148" y="203"/>
                  </a:cubicBezTo>
                  <a:cubicBezTo>
                    <a:pt x="159" y="200"/>
                    <a:pt x="170" y="196"/>
                    <a:pt x="180" y="190"/>
                  </a:cubicBezTo>
                  <a:lnTo>
                    <a:pt x="180" y="224"/>
                  </a:lnTo>
                  <a:cubicBezTo>
                    <a:pt x="170" y="229"/>
                    <a:pt x="159" y="233"/>
                    <a:pt x="148" y="235"/>
                  </a:cubicBezTo>
                  <a:cubicBezTo>
                    <a:pt x="137" y="238"/>
                    <a:pt x="125" y="239"/>
                    <a:pt x="112" y="239"/>
                  </a:cubicBezTo>
                  <a:cubicBezTo>
                    <a:pt x="78" y="239"/>
                    <a:pt x="51" y="228"/>
                    <a:pt x="30" y="207"/>
                  </a:cubicBezTo>
                  <a:cubicBezTo>
                    <a:pt x="10" y="185"/>
                    <a:pt x="0" y="156"/>
                    <a:pt x="0" y="119"/>
                  </a:cubicBezTo>
                  <a:cubicBezTo>
                    <a:pt x="0" y="82"/>
                    <a:pt x="10" y="53"/>
                    <a:pt x="31" y="32"/>
                  </a:cubicBezTo>
                  <a:cubicBezTo>
                    <a:pt x="51" y="10"/>
                    <a:pt x="79" y="0"/>
                    <a:pt x="115" y="0"/>
                  </a:cubicBezTo>
                  <a:cubicBezTo>
                    <a:pt x="126" y="0"/>
                    <a:pt x="137" y="1"/>
                    <a:pt x="148" y="3"/>
                  </a:cubicBezTo>
                  <a:cubicBezTo>
                    <a:pt x="159" y="6"/>
                    <a:pt x="170" y="9"/>
                    <a:pt x="180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317">
              <a:extLst>
                <a:ext uri="{FF2B5EF4-FFF2-40B4-BE49-F238E27FC236}">
                  <a16:creationId xmlns:a16="http://schemas.microsoft.com/office/drawing/2014/main" id="{0C0576CD-F4CB-402D-A932-1275C8E61A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61407" y="4279496"/>
              <a:ext cx="82436" cy="93189"/>
            </a:xfrm>
            <a:custGeom>
              <a:avLst/>
              <a:gdLst>
                <a:gd name="T0" fmla="*/ 104 w 209"/>
                <a:gd name="T1" fmla="*/ 31 h 239"/>
                <a:gd name="T2" fmla="*/ 56 w 209"/>
                <a:gd name="T3" fmla="*/ 55 h 239"/>
                <a:gd name="T4" fmla="*/ 39 w 209"/>
                <a:gd name="T5" fmla="*/ 119 h 239"/>
                <a:gd name="T6" fmla="*/ 56 w 209"/>
                <a:gd name="T7" fmla="*/ 184 h 239"/>
                <a:gd name="T8" fmla="*/ 104 w 209"/>
                <a:gd name="T9" fmla="*/ 207 h 239"/>
                <a:gd name="T10" fmla="*/ 152 w 209"/>
                <a:gd name="T11" fmla="*/ 184 h 239"/>
                <a:gd name="T12" fmla="*/ 169 w 209"/>
                <a:gd name="T13" fmla="*/ 119 h 239"/>
                <a:gd name="T14" fmla="*/ 152 w 209"/>
                <a:gd name="T15" fmla="*/ 55 h 239"/>
                <a:gd name="T16" fmla="*/ 104 w 209"/>
                <a:gd name="T17" fmla="*/ 31 h 239"/>
                <a:gd name="T18" fmla="*/ 104 w 209"/>
                <a:gd name="T19" fmla="*/ 0 h 239"/>
                <a:gd name="T20" fmla="*/ 181 w 209"/>
                <a:gd name="T21" fmla="*/ 31 h 239"/>
                <a:gd name="T22" fmla="*/ 209 w 209"/>
                <a:gd name="T23" fmla="*/ 119 h 239"/>
                <a:gd name="T24" fmla="*/ 181 w 209"/>
                <a:gd name="T25" fmla="*/ 207 h 239"/>
                <a:gd name="T26" fmla="*/ 104 w 209"/>
                <a:gd name="T27" fmla="*/ 239 h 239"/>
                <a:gd name="T28" fmla="*/ 27 w 209"/>
                <a:gd name="T29" fmla="*/ 207 h 239"/>
                <a:gd name="T30" fmla="*/ 0 w 209"/>
                <a:gd name="T31" fmla="*/ 119 h 239"/>
                <a:gd name="T32" fmla="*/ 27 w 209"/>
                <a:gd name="T33" fmla="*/ 31 h 239"/>
                <a:gd name="T34" fmla="*/ 104 w 209"/>
                <a:gd name="T35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9" h="239">
                  <a:moveTo>
                    <a:pt x="104" y="31"/>
                  </a:moveTo>
                  <a:cubicBezTo>
                    <a:pt x="84" y="31"/>
                    <a:pt x="68" y="39"/>
                    <a:pt x="56" y="55"/>
                  </a:cubicBezTo>
                  <a:cubicBezTo>
                    <a:pt x="45" y="71"/>
                    <a:pt x="39" y="92"/>
                    <a:pt x="39" y="119"/>
                  </a:cubicBezTo>
                  <a:cubicBezTo>
                    <a:pt x="39" y="147"/>
                    <a:pt x="45" y="168"/>
                    <a:pt x="56" y="184"/>
                  </a:cubicBezTo>
                  <a:cubicBezTo>
                    <a:pt x="68" y="199"/>
                    <a:pt x="84" y="207"/>
                    <a:pt x="104" y="207"/>
                  </a:cubicBezTo>
                  <a:cubicBezTo>
                    <a:pt x="124" y="207"/>
                    <a:pt x="140" y="199"/>
                    <a:pt x="152" y="184"/>
                  </a:cubicBezTo>
                  <a:cubicBezTo>
                    <a:pt x="163" y="168"/>
                    <a:pt x="169" y="147"/>
                    <a:pt x="169" y="119"/>
                  </a:cubicBezTo>
                  <a:cubicBezTo>
                    <a:pt x="169" y="92"/>
                    <a:pt x="163" y="71"/>
                    <a:pt x="152" y="55"/>
                  </a:cubicBezTo>
                  <a:cubicBezTo>
                    <a:pt x="140" y="39"/>
                    <a:pt x="124" y="31"/>
                    <a:pt x="104" y="31"/>
                  </a:cubicBezTo>
                  <a:close/>
                  <a:moveTo>
                    <a:pt x="104" y="0"/>
                  </a:moveTo>
                  <a:cubicBezTo>
                    <a:pt x="137" y="0"/>
                    <a:pt x="162" y="10"/>
                    <a:pt x="181" y="31"/>
                  </a:cubicBezTo>
                  <a:cubicBezTo>
                    <a:pt x="199" y="53"/>
                    <a:pt x="209" y="82"/>
                    <a:pt x="209" y="119"/>
                  </a:cubicBezTo>
                  <a:cubicBezTo>
                    <a:pt x="209" y="157"/>
                    <a:pt x="199" y="186"/>
                    <a:pt x="181" y="207"/>
                  </a:cubicBezTo>
                  <a:cubicBezTo>
                    <a:pt x="162" y="228"/>
                    <a:pt x="137" y="239"/>
                    <a:pt x="104" y="239"/>
                  </a:cubicBezTo>
                  <a:cubicBezTo>
                    <a:pt x="71" y="239"/>
                    <a:pt x="46" y="228"/>
                    <a:pt x="27" y="207"/>
                  </a:cubicBezTo>
                  <a:cubicBezTo>
                    <a:pt x="9" y="186"/>
                    <a:pt x="0" y="157"/>
                    <a:pt x="0" y="119"/>
                  </a:cubicBezTo>
                  <a:cubicBezTo>
                    <a:pt x="0" y="82"/>
                    <a:pt x="9" y="53"/>
                    <a:pt x="27" y="31"/>
                  </a:cubicBezTo>
                  <a:cubicBezTo>
                    <a:pt x="46" y="10"/>
                    <a:pt x="71" y="0"/>
                    <a:pt x="1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318">
              <a:extLst>
                <a:ext uri="{FF2B5EF4-FFF2-40B4-BE49-F238E27FC236}">
                  <a16:creationId xmlns:a16="http://schemas.microsoft.com/office/drawing/2014/main" id="{189044B5-B687-4A74-A59B-49B2019BDA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5349" y="4279496"/>
              <a:ext cx="51971" cy="89605"/>
            </a:xfrm>
            <a:custGeom>
              <a:avLst/>
              <a:gdLst>
                <a:gd name="T0" fmla="*/ 134 w 134"/>
                <a:gd name="T1" fmla="*/ 40 h 233"/>
                <a:gd name="T2" fmla="*/ 120 w 134"/>
                <a:gd name="T3" fmla="*/ 35 h 233"/>
                <a:gd name="T4" fmla="*/ 103 w 134"/>
                <a:gd name="T5" fmla="*/ 33 h 233"/>
                <a:gd name="T6" fmla="*/ 55 w 134"/>
                <a:gd name="T7" fmla="*/ 54 h 233"/>
                <a:gd name="T8" fmla="*/ 38 w 134"/>
                <a:gd name="T9" fmla="*/ 113 h 233"/>
                <a:gd name="T10" fmla="*/ 38 w 134"/>
                <a:gd name="T11" fmla="*/ 233 h 233"/>
                <a:gd name="T12" fmla="*/ 0 w 134"/>
                <a:gd name="T13" fmla="*/ 233 h 233"/>
                <a:gd name="T14" fmla="*/ 0 w 134"/>
                <a:gd name="T15" fmla="*/ 5 h 233"/>
                <a:gd name="T16" fmla="*/ 38 w 134"/>
                <a:gd name="T17" fmla="*/ 5 h 233"/>
                <a:gd name="T18" fmla="*/ 38 w 134"/>
                <a:gd name="T19" fmla="*/ 41 h 233"/>
                <a:gd name="T20" fmla="*/ 68 w 134"/>
                <a:gd name="T21" fmla="*/ 10 h 233"/>
                <a:gd name="T22" fmla="*/ 114 w 134"/>
                <a:gd name="T23" fmla="*/ 0 h 233"/>
                <a:gd name="T24" fmla="*/ 123 w 134"/>
                <a:gd name="T25" fmla="*/ 0 h 233"/>
                <a:gd name="T26" fmla="*/ 133 w 134"/>
                <a:gd name="T27" fmla="*/ 2 h 233"/>
                <a:gd name="T28" fmla="*/ 134 w 134"/>
                <a:gd name="T29" fmla="*/ 4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4" h="233">
                  <a:moveTo>
                    <a:pt x="134" y="40"/>
                  </a:moveTo>
                  <a:cubicBezTo>
                    <a:pt x="129" y="38"/>
                    <a:pt x="125" y="36"/>
                    <a:pt x="120" y="35"/>
                  </a:cubicBezTo>
                  <a:cubicBezTo>
                    <a:pt x="115" y="34"/>
                    <a:pt x="109" y="33"/>
                    <a:pt x="103" y="33"/>
                  </a:cubicBezTo>
                  <a:cubicBezTo>
                    <a:pt x="82" y="33"/>
                    <a:pt x="66" y="40"/>
                    <a:pt x="55" y="54"/>
                  </a:cubicBezTo>
                  <a:cubicBezTo>
                    <a:pt x="43" y="68"/>
                    <a:pt x="38" y="87"/>
                    <a:pt x="38" y="113"/>
                  </a:cubicBezTo>
                  <a:lnTo>
                    <a:pt x="38" y="233"/>
                  </a:lnTo>
                  <a:lnTo>
                    <a:pt x="0" y="233"/>
                  </a:lnTo>
                  <a:lnTo>
                    <a:pt x="0" y="5"/>
                  </a:lnTo>
                  <a:lnTo>
                    <a:pt x="38" y="5"/>
                  </a:lnTo>
                  <a:lnTo>
                    <a:pt x="38" y="41"/>
                  </a:lnTo>
                  <a:cubicBezTo>
                    <a:pt x="46" y="27"/>
                    <a:pt x="56" y="17"/>
                    <a:pt x="68" y="10"/>
                  </a:cubicBezTo>
                  <a:cubicBezTo>
                    <a:pt x="81" y="3"/>
                    <a:pt x="96" y="0"/>
                    <a:pt x="114" y="0"/>
                  </a:cubicBezTo>
                  <a:cubicBezTo>
                    <a:pt x="117" y="0"/>
                    <a:pt x="120" y="0"/>
                    <a:pt x="123" y="0"/>
                  </a:cubicBezTo>
                  <a:cubicBezTo>
                    <a:pt x="126" y="1"/>
                    <a:pt x="130" y="1"/>
                    <a:pt x="133" y="2"/>
                  </a:cubicBezTo>
                  <a:lnTo>
                    <a:pt x="134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319">
              <a:extLst>
                <a:ext uri="{FF2B5EF4-FFF2-40B4-BE49-F238E27FC236}">
                  <a16:creationId xmlns:a16="http://schemas.microsoft.com/office/drawing/2014/main" id="{3B913A7A-FFD2-453C-B91F-23B014BB7D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22696" y="4279496"/>
              <a:ext cx="82436" cy="93189"/>
            </a:xfrm>
            <a:custGeom>
              <a:avLst/>
              <a:gdLst>
                <a:gd name="T0" fmla="*/ 211 w 211"/>
                <a:gd name="T1" fmla="*/ 110 h 239"/>
                <a:gd name="T2" fmla="*/ 211 w 211"/>
                <a:gd name="T3" fmla="*/ 128 h 239"/>
                <a:gd name="T4" fmla="*/ 39 w 211"/>
                <a:gd name="T5" fmla="*/ 128 h 239"/>
                <a:gd name="T6" fmla="*/ 62 w 211"/>
                <a:gd name="T7" fmla="*/ 187 h 239"/>
                <a:gd name="T8" fmla="*/ 120 w 211"/>
                <a:gd name="T9" fmla="*/ 207 h 239"/>
                <a:gd name="T10" fmla="*/ 162 w 211"/>
                <a:gd name="T11" fmla="*/ 202 h 239"/>
                <a:gd name="T12" fmla="*/ 202 w 211"/>
                <a:gd name="T13" fmla="*/ 186 h 239"/>
                <a:gd name="T14" fmla="*/ 202 w 211"/>
                <a:gd name="T15" fmla="*/ 222 h 239"/>
                <a:gd name="T16" fmla="*/ 161 w 211"/>
                <a:gd name="T17" fmla="*/ 235 h 239"/>
                <a:gd name="T18" fmla="*/ 118 w 211"/>
                <a:gd name="T19" fmla="*/ 239 h 239"/>
                <a:gd name="T20" fmla="*/ 32 w 211"/>
                <a:gd name="T21" fmla="*/ 207 h 239"/>
                <a:gd name="T22" fmla="*/ 0 w 211"/>
                <a:gd name="T23" fmla="*/ 121 h 239"/>
                <a:gd name="T24" fmla="*/ 30 w 211"/>
                <a:gd name="T25" fmla="*/ 33 h 239"/>
                <a:gd name="T26" fmla="*/ 112 w 211"/>
                <a:gd name="T27" fmla="*/ 0 h 239"/>
                <a:gd name="T28" fmla="*/ 184 w 211"/>
                <a:gd name="T29" fmla="*/ 29 h 239"/>
                <a:gd name="T30" fmla="*/ 211 w 211"/>
                <a:gd name="T31" fmla="*/ 110 h 239"/>
                <a:gd name="T32" fmla="*/ 174 w 211"/>
                <a:gd name="T33" fmla="*/ 99 h 239"/>
                <a:gd name="T34" fmla="*/ 156 w 211"/>
                <a:gd name="T35" fmla="*/ 50 h 239"/>
                <a:gd name="T36" fmla="*/ 112 w 211"/>
                <a:gd name="T37" fmla="*/ 31 h 239"/>
                <a:gd name="T38" fmla="*/ 62 w 211"/>
                <a:gd name="T39" fmla="*/ 49 h 239"/>
                <a:gd name="T40" fmla="*/ 40 w 211"/>
                <a:gd name="T41" fmla="*/ 99 h 239"/>
                <a:gd name="T42" fmla="*/ 174 w 211"/>
                <a:gd name="T43" fmla="*/ 9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1" h="239">
                  <a:moveTo>
                    <a:pt x="211" y="110"/>
                  </a:moveTo>
                  <a:lnTo>
                    <a:pt x="211" y="128"/>
                  </a:lnTo>
                  <a:lnTo>
                    <a:pt x="39" y="128"/>
                  </a:lnTo>
                  <a:cubicBezTo>
                    <a:pt x="41" y="154"/>
                    <a:pt x="48" y="174"/>
                    <a:pt x="62" y="187"/>
                  </a:cubicBezTo>
                  <a:cubicBezTo>
                    <a:pt x="76" y="201"/>
                    <a:pt x="96" y="207"/>
                    <a:pt x="120" y="207"/>
                  </a:cubicBezTo>
                  <a:cubicBezTo>
                    <a:pt x="135" y="207"/>
                    <a:pt x="149" y="206"/>
                    <a:pt x="162" y="202"/>
                  </a:cubicBezTo>
                  <a:cubicBezTo>
                    <a:pt x="176" y="198"/>
                    <a:pt x="189" y="193"/>
                    <a:pt x="202" y="186"/>
                  </a:cubicBezTo>
                  <a:lnTo>
                    <a:pt x="202" y="222"/>
                  </a:lnTo>
                  <a:cubicBezTo>
                    <a:pt x="189" y="227"/>
                    <a:pt x="175" y="232"/>
                    <a:pt x="161" y="235"/>
                  </a:cubicBezTo>
                  <a:cubicBezTo>
                    <a:pt x="147" y="238"/>
                    <a:pt x="133" y="239"/>
                    <a:pt x="118" y="239"/>
                  </a:cubicBezTo>
                  <a:cubicBezTo>
                    <a:pt x="82" y="239"/>
                    <a:pt x="53" y="228"/>
                    <a:pt x="32" y="207"/>
                  </a:cubicBezTo>
                  <a:cubicBezTo>
                    <a:pt x="11" y="186"/>
                    <a:pt x="0" y="157"/>
                    <a:pt x="0" y="121"/>
                  </a:cubicBezTo>
                  <a:cubicBezTo>
                    <a:pt x="0" y="84"/>
                    <a:pt x="10" y="55"/>
                    <a:pt x="30" y="33"/>
                  </a:cubicBezTo>
                  <a:cubicBezTo>
                    <a:pt x="50" y="11"/>
                    <a:pt x="78" y="0"/>
                    <a:pt x="112" y="0"/>
                  </a:cubicBezTo>
                  <a:cubicBezTo>
                    <a:pt x="142" y="0"/>
                    <a:pt x="167" y="10"/>
                    <a:pt x="184" y="29"/>
                  </a:cubicBezTo>
                  <a:cubicBezTo>
                    <a:pt x="202" y="49"/>
                    <a:pt x="211" y="76"/>
                    <a:pt x="211" y="110"/>
                  </a:cubicBezTo>
                  <a:close/>
                  <a:moveTo>
                    <a:pt x="174" y="99"/>
                  </a:moveTo>
                  <a:cubicBezTo>
                    <a:pt x="173" y="78"/>
                    <a:pt x="168" y="62"/>
                    <a:pt x="156" y="50"/>
                  </a:cubicBezTo>
                  <a:cubicBezTo>
                    <a:pt x="145" y="38"/>
                    <a:pt x="131" y="31"/>
                    <a:pt x="112" y="31"/>
                  </a:cubicBezTo>
                  <a:cubicBezTo>
                    <a:pt x="91" y="31"/>
                    <a:pt x="74" y="37"/>
                    <a:pt x="62" y="49"/>
                  </a:cubicBezTo>
                  <a:cubicBezTo>
                    <a:pt x="49" y="61"/>
                    <a:pt x="42" y="78"/>
                    <a:pt x="40" y="99"/>
                  </a:cubicBezTo>
                  <a:lnTo>
                    <a:pt x="174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320">
              <a:extLst>
                <a:ext uri="{FF2B5EF4-FFF2-40B4-BE49-F238E27FC236}">
                  <a16:creationId xmlns:a16="http://schemas.microsoft.com/office/drawing/2014/main" id="{8B37A903-6786-46C6-B551-9037409A37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7898" y="5842206"/>
              <a:ext cx="446232" cy="331538"/>
            </a:xfrm>
            <a:custGeom>
              <a:avLst/>
              <a:gdLst>
                <a:gd name="T0" fmla="*/ 11 w 1158"/>
                <a:gd name="T1" fmla="*/ 0 h 862"/>
                <a:gd name="T2" fmla="*/ 1147 w 1158"/>
                <a:gd name="T3" fmla="*/ 0 h 862"/>
                <a:gd name="T4" fmla="*/ 1158 w 1158"/>
                <a:gd name="T5" fmla="*/ 11 h 862"/>
                <a:gd name="T6" fmla="*/ 1158 w 1158"/>
                <a:gd name="T7" fmla="*/ 851 h 862"/>
                <a:gd name="T8" fmla="*/ 1147 w 1158"/>
                <a:gd name="T9" fmla="*/ 862 h 862"/>
                <a:gd name="T10" fmla="*/ 11 w 1158"/>
                <a:gd name="T11" fmla="*/ 862 h 862"/>
                <a:gd name="T12" fmla="*/ 0 w 1158"/>
                <a:gd name="T13" fmla="*/ 851 h 862"/>
                <a:gd name="T14" fmla="*/ 0 w 1158"/>
                <a:gd name="T15" fmla="*/ 11 h 862"/>
                <a:gd name="T16" fmla="*/ 11 w 1158"/>
                <a:gd name="T17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8" h="862">
                  <a:moveTo>
                    <a:pt x="11" y="0"/>
                  </a:moveTo>
                  <a:lnTo>
                    <a:pt x="1147" y="0"/>
                  </a:lnTo>
                  <a:cubicBezTo>
                    <a:pt x="1153" y="0"/>
                    <a:pt x="1158" y="5"/>
                    <a:pt x="1158" y="11"/>
                  </a:cubicBezTo>
                  <a:lnTo>
                    <a:pt x="1158" y="851"/>
                  </a:lnTo>
                  <a:cubicBezTo>
                    <a:pt x="1158" y="857"/>
                    <a:pt x="1153" y="862"/>
                    <a:pt x="1147" y="862"/>
                  </a:cubicBezTo>
                  <a:lnTo>
                    <a:pt x="11" y="862"/>
                  </a:lnTo>
                  <a:cubicBezTo>
                    <a:pt x="5" y="862"/>
                    <a:pt x="0" y="857"/>
                    <a:pt x="0" y="851"/>
                  </a:cubicBezTo>
                  <a:lnTo>
                    <a:pt x="0" y="11"/>
                  </a:lnTo>
                  <a:cubicBezTo>
                    <a:pt x="0" y="5"/>
                    <a:pt x="5" y="0"/>
                    <a:pt x="11" y="0"/>
                  </a:cubicBezTo>
                  <a:close/>
                </a:path>
              </a:pathLst>
            </a:custGeom>
            <a:solidFill>
              <a:srgbClr val="A2D0D9"/>
            </a:solidFill>
            <a:ln w="635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321">
              <a:extLst>
                <a:ext uri="{FF2B5EF4-FFF2-40B4-BE49-F238E27FC236}">
                  <a16:creationId xmlns:a16="http://schemas.microsoft.com/office/drawing/2014/main" id="{755DBB1B-226B-45C7-9FC8-FD8EF4FE2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4131" y="5842206"/>
              <a:ext cx="448024" cy="331538"/>
            </a:xfrm>
            <a:custGeom>
              <a:avLst/>
              <a:gdLst>
                <a:gd name="T0" fmla="*/ 11 w 1159"/>
                <a:gd name="T1" fmla="*/ 0 h 862"/>
                <a:gd name="T2" fmla="*/ 1148 w 1159"/>
                <a:gd name="T3" fmla="*/ 0 h 862"/>
                <a:gd name="T4" fmla="*/ 1159 w 1159"/>
                <a:gd name="T5" fmla="*/ 11 h 862"/>
                <a:gd name="T6" fmla="*/ 1159 w 1159"/>
                <a:gd name="T7" fmla="*/ 851 h 862"/>
                <a:gd name="T8" fmla="*/ 1148 w 1159"/>
                <a:gd name="T9" fmla="*/ 862 h 862"/>
                <a:gd name="T10" fmla="*/ 11 w 1159"/>
                <a:gd name="T11" fmla="*/ 862 h 862"/>
                <a:gd name="T12" fmla="*/ 0 w 1159"/>
                <a:gd name="T13" fmla="*/ 851 h 862"/>
                <a:gd name="T14" fmla="*/ 0 w 1159"/>
                <a:gd name="T15" fmla="*/ 11 h 862"/>
                <a:gd name="T16" fmla="*/ 11 w 1159"/>
                <a:gd name="T17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9" h="862">
                  <a:moveTo>
                    <a:pt x="11" y="0"/>
                  </a:moveTo>
                  <a:lnTo>
                    <a:pt x="1148" y="0"/>
                  </a:lnTo>
                  <a:cubicBezTo>
                    <a:pt x="1154" y="0"/>
                    <a:pt x="1159" y="5"/>
                    <a:pt x="1159" y="11"/>
                  </a:cubicBezTo>
                  <a:lnTo>
                    <a:pt x="1159" y="851"/>
                  </a:lnTo>
                  <a:cubicBezTo>
                    <a:pt x="1159" y="857"/>
                    <a:pt x="1154" y="862"/>
                    <a:pt x="1148" y="862"/>
                  </a:cubicBezTo>
                  <a:lnTo>
                    <a:pt x="11" y="862"/>
                  </a:lnTo>
                  <a:cubicBezTo>
                    <a:pt x="5" y="862"/>
                    <a:pt x="0" y="857"/>
                    <a:pt x="0" y="851"/>
                  </a:cubicBezTo>
                  <a:lnTo>
                    <a:pt x="0" y="11"/>
                  </a:lnTo>
                  <a:cubicBezTo>
                    <a:pt x="0" y="5"/>
                    <a:pt x="5" y="0"/>
                    <a:pt x="11" y="0"/>
                  </a:cubicBezTo>
                  <a:close/>
                </a:path>
              </a:pathLst>
            </a:custGeom>
            <a:solidFill>
              <a:srgbClr val="A2D0D9"/>
            </a:solidFill>
            <a:ln w="635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322">
              <a:extLst>
                <a:ext uri="{FF2B5EF4-FFF2-40B4-BE49-F238E27FC236}">
                  <a16:creationId xmlns:a16="http://schemas.microsoft.com/office/drawing/2014/main" id="{6F6158DC-1F8E-4A09-AF32-2C14B5776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2155" y="5842206"/>
              <a:ext cx="448024" cy="331538"/>
            </a:xfrm>
            <a:custGeom>
              <a:avLst/>
              <a:gdLst>
                <a:gd name="T0" fmla="*/ 11 w 1158"/>
                <a:gd name="T1" fmla="*/ 0 h 862"/>
                <a:gd name="T2" fmla="*/ 1147 w 1158"/>
                <a:gd name="T3" fmla="*/ 0 h 862"/>
                <a:gd name="T4" fmla="*/ 1158 w 1158"/>
                <a:gd name="T5" fmla="*/ 11 h 862"/>
                <a:gd name="T6" fmla="*/ 1158 w 1158"/>
                <a:gd name="T7" fmla="*/ 851 h 862"/>
                <a:gd name="T8" fmla="*/ 1147 w 1158"/>
                <a:gd name="T9" fmla="*/ 862 h 862"/>
                <a:gd name="T10" fmla="*/ 11 w 1158"/>
                <a:gd name="T11" fmla="*/ 862 h 862"/>
                <a:gd name="T12" fmla="*/ 0 w 1158"/>
                <a:gd name="T13" fmla="*/ 851 h 862"/>
                <a:gd name="T14" fmla="*/ 0 w 1158"/>
                <a:gd name="T15" fmla="*/ 11 h 862"/>
                <a:gd name="T16" fmla="*/ 11 w 1158"/>
                <a:gd name="T17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8" h="862">
                  <a:moveTo>
                    <a:pt x="11" y="0"/>
                  </a:moveTo>
                  <a:lnTo>
                    <a:pt x="1147" y="0"/>
                  </a:lnTo>
                  <a:cubicBezTo>
                    <a:pt x="1153" y="0"/>
                    <a:pt x="1158" y="5"/>
                    <a:pt x="1158" y="11"/>
                  </a:cubicBezTo>
                  <a:lnTo>
                    <a:pt x="1158" y="851"/>
                  </a:lnTo>
                  <a:cubicBezTo>
                    <a:pt x="1158" y="857"/>
                    <a:pt x="1153" y="862"/>
                    <a:pt x="1147" y="862"/>
                  </a:cubicBezTo>
                  <a:lnTo>
                    <a:pt x="11" y="862"/>
                  </a:lnTo>
                  <a:cubicBezTo>
                    <a:pt x="5" y="862"/>
                    <a:pt x="0" y="857"/>
                    <a:pt x="0" y="851"/>
                  </a:cubicBezTo>
                  <a:lnTo>
                    <a:pt x="0" y="11"/>
                  </a:lnTo>
                  <a:cubicBezTo>
                    <a:pt x="0" y="5"/>
                    <a:pt x="5" y="0"/>
                    <a:pt x="11" y="0"/>
                  </a:cubicBezTo>
                  <a:close/>
                </a:path>
              </a:pathLst>
            </a:custGeom>
            <a:solidFill>
              <a:srgbClr val="A2D0D9"/>
            </a:solidFill>
            <a:ln w="635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323">
              <a:extLst>
                <a:ext uri="{FF2B5EF4-FFF2-40B4-BE49-F238E27FC236}">
                  <a16:creationId xmlns:a16="http://schemas.microsoft.com/office/drawing/2014/main" id="{39B2654B-C71B-42DE-8507-E48068EE4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180" y="5842206"/>
              <a:ext cx="448024" cy="331538"/>
            </a:xfrm>
            <a:custGeom>
              <a:avLst/>
              <a:gdLst>
                <a:gd name="T0" fmla="*/ 11 w 1159"/>
                <a:gd name="T1" fmla="*/ 0 h 862"/>
                <a:gd name="T2" fmla="*/ 1148 w 1159"/>
                <a:gd name="T3" fmla="*/ 0 h 862"/>
                <a:gd name="T4" fmla="*/ 1159 w 1159"/>
                <a:gd name="T5" fmla="*/ 11 h 862"/>
                <a:gd name="T6" fmla="*/ 1159 w 1159"/>
                <a:gd name="T7" fmla="*/ 851 h 862"/>
                <a:gd name="T8" fmla="*/ 1148 w 1159"/>
                <a:gd name="T9" fmla="*/ 862 h 862"/>
                <a:gd name="T10" fmla="*/ 11 w 1159"/>
                <a:gd name="T11" fmla="*/ 862 h 862"/>
                <a:gd name="T12" fmla="*/ 0 w 1159"/>
                <a:gd name="T13" fmla="*/ 851 h 862"/>
                <a:gd name="T14" fmla="*/ 0 w 1159"/>
                <a:gd name="T15" fmla="*/ 11 h 862"/>
                <a:gd name="T16" fmla="*/ 11 w 1159"/>
                <a:gd name="T17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9" h="862">
                  <a:moveTo>
                    <a:pt x="11" y="0"/>
                  </a:moveTo>
                  <a:lnTo>
                    <a:pt x="1148" y="0"/>
                  </a:lnTo>
                  <a:cubicBezTo>
                    <a:pt x="1154" y="0"/>
                    <a:pt x="1159" y="5"/>
                    <a:pt x="1159" y="11"/>
                  </a:cubicBezTo>
                  <a:lnTo>
                    <a:pt x="1159" y="851"/>
                  </a:lnTo>
                  <a:cubicBezTo>
                    <a:pt x="1159" y="857"/>
                    <a:pt x="1154" y="862"/>
                    <a:pt x="1148" y="862"/>
                  </a:cubicBezTo>
                  <a:lnTo>
                    <a:pt x="11" y="862"/>
                  </a:lnTo>
                  <a:cubicBezTo>
                    <a:pt x="5" y="862"/>
                    <a:pt x="0" y="857"/>
                    <a:pt x="0" y="851"/>
                  </a:cubicBezTo>
                  <a:lnTo>
                    <a:pt x="0" y="11"/>
                  </a:lnTo>
                  <a:cubicBezTo>
                    <a:pt x="0" y="5"/>
                    <a:pt x="5" y="0"/>
                    <a:pt x="11" y="0"/>
                  </a:cubicBezTo>
                  <a:close/>
                </a:path>
              </a:pathLst>
            </a:custGeom>
            <a:solidFill>
              <a:srgbClr val="A2D0D9"/>
            </a:solidFill>
            <a:ln w="635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324">
              <a:extLst>
                <a:ext uri="{FF2B5EF4-FFF2-40B4-BE49-F238E27FC236}">
                  <a16:creationId xmlns:a16="http://schemas.microsoft.com/office/drawing/2014/main" id="{688B849B-7C56-4188-A50D-C6CCA88AE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8204" y="5842206"/>
              <a:ext cx="448024" cy="331538"/>
            </a:xfrm>
            <a:custGeom>
              <a:avLst/>
              <a:gdLst>
                <a:gd name="T0" fmla="*/ 11 w 1158"/>
                <a:gd name="T1" fmla="*/ 0 h 862"/>
                <a:gd name="T2" fmla="*/ 1147 w 1158"/>
                <a:gd name="T3" fmla="*/ 0 h 862"/>
                <a:gd name="T4" fmla="*/ 1158 w 1158"/>
                <a:gd name="T5" fmla="*/ 11 h 862"/>
                <a:gd name="T6" fmla="*/ 1158 w 1158"/>
                <a:gd name="T7" fmla="*/ 851 h 862"/>
                <a:gd name="T8" fmla="*/ 1147 w 1158"/>
                <a:gd name="T9" fmla="*/ 862 h 862"/>
                <a:gd name="T10" fmla="*/ 11 w 1158"/>
                <a:gd name="T11" fmla="*/ 862 h 862"/>
                <a:gd name="T12" fmla="*/ 0 w 1158"/>
                <a:gd name="T13" fmla="*/ 851 h 862"/>
                <a:gd name="T14" fmla="*/ 0 w 1158"/>
                <a:gd name="T15" fmla="*/ 11 h 862"/>
                <a:gd name="T16" fmla="*/ 11 w 1158"/>
                <a:gd name="T17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8" h="862">
                  <a:moveTo>
                    <a:pt x="11" y="0"/>
                  </a:moveTo>
                  <a:lnTo>
                    <a:pt x="1147" y="0"/>
                  </a:lnTo>
                  <a:cubicBezTo>
                    <a:pt x="1153" y="0"/>
                    <a:pt x="1158" y="5"/>
                    <a:pt x="1158" y="11"/>
                  </a:cubicBezTo>
                  <a:lnTo>
                    <a:pt x="1158" y="851"/>
                  </a:lnTo>
                  <a:cubicBezTo>
                    <a:pt x="1158" y="857"/>
                    <a:pt x="1153" y="862"/>
                    <a:pt x="1147" y="862"/>
                  </a:cubicBezTo>
                  <a:lnTo>
                    <a:pt x="11" y="862"/>
                  </a:lnTo>
                  <a:cubicBezTo>
                    <a:pt x="5" y="862"/>
                    <a:pt x="0" y="857"/>
                    <a:pt x="0" y="851"/>
                  </a:cubicBezTo>
                  <a:lnTo>
                    <a:pt x="0" y="11"/>
                  </a:lnTo>
                  <a:cubicBezTo>
                    <a:pt x="0" y="5"/>
                    <a:pt x="5" y="0"/>
                    <a:pt x="11" y="0"/>
                  </a:cubicBezTo>
                  <a:close/>
                </a:path>
              </a:pathLst>
            </a:custGeom>
            <a:solidFill>
              <a:srgbClr val="A2D0D9"/>
            </a:solidFill>
            <a:ln w="635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325">
              <a:extLst>
                <a:ext uri="{FF2B5EF4-FFF2-40B4-BE49-F238E27FC236}">
                  <a16:creationId xmlns:a16="http://schemas.microsoft.com/office/drawing/2014/main" id="{87F977FC-8152-463C-A9EC-539500EB51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6229" y="5842206"/>
              <a:ext cx="448024" cy="331538"/>
            </a:xfrm>
            <a:custGeom>
              <a:avLst/>
              <a:gdLst>
                <a:gd name="T0" fmla="*/ 11 w 1159"/>
                <a:gd name="T1" fmla="*/ 0 h 862"/>
                <a:gd name="T2" fmla="*/ 1148 w 1159"/>
                <a:gd name="T3" fmla="*/ 0 h 862"/>
                <a:gd name="T4" fmla="*/ 1159 w 1159"/>
                <a:gd name="T5" fmla="*/ 11 h 862"/>
                <a:gd name="T6" fmla="*/ 1159 w 1159"/>
                <a:gd name="T7" fmla="*/ 851 h 862"/>
                <a:gd name="T8" fmla="*/ 1148 w 1159"/>
                <a:gd name="T9" fmla="*/ 862 h 862"/>
                <a:gd name="T10" fmla="*/ 11 w 1159"/>
                <a:gd name="T11" fmla="*/ 862 h 862"/>
                <a:gd name="T12" fmla="*/ 0 w 1159"/>
                <a:gd name="T13" fmla="*/ 851 h 862"/>
                <a:gd name="T14" fmla="*/ 0 w 1159"/>
                <a:gd name="T15" fmla="*/ 11 h 862"/>
                <a:gd name="T16" fmla="*/ 11 w 1159"/>
                <a:gd name="T17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9" h="862">
                  <a:moveTo>
                    <a:pt x="11" y="0"/>
                  </a:moveTo>
                  <a:lnTo>
                    <a:pt x="1148" y="0"/>
                  </a:lnTo>
                  <a:cubicBezTo>
                    <a:pt x="1154" y="0"/>
                    <a:pt x="1159" y="5"/>
                    <a:pt x="1159" y="11"/>
                  </a:cubicBezTo>
                  <a:lnTo>
                    <a:pt x="1159" y="851"/>
                  </a:lnTo>
                  <a:cubicBezTo>
                    <a:pt x="1159" y="857"/>
                    <a:pt x="1154" y="862"/>
                    <a:pt x="1148" y="862"/>
                  </a:cubicBezTo>
                  <a:lnTo>
                    <a:pt x="11" y="862"/>
                  </a:lnTo>
                  <a:cubicBezTo>
                    <a:pt x="5" y="862"/>
                    <a:pt x="0" y="857"/>
                    <a:pt x="0" y="851"/>
                  </a:cubicBezTo>
                  <a:lnTo>
                    <a:pt x="0" y="11"/>
                  </a:lnTo>
                  <a:cubicBezTo>
                    <a:pt x="0" y="5"/>
                    <a:pt x="5" y="0"/>
                    <a:pt x="11" y="0"/>
                  </a:cubicBezTo>
                  <a:close/>
                </a:path>
              </a:pathLst>
            </a:custGeom>
            <a:solidFill>
              <a:srgbClr val="A2D0D9"/>
            </a:solidFill>
            <a:ln w="635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326">
              <a:extLst>
                <a:ext uri="{FF2B5EF4-FFF2-40B4-BE49-F238E27FC236}">
                  <a16:creationId xmlns:a16="http://schemas.microsoft.com/office/drawing/2014/main" id="{49573E43-9EE4-457A-9A47-E69BCC726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4253" y="5842206"/>
              <a:ext cx="448024" cy="331538"/>
            </a:xfrm>
            <a:custGeom>
              <a:avLst/>
              <a:gdLst>
                <a:gd name="T0" fmla="*/ 10 w 1158"/>
                <a:gd name="T1" fmla="*/ 0 h 862"/>
                <a:gd name="T2" fmla="*/ 1147 w 1158"/>
                <a:gd name="T3" fmla="*/ 0 h 862"/>
                <a:gd name="T4" fmla="*/ 1158 w 1158"/>
                <a:gd name="T5" fmla="*/ 11 h 862"/>
                <a:gd name="T6" fmla="*/ 1158 w 1158"/>
                <a:gd name="T7" fmla="*/ 851 h 862"/>
                <a:gd name="T8" fmla="*/ 1147 w 1158"/>
                <a:gd name="T9" fmla="*/ 862 h 862"/>
                <a:gd name="T10" fmla="*/ 10 w 1158"/>
                <a:gd name="T11" fmla="*/ 862 h 862"/>
                <a:gd name="T12" fmla="*/ 0 w 1158"/>
                <a:gd name="T13" fmla="*/ 851 h 862"/>
                <a:gd name="T14" fmla="*/ 0 w 1158"/>
                <a:gd name="T15" fmla="*/ 11 h 862"/>
                <a:gd name="T16" fmla="*/ 10 w 1158"/>
                <a:gd name="T17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8" h="862">
                  <a:moveTo>
                    <a:pt x="10" y="0"/>
                  </a:moveTo>
                  <a:lnTo>
                    <a:pt x="1147" y="0"/>
                  </a:lnTo>
                  <a:cubicBezTo>
                    <a:pt x="1153" y="0"/>
                    <a:pt x="1158" y="5"/>
                    <a:pt x="1158" y="11"/>
                  </a:cubicBezTo>
                  <a:lnTo>
                    <a:pt x="1158" y="851"/>
                  </a:lnTo>
                  <a:cubicBezTo>
                    <a:pt x="1158" y="857"/>
                    <a:pt x="1153" y="862"/>
                    <a:pt x="1147" y="862"/>
                  </a:cubicBezTo>
                  <a:lnTo>
                    <a:pt x="10" y="862"/>
                  </a:lnTo>
                  <a:cubicBezTo>
                    <a:pt x="4" y="862"/>
                    <a:pt x="0" y="857"/>
                    <a:pt x="0" y="851"/>
                  </a:cubicBezTo>
                  <a:lnTo>
                    <a:pt x="0" y="11"/>
                  </a:lnTo>
                  <a:cubicBezTo>
                    <a:pt x="0" y="5"/>
                    <a:pt x="4" y="0"/>
                    <a:pt x="10" y="0"/>
                  </a:cubicBezTo>
                  <a:close/>
                </a:path>
              </a:pathLst>
            </a:custGeom>
            <a:solidFill>
              <a:srgbClr val="A2D0D9"/>
            </a:solidFill>
            <a:ln w="635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327">
              <a:extLst>
                <a:ext uri="{FF2B5EF4-FFF2-40B4-BE49-F238E27FC236}">
                  <a16:creationId xmlns:a16="http://schemas.microsoft.com/office/drawing/2014/main" id="{DC90C2FE-DB01-4E30-94AB-D74DE85A9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2277" y="5842206"/>
              <a:ext cx="446232" cy="331538"/>
            </a:xfrm>
            <a:custGeom>
              <a:avLst/>
              <a:gdLst>
                <a:gd name="T0" fmla="*/ 11 w 1158"/>
                <a:gd name="T1" fmla="*/ 0 h 862"/>
                <a:gd name="T2" fmla="*/ 1147 w 1158"/>
                <a:gd name="T3" fmla="*/ 0 h 862"/>
                <a:gd name="T4" fmla="*/ 1158 w 1158"/>
                <a:gd name="T5" fmla="*/ 11 h 862"/>
                <a:gd name="T6" fmla="*/ 1158 w 1158"/>
                <a:gd name="T7" fmla="*/ 851 h 862"/>
                <a:gd name="T8" fmla="*/ 1147 w 1158"/>
                <a:gd name="T9" fmla="*/ 862 h 862"/>
                <a:gd name="T10" fmla="*/ 11 w 1158"/>
                <a:gd name="T11" fmla="*/ 862 h 862"/>
                <a:gd name="T12" fmla="*/ 0 w 1158"/>
                <a:gd name="T13" fmla="*/ 851 h 862"/>
                <a:gd name="T14" fmla="*/ 0 w 1158"/>
                <a:gd name="T15" fmla="*/ 11 h 862"/>
                <a:gd name="T16" fmla="*/ 11 w 1158"/>
                <a:gd name="T17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8" h="862">
                  <a:moveTo>
                    <a:pt x="11" y="0"/>
                  </a:moveTo>
                  <a:lnTo>
                    <a:pt x="1147" y="0"/>
                  </a:lnTo>
                  <a:cubicBezTo>
                    <a:pt x="1154" y="0"/>
                    <a:pt x="1158" y="5"/>
                    <a:pt x="1158" y="11"/>
                  </a:cubicBezTo>
                  <a:lnTo>
                    <a:pt x="1158" y="851"/>
                  </a:lnTo>
                  <a:cubicBezTo>
                    <a:pt x="1158" y="857"/>
                    <a:pt x="1154" y="862"/>
                    <a:pt x="1147" y="862"/>
                  </a:cubicBezTo>
                  <a:lnTo>
                    <a:pt x="11" y="862"/>
                  </a:lnTo>
                  <a:cubicBezTo>
                    <a:pt x="5" y="862"/>
                    <a:pt x="0" y="857"/>
                    <a:pt x="0" y="851"/>
                  </a:cubicBezTo>
                  <a:lnTo>
                    <a:pt x="0" y="11"/>
                  </a:lnTo>
                  <a:cubicBezTo>
                    <a:pt x="0" y="5"/>
                    <a:pt x="5" y="0"/>
                    <a:pt x="11" y="0"/>
                  </a:cubicBezTo>
                  <a:close/>
                </a:path>
              </a:pathLst>
            </a:custGeom>
            <a:solidFill>
              <a:srgbClr val="A2D0D9"/>
            </a:solidFill>
            <a:ln w="635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328">
              <a:extLst>
                <a:ext uri="{FF2B5EF4-FFF2-40B4-BE49-F238E27FC236}">
                  <a16:creationId xmlns:a16="http://schemas.microsoft.com/office/drawing/2014/main" id="{E09EA729-7BCE-45E5-B4DE-C8DF5733D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1840" y="5903137"/>
              <a:ext cx="57347" cy="93189"/>
            </a:xfrm>
            <a:custGeom>
              <a:avLst/>
              <a:gdLst>
                <a:gd name="T0" fmla="*/ 0 w 151"/>
                <a:gd name="T1" fmla="*/ 0 h 243"/>
                <a:gd name="T2" fmla="*/ 33 w 151"/>
                <a:gd name="T3" fmla="*/ 0 h 243"/>
                <a:gd name="T4" fmla="*/ 33 w 151"/>
                <a:gd name="T5" fmla="*/ 216 h 243"/>
                <a:gd name="T6" fmla="*/ 151 w 151"/>
                <a:gd name="T7" fmla="*/ 216 h 243"/>
                <a:gd name="T8" fmla="*/ 151 w 151"/>
                <a:gd name="T9" fmla="*/ 243 h 243"/>
                <a:gd name="T10" fmla="*/ 0 w 151"/>
                <a:gd name="T11" fmla="*/ 243 h 243"/>
                <a:gd name="T12" fmla="*/ 0 w 151"/>
                <a:gd name="T13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243">
                  <a:moveTo>
                    <a:pt x="0" y="0"/>
                  </a:moveTo>
                  <a:lnTo>
                    <a:pt x="33" y="0"/>
                  </a:lnTo>
                  <a:lnTo>
                    <a:pt x="33" y="216"/>
                  </a:lnTo>
                  <a:lnTo>
                    <a:pt x="151" y="216"/>
                  </a:lnTo>
                  <a:lnTo>
                    <a:pt x="151" y="243"/>
                  </a:lnTo>
                  <a:lnTo>
                    <a:pt x="0" y="2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329">
              <a:extLst>
                <a:ext uri="{FF2B5EF4-FFF2-40B4-BE49-F238E27FC236}">
                  <a16:creationId xmlns:a16="http://schemas.microsoft.com/office/drawing/2014/main" id="{38BA2D92-C9C7-4960-AAA3-4309A3C4D3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3524" y="5903137"/>
              <a:ext cx="78852" cy="93189"/>
            </a:xfrm>
            <a:custGeom>
              <a:avLst/>
              <a:gdLst>
                <a:gd name="T0" fmla="*/ 33 w 205"/>
                <a:gd name="T1" fmla="*/ 27 h 243"/>
                <a:gd name="T2" fmla="*/ 33 w 205"/>
                <a:gd name="T3" fmla="*/ 216 h 243"/>
                <a:gd name="T4" fmla="*/ 73 w 205"/>
                <a:gd name="T5" fmla="*/ 216 h 243"/>
                <a:gd name="T6" fmla="*/ 147 w 205"/>
                <a:gd name="T7" fmla="*/ 193 h 243"/>
                <a:gd name="T8" fmla="*/ 170 w 205"/>
                <a:gd name="T9" fmla="*/ 122 h 243"/>
                <a:gd name="T10" fmla="*/ 147 w 205"/>
                <a:gd name="T11" fmla="*/ 50 h 243"/>
                <a:gd name="T12" fmla="*/ 73 w 205"/>
                <a:gd name="T13" fmla="*/ 27 h 243"/>
                <a:gd name="T14" fmla="*/ 33 w 205"/>
                <a:gd name="T15" fmla="*/ 27 h 243"/>
                <a:gd name="T16" fmla="*/ 0 w 205"/>
                <a:gd name="T17" fmla="*/ 0 h 243"/>
                <a:gd name="T18" fmla="*/ 68 w 205"/>
                <a:gd name="T19" fmla="*/ 0 h 243"/>
                <a:gd name="T20" fmla="*/ 172 w 205"/>
                <a:gd name="T21" fmla="*/ 30 h 243"/>
                <a:gd name="T22" fmla="*/ 205 w 205"/>
                <a:gd name="T23" fmla="*/ 122 h 243"/>
                <a:gd name="T24" fmla="*/ 171 w 205"/>
                <a:gd name="T25" fmla="*/ 214 h 243"/>
                <a:gd name="T26" fmla="*/ 68 w 205"/>
                <a:gd name="T27" fmla="*/ 243 h 243"/>
                <a:gd name="T28" fmla="*/ 0 w 205"/>
                <a:gd name="T29" fmla="*/ 243 h 243"/>
                <a:gd name="T30" fmla="*/ 0 w 205"/>
                <a:gd name="T31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5" h="243">
                  <a:moveTo>
                    <a:pt x="33" y="27"/>
                  </a:moveTo>
                  <a:lnTo>
                    <a:pt x="33" y="216"/>
                  </a:lnTo>
                  <a:lnTo>
                    <a:pt x="73" y="216"/>
                  </a:lnTo>
                  <a:cubicBezTo>
                    <a:pt x="106" y="216"/>
                    <a:pt x="131" y="209"/>
                    <a:pt x="147" y="193"/>
                  </a:cubicBezTo>
                  <a:cubicBezTo>
                    <a:pt x="162" y="178"/>
                    <a:pt x="170" y="154"/>
                    <a:pt x="170" y="122"/>
                  </a:cubicBezTo>
                  <a:cubicBezTo>
                    <a:pt x="170" y="89"/>
                    <a:pt x="162" y="65"/>
                    <a:pt x="147" y="50"/>
                  </a:cubicBezTo>
                  <a:cubicBezTo>
                    <a:pt x="131" y="35"/>
                    <a:pt x="106" y="27"/>
                    <a:pt x="73" y="27"/>
                  </a:cubicBezTo>
                  <a:lnTo>
                    <a:pt x="33" y="27"/>
                  </a:lnTo>
                  <a:close/>
                  <a:moveTo>
                    <a:pt x="0" y="0"/>
                  </a:moveTo>
                  <a:lnTo>
                    <a:pt x="68" y="0"/>
                  </a:lnTo>
                  <a:cubicBezTo>
                    <a:pt x="115" y="0"/>
                    <a:pt x="150" y="10"/>
                    <a:pt x="172" y="30"/>
                  </a:cubicBezTo>
                  <a:cubicBezTo>
                    <a:pt x="194" y="49"/>
                    <a:pt x="205" y="80"/>
                    <a:pt x="205" y="122"/>
                  </a:cubicBezTo>
                  <a:cubicBezTo>
                    <a:pt x="205" y="163"/>
                    <a:pt x="194" y="194"/>
                    <a:pt x="171" y="214"/>
                  </a:cubicBezTo>
                  <a:cubicBezTo>
                    <a:pt x="149" y="233"/>
                    <a:pt x="115" y="243"/>
                    <a:pt x="68" y="243"/>
                  </a:cubicBezTo>
                  <a:lnTo>
                    <a:pt x="0" y="2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330">
              <a:extLst>
                <a:ext uri="{FF2B5EF4-FFF2-40B4-BE49-F238E27FC236}">
                  <a16:creationId xmlns:a16="http://schemas.microsoft.com/office/drawing/2014/main" id="{ADED4708-6747-4FD7-A47A-B675D46EA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9545" y="5903137"/>
              <a:ext cx="43010" cy="105734"/>
            </a:xfrm>
            <a:custGeom>
              <a:avLst/>
              <a:gdLst>
                <a:gd name="T0" fmla="*/ 85 w 112"/>
                <a:gd name="T1" fmla="*/ 0 h 274"/>
                <a:gd name="T2" fmla="*/ 112 w 112"/>
                <a:gd name="T3" fmla="*/ 0 h 274"/>
                <a:gd name="T4" fmla="*/ 28 w 112"/>
                <a:gd name="T5" fmla="*/ 274 h 274"/>
                <a:gd name="T6" fmla="*/ 0 w 112"/>
                <a:gd name="T7" fmla="*/ 274 h 274"/>
                <a:gd name="T8" fmla="*/ 85 w 112"/>
                <a:gd name="T9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274">
                  <a:moveTo>
                    <a:pt x="85" y="0"/>
                  </a:moveTo>
                  <a:lnTo>
                    <a:pt x="112" y="0"/>
                  </a:lnTo>
                  <a:lnTo>
                    <a:pt x="28" y="274"/>
                  </a:lnTo>
                  <a:lnTo>
                    <a:pt x="0" y="274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331">
              <a:extLst>
                <a:ext uri="{FF2B5EF4-FFF2-40B4-BE49-F238E27FC236}">
                  <a16:creationId xmlns:a16="http://schemas.microsoft.com/office/drawing/2014/main" id="{38562F1A-40F2-43F3-9231-07A021E3B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6464" y="6019624"/>
              <a:ext cx="66308" cy="98565"/>
            </a:xfrm>
            <a:custGeom>
              <a:avLst/>
              <a:gdLst>
                <a:gd name="T0" fmla="*/ 156 w 171"/>
                <a:gd name="T1" fmla="*/ 13 h 252"/>
                <a:gd name="T2" fmla="*/ 156 w 171"/>
                <a:gd name="T3" fmla="*/ 45 h 252"/>
                <a:gd name="T4" fmla="*/ 121 w 171"/>
                <a:gd name="T5" fmla="*/ 31 h 252"/>
                <a:gd name="T6" fmla="*/ 89 w 171"/>
                <a:gd name="T7" fmla="*/ 27 h 252"/>
                <a:gd name="T8" fmla="*/ 48 w 171"/>
                <a:gd name="T9" fmla="*/ 37 h 252"/>
                <a:gd name="T10" fmla="*/ 33 w 171"/>
                <a:gd name="T11" fmla="*/ 67 h 252"/>
                <a:gd name="T12" fmla="*/ 43 w 171"/>
                <a:gd name="T13" fmla="*/ 91 h 252"/>
                <a:gd name="T14" fmla="*/ 79 w 171"/>
                <a:gd name="T15" fmla="*/ 105 h 252"/>
                <a:gd name="T16" fmla="*/ 99 w 171"/>
                <a:gd name="T17" fmla="*/ 109 h 252"/>
                <a:gd name="T18" fmla="*/ 154 w 171"/>
                <a:gd name="T19" fmla="*/ 133 h 252"/>
                <a:gd name="T20" fmla="*/ 171 w 171"/>
                <a:gd name="T21" fmla="*/ 181 h 252"/>
                <a:gd name="T22" fmla="*/ 147 w 171"/>
                <a:gd name="T23" fmla="*/ 234 h 252"/>
                <a:gd name="T24" fmla="*/ 78 w 171"/>
                <a:gd name="T25" fmla="*/ 252 h 252"/>
                <a:gd name="T26" fmla="*/ 41 w 171"/>
                <a:gd name="T27" fmla="*/ 248 h 252"/>
                <a:gd name="T28" fmla="*/ 1 w 171"/>
                <a:gd name="T29" fmla="*/ 237 h 252"/>
                <a:gd name="T30" fmla="*/ 1 w 171"/>
                <a:gd name="T31" fmla="*/ 203 h 252"/>
                <a:gd name="T32" fmla="*/ 40 w 171"/>
                <a:gd name="T33" fmla="*/ 220 h 252"/>
                <a:gd name="T34" fmla="*/ 78 w 171"/>
                <a:gd name="T35" fmla="*/ 226 h 252"/>
                <a:gd name="T36" fmla="*/ 121 w 171"/>
                <a:gd name="T37" fmla="*/ 215 h 252"/>
                <a:gd name="T38" fmla="*/ 137 w 171"/>
                <a:gd name="T39" fmla="*/ 183 h 252"/>
                <a:gd name="T40" fmla="*/ 126 w 171"/>
                <a:gd name="T41" fmla="*/ 155 h 252"/>
                <a:gd name="T42" fmla="*/ 90 w 171"/>
                <a:gd name="T43" fmla="*/ 140 h 252"/>
                <a:gd name="T44" fmla="*/ 70 w 171"/>
                <a:gd name="T45" fmla="*/ 136 h 252"/>
                <a:gd name="T46" fmla="*/ 17 w 171"/>
                <a:gd name="T47" fmla="*/ 113 h 252"/>
                <a:gd name="T48" fmla="*/ 0 w 171"/>
                <a:gd name="T49" fmla="*/ 70 h 252"/>
                <a:gd name="T50" fmla="*/ 23 w 171"/>
                <a:gd name="T51" fmla="*/ 19 h 252"/>
                <a:gd name="T52" fmla="*/ 85 w 171"/>
                <a:gd name="T53" fmla="*/ 0 h 252"/>
                <a:gd name="T54" fmla="*/ 120 w 171"/>
                <a:gd name="T55" fmla="*/ 3 h 252"/>
                <a:gd name="T56" fmla="*/ 156 w 171"/>
                <a:gd name="T57" fmla="*/ 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1" h="252">
                  <a:moveTo>
                    <a:pt x="156" y="13"/>
                  </a:moveTo>
                  <a:lnTo>
                    <a:pt x="156" y="45"/>
                  </a:lnTo>
                  <a:cubicBezTo>
                    <a:pt x="144" y="39"/>
                    <a:pt x="132" y="34"/>
                    <a:pt x="121" y="31"/>
                  </a:cubicBezTo>
                  <a:cubicBezTo>
                    <a:pt x="110" y="28"/>
                    <a:pt x="99" y="27"/>
                    <a:pt x="89" y="27"/>
                  </a:cubicBezTo>
                  <a:cubicBezTo>
                    <a:pt x="71" y="27"/>
                    <a:pt x="57" y="30"/>
                    <a:pt x="48" y="37"/>
                  </a:cubicBezTo>
                  <a:cubicBezTo>
                    <a:pt x="38" y="44"/>
                    <a:pt x="33" y="54"/>
                    <a:pt x="33" y="67"/>
                  </a:cubicBezTo>
                  <a:cubicBezTo>
                    <a:pt x="33" y="78"/>
                    <a:pt x="36" y="86"/>
                    <a:pt x="43" y="91"/>
                  </a:cubicBezTo>
                  <a:cubicBezTo>
                    <a:pt x="49" y="97"/>
                    <a:pt x="61" y="101"/>
                    <a:pt x="79" y="105"/>
                  </a:cubicBezTo>
                  <a:lnTo>
                    <a:pt x="99" y="109"/>
                  </a:lnTo>
                  <a:cubicBezTo>
                    <a:pt x="124" y="113"/>
                    <a:pt x="142" y="122"/>
                    <a:pt x="154" y="133"/>
                  </a:cubicBezTo>
                  <a:cubicBezTo>
                    <a:pt x="165" y="145"/>
                    <a:pt x="171" y="161"/>
                    <a:pt x="171" y="181"/>
                  </a:cubicBezTo>
                  <a:cubicBezTo>
                    <a:pt x="171" y="204"/>
                    <a:pt x="163" y="222"/>
                    <a:pt x="147" y="234"/>
                  </a:cubicBezTo>
                  <a:cubicBezTo>
                    <a:pt x="132" y="246"/>
                    <a:pt x="109" y="252"/>
                    <a:pt x="78" y="252"/>
                  </a:cubicBezTo>
                  <a:cubicBezTo>
                    <a:pt x="67" y="252"/>
                    <a:pt x="54" y="251"/>
                    <a:pt x="41" y="248"/>
                  </a:cubicBezTo>
                  <a:cubicBezTo>
                    <a:pt x="28" y="246"/>
                    <a:pt x="15" y="242"/>
                    <a:pt x="1" y="237"/>
                  </a:cubicBezTo>
                  <a:lnTo>
                    <a:pt x="1" y="203"/>
                  </a:lnTo>
                  <a:cubicBezTo>
                    <a:pt x="14" y="211"/>
                    <a:pt x="27" y="216"/>
                    <a:pt x="40" y="220"/>
                  </a:cubicBezTo>
                  <a:cubicBezTo>
                    <a:pt x="53" y="224"/>
                    <a:pt x="66" y="226"/>
                    <a:pt x="78" y="226"/>
                  </a:cubicBezTo>
                  <a:cubicBezTo>
                    <a:pt x="97" y="226"/>
                    <a:pt x="111" y="222"/>
                    <a:pt x="121" y="215"/>
                  </a:cubicBezTo>
                  <a:cubicBezTo>
                    <a:pt x="132" y="207"/>
                    <a:pt x="137" y="197"/>
                    <a:pt x="137" y="183"/>
                  </a:cubicBezTo>
                  <a:cubicBezTo>
                    <a:pt x="137" y="171"/>
                    <a:pt x="133" y="162"/>
                    <a:pt x="126" y="155"/>
                  </a:cubicBezTo>
                  <a:cubicBezTo>
                    <a:pt x="118" y="148"/>
                    <a:pt x="106" y="143"/>
                    <a:pt x="90" y="140"/>
                  </a:cubicBezTo>
                  <a:lnTo>
                    <a:pt x="70" y="136"/>
                  </a:lnTo>
                  <a:cubicBezTo>
                    <a:pt x="45" y="131"/>
                    <a:pt x="27" y="123"/>
                    <a:pt x="17" y="113"/>
                  </a:cubicBezTo>
                  <a:cubicBezTo>
                    <a:pt x="6" y="103"/>
                    <a:pt x="0" y="88"/>
                    <a:pt x="0" y="70"/>
                  </a:cubicBezTo>
                  <a:cubicBezTo>
                    <a:pt x="0" y="48"/>
                    <a:pt x="8" y="31"/>
                    <a:pt x="23" y="19"/>
                  </a:cubicBezTo>
                  <a:cubicBezTo>
                    <a:pt x="38" y="6"/>
                    <a:pt x="59" y="0"/>
                    <a:pt x="85" y="0"/>
                  </a:cubicBezTo>
                  <a:cubicBezTo>
                    <a:pt x="97" y="0"/>
                    <a:pt x="108" y="1"/>
                    <a:pt x="120" y="3"/>
                  </a:cubicBezTo>
                  <a:cubicBezTo>
                    <a:pt x="132" y="5"/>
                    <a:pt x="144" y="9"/>
                    <a:pt x="156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332">
              <a:extLst>
                <a:ext uri="{FF2B5EF4-FFF2-40B4-BE49-F238E27FC236}">
                  <a16:creationId xmlns:a16="http://schemas.microsoft.com/office/drawing/2014/main" id="{C88A15E5-22F9-4BBE-AB36-50DCF468E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9940" y="6023208"/>
              <a:ext cx="78852" cy="93189"/>
            </a:xfrm>
            <a:custGeom>
              <a:avLst/>
              <a:gdLst>
                <a:gd name="T0" fmla="*/ 0 w 205"/>
                <a:gd name="T1" fmla="*/ 0 h 243"/>
                <a:gd name="T2" fmla="*/ 205 w 205"/>
                <a:gd name="T3" fmla="*/ 0 h 243"/>
                <a:gd name="T4" fmla="*/ 205 w 205"/>
                <a:gd name="T5" fmla="*/ 27 h 243"/>
                <a:gd name="T6" fmla="*/ 119 w 205"/>
                <a:gd name="T7" fmla="*/ 27 h 243"/>
                <a:gd name="T8" fmla="*/ 119 w 205"/>
                <a:gd name="T9" fmla="*/ 243 h 243"/>
                <a:gd name="T10" fmla="*/ 86 w 205"/>
                <a:gd name="T11" fmla="*/ 243 h 243"/>
                <a:gd name="T12" fmla="*/ 86 w 205"/>
                <a:gd name="T13" fmla="*/ 27 h 243"/>
                <a:gd name="T14" fmla="*/ 0 w 205"/>
                <a:gd name="T15" fmla="*/ 27 h 243"/>
                <a:gd name="T16" fmla="*/ 0 w 205"/>
                <a:gd name="T17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5" h="243">
                  <a:moveTo>
                    <a:pt x="0" y="0"/>
                  </a:moveTo>
                  <a:lnTo>
                    <a:pt x="205" y="0"/>
                  </a:lnTo>
                  <a:lnTo>
                    <a:pt x="205" y="27"/>
                  </a:lnTo>
                  <a:lnTo>
                    <a:pt x="119" y="27"/>
                  </a:lnTo>
                  <a:lnTo>
                    <a:pt x="119" y="243"/>
                  </a:lnTo>
                  <a:lnTo>
                    <a:pt x="86" y="243"/>
                  </a:lnTo>
                  <a:lnTo>
                    <a:pt x="86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333">
              <a:extLst>
                <a:ext uri="{FF2B5EF4-FFF2-40B4-BE49-F238E27FC236}">
                  <a16:creationId xmlns:a16="http://schemas.microsoft.com/office/drawing/2014/main" id="{8A8332E6-C7C8-4F15-9F0F-491B4B068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5993" y="5903137"/>
              <a:ext cx="59139" cy="93189"/>
            </a:xfrm>
            <a:custGeom>
              <a:avLst/>
              <a:gdLst>
                <a:gd name="T0" fmla="*/ 0 w 151"/>
                <a:gd name="T1" fmla="*/ 0 h 243"/>
                <a:gd name="T2" fmla="*/ 33 w 151"/>
                <a:gd name="T3" fmla="*/ 0 h 243"/>
                <a:gd name="T4" fmla="*/ 33 w 151"/>
                <a:gd name="T5" fmla="*/ 215 h 243"/>
                <a:gd name="T6" fmla="*/ 151 w 151"/>
                <a:gd name="T7" fmla="*/ 215 h 243"/>
                <a:gd name="T8" fmla="*/ 151 w 151"/>
                <a:gd name="T9" fmla="*/ 243 h 243"/>
                <a:gd name="T10" fmla="*/ 0 w 151"/>
                <a:gd name="T11" fmla="*/ 243 h 243"/>
                <a:gd name="T12" fmla="*/ 0 w 151"/>
                <a:gd name="T13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243">
                  <a:moveTo>
                    <a:pt x="0" y="0"/>
                  </a:moveTo>
                  <a:lnTo>
                    <a:pt x="33" y="0"/>
                  </a:lnTo>
                  <a:lnTo>
                    <a:pt x="33" y="215"/>
                  </a:lnTo>
                  <a:lnTo>
                    <a:pt x="151" y="215"/>
                  </a:lnTo>
                  <a:lnTo>
                    <a:pt x="151" y="243"/>
                  </a:lnTo>
                  <a:lnTo>
                    <a:pt x="0" y="2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334">
              <a:extLst>
                <a:ext uri="{FF2B5EF4-FFF2-40B4-BE49-F238E27FC236}">
                  <a16:creationId xmlns:a16="http://schemas.microsoft.com/office/drawing/2014/main" id="{C26B4EFC-A730-44E9-B32C-B8A7B02B24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09469" y="5903137"/>
              <a:ext cx="78852" cy="93189"/>
            </a:xfrm>
            <a:custGeom>
              <a:avLst/>
              <a:gdLst>
                <a:gd name="T0" fmla="*/ 32 w 204"/>
                <a:gd name="T1" fmla="*/ 27 h 243"/>
                <a:gd name="T2" fmla="*/ 32 w 204"/>
                <a:gd name="T3" fmla="*/ 216 h 243"/>
                <a:gd name="T4" fmla="*/ 72 w 204"/>
                <a:gd name="T5" fmla="*/ 216 h 243"/>
                <a:gd name="T6" fmla="*/ 146 w 204"/>
                <a:gd name="T7" fmla="*/ 193 h 243"/>
                <a:gd name="T8" fmla="*/ 169 w 204"/>
                <a:gd name="T9" fmla="*/ 121 h 243"/>
                <a:gd name="T10" fmla="*/ 146 w 204"/>
                <a:gd name="T11" fmla="*/ 49 h 243"/>
                <a:gd name="T12" fmla="*/ 72 w 204"/>
                <a:gd name="T13" fmla="*/ 27 h 243"/>
                <a:gd name="T14" fmla="*/ 32 w 204"/>
                <a:gd name="T15" fmla="*/ 27 h 243"/>
                <a:gd name="T16" fmla="*/ 0 w 204"/>
                <a:gd name="T17" fmla="*/ 0 h 243"/>
                <a:gd name="T18" fmla="*/ 67 w 204"/>
                <a:gd name="T19" fmla="*/ 0 h 243"/>
                <a:gd name="T20" fmla="*/ 171 w 204"/>
                <a:gd name="T21" fmla="*/ 29 h 243"/>
                <a:gd name="T22" fmla="*/ 204 w 204"/>
                <a:gd name="T23" fmla="*/ 121 h 243"/>
                <a:gd name="T24" fmla="*/ 171 w 204"/>
                <a:gd name="T25" fmla="*/ 213 h 243"/>
                <a:gd name="T26" fmla="*/ 67 w 204"/>
                <a:gd name="T27" fmla="*/ 243 h 243"/>
                <a:gd name="T28" fmla="*/ 0 w 204"/>
                <a:gd name="T29" fmla="*/ 243 h 243"/>
                <a:gd name="T30" fmla="*/ 0 w 204"/>
                <a:gd name="T31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4" h="243">
                  <a:moveTo>
                    <a:pt x="32" y="27"/>
                  </a:moveTo>
                  <a:lnTo>
                    <a:pt x="32" y="216"/>
                  </a:lnTo>
                  <a:lnTo>
                    <a:pt x="72" y="216"/>
                  </a:lnTo>
                  <a:cubicBezTo>
                    <a:pt x="106" y="216"/>
                    <a:pt x="130" y="208"/>
                    <a:pt x="146" y="193"/>
                  </a:cubicBezTo>
                  <a:cubicBezTo>
                    <a:pt x="161" y="178"/>
                    <a:pt x="169" y="154"/>
                    <a:pt x="169" y="121"/>
                  </a:cubicBezTo>
                  <a:cubicBezTo>
                    <a:pt x="169" y="88"/>
                    <a:pt x="161" y="64"/>
                    <a:pt x="146" y="49"/>
                  </a:cubicBezTo>
                  <a:cubicBezTo>
                    <a:pt x="130" y="34"/>
                    <a:pt x="106" y="27"/>
                    <a:pt x="72" y="27"/>
                  </a:cubicBezTo>
                  <a:lnTo>
                    <a:pt x="32" y="27"/>
                  </a:lnTo>
                  <a:close/>
                  <a:moveTo>
                    <a:pt x="0" y="0"/>
                  </a:moveTo>
                  <a:lnTo>
                    <a:pt x="67" y="0"/>
                  </a:lnTo>
                  <a:cubicBezTo>
                    <a:pt x="114" y="0"/>
                    <a:pt x="149" y="9"/>
                    <a:pt x="171" y="29"/>
                  </a:cubicBezTo>
                  <a:cubicBezTo>
                    <a:pt x="193" y="49"/>
                    <a:pt x="204" y="79"/>
                    <a:pt x="204" y="121"/>
                  </a:cubicBezTo>
                  <a:cubicBezTo>
                    <a:pt x="204" y="163"/>
                    <a:pt x="193" y="193"/>
                    <a:pt x="171" y="213"/>
                  </a:cubicBezTo>
                  <a:cubicBezTo>
                    <a:pt x="149" y="233"/>
                    <a:pt x="114" y="243"/>
                    <a:pt x="67" y="243"/>
                  </a:cubicBezTo>
                  <a:lnTo>
                    <a:pt x="0" y="2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335">
              <a:extLst>
                <a:ext uri="{FF2B5EF4-FFF2-40B4-BE49-F238E27FC236}">
                  <a16:creationId xmlns:a16="http://schemas.microsoft.com/office/drawing/2014/main" id="{A3EA37C3-C1E0-47D7-B4AF-BF5D2519E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5490" y="5903137"/>
              <a:ext cx="43010" cy="105734"/>
            </a:xfrm>
            <a:custGeom>
              <a:avLst/>
              <a:gdLst>
                <a:gd name="T0" fmla="*/ 85 w 113"/>
                <a:gd name="T1" fmla="*/ 0 h 273"/>
                <a:gd name="T2" fmla="*/ 113 w 113"/>
                <a:gd name="T3" fmla="*/ 0 h 273"/>
                <a:gd name="T4" fmla="*/ 28 w 113"/>
                <a:gd name="T5" fmla="*/ 273 h 273"/>
                <a:gd name="T6" fmla="*/ 0 w 113"/>
                <a:gd name="T7" fmla="*/ 273 h 273"/>
                <a:gd name="T8" fmla="*/ 85 w 113"/>
                <a:gd name="T9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273">
                  <a:moveTo>
                    <a:pt x="85" y="0"/>
                  </a:moveTo>
                  <a:lnTo>
                    <a:pt x="113" y="0"/>
                  </a:lnTo>
                  <a:lnTo>
                    <a:pt x="28" y="273"/>
                  </a:lnTo>
                  <a:lnTo>
                    <a:pt x="0" y="27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336">
              <a:extLst>
                <a:ext uri="{FF2B5EF4-FFF2-40B4-BE49-F238E27FC236}">
                  <a16:creationId xmlns:a16="http://schemas.microsoft.com/office/drawing/2014/main" id="{71009604-2DB0-44D1-814E-56A500A8E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2409" y="6021416"/>
              <a:ext cx="66308" cy="96773"/>
            </a:xfrm>
            <a:custGeom>
              <a:avLst/>
              <a:gdLst>
                <a:gd name="T0" fmla="*/ 157 w 171"/>
                <a:gd name="T1" fmla="*/ 12 h 252"/>
                <a:gd name="T2" fmla="*/ 157 w 171"/>
                <a:gd name="T3" fmla="*/ 44 h 252"/>
                <a:gd name="T4" fmla="*/ 121 w 171"/>
                <a:gd name="T5" fmla="*/ 31 h 252"/>
                <a:gd name="T6" fmla="*/ 89 w 171"/>
                <a:gd name="T7" fmla="*/ 26 h 252"/>
                <a:gd name="T8" fmla="*/ 48 w 171"/>
                <a:gd name="T9" fmla="*/ 37 h 252"/>
                <a:gd name="T10" fmla="*/ 33 w 171"/>
                <a:gd name="T11" fmla="*/ 66 h 252"/>
                <a:gd name="T12" fmla="*/ 43 w 171"/>
                <a:gd name="T13" fmla="*/ 91 h 252"/>
                <a:gd name="T14" fmla="*/ 80 w 171"/>
                <a:gd name="T15" fmla="*/ 104 h 252"/>
                <a:gd name="T16" fmla="*/ 100 w 171"/>
                <a:gd name="T17" fmla="*/ 108 h 252"/>
                <a:gd name="T18" fmla="*/ 154 w 171"/>
                <a:gd name="T19" fmla="*/ 133 h 252"/>
                <a:gd name="T20" fmla="*/ 171 w 171"/>
                <a:gd name="T21" fmla="*/ 180 h 252"/>
                <a:gd name="T22" fmla="*/ 148 w 171"/>
                <a:gd name="T23" fmla="*/ 233 h 252"/>
                <a:gd name="T24" fmla="*/ 78 w 171"/>
                <a:gd name="T25" fmla="*/ 252 h 252"/>
                <a:gd name="T26" fmla="*/ 41 w 171"/>
                <a:gd name="T27" fmla="*/ 248 h 252"/>
                <a:gd name="T28" fmla="*/ 1 w 171"/>
                <a:gd name="T29" fmla="*/ 236 h 252"/>
                <a:gd name="T30" fmla="*/ 1 w 171"/>
                <a:gd name="T31" fmla="*/ 202 h 252"/>
                <a:gd name="T32" fmla="*/ 41 w 171"/>
                <a:gd name="T33" fmla="*/ 219 h 252"/>
                <a:gd name="T34" fmla="*/ 78 w 171"/>
                <a:gd name="T35" fmla="*/ 225 h 252"/>
                <a:gd name="T36" fmla="*/ 122 w 171"/>
                <a:gd name="T37" fmla="*/ 214 h 252"/>
                <a:gd name="T38" fmla="*/ 137 w 171"/>
                <a:gd name="T39" fmla="*/ 182 h 252"/>
                <a:gd name="T40" fmla="*/ 126 w 171"/>
                <a:gd name="T41" fmla="*/ 154 h 252"/>
                <a:gd name="T42" fmla="*/ 90 w 171"/>
                <a:gd name="T43" fmla="*/ 139 h 252"/>
                <a:gd name="T44" fmla="*/ 70 w 171"/>
                <a:gd name="T45" fmla="*/ 135 h 252"/>
                <a:gd name="T46" fmla="*/ 17 w 171"/>
                <a:gd name="T47" fmla="*/ 112 h 252"/>
                <a:gd name="T48" fmla="*/ 0 w 171"/>
                <a:gd name="T49" fmla="*/ 69 h 252"/>
                <a:gd name="T50" fmla="*/ 23 w 171"/>
                <a:gd name="T51" fmla="*/ 18 h 252"/>
                <a:gd name="T52" fmla="*/ 86 w 171"/>
                <a:gd name="T53" fmla="*/ 0 h 252"/>
                <a:gd name="T54" fmla="*/ 120 w 171"/>
                <a:gd name="T55" fmla="*/ 3 h 252"/>
                <a:gd name="T56" fmla="*/ 157 w 171"/>
                <a:gd name="T57" fmla="*/ 1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1" h="252">
                  <a:moveTo>
                    <a:pt x="157" y="12"/>
                  </a:moveTo>
                  <a:lnTo>
                    <a:pt x="157" y="44"/>
                  </a:lnTo>
                  <a:cubicBezTo>
                    <a:pt x="144" y="38"/>
                    <a:pt x="132" y="34"/>
                    <a:pt x="121" y="31"/>
                  </a:cubicBezTo>
                  <a:cubicBezTo>
                    <a:pt x="110" y="28"/>
                    <a:pt x="100" y="26"/>
                    <a:pt x="89" y="26"/>
                  </a:cubicBezTo>
                  <a:cubicBezTo>
                    <a:pt x="71" y="26"/>
                    <a:pt x="58" y="30"/>
                    <a:pt x="48" y="37"/>
                  </a:cubicBezTo>
                  <a:cubicBezTo>
                    <a:pt x="38" y="44"/>
                    <a:pt x="33" y="53"/>
                    <a:pt x="33" y="66"/>
                  </a:cubicBezTo>
                  <a:cubicBezTo>
                    <a:pt x="33" y="77"/>
                    <a:pt x="37" y="85"/>
                    <a:pt x="43" y="91"/>
                  </a:cubicBezTo>
                  <a:cubicBezTo>
                    <a:pt x="49" y="96"/>
                    <a:pt x="62" y="101"/>
                    <a:pt x="80" y="104"/>
                  </a:cubicBezTo>
                  <a:lnTo>
                    <a:pt x="100" y="108"/>
                  </a:lnTo>
                  <a:cubicBezTo>
                    <a:pt x="124" y="113"/>
                    <a:pt x="142" y="121"/>
                    <a:pt x="154" y="133"/>
                  </a:cubicBezTo>
                  <a:cubicBezTo>
                    <a:pt x="166" y="144"/>
                    <a:pt x="171" y="160"/>
                    <a:pt x="171" y="180"/>
                  </a:cubicBezTo>
                  <a:cubicBezTo>
                    <a:pt x="171" y="203"/>
                    <a:pt x="163" y="221"/>
                    <a:pt x="148" y="233"/>
                  </a:cubicBezTo>
                  <a:cubicBezTo>
                    <a:pt x="132" y="246"/>
                    <a:pt x="109" y="252"/>
                    <a:pt x="78" y="252"/>
                  </a:cubicBezTo>
                  <a:cubicBezTo>
                    <a:pt x="67" y="252"/>
                    <a:pt x="54" y="250"/>
                    <a:pt x="41" y="248"/>
                  </a:cubicBezTo>
                  <a:cubicBezTo>
                    <a:pt x="29" y="245"/>
                    <a:pt x="15" y="241"/>
                    <a:pt x="1" y="236"/>
                  </a:cubicBezTo>
                  <a:lnTo>
                    <a:pt x="1" y="202"/>
                  </a:lnTo>
                  <a:cubicBezTo>
                    <a:pt x="15" y="210"/>
                    <a:pt x="28" y="215"/>
                    <a:pt x="41" y="219"/>
                  </a:cubicBezTo>
                  <a:cubicBezTo>
                    <a:pt x="53" y="223"/>
                    <a:pt x="66" y="225"/>
                    <a:pt x="78" y="225"/>
                  </a:cubicBezTo>
                  <a:cubicBezTo>
                    <a:pt x="97" y="225"/>
                    <a:pt x="112" y="221"/>
                    <a:pt x="122" y="214"/>
                  </a:cubicBezTo>
                  <a:cubicBezTo>
                    <a:pt x="132" y="207"/>
                    <a:pt x="137" y="196"/>
                    <a:pt x="137" y="182"/>
                  </a:cubicBezTo>
                  <a:cubicBezTo>
                    <a:pt x="137" y="170"/>
                    <a:pt x="133" y="161"/>
                    <a:pt x="126" y="154"/>
                  </a:cubicBezTo>
                  <a:cubicBezTo>
                    <a:pt x="119" y="148"/>
                    <a:pt x="107" y="143"/>
                    <a:pt x="90" y="139"/>
                  </a:cubicBezTo>
                  <a:lnTo>
                    <a:pt x="70" y="135"/>
                  </a:lnTo>
                  <a:cubicBezTo>
                    <a:pt x="45" y="130"/>
                    <a:pt x="28" y="123"/>
                    <a:pt x="17" y="112"/>
                  </a:cubicBezTo>
                  <a:cubicBezTo>
                    <a:pt x="6" y="102"/>
                    <a:pt x="0" y="87"/>
                    <a:pt x="0" y="69"/>
                  </a:cubicBezTo>
                  <a:cubicBezTo>
                    <a:pt x="0" y="47"/>
                    <a:pt x="8" y="30"/>
                    <a:pt x="23" y="18"/>
                  </a:cubicBezTo>
                  <a:cubicBezTo>
                    <a:pt x="38" y="6"/>
                    <a:pt x="59" y="0"/>
                    <a:pt x="86" y="0"/>
                  </a:cubicBezTo>
                  <a:cubicBezTo>
                    <a:pt x="97" y="0"/>
                    <a:pt x="109" y="1"/>
                    <a:pt x="120" y="3"/>
                  </a:cubicBezTo>
                  <a:cubicBezTo>
                    <a:pt x="132" y="5"/>
                    <a:pt x="144" y="8"/>
                    <a:pt x="157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337">
              <a:extLst>
                <a:ext uri="{FF2B5EF4-FFF2-40B4-BE49-F238E27FC236}">
                  <a16:creationId xmlns:a16="http://schemas.microsoft.com/office/drawing/2014/main" id="{CDAF5F9A-BE06-41FC-BE8B-D71D238013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5885" y="6023208"/>
              <a:ext cx="78852" cy="93189"/>
            </a:xfrm>
            <a:custGeom>
              <a:avLst/>
              <a:gdLst>
                <a:gd name="T0" fmla="*/ 0 w 206"/>
                <a:gd name="T1" fmla="*/ 0 h 243"/>
                <a:gd name="T2" fmla="*/ 206 w 206"/>
                <a:gd name="T3" fmla="*/ 0 h 243"/>
                <a:gd name="T4" fmla="*/ 206 w 206"/>
                <a:gd name="T5" fmla="*/ 28 h 243"/>
                <a:gd name="T6" fmla="*/ 119 w 206"/>
                <a:gd name="T7" fmla="*/ 28 h 243"/>
                <a:gd name="T8" fmla="*/ 119 w 206"/>
                <a:gd name="T9" fmla="*/ 243 h 243"/>
                <a:gd name="T10" fmla="*/ 86 w 206"/>
                <a:gd name="T11" fmla="*/ 243 h 243"/>
                <a:gd name="T12" fmla="*/ 86 w 206"/>
                <a:gd name="T13" fmla="*/ 28 h 243"/>
                <a:gd name="T14" fmla="*/ 0 w 206"/>
                <a:gd name="T15" fmla="*/ 28 h 243"/>
                <a:gd name="T16" fmla="*/ 0 w 206"/>
                <a:gd name="T17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6" h="243">
                  <a:moveTo>
                    <a:pt x="0" y="0"/>
                  </a:moveTo>
                  <a:lnTo>
                    <a:pt x="206" y="0"/>
                  </a:lnTo>
                  <a:lnTo>
                    <a:pt x="206" y="28"/>
                  </a:lnTo>
                  <a:lnTo>
                    <a:pt x="119" y="28"/>
                  </a:lnTo>
                  <a:lnTo>
                    <a:pt x="119" y="243"/>
                  </a:lnTo>
                  <a:lnTo>
                    <a:pt x="86" y="243"/>
                  </a:lnTo>
                  <a:lnTo>
                    <a:pt x="86" y="28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338">
              <a:extLst>
                <a:ext uri="{FF2B5EF4-FFF2-40B4-BE49-F238E27FC236}">
                  <a16:creationId xmlns:a16="http://schemas.microsoft.com/office/drawing/2014/main" id="{333D9F76-871A-4425-B478-9229687026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0434" y="5895969"/>
              <a:ext cx="59139" cy="93189"/>
            </a:xfrm>
            <a:custGeom>
              <a:avLst/>
              <a:gdLst>
                <a:gd name="T0" fmla="*/ 0 w 151"/>
                <a:gd name="T1" fmla="*/ 0 h 243"/>
                <a:gd name="T2" fmla="*/ 33 w 151"/>
                <a:gd name="T3" fmla="*/ 0 h 243"/>
                <a:gd name="T4" fmla="*/ 33 w 151"/>
                <a:gd name="T5" fmla="*/ 215 h 243"/>
                <a:gd name="T6" fmla="*/ 151 w 151"/>
                <a:gd name="T7" fmla="*/ 215 h 243"/>
                <a:gd name="T8" fmla="*/ 151 w 151"/>
                <a:gd name="T9" fmla="*/ 243 h 243"/>
                <a:gd name="T10" fmla="*/ 0 w 151"/>
                <a:gd name="T11" fmla="*/ 243 h 243"/>
                <a:gd name="T12" fmla="*/ 0 w 151"/>
                <a:gd name="T13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243">
                  <a:moveTo>
                    <a:pt x="0" y="0"/>
                  </a:moveTo>
                  <a:lnTo>
                    <a:pt x="33" y="0"/>
                  </a:lnTo>
                  <a:lnTo>
                    <a:pt x="33" y="215"/>
                  </a:lnTo>
                  <a:lnTo>
                    <a:pt x="151" y="215"/>
                  </a:lnTo>
                  <a:lnTo>
                    <a:pt x="151" y="243"/>
                  </a:lnTo>
                  <a:lnTo>
                    <a:pt x="0" y="2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339">
              <a:extLst>
                <a:ext uri="{FF2B5EF4-FFF2-40B4-BE49-F238E27FC236}">
                  <a16:creationId xmlns:a16="http://schemas.microsoft.com/office/drawing/2014/main" id="{F896EBBF-7972-4DC7-B198-ECB8B91EE1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2118" y="5895969"/>
              <a:ext cx="78852" cy="93189"/>
            </a:xfrm>
            <a:custGeom>
              <a:avLst/>
              <a:gdLst>
                <a:gd name="T0" fmla="*/ 33 w 204"/>
                <a:gd name="T1" fmla="*/ 27 h 243"/>
                <a:gd name="T2" fmla="*/ 33 w 204"/>
                <a:gd name="T3" fmla="*/ 215 h 243"/>
                <a:gd name="T4" fmla="*/ 72 w 204"/>
                <a:gd name="T5" fmla="*/ 215 h 243"/>
                <a:gd name="T6" fmla="*/ 146 w 204"/>
                <a:gd name="T7" fmla="*/ 193 h 243"/>
                <a:gd name="T8" fmla="*/ 169 w 204"/>
                <a:gd name="T9" fmla="*/ 121 h 243"/>
                <a:gd name="T10" fmla="*/ 146 w 204"/>
                <a:gd name="T11" fmla="*/ 49 h 243"/>
                <a:gd name="T12" fmla="*/ 72 w 204"/>
                <a:gd name="T13" fmla="*/ 27 h 243"/>
                <a:gd name="T14" fmla="*/ 33 w 204"/>
                <a:gd name="T15" fmla="*/ 27 h 243"/>
                <a:gd name="T16" fmla="*/ 0 w 204"/>
                <a:gd name="T17" fmla="*/ 0 h 243"/>
                <a:gd name="T18" fmla="*/ 67 w 204"/>
                <a:gd name="T19" fmla="*/ 0 h 243"/>
                <a:gd name="T20" fmla="*/ 171 w 204"/>
                <a:gd name="T21" fmla="*/ 29 h 243"/>
                <a:gd name="T22" fmla="*/ 204 w 204"/>
                <a:gd name="T23" fmla="*/ 121 h 243"/>
                <a:gd name="T24" fmla="*/ 171 w 204"/>
                <a:gd name="T25" fmla="*/ 213 h 243"/>
                <a:gd name="T26" fmla="*/ 67 w 204"/>
                <a:gd name="T27" fmla="*/ 243 h 243"/>
                <a:gd name="T28" fmla="*/ 0 w 204"/>
                <a:gd name="T29" fmla="*/ 243 h 243"/>
                <a:gd name="T30" fmla="*/ 0 w 204"/>
                <a:gd name="T31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4" h="243">
                  <a:moveTo>
                    <a:pt x="33" y="27"/>
                  </a:moveTo>
                  <a:lnTo>
                    <a:pt x="33" y="215"/>
                  </a:lnTo>
                  <a:lnTo>
                    <a:pt x="72" y="215"/>
                  </a:lnTo>
                  <a:cubicBezTo>
                    <a:pt x="106" y="215"/>
                    <a:pt x="130" y="208"/>
                    <a:pt x="146" y="193"/>
                  </a:cubicBezTo>
                  <a:cubicBezTo>
                    <a:pt x="162" y="178"/>
                    <a:pt x="169" y="154"/>
                    <a:pt x="169" y="121"/>
                  </a:cubicBezTo>
                  <a:cubicBezTo>
                    <a:pt x="169" y="88"/>
                    <a:pt x="162" y="64"/>
                    <a:pt x="146" y="49"/>
                  </a:cubicBezTo>
                  <a:cubicBezTo>
                    <a:pt x="130" y="34"/>
                    <a:pt x="106" y="27"/>
                    <a:pt x="72" y="27"/>
                  </a:cubicBezTo>
                  <a:lnTo>
                    <a:pt x="33" y="27"/>
                  </a:lnTo>
                  <a:close/>
                  <a:moveTo>
                    <a:pt x="0" y="0"/>
                  </a:moveTo>
                  <a:lnTo>
                    <a:pt x="67" y="0"/>
                  </a:lnTo>
                  <a:cubicBezTo>
                    <a:pt x="114" y="0"/>
                    <a:pt x="149" y="9"/>
                    <a:pt x="171" y="29"/>
                  </a:cubicBezTo>
                  <a:cubicBezTo>
                    <a:pt x="193" y="48"/>
                    <a:pt x="204" y="79"/>
                    <a:pt x="204" y="121"/>
                  </a:cubicBezTo>
                  <a:cubicBezTo>
                    <a:pt x="204" y="163"/>
                    <a:pt x="193" y="193"/>
                    <a:pt x="171" y="213"/>
                  </a:cubicBezTo>
                  <a:cubicBezTo>
                    <a:pt x="149" y="233"/>
                    <a:pt x="114" y="243"/>
                    <a:pt x="67" y="243"/>
                  </a:cubicBezTo>
                  <a:lnTo>
                    <a:pt x="0" y="2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340">
              <a:extLst>
                <a:ext uri="{FF2B5EF4-FFF2-40B4-BE49-F238E27FC236}">
                  <a16:creationId xmlns:a16="http://schemas.microsoft.com/office/drawing/2014/main" id="{82D89DED-003B-4AFA-9BE1-13C17831EF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9930" y="5895969"/>
              <a:ext cx="43010" cy="105734"/>
            </a:xfrm>
            <a:custGeom>
              <a:avLst/>
              <a:gdLst>
                <a:gd name="T0" fmla="*/ 84 w 112"/>
                <a:gd name="T1" fmla="*/ 0 h 273"/>
                <a:gd name="T2" fmla="*/ 112 w 112"/>
                <a:gd name="T3" fmla="*/ 0 h 273"/>
                <a:gd name="T4" fmla="*/ 27 w 112"/>
                <a:gd name="T5" fmla="*/ 273 h 273"/>
                <a:gd name="T6" fmla="*/ 0 w 112"/>
                <a:gd name="T7" fmla="*/ 273 h 273"/>
                <a:gd name="T8" fmla="*/ 84 w 112"/>
                <a:gd name="T9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273">
                  <a:moveTo>
                    <a:pt x="84" y="0"/>
                  </a:moveTo>
                  <a:lnTo>
                    <a:pt x="112" y="0"/>
                  </a:lnTo>
                  <a:lnTo>
                    <a:pt x="27" y="273"/>
                  </a:lnTo>
                  <a:lnTo>
                    <a:pt x="0" y="273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341">
              <a:extLst>
                <a:ext uri="{FF2B5EF4-FFF2-40B4-BE49-F238E27FC236}">
                  <a16:creationId xmlns:a16="http://schemas.microsoft.com/office/drawing/2014/main" id="{11B2AF32-30AA-4DA2-89D8-A11D7A01C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850" y="6014247"/>
              <a:ext cx="66308" cy="96773"/>
            </a:xfrm>
            <a:custGeom>
              <a:avLst/>
              <a:gdLst>
                <a:gd name="T0" fmla="*/ 156 w 171"/>
                <a:gd name="T1" fmla="*/ 13 h 253"/>
                <a:gd name="T2" fmla="*/ 156 w 171"/>
                <a:gd name="T3" fmla="*/ 45 h 253"/>
                <a:gd name="T4" fmla="*/ 121 w 171"/>
                <a:gd name="T5" fmla="*/ 32 h 253"/>
                <a:gd name="T6" fmla="*/ 89 w 171"/>
                <a:gd name="T7" fmla="*/ 27 h 253"/>
                <a:gd name="T8" fmla="*/ 47 w 171"/>
                <a:gd name="T9" fmla="*/ 38 h 253"/>
                <a:gd name="T10" fmla="*/ 33 w 171"/>
                <a:gd name="T11" fmla="*/ 67 h 253"/>
                <a:gd name="T12" fmla="*/ 42 w 171"/>
                <a:gd name="T13" fmla="*/ 92 h 253"/>
                <a:gd name="T14" fmla="*/ 79 w 171"/>
                <a:gd name="T15" fmla="*/ 105 h 253"/>
                <a:gd name="T16" fmla="*/ 99 w 171"/>
                <a:gd name="T17" fmla="*/ 109 h 253"/>
                <a:gd name="T18" fmla="*/ 153 w 171"/>
                <a:gd name="T19" fmla="*/ 134 h 253"/>
                <a:gd name="T20" fmla="*/ 171 w 171"/>
                <a:gd name="T21" fmla="*/ 181 h 253"/>
                <a:gd name="T22" fmla="*/ 147 w 171"/>
                <a:gd name="T23" fmla="*/ 234 h 253"/>
                <a:gd name="T24" fmla="*/ 77 w 171"/>
                <a:gd name="T25" fmla="*/ 253 h 253"/>
                <a:gd name="T26" fmla="*/ 41 w 171"/>
                <a:gd name="T27" fmla="*/ 249 h 253"/>
                <a:gd name="T28" fmla="*/ 1 w 171"/>
                <a:gd name="T29" fmla="*/ 237 h 253"/>
                <a:gd name="T30" fmla="*/ 1 w 171"/>
                <a:gd name="T31" fmla="*/ 203 h 253"/>
                <a:gd name="T32" fmla="*/ 40 w 171"/>
                <a:gd name="T33" fmla="*/ 220 h 253"/>
                <a:gd name="T34" fmla="*/ 77 w 171"/>
                <a:gd name="T35" fmla="*/ 226 h 253"/>
                <a:gd name="T36" fmla="*/ 121 w 171"/>
                <a:gd name="T37" fmla="*/ 215 h 253"/>
                <a:gd name="T38" fmla="*/ 136 w 171"/>
                <a:gd name="T39" fmla="*/ 183 h 253"/>
                <a:gd name="T40" fmla="*/ 125 w 171"/>
                <a:gd name="T41" fmla="*/ 155 h 253"/>
                <a:gd name="T42" fmla="*/ 89 w 171"/>
                <a:gd name="T43" fmla="*/ 140 h 253"/>
                <a:gd name="T44" fmla="*/ 69 w 171"/>
                <a:gd name="T45" fmla="*/ 136 h 253"/>
                <a:gd name="T46" fmla="*/ 16 w 171"/>
                <a:gd name="T47" fmla="*/ 113 h 253"/>
                <a:gd name="T48" fmla="*/ 0 w 171"/>
                <a:gd name="T49" fmla="*/ 70 h 253"/>
                <a:gd name="T50" fmla="*/ 22 w 171"/>
                <a:gd name="T51" fmla="*/ 19 h 253"/>
                <a:gd name="T52" fmla="*/ 85 w 171"/>
                <a:gd name="T53" fmla="*/ 0 h 253"/>
                <a:gd name="T54" fmla="*/ 120 w 171"/>
                <a:gd name="T55" fmla="*/ 4 h 253"/>
                <a:gd name="T56" fmla="*/ 156 w 171"/>
                <a:gd name="T57" fmla="*/ 1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1" h="253">
                  <a:moveTo>
                    <a:pt x="156" y="13"/>
                  </a:moveTo>
                  <a:lnTo>
                    <a:pt x="156" y="45"/>
                  </a:lnTo>
                  <a:cubicBezTo>
                    <a:pt x="143" y="39"/>
                    <a:pt x="132" y="35"/>
                    <a:pt x="121" y="32"/>
                  </a:cubicBezTo>
                  <a:cubicBezTo>
                    <a:pt x="110" y="29"/>
                    <a:pt x="99" y="27"/>
                    <a:pt x="89" y="27"/>
                  </a:cubicBezTo>
                  <a:cubicBezTo>
                    <a:pt x="71" y="27"/>
                    <a:pt x="57" y="31"/>
                    <a:pt x="47" y="38"/>
                  </a:cubicBezTo>
                  <a:cubicBezTo>
                    <a:pt x="37" y="45"/>
                    <a:pt x="33" y="54"/>
                    <a:pt x="33" y="67"/>
                  </a:cubicBezTo>
                  <a:cubicBezTo>
                    <a:pt x="33" y="78"/>
                    <a:pt x="36" y="86"/>
                    <a:pt x="42" y="92"/>
                  </a:cubicBezTo>
                  <a:cubicBezTo>
                    <a:pt x="49" y="97"/>
                    <a:pt x="61" y="101"/>
                    <a:pt x="79" y="105"/>
                  </a:cubicBezTo>
                  <a:lnTo>
                    <a:pt x="99" y="109"/>
                  </a:lnTo>
                  <a:cubicBezTo>
                    <a:pt x="123" y="114"/>
                    <a:pt x="141" y="122"/>
                    <a:pt x="153" y="134"/>
                  </a:cubicBezTo>
                  <a:cubicBezTo>
                    <a:pt x="165" y="145"/>
                    <a:pt x="171" y="161"/>
                    <a:pt x="171" y="181"/>
                  </a:cubicBezTo>
                  <a:cubicBezTo>
                    <a:pt x="171" y="204"/>
                    <a:pt x="163" y="222"/>
                    <a:pt x="147" y="234"/>
                  </a:cubicBezTo>
                  <a:cubicBezTo>
                    <a:pt x="131" y="247"/>
                    <a:pt x="108" y="253"/>
                    <a:pt x="77" y="253"/>
                  </a:cubicBezTo>
                  <a:cubicBezTo>
                    <a:pt x="66" y="253"/>
                    <a:pt x="54" y="251"/>
                    <a:pt x="41" y="249"/>
                  </a:cubicBezTo>
                  <a:cubicBezTo>
                    <a:pt x="28" y="246"/>
                    <a:pt x="14" y="242"/>
                    <a:pt x="1" y="237"/>
                  </a:cubicBezTo>
                  <a:lnTo>
                    <a:pt x="1" y="203"/>
                  </a:lnTo>
                  <a:cubicBezTo>
                    <a:pt x="14" y="211"/>
                    <a:pt x="27" y="216"/>
                    <a:pt x="40" y="220"/>
                  </a:cubicBezTo>
                  <a:cubicBezTo>
                    <a:pt x="53" y="224"/>
                    <a:pt x="65" y="226"/>
                    <a:pt x="77" y="226"/>
                  </a:cubicBezTo>
                  <a:cubicBezTo>
                    <a:pt x="96" y="226"/>
                    <a:pt x="111" y="222"/>
                    <a:pt x="121" y="215"/>
                  </a:cubicBezTo>
                  <a:cubicBezTo>
                    <a:pt x="131" y="207"/>
                    <a:pt x="136" y="197"/>
                    <a:pt x="136" y="183"/>
                  </a:cubicBezTo>
                  <a:cubicBezTo>
                    <a:pt x="136" y="171"/>
                    <a:pt x="133" y="162"/>
                    <a:pt x="125" y="155"/>
                  </a:cubicBezTo>
                  <a:cubicBezTo>
                    <a:pt x="118" y="149"/>
                    <a:pt x="106" y="144"/>
                    <a:pt x="89" y="140"/>
                  </a:cubicBezTo>
                  <a:lnTo>
                    <a:pt x="69" y="136"/>
                  </a:lnTo>
                  <a:cubicBezTo>
                    <a:pt x="45" y="131"/>
                    <a:pt x="27" y="124"/>
                    <a:pt x="16" y="113"/>
                  </a:cubicBezTo>
                  <a:cubicBezTo>
                    <a:pt x="5" y="103"/>
                    <a:pt x="0" y="88"/>
                    <a:pt x="0" y="70"/>
                  </a:cubicBezTo>
                  <a:cubicBezTo>
                    <a:pt x="0" y="48"/>
                    <a:pt x="7" y="31"/>
                    <a:pt x="22" y="19"/>
                  </a:cubicBezTo>
                  <a:cubicBezTo>
                    <a:pt x="37" y="7"/>
                    <a:pt x="58" y="0"/>
                    <a:pt x="85" y="0"/>
                  </a:cubicBezTo>
                  <a:cubicBezTo>
                    <a:pt x="96" y="0"/>
                    <a:pt x="108" y="2"/>
                    <a:pt x="120" y="4"/>
                  </a:cubicBezTo>
                  <a:cubicBezTo>
                    <a:pt x="131" y="6"/>
                    <a:pt x="144" y="9"/>
                    <a:pt x="156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342">
              <a:extLst>
                <a:ext uri="{FF2B5EF4-FFF2-40B4-BE49-F238E27FC236}">
                  <a16:creationId xmlns:a16="http://schemas.microsoft.com/office/drawing/2014/main" id="{51224DC3-18F6-461C-B371-377B1E451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8533" y="6016039"/>
              <a:ext cx="80644" cy="93189"/>
            </a:xfrm>
            <a:custGeom>
              <a:avLst/>
              <a:gdLst>
                <a:gd name="T0" fmla="*/ 0 w 206"/>
                <a:gd name="T1" fmla="*/ 0 h 243"/>
                <a:gd name="T2" fmla="*/ 206 w 206"/>
                <a:gd name="T3" fmla="*/ 0 h 243"/>
                <a:gd name="T4" fmla="*/ 206 w 206"/>
                <a:gd name="T5" fmla="*/ 28 h 243"/>
                <a:gd name="T6" fmla="*/ 119 w 206"/>
                <a:gd name="T7" fmla="*/ 28 h 243"/>
                <a:gd name="T8" fmla="*/ 119 w 206"/>
                <a:gd name="T9" fmla="*/ 243 h 243"/>
                <a:gd name="T10" fmla="*/ 86 w 206"/>
                <a:gd name="T11" fmla="*/ 243 h 243"/>
                <a:gd name="T12" fmla="*/ 86 w 206"/>
                <a:gd name="T13" fmla="*/ 28 h 243"/>
                <a:gd name="T14" fmla="*/ 0 w 206"/>
                <a:gd name="T15" fmla="*/ 28 h 243"/>
                <a:gd name="T16" fmla="*/ 0 w 206"/>
                <a:gd name="T17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6" h="243">
                  <a:moveTo>
                    <a:pt x="0" y="0"/>
                  </a:moveTo>
                  <a:lnTo>
                    <a:pt x="206" y="0"/>
                  </a:lnTo>
                  <a:lnTo>
                    <a:pt x="206" y="28"/>
                  </a:lnTo>
                  <a:lnTo>
                    <a:pt x="119" y="28"/>
                  </a:lnTo>
                  <a:lnTo>
                    <a:pt x="119" y="243"/>
                  </a:lnTo>
                  <a:lnTo>
                    <a:pt x="86" y="243"/>
                  </a:lnTo>
                  <a:lnTo>
                    <a:pt x="86" y="28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343">
              <a:extLst>
                <a:ext uri="{FF2B5EF4-FFF2-40B4-BE49-F238E27FC236}">
                  <a16:creationId xmlns:a16="http://schemas.microsoft.com/office/drawing/2014/main" id="{23E833D0-F04A-4F86-A6E4-70FF0BF7B6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379" y="5895969"/>
              <a:ext cx="59139" cy="94981"/>
            </a:xfrm>
            <a:custGeom>
              <a:avLst/>
              <a:gdLst>
                <a:gd name="T0" fmla="*/ 0 w 152"/>
                <a:gd name="T1" fmla="*/ 0 h 243"/>
                <a:gd name="T2" fmla="*/ 33 w 152"/>
                <a:gd name="T3" fmla="*/ 0 h 243"/>
                <a:gd name="T4" fmla="*/ 33 w 152"/>
                <a:gd name="T5" fmla="*/ 215 h 243"/>
                <a:gd name="T6" fmla="*/ 152 w 152"/>
                <a:gd name="T7" fmla="*/ 215 h 243"/>
                <a:gd name="T8" fmla="*/ 152 w 152"/>
                <a:gd name="T9" fmla="*/ 243 h 243"/>
                <a:gd name="T10" fmla="*/ 0 w 152"/>
                <a:gd name="T11" fmla="*/ 243 h 243"/>
                <a:gd name="T12" fmla="*/ 0 w 152"/>
                <a:gd name="T13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243">
                  <a:moveTo>
                    <a:pt x="0" y="0"/>
                  </a:moveTo>
                  <a:lnTo>
                    <a:pt x="33" y="0"/>
                  </a:lnTo>
                  <a:lnTo>
                    <a:pt x="33" y="215"/>
                  </a:lnTo>
                  <a:lnTo>
                    <a:pt x="152" y="215"/>
                  </a:lnTo>
                  <a:lnTo>
                    <a:pt x="152" y="243"/>
                  </a:lnTo>
                  <a:lnTo>
                    <a:pt x="0" y="2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344">
              <a:extLst>
                <a:ext uri="{FF2B5EF4-FFF2-40B4-BE49-F238E27FC236}">
                  <a16:creationId xmlns:a16="http://schemas.microsoft.com/office/drawing/2014/main" id="{E5588A08-DE30-4DFF-BC53-0AD938FDC3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18063" y="5895969"/>
              <a:ext cx="78852" cy="94981"/>
            </a:xfrm>
            <a:custGeom>
              <a:avLst/>
              <a:gdLst>
                <a:gd name="T0" fmla="*/ 33 w 204"/>
                <a:gd name="T1" fmla="*/ 27 h 243"/>
                <a:gd name="T2" fmla="*/ 33 w 204"/>
                <a:gd name="T3" fmla="*/ 216 h 243"/>
                <a:gd name="T4" fmla="*/ 73 w 204"/>
                <a:gd name="T5" fmla="*/ 216 h 243"/>
                <a:gd name="T6" fmla="*/ 146 w 204"/>
                <a:gd name="T7" fmla="*/ 193 h 243"/>
                <a:gd name="T8" fmla="*/ 170 w 204"/>
                <a:gd name="T9" fmla="*/ 121 h 243"/>
                <a:gd name="T10" fmla="*/ 146 w 204"/>
                <a:gd name="T11" fmla="*/ 50 h 243"/>
                <a:gd name="T12" fmla="*/ 73 w 204"/>
                <a:gd name="T13" fmla="*/ 27 h 243"/>
                <a:gd name="T14" fmla="*/ 33 w 204"/>
                <a:gd name="T15" fmla="*/ 27 h 243"/>
                <a:gd name="T16" fmla="*/ 0 w 204"/>
                <a:gd name="T17" fmla="*/ 0 h 243"/>
                <a:gd name="T18" fmla="*/ 68 w 204"/>
                <a:gd name="T19" fmla="*/ 0 h 243"/>
                <a:gd name="T20" fmla="*/ 171 w 204"/>
                <a:gd name="T21" fmla="*/ 29 h 243"/>
                <a:gd name="T22" fmla="*/ 204 w 204"/>
                <a:gd name="T23" fmla="*/ 121 h 243"/>
                <a:gd name="T24" fmla="*/ 171 w 204"/>
                <a:gd name="T25" fmla="*/ 213 h 243"/>
                <a:gd name="T26" fmla="*/ 68 w 204"/>
                <a:gd name="T27" fmla="*/ 243 h 243"/>
                <a:gd name="T28" fmla="*/ 0 w 204"/>
                <a:gd name="T29" fmla="*/ 243 h 243"/>
                <a:gd name="T30" fmla="*/ 0 w 204"/>
                <a:gd name="T31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4" h="243">
                  <a:moveTo>
                    <a:pt x="33" y="27"/>
                  </a:moveTo>
                  <a:lnTo>
                    <a:pt x="33" y="216"/>
                  </a:lnTo>
                  <a:lnTo>
                    <a:pt x="73" y="216"/>
                  </a:lnTo>
                  <a:cubicBezTo>
                    <a:pt x="106" y="216"/>
                    <a:pt x="131" y="208"/>
                    <a:pt x="146" y="193"/>
                  </a:cubicBezTo>
                  <a:cubicBezTo>
                    <a:pt x="162" y="178"/>
                    <a:pt x="170" y="154"/>
                    <a:pt x="170" y="121"/>
                  </a:cubicBezTo>
                  <a:cubicBezTo>
                    <a:pt x="170" y="88"/>
                    <a:pt x="162" y="65"/>
                    <a:pt x="146" y="50"/>
                  </a:cubicBezTo>
                  <a:cubicBezTo>
                    <a:pt x="131" y="34"/>
                    <a:pt x="106" y="27"/>
                    <a:pt x="73" y="27"/>
                  </a:cubicBezTo>
                  <a:lnTo>
                    <a:pt x="33" y="27"/>
                  </a:lnTo>
                  <a:close/>
                  <a:moveTo>
                    <a:pt x="0" y="0"/>
                  </a:moveTo>
                  <a:lnTo>
                    <a:pt x="68" y="0"/>
                  </a:lnTo>
                  <a:cubicBezTo>
                    <a:pt x="115" y="0"/>
                    <a:pt x="149" y="10"/>
                    <a:pt x="171" y="29"/>
                  </a:cubicBezTo>
                  <a:cubicBezTo>
                    <a:pt x="193" y="49"/>
                    <a:pt x="204" y="79"/>
                    <a:pt x="204" y="121"/>
                  </a:cubicBezTo>
                  <a:cubicBezTo>
                    <a:pt x="204" y="163"/>
                    <a:pt x="193" y="194"/>
                    <a:pt x="171" y="213"/>
                  </a:cubicBezTo>
                  <a:cubicBezTo>
                    <a:pt x="149" y="233"/>
                    <a:pt x="114" y="243"/>
                    <a:pt x="68" y="243"/>
                  </a:cubicBezTo>
                  <a:lnTo>
                    <a:pt x="0" y="2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345">
              <a:extLst>
                <a:ext uri="{FF2B5EF4-FFF2-40B4-BE49-F238E27FC236}">
                  <a16:creationId xmlns:a16="http://schemas.microsoft.com/office/drawing/2014/main" id="{C20E1439-F133-4FC6-BDC8-B4F631031A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4084" y="5895969"/>
              <a:ext cx="43010" cy="105734"/>
            </a:xfrm>
            <a:custGeom>
              <a:avLst/>
              <a:gdLst>
                <a:gd name="T0" fmla="*/ 84 w 112"/>
                <a:gd name="T1" fmla="*/ 0 h 274"/>
                <a:gd name="T2" fmla="*/ 112 w 112"/>
                <a:gd name="T3" fmla="*/ 0 h 274"/>
                <a:gd name="T4" fmla="*/ 28 w 112"/>
                <a:gd name="T5" fmla="*/ 274 h 274"/>
                <a:gd name="T6" fmla="*/ 0 w 112"/>
                <a:gd name="T7" fmla="*/ 274 h 274"/>
                <a:gd name="T8" fmla="*/ 84 w 112"/>
                <a:gd name="T9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274">
                  <a:moveTo>
                    <a:pt x="84" y="0"/>
                  </a:moveTo>
                  <a:lnTo>
                    <a:pt x="112" y="0"/>
                  </a:lnTo>
                  <a:lnTo>
                    <a:pt x="28" y="274"/>
                  </a:lnTo>
                  <a:lnTo>
                    <a:pt x="0" y="274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346">
              <a:extLst>
                <a:ext uri="{FF2B5EF4-FFF2-40B4-BE49-F238E27FC236}">
                  <a16:creationId xmlns:a16="http://schemas.microsoft.com/office/drawing/2014/main" id="{451F487D-EF2A-4555-83B3-5D0D4A4103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795" y="6014247"/>
              <a:ext cx="64516" cy="96773"/>
            </a:xfrm>
            <a:custGeom>
              <a:avLst/>
              <a:gdLst>
                <a:gd name="T0" fmla="*/ 156 w 171"/>
                <a:gd name="T1" fmla="*/ 12 h 252"/>
                <a:gd name="T2" fmla="*/ 156 w 171"/>
                <a:gd name="T3" fmla="*/ 44 h 252"/>
                <a:gd name="T4" fmla="*/ 121 w 171"/>
                <a:gd name="T5" fmla="*/ 31 h 252"/>
                <a:gd name="T6" fmla="*/ 89 w 171"/>
                <a:gd name="T7" fmla="*/ 26 h 252"/>
                <a:gd name="T8" fmla="*/ 47 w 171"/>
                <a:gd name="T9" fmla="*/ 37 h 252"/>
                <a:gd name="T10" fmla="*/ 33 w 171"/>
                <a:gd name="T11" fmla="*/ 67 h 252"/>
                <a:gd name="T12" fmla="*/ 42 w 171"/>
                <a:gd name="T13" fmla="*/ 91 h 252"/>
                <a:gd name="T14" fmla="*/ 79 w 171"/>
                <a:gd name="T15" fmla="*/ 104 h 252"/>
                <a:gd name="T16" fmla="*/ 99 w 171"/>
                <a:gd name="T17" fmla="*/ 108 h 252"/>
                <a:gd name="T18" fmla="*/ 153 w 171"/>
                <a:gd name="T19" fmla="*/ 133 h 252"/>
                <a:gd name="T20" fmla="*/ 171 w 171"/>
                <a:gd name="T21" fmla="*/ 180 h 252"/>
                <a:gd name="T22" fmla="*/ 147 w 171"/>
                <a:gd name="T23" fmla="*/ 234 h 252"/>
                <a:gd name="T24" fmla="*/ 78 w 171"/>
                <a:gd name="T25" fmla="*/ 252 h 252"/>
                <a:gd name="T26" fmla="*/ 41 w 171"/>
                <a:gd name="T27" fmla="*/ 248 h 252"/>
                <a:gd name="T28" fmla="*/ 1 w 171"/>
                <a:gd name="T29" fmla="*/ 236 h 252"/>
                <a:gd name="T30" fmla="*/ 1 w 171"/>
                <a:gd name="T31" fmla="*/ 203 h 252"/>
                <a:gd name="T32" fmla="*/ 40 w 171"/>
                <a:gd name="T33" fmla="*/ 220 h 252"/>
                <a:gd name="T34" fmla="*/ 78 w 171"/>
                <a:gd name="T35" fmla="*/ 225 h 252"/>
                <a:gd name="T36" fmla="*/ 121 w 171"/>
                <a:gd name="T37" fmla="*/ 214 h 252"/>
                <a:gd name="T38" fmla="*/ 136 w 171"/>
                <a:gd name="T39" fmla="*/ 183 h 252"/>
                <a:gd name="T40" fmla="*/ 125 w 171"/>
                <a:gd name="T41" fmla="*/ 155 h 252"/>
                <a:gd name="T42" fmla="*/ 89 w 171"/>
                <a:gd name="T43" fmla="*/ 139 h 252"/>
                <a:gd name="T44" fmla="*/ 69 w 171"/>
                <a:gd name="T45" fmla="*/ 136 h 252"/>
                <a:gd name="T46" fmla="*/ 16 w 171"/>
                <a:gd name="T47" fmla="*/ 113 h 252"/>
                <a:gd name="T48" fmla="*/ 0 w 171"/>
                <a:gd name="T49" fmla="*/ 69 h 252"/>
                <a:gd name="T50" fmla="*/ 22 w 171"/>
                <a:gd name="T51" fmla="*/ 18 h 252"/>
                <a:gd name="T52" fmla="*/ 85 w 171"/>
                <a:gd name="T53" fmla="*/ 0 h 252"/>
                <a:gd name="T54" fmla="*/ 120 w 171"/>
                <a:gd name="T55" fmla="*/ 3 h 252"/>
                <a:gd name="T56" fmla="*/ 156 w 171"/>
                <a:gd name="T57" fmla="*/ 1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1" h="252">
                  <a:moveTo>
                    <a:pt x="156" y="12"/>
                  </a:moveTo>
                  <a:lnTo>
                    <a:pt x="156" y="44"/>
                  </a:lnTo>
                  <a:cubicBezTo>
                    <a:pt x="144" y="38"/>
                    <a:pt x="132" y="34"/>
                    <a:pt x="121" y="31"/>
                  </a:cubicBezTo>
                  <a:cubicBezTo>
                    <a:pt x="110" y="28"/>
                    <a:pt x="99" y="26"/>
                    <a:pt x="89" y="26"/>
                  </a:cubicBezTo>
                  <a:cubicBezTo>
                    <a:pt x="71" y="26"/>
                    <a:pt x="57" y="30"/>
                    <a:pt x="47" y="37"/>
                  </a:cubicBezTo>
                  <a:cubicBezTo>
                    <a:pt x="38" y="44"/>
                    <a:pt x="33" y="54"/>
                    <a:pt x="33" y="67"/>
                  </a:cubicBezTo>
                  <a:cubicBezTo>
                    <a:pt x="33" y="77"/>
                    <a:pt x="36" y="85"/>
                    <a:pt x="42" y="91"/>
                  </a:cubicBezTo>
                  <a:cubicBezTo>
                    <a:pt x="49" y="96"/>
                    <a:pt x="61" y="101"/>
                    <a:pt x="79" y="104"/>
                  </a:cubicBezTo>
                  <a:lnTo>
                    <a:pt x="99" y="108"/>
                  </a:lnTo>
                  <a:cubicBezTo>
                    <a:pt x="124" y="113"/>
                    <a:pt x="142" y="121"/>
                    <a:pt x="153" y="133"/>
                  </a:cubicBezTo>
                  <a:cubicBezTo>
                    <a:pt x="165" y="145"/>
                    <a:pt x="171" y="160"/>
                    <a:pt x="171" y="180"/>
                  </a:cubicBezTo>
                  <a:cubicBezTo>
                    <a:pt x="171" y="204"/>
                    <a:pt x="163" y="222"/>
                    <a:pt x="147" y="234"/>
                  </a:cubicBezTo>
                  <a:cubicBezTo>
                    <a:pt x="131" y="246"/>
                    <a:pt x="108" y="252"/>
                    <a:pt x="78" y="252"/>
                  </a:cubicBezTo>
                  <a:cubicBezTo>
                    <a:pt x="66" y="252"/>
                    <a:pt x="54" y="251"/>
                    <a:pt x="41" y="248"/>
                  </a:cubicBezTo>
                  <a:cubicBezTo>
                    <a:pt x="28" y="245"/>
                    <a:pt x="15" y="242"/>
                    <a:pt x="1" y="236"/>
                  </a:cubicBezTo>
                  <a:lnTo>
                    <a:pt x="1" y="203"/>
                  </a:lnTo>
                  <a:cubicBezTo>
                    <a:pt x="14" y="210"/>
                    <a:pt x="27" y="216"/>
                    <a:pt x="40" y="220"/>
                  </a:cubicBezTo>
                  <a:cubicBezTo>
                    <a:pt x="53" y="223"/>
                    <a:pt x="65" y="225"/>
                    <a:pt x="78" y="225"/>
                  </a:cubicBezTo>
                  <a:cubicBezTo>
                    <a:pt x="96" y="225"/>
                    <a:pt x="111" y="222"/>
                    <a:pt x="121" y="214"/>
                  </a:cubicBezTo>
                  <a:cubicBezTo>
                    <a:pt x="131" y="207"/>
                    <a:pt x="136" y="196"/>
                    <a:pt x="136" y="183"/>
                  </a:cubicBezTo>
                  <a:cubicBezTo>
                    <a:pt x="136" y="171"/>
                    <a:pt x="133" y="161"/>
                    <a:pt x="125" y="155"/>
                  </a:cubicBezTo>
                  <a:cubicBezTo>
                    <a:pt x="118" y="148"/>
                    <a:pt x="106" y="143"/>
                    <a:pt x="89" y="139"/>
                  </a:cubicBezTo>
                  <a:lnTo>
                    <a:pt x="69" y="136"/>
                  </a:lnTo>
                  <a:cubicBezTo>
                    <a:pt x="45" y="131"/>
                    <a:pt x="27" y="123"/>
                    <a:pt x="16" y="113"/>
                  </a:cubicBezTo>
                  <a:cubicBezTo>
                    <a:pt x="5" y="102"/>
                    <a:pt x="0" y="88"/>
                    <a:pt x="0" y="69"/>
                  </a:cubicBezTo>
                  <a:cubicBezTo>
                    <a:pt x="0" y="48"/>
                    <a:pt x="7" y="31"/>
                    <a:pt x="22" y="18"/>
                  </a:cubicBezTo>
                  <a:cubicBezTo>
                    <a:pt x="38" y="6"/>
                    <a:pt x="58" y="0"/>
                    <a:pt x="85" y="0"/>
                  </a:cubicBezTo>
                  <a:cubicBezTo>
                    <a:pt x="96" y="0"/>
                    <a:pt x="108" y="1"/>
                    <a:pt x="120" y="3"/>
                  </a:cubicBezTo>
                  <a:cubicBezTo>
                    <a:pt x="132" y="5"/>
                    <a:pt x="144" y="8"/>
                    <a:pt x="156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347">
              <a:extLst>
                <a:ext uri="{FF2B5EF4-FFF2-40B4-BE49-F238E27FC236}">
                  <a16:creationId xmlns:a16="http://schemas.microsoft.com/office/drawing/2014/main" id="{4E01273A-D68B-4C3C-A723-6C498D944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4479" y="6016039"/>
              <a:ext cx="80644" cy="93189"/>
            </a:xfrm>
            <a:custGeom>
              <a:avLst/>
              <a:gdLst>
                <a:gd name="T0" fmla="*/ 0 w 206"/>
                <a:gd name="T1" fmla="*/ 0 h 243"/>
                <a:gd name="T2" fmla="*/ 206 w 206"/>
                <a:gd name="T3" fmla="*/ 0 h 243"/>
                <a:gd name="T4" fmla="*/ 206 w 206"/>
                <a:gd name="T5" fmla="*/ 28 h 243"/>
                <a:gd name="T6" fmla="*/ 120 w 206"/>
                <a:gd name="T7" fmla="*/ 28 h 243"/>
                <a:gd name="T8" fmla="*/ 120 w 206"/>
                <a:gd name="T9" fmla="*/ 243 h 243"/>
                <a:gd name="T10" fmla="*/ 87 w 206"/>
                <a:gd name="T11" fmla="*/ 243 h 243"/>
                <a:gd name="T12" fmla="*/ 87 w 206"/>
                <a:gd name="T13" fmla="*/ 28 h 243"/>
                <a:gd name="T14" fmla="*/ 0 w 206"/>
                <a:gd name="T15" fmla="*/ 28 h 243"/>
                <a:gd name="T16" fmla="*/ 0 w 206"/>
                <a:gd name="T17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6" h="243">
                  <a:moveTo>
                    <a:pt x="0" y="0"/>
                  </a:moveTo>
                  <a:lnTo>
                    <a:pt x="206" y="0"/>
                  </a:lnTo>
                  <a:lnTo>
                    <a:pt x="206" y="28"/>
                  </a:lnTo>
                  <a:lnTo>
                    <a:pt x="120" y="28"/>
                  </a:lnTo>
                  <a:lnTo>
                    <a:pt x="120" y="243"/>
                  </a:lnTo>
                  <a:lnTo>
                    <a:pt x="87" y="243"/>
                  </a:lnTo>
                  <a:lnTo>
                    <a:pt x="87" y="28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348">
              <a:extLst>
                <a:ext uri="{FF2B5EF4-FFF2-40B4-BE49-F238E27FC236}">
                  <a16:creationId xmlns:a16="http://schemas.microsoft.com/office/drawing/2014/main" id="{251D8542-A94C-44F7-98E1-0AF52C2D8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7621" y="5895969"/>
              <a:ext cx="57347" cy="93189"/>
            </a:xfrm>
            <a:custGeom>
              <a:avLst/>
              <a:gdLst>
                <a:gd name="T0" fmla="*/ 0 w 151"/>
                <a:gd name="T1" fmla="*/ 0 h 243"/>
                <a:gd name="T2" fmla="*/ 32 w 151"/>
                <a:gd name="T3" fmla="*/ 0 h 243"/>
                <a:gd name="T4" fmla="*/ 32 w 151"/>
                <a:gd name="T5" fmla="*/ 215 h 243"/>
                <a:gd name="T6" fmla="*/ 151 w 151"/>
                <a:gd name="T7" fmla="*/ 215 h 243"/>
                <a:gd name="T8" fmla="*/ 151 w 151"/>
                <a:gd name="T9" fmla="*/ 243 h 243"/>
                <a:gd name="T10" fmla="*/ 0 w 151"/>
                <a:gd name="T11" fmla="*/ 243 h 243"/>
                <a:gd name="T12" fmla="*/ 0 w 151"/>
                <a:gd name="T13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243">
                  <a:moveTo>
                    <a:pt x="0" y="0"/>
                  </a:moveTo>
                  <a:lnTo>
                    <a:pt x="32" y="0"/>
                  </a:lnTo>
                  <a:lnTo>
                    <a:pt x="32" y="215"/>
                  </a:lnTo>
                  <a:lnTo>
                    <a:pt x="151" y="215"/>
                  </a:lnTo>
                  <a:lnTo>
                    <a:pt x="151" y="243"/>
                  </a:lnTo>
                  <a:lnTo>
                    <a:pt x="0" y="2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349">
              <a:extLst>
                <a:ext uri="{FF2B5EF4-FFF2-40B4-BE49-F238E27FC236}">
                  <a16:creationId xmlns:a16="http://schemas.microsoft.com/office/drawing/2014/main" id="{4B964BC6-2B13-4D89-8B25-FB6F551476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69305" y="5895969"/>
              <a:ext cx="78852" cy="93189"/>
            </a:xfrm>
            <a:custGeom>
              <a:avLst/>
              <a:gdLst>
                <a:gd name="T0" fmla="*/ 33 w 204"/>
                <a:gd name="T1" fmla="*/ 27 h 243"/>
                <a:gd name="T2" fmla="*/ 33 w 204"/>
                <a:gd name="T3" fmla="*/ 215 h 243"/>
                <a:gd name="T4" fmla="*/ 73 w 204"/>
                <a:gd name="T5" fmla="*/ 215 h 243"/>
                <a:gd name="T6" fmla="*/ 146 w 204"/>
                <a:gd name="T7" fmla="*/ 193 h 243"/>
                <a:gd name="T8" fmla="*/ 170 w 204"/>
                <a:gd name="T9" fmla="*/ 121 h 243"/>
                <a:gd name="T10" fmla="*/ 146 w 204"/>
                <a:gd name="T11" fmla="*/ 49 h 243"/>
                <a:gd name="T12" fmla="*/ 73 w 204"/>
                <a:gd name="T13" fmla="*/ 27 h 243"/>
                <a:gd name="T14" fmla="*/ 33 w 204"/>
                <a:gd name="T15" fmla="*/ 27 h 243"/>
                <a:gd name="T16" fmla="*/ 0 w 204"/>
                <a:gd name="T17" fmla="*/ 0 h 243"/>
                <a:gd name="T18" fmla="*/ 68 w 204"/>
                <a:gd name="T19" fmla="*/ 0 h 243"/>
                <a:gd name="T20" fmla="*/ 171 w 204"/>
                <a:gd name="T21" fmla="*/ 29 h 243"/>
                <a:gd name="T22" fmla="*/ 204 w 204"/>
                <a:gd name="T23" fmla="*/ 121 h 243"/>
                <a:gd name="T24" fmla="*/ 171 w 204"/>
                <a:gd name="T25" fmla="*/ 213 h 243"/>
                <a:gd name="T26" fmla="*/ 68 w 204"/>
                <a:gd name="T27" fmla="*/ 243 h 243"/>
                <a:gd name="T28" fmla="*/ 0 w 204"/>
                <a:gd name="T29" fmla="*/ 243 h 243"/>
                <a:gd name="T30" fmla="*/ 0 w 204"/>
                <a:gd name="T31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4" h="243">
                  <a:moveTo>
                    <a:pt x="33" y="27"/>
                  </a:moveTo>
                  <a:lnTo>
                    <a:pt x="33" y="215"/>
                  </a:lnTo>
                  <a:lnTo>
                    <a:pt x="73" y="215"/>
                  </a:lnTo>
                  <a:cubicBezTo>
                    <a:pt x="106" y="215"/>
                    <a:pt x="131" y="208"/>
                    <a:pt x="146" y="193"/>
                  </a:cubicBezTo>
                  <a:cubicBezTo>
                    <a:pt x="162" y="178"/>
                    <a:pt x="170" y="154"/>
                    <a:pt x="170" y="121"/>
                  </a:cubicBezTo>
                  <a:cubicBezTo>
                    <a:pt x="170" y="88"/>
                    <a:pt x="162" y="64"/>
                    <a:pt x="146" y="49"/>
                  </a:cubicBezTo>
                  <a:cubicBezTo>
                    <a:pt x="131" y="34"/>
                    <a:pt x="106" y="27"/>
                    <a:pt x="73" y="27"/>
                  </a:cubicBezTo>
                  <a:lnTo>
                    <a:pt x="33" y="27"/>
                  </a:lnTo>
                  <a:close/>
                  <a:moveTo>
                    <a:pt x="0" y="0"/>
                  </a:moveTo>
                  <a:lnTo>
                    <a:pt x="68" y="0"/>
                  </a:lnTo>
                  <a:cubicBezTo>
                    <a:pt x="115" y="0"/>
                    <a:pt x="149" y="9"/>
                    <a:pt x="171" y="29"/>
                  </a:cubicBezTo>
                  <a:cubicBezTo>
                    <a:pt x="193" y="48"/>
                    <a:pt x="204" y="79"/>
                    <a:pt x="204" y="121"/>
                  </a:cubicBezTo>
                  <a:cubicBezTo>
                    <a:pt x="204" y="163"/>
                    <a:pt x="193" y="193"/>
                    <a:pt x="171" y="213"/>
                  </a:cubicBezTo>
                  <a:cubicBezTo>
                    <a:pt x="149" y="233"/>
                    <a:pt x="115" y="243"/>
                    <a:pt x="68" y="243"/>
                  </a:cubicBezTo>
                  <a:lnTo>
                    <a:pt x="0" y="2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350">
              <a:extLst>
                <a:ext uri="{FF2B5EF4-FFF2-40B4-BE49-F238E27FC236}">
                  <a16:creationId xmlns:a16="http://schemas.microsoft.com/office/drawing/2014/main" id="{52582D63-DE4D-4D4C-883E-D8E61656A1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5325" y="5895969"/>
              <a:ext cx="43010" cy="105734"/>
            </a:xfrm>
            <a:custGeom>
              <a:avLst/>
              <a:gdLst>
                <a:gd name="T0" fmla="*/ 85 w 112"/>
                <a:gd name="T1" fmla="*/ 0 h 273"/>
                <a:gd name="T2" fmla="*/ 112 w 112"/>
                <a:gd name="T3" fmla="*/ 0 h 273"/>
                <a:gd name="T4" fmla="*/ 28 w 112"/>
                <a:gd name="T5" fmla="*/ 273 h 273"/>
                <a:gd name="T6" fmla="*/ 0 w 112"/>
                <a:gd name="T7" fmla="*/ 273 h 273"/>
                <a:gd name="T8" fmla="*/ 85 w 112"/>
                <a:gd name="T9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273">
                  <a:moveTo>
                    <a:pt x="85" y="0"/>
                  </a:moveTo>
                  <a:lnTo>
                    <a:pt x="112" y="0"/>
                  </a:lnTo>
                  <a:lnTo>
                    <a:pt x="28" y="273"/>
                  </a:lnTo>
                  <a:lnTo>
                    <a:pt x="0" y="27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351">
              <a:extLst>
                <a:ext uri="{FF2B5EF4-FFF2-40B4-BE49-F238E27FC236}">
                  <a16:creationId xmlns:a16="http://schemas.microsoft.com/office/drawing/2014/main" id="{1530F158-C72D-4117-88D7-C8390E2E5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2245" y="6014247"/>
              <a:ext cx="66308" cy="96773"/>
            </a:xfrm>
            <a:custGeom>
              <a:avLst/>
              <a:gdLst>
                <a:gd name="T0" fmla="*/ 156 w 171"/>
                <a:gd name="T1" fmla="*/ 13 h 253"/>
                <a:gd name="T2" fmla="*/ 156 w 171"/>
                <a:gd name="T3" fmla="*/ 45 h 253"/>
                <a:gd name="T4" fmla="*/ 121 w 171"/>
                <a:gd name="T5" fmla="*/ 32 h 253"/>
                <a:gd name="T6" fmla="*/ 89 w 171"/>
                <a:gd name="T7" fmla="*/ 27 h 253"/>
                <a:gd name="T8" fmla="*/ 47 w 171"/>
                <a:gd name="T9" fmla="*/ 38 h 253"/>
                <a:gd name="T10" fmla="*/ 33 w 171"/>
                <a:gd name="T11" fmla="*/ 67 h 253"/>
                <a:gd name="T12" fmla="*/ 42 w 171"/>
                <a:gd name="T13" fmla="*/ 92 h 253"/>
                <a:gd name="T14" fmla="*/ 79 w 171"/>
                <a:gd name="T15" fmla="*/ 105 h 253"/>
                <a:gd name="T16" fmla="*/ 99 w 171"/>
                <a:gd name="T17" fmla="*/ 109 h 253"/>
                <a:gd name="T18" fmla="*/ 153 w 171"/>
                <a:gd name="T19" fmla="*/ 134 h 253"/>
                <a:gd name="T20" fmla="*/ 171 w 171"/>
                <a:gd name="T21" fmla="*/ 181 h 253"/>
                <a:gd name="T22" fmla="*/ 147 w 171"/>
                <a:gd name="T23" fmla="*/ 234 h 253"/>
                <a:gd name="T24" fmla="*/ 78 w 171"/>
                <a:gd name="T25" fmla="*/ 253 h 253"/>
                <a:gd name="T26" fmla="*/ 41 w 171"/>
                <a:gd name="T27" fmla="*/ 249 h 253"/>
                <a:gd name="T28" fmla="*/ 1 w 171"/>
                <a:gd name="T29" fmla="*/ 237 h 253"/>
                <a:gd name="T30" fmla="*/ 1 w 171"/>
                <a:gd name="T31" fmla="*/ 203 h 253"/>
                <a:gd name="T32" fmla="*/ 40 w 171"/>
                <a:gd name="T33" fmla="*/ 220 h 253"/>
                <a:gd name="T34" fmla="*/ 78 w 171"/>
                <a:gd name="T35" fmla="*/ 226 h 253"/>
                <a:gd name="T36" fmla="*/ 121 w 171"/>
                <a:gd name="T37" fmla="*/ 215 h 253"/>
                <a:gd name="T38" fmla="*/ 137 w 171"/>
                <a:gd name="T39" fmla="*/ 183 h 253"/>
                <a:gd name="T40" fmla="*/ 125 w 171"/>
                <a:gd name="T41" fmla="*/ 155 h 253"/>
                <a:gd name="T42" fmla="*/ 89 w 171"/>
                <a:gd name="T43" fmla="*/ 140 h 253"/>
                <a:gd name="T44" fmla="*/ 69 w 171"/>
                <a:gd name="T45" fmla="*/ 136 h 253"/>
                <a:gd name="T46" fmla="*/ 16 w 171"/>
                <a:gd name="T47" fmla="*/ 113 h 253"/>
                <a:gd name="T48" fmla="*/ 0 w 171"/>
                <a:gd name="T49" fmla="*/ 70 h 253"/>
                <a:gd name="T50" fmla="*/ 22 w 171"/>
                <a:gd name="T51" fmla="*/ 19 h 253"/>
                <a:gd name="T52" fmla="*/ 85 w 171"/>
                <a:gd name="T53" fmla="*/ 0 h 253"/>
                <a:gd name="T54" fmla="*/ 120 w 171"/>
                <a:gd name="T55" fmla="*/ 4 h 253"/>
                <a:gd name="T56" fmla="*/ 156 w 171"/>
                <a:gd name="T57" fmla="*/ 1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1" h="253">
                  <a:moveTo>
                    <a:pt x="156" y="13"/>
                  </a:moveTo>
                  <a:lnTo>
                    <a:pt x="156" y="45"/>
                  </a:lnTo>
                  <a:cubicBezTo>
                    <a:pt x="144" y="39"/>
                    <a:pt x="132" y="35"/>
                    <a:pt x="121" y="32"/>
                  </a:cubicBezTo>
                  <a:cubicBezTo>
                    <a:pt x="110" y="29"/>
                    <a:pt x="99" y="27"/>
                    <a:pt x="89" y="27"/>
                  </a:cubicBezTo>
                  <a:cubicBezTo>
                    <a:pt x="71" y="27"/>
                    <a:pt x="57" y="31"/>
                    <a:pt x="47" y="38"/>
                  </a:cubicBezTo>
                  <a:cubicBezTo>
                    <a:pt x="38" y="45"/>
                    <a:pt x="33" y="54"/>
                    <a:pt x="33" y="67"/>
                  </a:cubicBezTo>
                  <a:cubicBezTo>
                    <a:pt x="33" y="78"/>
                    <a:pt x="36" y="86"/>
                    <a:pt x="42" y="92"/>
                  </a:cubicBezTo>
                  <a:cubicBezTo>
                    <a:pt x="49" y="97"/>
                    <a:pt x="61" y="101"/>
                    <a:pt x="79" y="105"/>
                  </a:cubicBezTo>
                  <a:lnTo>
                    <a:pt x="99" y="109"/>
                  </a:lnTo>
                  <a:cubicBezTo>
                    <a:pt x="124" y="114"/>
                    <a:pt x="142" y="122"/>
                    <a:pt x="153" y="134"/>
                  </a:cubicBezTo>
                  <a:cubicBezTo>
                    <a:pt x="165" y="145"/>
                    <a:pt x="171" y="161"/>
                    <a:pt x="171" y="181"/>
                  </a:cubicBezTo>
                  <a:cubicBezTo>
                    <a:pt x="171" y="204"/>
                    <a:pt x="163" y="222"/>
                    <a:pt x="147" y="234"/>
                  </a:cubicBezTo>
                  <a:cubicBezTo>
                    <a:pt x="131" y="247"/>
                    <a:pt x="108" y="253"/>
                    <a:pt x="78" y="253"/>
                  </a:cubicBezTo>
                  <a:cubicBezTo>
                    <a:pt x="66" y="253"/>
                    <a:pt x="54" y="251"/>
                    <a:pt x="41" y="249"/>
                  </a:cubicBezTo>
                  <a:cubicBezTo>
                    <a:pt x="28" y="246"/>
                    <a:pt x="15" y="242"/>
                    <a:pt x="1" y="237"/>
                  </a:cubicBezTo>
                  <a:lnTo>
                    <a:pt x="1" y="203"/>
                  </a:lnTo>
                  <a:cubicBezTo>
                    <a:pt x="14" y="211"/>
                    <a:pt x="27" y="216"/>
                    <a:pt x="40" y="220"/>
                  </a:cubicBezTo>
                  <a:cubicBezTo>
                    <a:pt x="53" y="224"/>
                    <a:pt x="65" y="226"/>
                    <a:pt x="78" y="226"/>
                  </a:cubicBezTo>
                  <a:cubicBezTo>
                    <a:pt x="97" y="226"/>
                    <a:pt x="111" y="222"/>
                    <a:pt x="121" y="215"/>
                  </a:cubicBezTo>
                  <a:cubicBezTo>
                    <a:pt x="131" y="207"/>
                    <a:pt x="137" y="197"/>
                    <a:pt x="137" y="183"/>
                  </a:cubicBezTo>
                  <a:cubicBezTo>
                    <a:pt x="137" y="171"/>
                    <a:pt x="133" y="162"/>
                    <a:pt x="125" y="155"/>
                  </a:cubicBezTo>
                  <a:cubicBezTo>
                    <a:pt x="118" y="149"/>
                    <a:pt x="106" y="144"/>
                    <a:pt x="89" y="140"/>
                  </a:cubicBezTo>
                  <a:lnTo>
                    <a:pt x="69" y="136"/>
                  </a:lnTo>
                  <a:cubicBezTo>
                    <a:pt x="45" y="131"/>
                    <a:pt x="27" y="124"/>
                    <a:pt x="16" y="113"/>
                  </a:cubicBezTo>
                  <a:cubicBezTo>
                    <a:pt x="5" y="103"/>
                    <a:pt x="0" y="88"/>
                    <a:pt x="0" y="70"/>
                  </a:cubicBezTo>
                  <a:cubicBezTo>
                    <a:pt x="0" y="48"/>
                    <a:pt x="7" y="31"/>
                    <a:pt x="22" y="19"/>
                  </a:cubicBezTo>
                  <a:cubicBezTo>
                    <a:pt x="38" y="7"/>
                    <a:pt x="59" y="0"/>
                    <a:pt x="85" y="0"/>
                  </a:cubicBezTo>
                  <a:cubicBezTo>
                    <a:pt x="96" y="0"/>
                    <a:pt x="108" y="2"/>
                    <a:pt x="120" y="4"/>
                  </a:cubicBezTo>
                  <a:cubicBezTo>
                    <a:pt x="132" y="6"/>
                    <a:pt x="144" y="9"/>
                    <a:pt x="156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352">
              <a:extLst>
                <a:ext uri="{FF2B5EF4-FFF2-40B4-BE49-F238E27FC236}">
                  <a16:creationId xmlns:a16="http://schemas.microsoft.com/office/drawing/2014/main" id="{0750AA89-A094-4716-BACB-8DB71FFBE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5721" y="6016039"/>
              <a:ext cx="78852" cy="93189"/>
            </a:xfrm>
            <a:custGeom>
              <a:avLst/>
              <a:gdLst>
                <a:gd name="T0" fmla="*/ 0 w 206"/>
                <a:gd name="T1" fmla="*/ 0 h 243"/>
                <a:gd name="T2" fmla="*/ 206 w 206"/>
                <a:gd name="T3" fmla="*/ 0 h 243"/>
                <a:gd name="T4" fmla="*/ 206 w 206"/>
                <a:gd name="T5" fmla="*/ 28 h 243"/>
                <a:gd name="T6" fmla="*/ 120 w 206"/>
                <a:gd name="T7" fmla="*/ 28 h 243"/>
                <a:gd name="T8" fmla="*/ 120 w 206"/>
                <a:gd name="T9" fmla="*/ 243 h 243"/>
                <a:gd name="T10" fmla="*/ 87 w 206"/>
                <a:gd name="T11" fmla="*/ 243 h 243"/>
                <a:gd name="T12" fmla="*/ 87 w 206"/>
                <a:gd name="T13" fmla="*/ 28 h 243"/>
                <a:gd name="T14" fmla="*/ 0 w 206"/>
                <a:gd name="T15" fmla="*/ 28 h 243"/>
                <a:gd name="T16" fmla="*/ 0 w 206"/>
                <a:gd name="T17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6" h="243">
                  <a:moveTo>
                    <a:pt x="0" y="0"/>
                  </a:moveTo>
                  <a:lnTo>
                    <a:pt x="206" y="0"/>
                  </a:lnTo>
                  <a:lnTo>
                    <a:pt x="206" y="28"/>
                  </a:lnTo>
                  <a:lnTo>
                    <a:pt x="120" y="28"/>
                  </a:lnTo>
                  <a:lnTo>
                    <a:pt x="120" y="243"/>
                  </a:lnTo>
                  <a:lnTo>
                    <a:pt x="87" y="243"/>
                  </a:lnTo>
                  <a:lnTo>
                    <a:pt x="87" y="28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353">
              <a:extLst>
                <a:ext uri="{FF2B5EF4-FFF2-40B4-BE49-F238E27FC236}">
                  <a16:creationId xmlns:a16="http://schemas.microsoft.com/office/drawing/2014/main" id="{95A742CC-1F96-421C-AEED-533B5AD0B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5932" y="5895969"/>
              <a:ext cx="59139" cy="94981"/>
            </a:xfrm>
            <a:custGeom>
              <a:avLst/>
              <a:gdLst>
                <a:gd name="T0" fmla="*/ 0 w 151"/>
                <a:gd name="T1" fmla="*/ 0 h 243"/>
                <a:gd name="T2" fmla="*/ 33 w 151"/>
                <a:gd name="T3" fmla="*/ 0 h 243"/>
                <a:gd name="T4" fmla="*/ 33 w 151"/>
                <a:gd name="T5" fmla="*/ 215 h 243"/>
                <a:gd name="T6" fmla="*/ 151 w 151"/>
                <a:gd name="T7" fmla="*/ 215 h 243"/>
                <a:gd name="T8" fmla="*/ 151 w 151"/>
                <a:gd name="T9" fmla="*/ 243 h 243"/>
                <a:gd name="T10" fmla="*/ 0 w 151"/>
                <a:gd name="T11" fmla="*/ 243 h 243"/>
                <a:gd name="T12" fmla="*/ 0 w 151"/>
                <a:gd name="T13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243">
                  <a:moveTo>
                    <a:pt x="0" y="0"/>
                  </a:moveTo>
                  <a:lnTo>
                    <a:pt x="33" y="0"/>
                  </a:lnTo>
                  <a:lnTo>
                    <a:pt x="33" y="215"/>
                  </a:lnTo>
                  <a:lnTo>
                    <a:pt x="151" y="215"/>
                  </a:lnTo>
                  <a:lnTo>
                    <a:pt x="151" y="243"/>
                  </a:lnTo>
                  <a:lnTo>
                    <a:pt x="0" y="2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354">
              <a:extLst>
                <a:ext uri="{FF2B5EF4-FFF2-40B4-BE49-F238E27FC236}">
                  <a16:creationId xmlns:a16="http://schemas.microsoft.com/office/drawing/2014/main" id="{AB55BE7C-662A-4963-8AE1-92E81CB1EF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97616" y="5895969"/>
              <a:ext cx="78852" cy="94981"/>
            </a:xfrm>
            <a:custGeom>
              <a:avLst/>
              <a:gdLst>
                <a:gd name="T0" fmla="*/ 33 w 204"/>
                <a:gd name="T1" fmla="*/ 27 h 243"/>
                <a:gd name="T2" fmla="*/ 33 w 204"/>
                <a:gd name="T3" fmla="*/ 216 h 243"/>
                <a:gd name="T4" fmla="*/ 73 w 204"/>
                <a:gd name="T5" fmla="*/ 216 h 243"/>
                <a:gd name="T6" fmla="*/ 146 w 204"/>
                <a:gd name="T7" fmla="*/ 193 h 243"/>
                <a:gd name="T8" fmla="*/ 170 w 204"/>
                <a:gd name="T9" fmla="*/ 121 h 243"/>
                <a:gd name="T10" fmla="*/ 146 w 204"/>
                <a:gd name="T11" fmla="*/ 50 h 243"/>
                <a:gd name="T12" fmla="*/ 73 w 204"/>
                <a:gd name="T13" fmla="*/ 27 h 243"/>
                <a:gd name="T14" fmla="*/ 33 w 204"/>
                <a:gd name="T15" fmla="*/ 27 h 243"/>
                <a:gd name="T16" fmla="*/ 0 w 204"/>
                <a:gd name="T17" fmla="*/ 0 h 243"/>
                <a:gd name="T18" fmla="*/ 68 w 204"/>
                <a:gd name="T19" fmla="*/ 0 h 243"/>
                <a:gd name="T20" fmla="*/ 171 w 204"/>
                <a:gd name="T21" fmla="*/ 29 h 243"/>
                <a:gd name="T22" fmla="*/ 204 w 204"/>
                <a:gd name="T23" fmla="*/ 121 h 243"/>
                <a:gd name="T24" fmla="*/ 171 w 204"/>
                <a:gd name="T25" fmla="*/ 213 h 243"/>
                <a:gd name="T26" fmla="*/ 68 w 204"/>
                <a:gd name="T27" fmla="*/ 243 h 243"/>
                <a:gd name="T28" fmla="*/ 0 w 204"/>
                <a:gd name="T29" fmla="*/ 243 h 243"/>
                <a:gd name="T30" fmla="*/ 0 w 204"/>
                <a:gd name="T31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4" h="243">
                  <a:moveTo>
                    <a:pt x="33" y="27"/>
                  </a:moveTo>
                  <a:lnTo>
                    <a:pt x="33" y="216"/>
                  </a:lnTo>
                  <a:lnTo>
                    <a:pt x="73" y="216"/>
                  </a:lnTo>
                  <a:cubicBezTo>
                    <a:pt x="106" y="216"/>
                    <a:pt x="131" y="208"/>
                    <a:pt x="146" y="193"/>
                  </a:cubicBezTo>
                  <a:cubicBezTo>
                    <a:pt x="162" y="178"/>
                    <a:pt x="170" y="154"/>
                    <a:pt x="170" y="121"/>
                  </a:cubicBezTo>
                  <a:cubicBezTo>
                    <a:pt x="170" y="89"/>
                    <a:pt x="162" y="65"/>
                    <a:pt x="146" y="50"/>
                  </a:cubicBezTo>
                  <a:cubicBezTo>
                    <a:pt x="131" y="34"/>
                    <a:pt x="106" y="27"/>
                    <a:pt x="73" y="27"/>
                  </a:cubicBezTo>
                  <a:lnTo>
                    <a:pt x="33" y="27"/>
                  </a:lnTo>
                  <a:close/>
                  <a:moveTo>
                    <a:pt x="0" y="0"/>
                  </a:moveTo>
                  <a:lnTo>
                    <a:pt x="68" y="0"/>
                  </a:lnTo>
                  <a:cubicBezTo>
                    <a:pt x="115" y="0"/>
                    <a:pt x="149" y="10"/>
                    <a:pt x="171" y="29"/>
                  </a:cubicBezTo>
                  <a:cubicBezTo>
                    <a:pt x="193" y="49"/>
                    <a:pt x="204" y="79"/>
                    <a:pt x="204" y="121"/>
                  </a:cubicBezTo>
                  <a:cubicBezTo>
                    <a:pt x="204" y="163"/>
                    <a:pt x="193" y="194"/>
                    <a:pt x="171" y="213"/>
                  </a:cubicBezTo>
                  <a:cubicBezTo>
                    <a:pt x="149" y="233"/>
                    <a:pt x="115" y="243"/>
                    <a:pt x="68" y="243"/>
                  </a:cubicBezTo>
                  <a:lnTo>
                    <a:pt x="0" y="2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355">
              <a:extLst>
                <a:ext uri="{FF2B5EF4-FFF2-40B4-BE49-F238E27FC236}">
                  <a16:creationId xmlns:a16="http://schemas.microsoft.com/office/drawing/2014/main" id="{BBF1E879-3868-4E18-8920-96CFFCF3F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5429" y="5895969"/>
              <a:ext cx="43010" cy="105734"/>
            </a:xfrm>
            <a:custGeom>
              <a:avLst/>
              <a:gdLst>
                <a:gd name="T0" fmla="*/ 85 w 112"/>
                <a:gd name="T1" fmla="*/ 0 h 274"/>
                <a:gd name="T2" fmla="*/ 112 w 112"/>
                <a:gd name="T3" fmla="*/ 0 h 274"/>
                <a:gd name="T4" fmla="*/ 28 w 112"/>
                <a:gd name="T5" fmla="*/ 274 h 274"/>
                <a:gd name="T6" fmla="*/ 0 w 112"/>
                <a:gd name="T7" fmla="*/ 274 h 274"/>
                <a:gd name="T8" fmla="*/ 85 w 112"/>
                <a:gd name="T9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274">
                  <a:moveTo>
                    <a:pt x="85" y="0"/>
                  </a:moveTo>
                  <a:lnTo>
                    <a:pt x="112" y="0"/>
                  </a:lnTo>
                  <a:lnTo>
                    <a:pt x="28" y="274"/>
                  </a:lnTo>
                  <a:lnTo>
                    <a:pt x="0" y="274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356">
              <a:extLst>
                <a:ext uri="{FF2B5EF4-FFF2-40B4-BE49-F238E27FC236}">
                  <a16:creationId xmlns:a16="http://schemas.microsoft.com/office/drawing/2014/main" id="{7FBC4E32-D2BC-4766-8145-AFDE75E9C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2348" y="6014247"/>
              <a:ext cx="66308" cy="96773"/>
            </a:xfrm>
            <a:custGeom>
              <a:avLst/>
              <a:gdLst>
                <a:gd name="T0" fmla="*/ 156 w 171"/>
                <a:gd name="T1" fmla="*/ 12 h 252"/>
                <a:gd name="T2" fmla="*/ 156 w 171"/>
                <a:gd name="T3" fmla="*/ 44 h 252"/>
                <a:gd name="T4" fmla="*/ 121 w 171"/>
                <a:gd name="T5" fmla="*/ 31 h 252"/>
                <a:gd name="T6" fmla="*/ 89 w 171"/>
                <a:gd name="T7" fmla="*/ 26 h 252"/>
                <a:gd name="T8" fmla="*/ 47 w 171"/>
                <a:gd name="T9" fmla="*/ 37 h 252"/>
                <a:gd name="T10" fmla="*/ 33 w 171"/>
                <a:gd name="T11" fmla="*/ 67 h 252"/>
                <a:gd name="T12" fmla="*/ 43 w 171"/>
                <a:gd name="T13" fmla="*/ 91 h 252"/>
                <a:gd name="T14" fmla="*/ 79 w 171"/>
                <a:gd name="T15" fmla="*/ 104 h 252"/>
                <a:gd name="T16" fmla="*/ 99 w 171"/>
                <a:gd name="T17" fmla="*/ 108 h 252"/>
                <a:gd name="T18" fmla="*/ 153 w 171"/>
                <a:gd name="T19" fmla="*/ 133 h 252"/>
                <a:gd name="T20" fmla="*/ 171 w 171"/>
                <a:gd name="T21" fmla="*/ 180 h 252"/>
                <a:gd name="T22" fmla="*/ 147 w 171"/>
                <a:gd name="T23" fmla="*/ 234 h 252"/>
                <a:gd name="T24" fmla="*/ 78 w 171"/>
                <a:gd name="T25" fmla="*/ 252 h 252"/>
                <a:gd name="T26" fmla="*/ 41 w 171"/>
                <a:gd name="T27" fmla="*/ 248 h 252"/>
                <a:gd name="T28" fmla="*/ 1 w 171"/>
                <a:gd name="T29" fmla="*/ 236 h 252"/>
                <a:gd name="T30" fmla="*/ 1 w 171"/>
                <a:gd name="T31" fmla="*/ 203 h 252"/>
                <a:gd name="T32" fmla="*/ 40 w 171"/>
                <a:gd name="T33" fmla="*/ 220 h 252"/>
                <a:gd name="T34" fmla="*/ 78 w 171"/>
                <a:gd name="T35" fmla="*/ 225 h 252"/>
                <a:gd name="T36" fmla="*/ 121 w 171"/>
                <a:gd name="T37" fmla="*/ 214 h 252"/>
                <a:gd name="T38" fmla="*/ 137 w 171"/>
                <a:gd name="T39" fmla="*/ 183 h 252"/>
                <a:gd name="T40" fmla="*/ 126 w 171"/>
                <a:gd name="T41" fmla="*/ 155 h 252"/>
                <a:gd name="T42" fmla="*/ 90 w 171"/>
                <a:gd name="T43" fmla="*/ 139 h 252"/>
                <a:gd name="T44" fmla="*/ 70 w 171"/>
                <a:gd name="T45" fmla="*/ 136 h 252"/>
                <a:gd name="T46" fmla="*/ 16 w 171"/>
                <a:gd name="T47" fmla="*/ 113 h 252"/>
                <a:gd name="T48" fmla="*/ 0 w 171"/>
                <a:gd name="T49" fmla="*/ 69 h 252"/>
                <a:gd name="T50" fmla="*/ 23 w 171"/>
                <a:gd name="T51" fmla="*/ 18 h 252"/>
                <a:gd name="T52" fmla="*/ 85 w 171"/>
                <a:gd name="T53" fmla="*/ 0 h 252"/>
                <a:gd name="T54" fmla="*/ 120 w 171"/>
                <a:gd name="T55" fmla="*/ 3 h 252"/>
                <a:gd name="T56" fmla="*/ 156 w 171"/>
                <a:gd name="T57" fmla="*/ 1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1" h="252">
                  <a:moveTo>
                    <a:pt x="156" y="12"/>
                  </a:moveTo>
                  <a:lnTo>
                    <a:pt x="156" y="44"/>
                  </a:lnTo>
                  <a:cubicBezTo>
                    <a:pt x="144" y="38"/>
                    <a:pt x="132" y="34"/>
                    <a:pt x="121" y="31"/>
                  </a:cubicBezTo>
                  <a:cubicBezTo>
                    <a:pt x="110" y="28"/>
                    <a:pt x="99" y="26"/>
                    <a:pt x="89" y="26"/>
                  </a:cubicBezTo>
                  <a:cubicBezTo>
                    <a:pt x="71" y="26"/>
                    <a:pt x="57" y="30"/>
                    <a:pt x="47" y="37"/>
                  </a:cubicBezTo>
                  <a:cubicBezTo>
                    <a:pt x="38" y="44"/>
                    <a:pt x="33" y="54"/>
                    <a:pt x="33" y="67"/>
                  </a:cubicBezTo>
                  <a:cubicBezTo>
                    <a:pt x="33" y="77"/>
                    <a:pt x="36" y="85"/>
                    <a:pt x="43" y="91"/>
                  </a:cubicBezTo>
                  <a:cubicBezTo>
                    <a:pt x="49" y="96"/>
                    <a:pt x="61" y="101"/>
                    <a:pt x="79" y="104"/>
                  </a:cubicBezTo>
                  <a:lnTo>
                    <a:pt x="99" y="108"/>
                  </a:lnTo>
                  <a:cubicBezTo>
                    <a:pt x="124" y="113"/>
                    <a:pt x="142" y="121"/>
                    <a:pt x="153" y="133"/>
                  </a:cubicBezTo>
                  <a:cubicBezTo>
                    <a:pt x="165" y="145"/>
                    <a:pt x="171" y="160"/>
                    <a:pt x="171" y="180"/>
                  </a:cubicBezTo>
                  <a:cubicBezTo>
                    <a:pt x="171" y="204"/>
                    <a:pt x="163" y="222"/>
                    <a:pt x="147" y="234"/>
                  </a:cubicBezTo>
                  <a:cubicBezTo>
                    <a:pt x="131" y="246"/>
                    <a:pt x="108" y="252"/>
                    <a:pt x="78" y="252"/>
                  </a:cubicBezTo>
                  <a:cubicBezTo>
                    <a:pt x="66" y="252"/>
                    <a:pt x="54" y="251"/>
                    <a:pt x="41" y="248"/>
                  </a:cubicBezTo>
                  <a:cubicBezTo>
                    <a:pt x="28" y="245"/>
                    <a:pt x="15" y="242"/>
                    <a:pt x="1" y="236"/>
                  </a:cubicBezTo>
                  <a:lnTo>
                    <a:pt x="1" y="203"/>
                  </a:lnTo>
                  <a:cubicBezTo>
                    <a:pt x="14" y="210"/>
                    <a:pt x="27" y="216"/>
                    <a:pt x="40" y="220"/>
                  </a:cubicBezTo>
                  <a:cubicBezTo>
                    <a:pt x="53" y="223"/>
                    <a:pt x="66" y="225"/>
                    <a:pt x="78" y="225"/>
                  </a:cubicBezTo>
                  <a:cubicBezTo>
                    <a:pt x="97" y="225"/>
                    <a:pt x="111" y="222"/>
                    <a:pt x="121" y="214"/>
                  </a:cubicBezTo>
                  <a:cubicBezTo>
                    <a:pt x="132" y="207"/>
                    <a:pt x="137" y="196"/>
                    <a:pt x="137" y="183"/>
                  </a:cubicBezTo>
                  <a:cubicBezTo>
                    <a:pt x="137" y="171"/>
                    <a:pt x="133" y="161"/>
                    <a:pt x="126" y="155"/>
                  </a:cubicBezTo>
                  <a:cubicBezTo>
                    <a:pt x="118" y="148"/>
                    <a:pt x="106" y="143"/>
                    <a:pt x="90" y="139"/>
                  </a:cubicBezTo>
                  <a:lnTo>
                    <a:pt x="70" y="136"/>
                  </a:lnTo>
                  <a:cubicBezTo>
                    <a:pt x="45" y="131"/>
                    <a:pt x="27" y="123"/>
                    <a:pt x="16" y="113"/>
                  </a:cubicBezTo>
                  <a:cubicBezTo>
                    <a:pt x="5" y="102"/>
                    <a:pt x="0" y="88"/>
                    <a:pt x="0" y="69"/>
                  </a:cubicBezTo>
                  <a:cubicBezTo>
                    <a:pt x="0" y="48"/>
                    <a:pt x="7" y="31"/>
                    <a:pt x="23" y="18"/>
                  </a:cubicBezTo>
                  <a:cubicBezTo>
                    <a:pt x="38" y="6"/>
                    <a:pt x="59" y="0"/>
                    <a:pt x="85" y="0"/>
                  </a:cubicBezTo>
                  <a:cubicBezTo>
                    <a:pt x="97" y="0"/>
                    <a:pt x="108" y="1"/>
                    <a:pt x="120" y="3"/>
                  </a:cubicBezTo>
                  <a:cubicBezTo>
                    <a:pt x="132" y="5"/>
                    <a:pt x="144" y="8"/>
                    <a:pt x="156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357">
              <a:extLst>
                <a:ext uri="{FF2B5EF4-FFF2-40B4-BE49-F238E27FC236}">
                  <a16:creationId xmlns:a16="http://schemas.microsoft.com/office/drawing/2014/main" id="{E24BBDB7-81FD-43C4-A365-E56FDC919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5824" y="6016039"/>
              <a:ext cx="78852" cy="93189"/>
            </a:xfrm>
            <a:custGeom>
              <a:avLst/>
              <a:gdLst>
                <a:gd name="T0" fmla="*/ 0 w 205"/>
                <a:gd name="T1" fmla="*/ 0 h 243"/>
                <a:gd name="T2" fmla="*/ 205 w 205"/>
                <a:gd name="T3" fmla="*/ 0 h 243"/>
                <a:gd name="T4" fmla="*/ 205 w 205"/>
                <a:gd name="T5" fmla="*/ 28 h 243"/>
                <a:gd name="T6" fmla="*/ 119 w 205"/>
                <a:gd name="T7" fmla="*/ 28 h 243"/>
                <a:gd name="T8" fmla="*/ 119 w 205"/>
                <a:gd name="T9" fmla="*/ 243 h 243"/>
                <a:gd name="T10" fmla="*/ 86 w 205"/>
                <a:gd name="T11" fmla="*/ 243 h 243"/>
                <a:gd name="T12" fmla="*/ 86 w 205"/>
                <a:gd name="T13" fmla="*/ 28 h 243"/>
                <a:gd name="T14" fmla="*/ 0 w 205"/>
                <a:gd name="T15" fmla="*/ 28 h 243"/>
                <a:gd name="T16" fmla="*/ 0 w 205"/>
                <a:gd name="T17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5" h="243">
                  <a:moveTo>
                    <a:pt x="0" y="0"/>
                  </a:moveTo>
                  <a:lnTo>
                    <a:pt x="205" y="0"/>
                  </a:lnTo>
                  <a:lnTo>
                    <a:pt x="205" y="28"/>
                  </a:lnTo>
                  <a:lnTo>
                    <a:pt x="119" y="28"/>
                  </a:lnTo>
                  <a:lnTo>
                    <a:pt x="119" y="243"/>
                  </a:lnTo>
                  <a:lnTo>
                    <a:pt x="86" y="243"/>
                  </a:lnTo>
                  <a:lnTo>
                    <a:pt x="86" y="28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358">
              <a:extLst>
                <a:ext uri="{FF2B5EF4-FFF2-40B4-BE49-F238E27FC236}">
                  <a16:creationId xmlns:a16="http://schemas.microsoft.com/office/drawing/2014/main" id="{559A91FA-B01B-436A-9B99-5090274F2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3938" y="5881632"/>
              <a:ext cx="59139" cy="93189"/>
            </a:xfrm>
            <a:custGeom>
              <a:avLst/>
              <a:gdLst>
                <a:gd name="T0" fmla="*/ 0 w 151"/>
                <a:gd name="T1" fmla="*/ 0 h 243"/>
                <a:gd name="T2" fmla="*/ 33 w 151"/>
                <a:gd name="T3" fmla="*/ 0 h 243"/>
                <a:gd name="T4" fmla="*/ 33 w 151"/>
                <a:gd name="T5" fmla="*/ 215 h 243"/>
                <a:gd name="T6" fmla="*/ 151 w 151"/>
                <a:gd name="T7" fmla="*/ 215 h 243"/>
                <a:gd name="T8" fmla="*/ 151 w 151"/>
                <a:gd name="T9" fmla="*/ 243 h 243"/>
                <a:gd name="T10" fmla="*/ 0 w 151"/>
                <a:gd name="T11" fmla="*/ 243 h 243"/>
                <a:gd name="T12" fmla="*/ 0 w 151"/>
                <a:gd name="T13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243">
                  <a:moveTo>
                    <a:pt x="0" y="0"/>
                  </a:moveTo>
                  <a:lnTo>
                    <a:pt x="33" y="0"/>
                  </a:lnTo>
                  <a:lnTo>
                    <a:pt x="33" y="215"/>
                  </a:lnTo>
                  <a:lnTo>
                    <a:pt x="151" y="215"/>
                  </a:lnTo>
                  <a:lnTo>
                    <a:pt x="151" y="243"/>
                  </a:lnTo>
                  <a:lnTo>
                    <a:pt x="0" y="2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359">
              <a:extLst>
                <a:ext uri="{FF2B5EF4-FFF2-40B4-BE49-F238E27FC236}">
                  <a16:creationId xmlns:a16="http://schemas.microsoft.com/office/drawing/2014/main" id="{6C1257B5-6D65-4BCA-9F57-E76115EAE8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5622" y="5881632"/>
              <a:ext cx="78852" cy="93189"/>
            </a:xfrm>
            <a:custGeom>
              <a:avLst/>
              <a:gdLst>
                <a:gd name="T0" fmla="*/ 33 w 205"/>
                <a:gd name="T1" fmla="*/ 27 h 243"/>
                <a:gd name="T2" fmla="*/ 33 w 205"/>
                <a:gd name="T3" fmla="*/ 216 h 243"/>
                <a:gd name="T4" fmla="*/ 73 w 205"/>
                <a:gd name="T5" fmla="*/ 216 h 243"/>
                <a:gd name="T6" fmla="*/ 147 w 205"/>
                <a:gd name="T7" fmla="*/ 193 h 243"/>
                <a:gd name="T8" fmla="*/ 170 w 205"/>
                <a:gd name="T9" fmla="*/ 121 h 243"/>
                <a:gd name="T10" fmla="*/ 147 w 205"/>
                <a:gd name="T11" fmla="*/ 49 h 243"/>
                <a:gd name="T12" fmla="*/ 73 w 205"/>
                <a:gd name="T13" fmla="*/ 27 h 243"/>
                <a:gd name="T14" fmla="*/ 33 w 205"/>
                <a:gd name="T15" fmla="*/ 27 h 243"/>
                <a:gd name="T16" fmla="*/ 0 w 205"/>
                <a:gd name="T17" fmla="*/ 0 h 243"/>
                <a:gd name="T18" fmla="*/ 68 w 205"/>
                <a:gd name="T19" fmla="*/ 0 h 243"/>
                <a:gd name="T20" fmla="*/ 172 w 205"/>
                <a:gd name="T21" fmla="*/ 29 h 243"/>
                <a:gd name="T22" fmla="*/ 205 w 205"/>
                <a:gd name="T23" fmla="*/ 121 h 243"/>
                <a:gd name="T24" fmla="*/ 172 w 205"/>
                <a:gd name="T25" fmla="*/ 213 h 243"/>
                <a:gd name="T26" fmla="*/ 68 w 205"/>
                <a:gd name="T27" fmla="*/ 243 h 243"/>
                <a:gd name="T28" fmla="*/ 0 w 205"/>
                <a:gd name="T29" fmla="*/ 243 h 243"/>
                <a:gd name="T30" fmla="*/ 0 w 205"/>
                <a:gd name="T31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5" h="243">
                  <a:moveTo>
                    <a:pt x="33" y="27"/>
                  </a:moveTo>
                  <a:lnTo>
                    <a:pt x="33" y="216"/>
                  </a:lnTo>
                  <a:lnTo>
                    <a:pt x="73" y="216"/>
                  </a:lnTo>
                  <a:cubicBezTo>
                    <a:pt x="107" y="216"/>
                    <a:pt x="131" y="208"/>
                    <a:pt x="147" y="193"/>
                  </a:cubicBezTo>
                  <a:cubicBezTo>
                    <a:pt x="162" y="178"/>
                    <a:pt x="170" y="154"/>
                    <a:pt x="170" y="121"/>
                  </a:cubicBezTo>
                  <a:cubicBezTo>
                    <a:pt x="170" y="88"/>
                    <a:pt x="162" y="65"/>
                    <a:pt x="147" y="49"/>
                  </a:cubicBezTo>
                  <a:cubicBezTo>
                    <a:pt x="131" y="34"/>
                    <a:pt x="107" y="27"/>
                    <a:pt x="73" y="27"/>
                  </a:cubicBezTo>
                  <a:lnTo>
                    <a:pt x="33" y="27"/>
                  </a:lnTo>
                  <a:close/>
                  <a:moveTo>
                    <a:pt x="0" y="0"/>
                  </a:moveTo>
                  <a:lnTo>
                    <a:pt x="68" y="0"/>
                  </a:lnTo>
                  <a:cubicBezTo>
                    <a:pt x="115" y="0"/>
                    <a:pt x="150" y="9"/>
                    <a:pt x="172" y="29"/>
                  </a:cubicBezTo>
                  <a:cubicBezTo>
                    <a:pt x="194" y="49"/>
                    <a:pt x="205" y="79"/>
                    <a:pt x="205" y="121"/>
                  </a:cubicBezTo>
                  <a:cubicBezTo>
                    <a:pt x="205" y="163"/>
                    <a:pt x="194" y="194"/>
                    <a:pt x="172" y="213"/>
                  </a:cubicBezTo>
                  <a:cubicBezTo>
                    <a:pt x="149" y="233"/>
                    <a:pt x="115" y="243"/>
                    <a:pt x="68" y="243"/>
                  </a:cubicBezTo>
                  <a:lnTo>
                    <a:pt x="0" y="2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360">
              <a:extLst>
                <a:ext uri="{FF2B5EF4-FFF2-40B4-BE49-F238E27FC236}">
                  <a16:creationId xmlns:a16="http://schemas.microsoft.com/office/drawing/2014/main" id="{15F538B2-1202-417C-AF2C-8314CCC45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1643" y="5881632"/>
              <a:ext cx="44802" cy="105734"/>
            </a:xfrm>
            <a:custGeom>
              <a:avLst/>
              <a:gdLst>
                <a:gd name="T0" fmla="*/ 85 w 113"/>
                <a:gd name="T1" fmla="*/ 0 h 274"/>
                <a:gd name="T2" fmla="*/ 113 w 113"/>
                <a:gd name="T3" fmla="*/ 0 h 274"/>
                <a:gd name="T4" fmla="*/ 28 w 113"/>
                <a:gd name="T5" fmla="*/ 274 h 274"/>
                <a:gd name="T6" fmla="*/ 0 w 113"/>
                <a:gd name="T7" fmla="*/ 274 h 274"/>
                <a:gd name="T8" fmla="*/ 85 w 113"/>
                <a:gd name="T9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274">
                  <a:moveTo>
                    <a:pt x="85" y="0"/>
                  </a:moveTo>
                  <a:lnTo>
                    <a:pt x="113" y="0"/>
                  </a:lnTo>
                  <a:lnTo>
                    <a:pt x="28" y="274"/>
                  </a:lnTo>
                  <a:lnTo>
                    <a:pt x="0" y="274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361">
              <a:extLst>
                <a:ext uri="{FF2B5EF4-FFF2-40B4-BE49-F238E27FC236}">
                  <a16:creationId xmlns:a16="http://schemas.microsoft.com/office/drawing/2014/main" id="{B0F1B82B-FF68-41F8-9A41-63F2976D0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354" y="5999910"/>
              <a:ext cx="64516" cy="96773"/>
            </a:xfrm>
            <a:custGeom>
              <a:avLst/>
              <a:gdLst>
                <a:gd name="T0" fmla="*/ 157 w 171"/>
                <a:gd name="T1" fmla="*/ 12 h 252"/>
                <a:gd name="T2" fmla="*/ 157 w 171"/>
                <a:gd name="T3" fmla="*/ 44 h 252"/>
                <a:gd name="T4" fmla="*/ 121 w 171"/>
                <a:gd name="T5" fmla="*/ 31 h 252"/>
                <a:gd name="T6" fmla="*/ 89 w 171"/>
                <a:gd name="T7" fmla="*/ 26 h 252"/>
                <a:gd name="T8" fmla="*/ 48 w 171"/>
                <a:gd name="T9" fmla="*/ 37 h 252"/>
                <a:gd name="T10" fmla="*/ 33 w 171"/>
                <a:gd name="T11" fmla="*/ 66 h 252"/>
                <a:gd name="T12" fmla="*/ 43 w 171"/>
                <a:gd name="T13" fmla="*/ 91 h 252"/>
                <a:gd name="T14" fmla="*/ 80 w 171"/>
                <a:gd name="T15" fmla="*/ 104 h 252"/>
                <a:gd name="T16" fmla="*/ 99 w 171"/>
                <a:gd name="T17" fmla="*/ 108 h 252"/>
                <a:gd name="T18" fmla="*/ 154 w 171"/>
                <a:gd name="T19" fmla="*/ 133 h 252"/>
                <a:gd name="T20" fmla="*/ 171 w 171"/>
                <a:gd name="T21" fmla="*/ 180 h 252"/>
                <a:gd name="T22" fmla="*/ 147 w 171"/>
                <a:gd name="T23" fmla="*/ 234 h 252"/>
                <a:gd name="T24" fmla="*/ 78 w 171"/>
                <a:gd name="T25" fmla="*/ 252 h 252"/>
                <a:gd name="T26" fmla="*/ 41 w 171"/>
                <a:gd name="T27" fmla="*/ 248 h 252"/>
                <a:gd name="T28" fmla="*/ 1 w 171"/>
                <a:gd name="T29" fmla="*/ 236 h 252"/>
                <a:gd name="T30" fmla="*/ 1 w 171"/>
                <a:gd name="T31" fmla="*/ 202 h 252"/>
                <a:gd name="T32" fmla="*/ 40 w 171"/>
                <a:gd name="T33" fmla="*/ 219 h 252"/>
                <a:gd name="T34" fmla="*/ 78 w 171"/>
                <a:gd name="T35" fmla="*/ 225 h 252"/>
                <a:gd name="T36" fmla="*/ 122 w 171"/>
                <a:gd name="T37" fmla="*/ 214 h 252"/>
                <a:gd name="T38" fmla="*/ 137 w 171"/>
                <a:gd name="T39" fmla="*/ 182 h 252"/>
                <a:gd name="T40" fmla="*/ 126 w 171"/>
                <a:gd name="T41" fmla="*/ 154 h 252"/>
                <a:gd name="T42" fmla="*/ 90 w 171"/>
                <a:gd name="T43" fmla="*/ 139 h 252"/>
                <a:gd name="T44" fmla="*/ 70 w 171"/>
                <a:gd name="T45" fmla="*/ 135 h 252"/>
                <a:gd name="T46" fmla="*/ 17 w 171"/>
                <a:gd name="T47" fmla="*/ 112 h 252"/>
                <a:gd name="T48" fmla="*/ 0 w 171"/>
                <a:gd name="T49" fmla="*/ 69 h 252"/>
                <a:gd name="T50" fmla="*/ 23 w 171"/>
                <a:gd name="T51" fmla="*/ 18 h 252"/>
                <a:gd name="T52" fmla="*/ 85 w 171"/>
                <a:gd name="T53" fmla="*/ 0 h 252"/>
                <a:gd name="T54" fmla="*/ 120 w 171"/>
                <a:gd name="T55" fmla="*/ 3 h 252"/>
                <a:gd name="T56" fmla="*/ 157 w 171"/>
                <a:gd name="T57" fmla="*/ 1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1" h="252">
                  <a:moveTo>
                    <a:pt x="157" y="12"/>
                  </a:moveTo>
                  <a:lnTo>
                    <a:pt x="157" y="44"/>
                  </a:lnTo>
                  <a:cubicBezTo>
                    <a:pt x="144" y="38"/>
                    <a:pt x="132" y="34"/>
                    <a:pt x="121" y="31"/>
                  </a:cubicBezTo>
                  <a:cubicBezTo>
                    <a:pt x="110" y="28"/>
                    <a:pt x="100" y="26"/>
                    <a:pt x="89" y="26"/>
                  </a:cubicBezTo>
                  <a:cubicBezTo>
                    <a:pt x="71" y="26"/>
                    <a:pt x="57" y="30"/>
                    <a:pt x="48" y="37"/>
                  </a:cubicBezTo>
                  <a:cubicBezTo>
                    <a:pt x="38" y="44"/>
                    <a:pt x="33" y="54"/>
                    <a:pt x="33" y="66"/>
                  </a:cubicBezTo>
                  <a:cubicBezTo>
                    <a:pt x="33" y="77"/>
                    <a:pt x="36" y="85"/>
                    <a:pt x="43" y="91"/>
                  </a:cubicBezTo>
                  <a:cubicBezTo>
                    <a:pt x="49" y="96"/>
                    <a:pt x="62" y="101"/>
                    <a:pt x="80" y="104"/>
                  </a:cubicBezTo>
                  <a:lnTo>
                    <a:pt x="99" y="108"/>
                  </a:lnTo>
                  <a:cubicBezTo>
                    <a:pt x="124" y="113"/>
                    <a:pt x="142" y="121"/>
                    <a:pt x="154" y="133"/>
                  </a:cubicBezTo>
                  <a:cubicBezTo>
                    <a:pt x="165" y="145"/>
                    <a:pt x="171" y="160"/>
                    <a:pt x="171" y="180"/>
                  </a:cubicBezTo>
                  <a:cubicBezTo>
                    <a:pt x="171" y="204"/>
                    <a:pt x="163" y="221"/>
                    <a:pt x="147" y="234"/>
                  </a:cubicBezTo>
                  <a:cubicBezTo>
                    <a:pt x="132" y="246"/>
                    <a:pt x="109" y="252"/>
                    <a:pt x="78" y="252"/>
                  </a:cubicBezTo>
                  <a:cubicBezTo>
                    <a:pt x="67" y="252"/>
                    <a:pt x="54" y="250"/>
                    <a:pt x="41" y="248"/>
                  </a:cubicBezTo>
                  <a:cubicBezTo>
                    <a:pt x="28" y="245"/>
                    <a:pt x="15" y="241"/>
                    <a:pt x="1" y="236"/>
                  </a:cubicBezTo>
                  <a:lnTo>
                    <a:pt x="1" y="202"/>
                  </a:lnTo>
                  <a:cubicBezTo>
                    <a:pt x="15" y="210"/>
                    <a:pt x="28" y="216"/>
                    <a:pt x="40" y="219"/>
                  </a:cubicBezTo>
                  <a:cubicBezTo>
                    <a:pt x="53" y="223"/>
                    <a:pt x="66" y="225"/>
                    <a:pt x="78" y="225"/>
                  </a:cubicBezTo>
                  <a:cubicBezTo>
                    <a:pt x="97" y="225"/>
                    <a:pt x="111" y="221"/>
                    <a:pt x="122" y="214"/>
                  </a:cubicBezTo>
                  <a:cubicBezTo>
                    <a:pt x="132" y="207"/>
                    <a:pt x="137" y="196"/>
                    <a:pt x="137" y="182"/>
                  </a:cubicBezTo>
                  <a:cubicBezTo>
                    <a:pt x="137" y="170"/>
                    <a:pt x="133" y="161"/>
                    <a:pt x="126" y="154"/>
                  </a:cubicBezTo>
                  <a:cubicBezTo>
                    <a:pt x="119" y="148"/>
                    <a:pt x="107" y="143"/>
                    <a:pt x="90" y="139"/>
                  </a:cubicBezTo>
                  <a:lnTo>
                    <a:pt x="70" y="135"/>
                  </a:lnTo>
                  <a:cubicBezTo>
                    <a:pt x="45" y="131"/>
                    <a:pt x="28" y="123"/>
                    <a:pt x="17" y="112"/>
                  </a:cubicBezTo>
                  <a:cubicBezTo>
                    <a:pt x="6" y="102"/>
                    <a:pt x="0" y="88"/>
                    <a:pt x="0" y="69"/>
                  </a:cubicBezTo>
                  <a:cubicBezTo>
                    <a:pt x="0" y="48"/>
                    <a:pt x="8" y="31"/>
                    <a:pt x="23" y="18"/>
                  </a:cubicBezTo>
                  <a:cubicBezTo>
                    <a:pt x="38" y="6"/>
                    <a:pt x="59" y="0"/>
                    <a:pt x="85" y="0"/>
                  </a:cubicBezTo>
                  <a:cubicBezTo>
                    <a:pt x="97" y="0"/>
                    <a:pt x="108" y="1"/>
                    <a:pt x="120" y="3"/>
                  </a:cubicBezTo>
                  <a:cubicBezTo>
                    <a:pt x="132" y="5"/>
                    <a:pt x="144" y="8"/>
                    <a:pt x="157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362">
              <a:extLst>
                <a:ext uri="{FF2B5EF4-FFF2-40B4-BE49-F238E27FC236}">
                  <a16:creationId xmlns:a16="http://schemas.microsoft.com/office/drawing/2014/main" id="{32DDE0CB-EB98-4C63-AE46-0465F0A94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038" y="6001703"/>
              <a:ext cx="80644" cy="93189"/>
            </a:xfrm>
            <a:custGeom>
              <a:avLst/>
              <a:gdLst>
                <a:gd name="T0" fmla="*/ 0 w 205"/>
                <a:gd name="T1" fmla="*/ 0 h 243"/>
                <a:gd name="T2" fmla="*/ 205 w 205"/>
                <a:gd name="T3" fmla="*/ 0 h 243"/>
                <a:gd name="T4" fmla="*/ 205 w 205"/>
                <a:gd name="T5" fmla="*/ 28 h 243"/>
                <a:gd name="T6" fmla="*/ 119 w 205"/>
                <a:gd name="T7" fmla="*/ 28 h 243"/>
                <a:gd name="T8" fmla="*/ 119 w 205"/>
                <a:gd name="T9" fmla="*/ 243 h 243"/>
                <a:gd name="T10" fmla="*/ 86 w 205"/>
                <a:gd name="T11" fmla="*/ 243 h 243"/>
                <a:gd name="T12" fmla="*/ 86 w 205"/>
                <a:gd name="T13" fmla="*/ 28 h 243"/>
                <a:gd name="T14" fmla="*/ 0 w 205"/>
                <a:gd name="T15" fmla="*/ 28 h 243"/>
                <a:gd name="T16" fmla="*/ 0 w 205"/>
                <a:gd name="T17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5" h="243">
                  <a:moveTo>
                    <a:pt x="0" y="0"/>
                  </a:moveTo>
                  <a:lnTo>
                    <a:pt x="205" y="0"/>
                  </a:lnTo>
                  <a:lnTo>
                    <a:pt x="205" y="28"/>
                  </a:lnTo>
                  <a:lnTo>
                    <a:pt x="119" y="28"/>
                  </a:lnTo>
                  <a:lnTo>
                    <a:pt x="119" y="243"/>
                  </a:lnTo>
                  <a:lnTo>
                    <a:pt x="86" y="243"/>
                  </a:lnTo>
                  <a:lnTo>
                    <a:pt x="86" y="28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363">
              <a:extLst>
                <a:ext uri="{FF2B5EF4-FFF2-40B4-BE49-F238E27FC236}">
                  <a16:creationId xmlns:a16="http://schemas.microsoft.com/office/drawing/2014/main" id="{7FFEB87B-7DE5-4EA2-A696-F4401910F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883" y="5881632"/>
              <a:ext cx="57347" cy="94981"/>
            </a:xfrm>
            <a:custGeom>
              <a:avLst/>
              <a:gdLst>
                <a:gd name="T0" fmla="*/ 0 w 151"/>
                <a:gd name="T1" fmla="*/ 0 h 243"/>
                <a:gd name="T2" fmla="*/ 33 w 151"/>
                <a:gd name="T3" fmla="*/ 0 h 243"/>
                <a:gd name="T4" fmla="*/ 33 w 151"/>
                <a:gd name="T5" fmla="*/ 215 h 243"/>
                <a:gd name="T6" fmla="*/ 151 w 151"/>
                <a:gd name="T7" fmla="*/ 215 h 243"/>
                <a:gd name="T8" fmla="*/ 151 w 151"/>
                <a:gd name="T9" fmla="*/ 243 h 243"/>
                <a:gd name="T10" fmla="*/ 0 w 151"/>
                <a:gd name="T11" fmla="*/ 243 h 243"/>
                <a:gd name="T12" fmla="*/ 0 w 151"/>
                <a:gd name="T13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243">
                  <a:moveTo>
                    <a:pt x="0" y="0"/>
                  </a:moveTo>
                  <a:lnTo>
                    <a:pt x="33" y="0"/>
                  </a:lnTo>
                  <a:lnTo>
                    <a:pt x="33" y="215"/>
                  </a:lnTo>
                  <a:lnTo>
                    <a:pt x="151" y="215"/>
                  </a:lnTo>
                  <a:lnTo>
                    <a:pt x="151" y="243"/>
                  </a:lnTo>
                  <a:lnTo>
                    <a:pt x="0" y="2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364">
              <a:extLst>
                <a:ext uri="{FF2B5EF4-FFF2-40B4-BE49-F238E27FC236}">
                  <a16:creationId xmlns:a16="http://schemas.microsoft.com/office/drawing/2014/main" id="{9C13C8CD-9840-4AE8-BB14-239CF74C4C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1567" y="5881632"/>
              <a:ext cx="78852" cy="94981"/>
            </a:xfrm>
            <a:custGeom>
              <a:avLst/>
              <a:gdLst>
                <a:gd name="T0" fmla="*/ 33 w 204"/>
                <a:gd name="T1" fmla="*/ 27 h 243"/>
                <a:gd name="T2" fmla="*/ 33 w 204"/>
                <a:gd name="T3" fmla="*/ 216 h 243"/>
                <a:gd name="T4" fmla="*/ 72 w 204"/>
                <a:gd name="T5" fmla="*/ 216 h 243"/>
                <a:gd name="T6" fmla="*/ 146 w 204"/>
                <a:gd name="T7" fmla="*/ 193 h 243"/>
                <a:gd name="T8" fmla="*/ 169 w 204"/>
                <a:gd name="T9" fmla="*/ 121 h 243"/>
                <a:gd name="T10" fmla="*/ 146 w 204"/>
                <a:gd name="T11" fmla="*/ 50 h 243"/>
                <a:gd name="T12" fmla="*/ 72 w 204"/>
                <a:gd name="T13" fmla="*/ 27 h 243"/>
                <a:gd name="T14" fmla="*/ 33 w 204"/>
                <a:gd name="T15" fmla="*/ 27 h 243"/>
                <a:gd name="T16" fmla="*/ 0 w 204"/>
                <a:gd name="T17" fmla="*/ 0 h 243"/>
                <a:gd name="T18" fmla="*/ 67 w 204"/>
                <a:gd name="T19" fmla="*/ 0 h 243"/>
                <a:gd name="T20" fmla="*/ 171 w 204"/>
                <a:gd name="T21" fmla="*/ 29 h 243"/>
                <a:gd name="T22" fmla="*/ 204 w 204"/>
                <a:gd name="T23" fmla="*/ 121 h 243"/>
                <a:gd name="T24" fmla="*/ 171 w 204"/>
                <a:gd name="T25" fmla="*/ 213 h 243"/>
                <a:gd name="T26" fmla="*/ 67 w 204"/>
                <a:gd name="T27" fmla="*/ 243 h 243"/>
                <a:gd name="T28" fmla="*/ 0 w 204"/>
                <a:gd name="T29" fmla="*/ 243 h 243"/>
                <a:gd name="T30" fmla="*/ 0 w 204"/>
                <a:gd name="T31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4" h="243">
                  <a:moveTo>
                    <a:pt x="33" y="27"/>
                  </a:moveTo>
                  <a:lnTo>
                    <a:pt x="33" y="216"/>
                  </a:lnTo>
                  <a:lnTo>
                    <a:pt x="72" y="216"/>
                  </a:lnTo>
                  <a:cubicBezTo>
                    <a:pt x="106" y="216"/>
                    <a:pt x="130" y="208"/>
                    <a:pt x="146" y="193"/>
                  </a:cubicBezTo>
                  <a:cubicBezTo>
                    <a:pt x="161" y="178"/>
                    <a:pt x="169" y="154"/>
                    <a:pt x="169" y="121"/>
                  </a:cubicBezTo>
                  <a:cubicBezTo>
                    <a:pt x="169" y="89"/>
                    <a:pt x="161" y="65"/>
                    <a:pt x="146" y="50"/>
                  </a:cubicBezTo>
                  <a:cubicBezTo>
                    <a:pt x="130" y="35"/>
                    <a:pt x="106" y="27"/>
                    <a:pt x="72" y="27"/>
                  </a:cubicBezTo>
                  <a:lnTo>
                    <a:pt x="33" y="27"/>
                  </a:lnTo>
                  <a:close/>
                  <a:moveTo>
                    <a:pt x="0" y="0"/>
                  </a:moveTo>
                  <a:lnTo>
                    <a:pt x="67" y="0"/>
                  </a:lnTo>
                  <a:cubicBezTo>
                    <a:pt x="114" y="0"/>
                    <a:pt x="149" y="10"/>
                    <a:pt x="171" y="29"/>
                  </a:cubicBezTo>
                  <a:cubicBezTo>
                    <a:pt x="193" y="49"/>
                    <a:pt x="204" y="80"/>
                    <a:pt x="204" y="121"/>
                  </a:cubicBezTo>
                  <a:cubicBezTo>
                    <a:pt x="204" y="163"/>
                    <a:pt x="193" y="194"/>
                    <a:pt x="171" y="213"/>
                  </a:cubicBezTo>
                  <a:cubicBezTo>
                    <a:pt x="149" y="233"/>
                    <a:pt x="114" y="243"/>
                    <a:pt x="67" y="243"/>
                  </a:cubicBezTo>
                  <a:lnTo>
                    <a:pt x="0" y="2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365">
              <a:extLst>
                <a:ext uri="{FF2B5EF4-FFF2-40B4-BE49-F238E27FC236}">
                  <a16:creationId xmlns:a16="http://schemas.microsoft.com/office/drawing/2014/main" id="{84478A8D-A755-4184-8FAA-8F60BAA444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588" y="5881632"/>
              <a:ext cx="43010" cy="105734"/>
            </a:xfrm>
            <a:custGeom>
              <a:avLst/>
              <a:gdLst>
                <a:gd name="T0" fmla="*/ 85 w 113"/>
                <a:gd name="T1" fmla="*/ 0 h 274"/>
                <a:gd name="T2" fmla="*/ 113 w 113"/>
                <a:gd name="T3" fmla="*/ 0 h 274"/>
                <a:gd name="T4" fmla="*/ 28 w 113"/>
                <a:gd name="T5" fmla="*/ 274 h 274"/>
                <a:gd name="T6" fmla="*/ 0 w 113"/>
                <a:gd name="T7" fmla="*/ 274 h 274"/>
                <a:gd name="T8" fmla="*/ 85 w 113"/>
                <a:gd name="T9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274">
                  <a:moveTo>
                    <a:pt x="85" y="0"/>
                  </a:moveTo>
                  <a:lnTo>
                    <a:pt x="113" y="0"/>
                  </a:lnTo>
                  <a:lnTo>
                    <a:pt x="28" y="274"/>
                  </a:lnTo>
                  <a:lnTo>
                    <a:pt x="0" y="274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366">
              <a:extLst>
                <a:ext uri="{FF2B5EF4-FFF2-40B4-BE49-F238E27FC236}">
                  <a16:creationId xmlns:a16="http://schemas.microsoft.com/office/drawing/2014/main" id="{D686FBF5-6708-48E9-A0AC-52BA89677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507" y="5999910"/>
              <a:ext cx="66308" cy="96773"/>
            </a:xfrm>
            <a:custGeom>
              <a:avLst/>
              <a:gdLst>
                <a:gd name="T0" fmla="*/ 157 w 171"/>
                <a:gd name="T1" fmla="*/ 12 h 252"/>
                <a:gd name="T2" fmla="*/ 157 w 171"/>
                <a:gd name="T3" fmla="*/ 44 h 252"/>
                <a:gd name="T4" fmla="*/ 122 w 171"/>
                <a:gd name="T5" fmla="*/ 31 h 252"/>
                <a:gd name="T6" fmla="*/ 89 w 171"/>
                <a:gd name="T7" fmla="*/ 27 h 252"/>
                <a:gd name="T8" fmla="*/ 48 w 171"/>
                <a:gd name="T9" fmla="*/ 37 h 252"/>
                <a:gd name="T10" fmla="*/ 33 w 171"/>
                <a:gd name="T11" fmla="*/ 67 h 252"/>
                <a:gd name="T12" fmla="*/ 43 w 171"/>
                <a:gd name="T13" fmla="*/ 91 h 252"/>
                <a:gd name="T14" fmla="*/ 80 w 171"/>
                <a:gd name="T15" fmla="*/ 104 h 252"/>
                <a:gd name="T16" fmla="*/ 100 w 171"/>
                <a:gd name="T17" fmla="*/ 108 h 252"/>
                <a:gd name="T18" fmla="*/ 154 w 171"/>
                <a:gd name="T19" fmla="*/ 133 h 252"/>
                <a:gd name="T20" fmla="*/ 171 w 171"/>
                <a:gd name="T21" fmla="*/ 180 h 252"/>
                <a:gd name="T22" fmla="*/ 148 w 171"/>
                <a:gd name="T23" fmla="*/ 234 h 252"/>
                <a:gd name="T24" fmla="*/ 78 w 171"/>
                <a:gd name="T25" fmla="*/ 252 h 252"/>
                <a:gd name="T26" fmla="*/ 42 w 171"/>
                <a:gd name="T27" fmla="*/ 248 h 252"/>
                <a:gd name="T28" fmla="*/ 1 w 171"/>
                <a:gd name="T29" fmla="*/ 237 h 252"/>
                <a:gd name="T30" fmla="*/ 1 w 171"/>
                <a:gd name="T31" fmla="*/ 203 h 252"/>
                <a:gd name="T32" fmla="*/ 41 w 171"/>
                <a:gd name="T33" fmla="*/ 220 h 252"/>
                <a:gd name="T34" fmla="*/ 78 w 171"/>
                <a:gd name="T35" fmla="*/ 225 h 252"/>
                <a:gd name="T36" fmla="*/ 122 w 171"/>
                <a:gd name="T37" fmla="*/ 214 h 252"/>
                <a:gd name="T38" fmla="*/ 137 w 171"/>
                <a:gd name="T39" fmla="*/ 183 h 252"/>
                <a:gd name="T40" fmla="*/ 126 w 171"/>
                <a:gd name="T41" fmla="*/ 155 h 252"/>
                <a:gd name="T42" fmla="*/ 90 w 171"/>
                <a:gd name="T43" fmla="*/ 140 h 252"/>
                <a:gd name="T44" fmla="*/ 70 w 171"/>
                <a:gd name="T45" fmla="*/ 136 h 252"/>
                <a:gd name="T46" fmla="*/ 17 w 171"/>
                <a:gd name="T47" fmla="*/ 113 h 252"/>
                <a:gd name="T48" fmla="*/ 0 w 171"/>
                <a:gd name="T49" fmla="*/ 69 h 252"/>
                <a:gd name="T50" fmla="*/ 23 w 171"/>
                <a:gd name="T51" fmla="*/ 18 h 252"/>
                <a:gd name="T52" fmla="*/ 86 w 171"/>
                <a:gd name="T53" fmla="*/ 0 h 252"/>
                <a:gd name="T54" fmla="*/ 121 w 171"/>
                <a:gd name="T55" fmla="*/ 3 h 252"/>
                <a:gd name="T56" fmla="*/ 157 w 171"/>
                <a:gd name="T57" fmla="*/ 1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1" h="252">
                  <a:moveTo>
                    <a:pt x="157" y="12"/>
                  </a:moveTo>
                  <a:lnTo>
                    <a:pt x="157" y="44"/>
                  </a:lnTo>
                  <a:cubicBezTo>
                    <a:pt x="144" y="38"/>
                    <a:pt x="133" y="34"/>
                    <a:pt x="122" y="31"/>
                  </a:cubicBezTo>
                  <a:cubicBezTo>
                    <a:pt x="110" y="28"/>
                    <a:pt x="100" y="27"/>
                    <a:pt x="89" y="27"/>
                  </a:cubicBezTo>
                  <a:cubicBezTo>
                    <a:pt x="72" y="27"/>
                    <a:pt x="58" y="30"/>
                    <a:pt x="48" y="37"/>
                  </a:cubicBezTo>
                  <a:cubicBezTo>
                    <a:pt x="38" y="44"/>
                    <a:pt x="33" y="54"/>
                    <a:pt x="33" y="67"/>
                  </a:cubicBezTo>
                  <a:cubicBezTo>
                    <a:pt x="33" y="77"/>
                    <a:pt x="37" y="86"/>
                    <a:pt x="43" y="91"/>
                  </a:cubicBezTo>
                  <a:cubicBezTo>
                    <a:pt x="50" y="97"/>
                    <a:pt x="62" y="101"/>
                    <a:pt x="80" y="104"/>
                  </a:cubicBezTo>
                  <a:lnTo>
                    <a:pt x="100" y="108"/>
                  </a:lnTo>
                  <a:cubicBezTo>
                    <a:pt x="124" y="113"/>
                    <a:pt x="142" y="121"/>
                    <a:pt x="154" y="133"/>
                  </a:cubicBezTo>
                  <a:cubicBezTo>
                    <a:pt x="166" y="145"/>
                    <a:pt x="171" y="161"/>
                    <a:pt x="171" y="180"/>
                  </a:cubicBezTo>
                  <a:cubicBezTo>
                    <a:pt x="171" y="204"/>
                    <a:pt x="164" y="222"/>
                    <a:pt x="148" y="234"/>
                  </a:cubicBezTo>
                  <a:cubicBezTo>
                    <a:pt x="132" y="246"/>
                    <a:pt x="109" y="252"/>
                    <a:pt x="78" y="252"/>
                  </a:cubicBezTo>
                  <a:cubicBezTo>
                    <a:pt x="67" y="252"/>
                    <a:pt x="55" y="251"/>
                    <a:pt x="42" y="248"/>
                  </a:cubicBezTo>
                  <a:cubicBezTo>
                    <a:pt x="29" y="246"/>
                    <a:pt x="15" y="242"/>
                    <a:pt x="1" y="237"/>
                  </a:cubicBezTo>
                  <a:lnTo>
                    <a:pt x="1" y="203"/>
                  </a:lnTo>
                  <a:cubicBezTo>
                    <a:pt x="15" y="210"/>
                    <a:pt x="28" y="216"/>
                    <a:pt x="41" y="220"/>
                  </a:cubicBezTo>
                  <a:cubicBezTo>
                    <a:pt x="53" y="223"/>
                    <a:pt x="66" y="225"/>
                    <a:pt x="78" y="225"/>
                  </a:cubicBezTo>
                  <a:cubicBezTo>
                    <a:pt x="97" y="225"/>
                    <a:pt x="112" y="222"/>
                    <a:pt x="122" y="214"/>
                  </a:cubicBezTo>
                  <a:cubicBezTo>
                    <a:pt x="132" y="207"/>
                    <a:pt x="137" y="196"/>
                    <a:pt x="137" y="183"/>
                  </a:cubicBezTo>
                  <a:cubicBezTo>
                    <a:pt x="137" y="171"/>
                    <a:pt x="133" y="161"/>
                    <a:pt x="126" y="155"/>
                  </a:cubicBezTo>
                  <a:cubicBezTo>
                    <a:pt x="119" y="148"/>
                    <a:pt x="107" y="143"/>
                    <a:pt x="90" y="140"/>
                  </a:cubicBezTo>
                  <a:lnTo>
                    <a:pt x="70" y="136"/>
                  </a:lnTo>
                  <a:cubicBezTo>
                    <a:pt x="46" y="131"/>
                    <a:pt x="28" y="123"/>
                    <a:pt x="17" y="113"/>
                  </a:cubicBezTo>
                  <a:cubicBezTo>
                    <a:pt x="6" y="102"/>
                    <a:pt x="0" y="88"/>
                    <a:pt x="0" y="69"/>
                  </a:cubicBezTo>
                  <a:cubicBezTo>
                    <a:pt x="0" y="48"/>
                    <a:pt x="8" y="31"/>
                    <a:pt x="23" y="18"/>
                  </a:cubicBezTo>
                  <a:cubicBezTo>
                    <a:pt x="38" y="6"/>
                    <a:pt x="59" y="0"/>
                    <a:pt x="86" y="0"/>
                  </a:cubicBezTo>
                  <a:cubicBezTo>
                    <a:pt x="97" y="0"/>
                    <a:pt x="109" y="1"/>
                    <a:pt x="121" y="3"/>
                  </a:cubicBezTo>
                  <a:cubicBezTo>
                    <a:pt x="132" y="5"/>
                    <a:pt x="144" y="8"/>
                    <a:pt x="157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367">
              <a:extLst>
                <a:ext uri="{FF2B5EF4-FFF2-40B4-BE49-F238E27FC236}">
                  <a16:creationId xmlns:a16="http://schemas.microsoft.com/office/drawing/2014/main" id="{A401F10B-FF9F-4467-9E5A-1B4118645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7983" y="6001703"/>
              <a:ext cx="78852" cy="93189"/>
            </a:xfrm>
            <a:custGeom>
              <a:avLst/>
              <a:gdLst>
                <a:gd name="T0" fmla="*/ 0 w 206"/>
                <a:gd name="T1" fmla="*/ 0 h 243"/>
                <a:gd name="T2" fmla="*/ 206 w 206"/>
                <a:gd name="T3" fmla="*/ 0 h 243"/>
                <a:gd name="T4" fmla="*/ 206 w 206"/>
                <a:gd name="T5" fmla="*/ 28 h 243"/>
                <a:gd name="T6" fmla="*/ 119 w 206"/>
                <a:gd name="T7" fmla="*/ 28 h 243"/>
                <a:gd name="T8" fmla="*/ 119 w 206"/>
                <a:gd name="T9" fmla="*/ 243 h 243"/>
                <a:gd name="T10" fmla="*/ 86 w 206"/>
                <a:gd name="T11" fmla="*/ 243 h 243"/>
                <a:gd name="T12" fmla="*/ 86 w 206"/>
                <a:gd name="T13" fmla="*/ 28 h 243"/>
                <a:gd name="T14" fmla="*/ 0 w 206"/>
                <a:gd name="T15" fmla="*/ 28 h 243"/>
                <a:gd name="T16" fmla="*/ 0 w 206"/>
                <a:gd name="T17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6" h="243">
                  <a:moveTo>
                    <a:pt x="0" y="0"/>
                  </a:moveTo>
                  <a:lnTo>
                    <a:pt x="206" y="0"/>
                  </a:lnTo>
                  <a:lnTo>
                    <a:pt x="206" y="28"/>
                  </a:lnTo>
                  <a:lnTo>
                    <a:pt x="119" y="28"/>
                  </a:lnTo>
                  <a:lnTo>
                    <a:pt x="119" y="243"/>
                  </a:lnTo>
                  <a:lnTo>
                    <a:pt x="86" y="243"/>
                  </a:lnTo>
                  <a:lnTo>
                    <a:pt x="86" y="28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68">
              <a:extLst>
                <a:ext uri="{FF2B5EF4-FFF2-40B4-BE49-F238E27FC236}">
                  <a16:creationId xmlns:a16="http://schemas.microsoft.com/office/drawing/2014/main" id="{44DC9C24-85DA-4D3C-AFC1-2DB710F5B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7644" y="5947940"/>
              <a:ext cx="68100" cy="102150"/>
            </a:xfrm>
            <a:custGeom>
              <a:avLst/>
              <a:gdLst>
                <a:gd name="T0" fmla="*/ 164 w 179"/>
                <a:gd name="T1" fmla="*/ 13 h 265"/>
                <a:gd name="T2" fmla="*/ 164 w 179"/>
                <a:gd name="T3" fmla="*/ 47 h 265"/>
                <a:gd name="T4" fmla="*/ 127 w 179"/>
                <a:gd name="T5" fmla="*/ 33 h 265"/>
                <a:gd name="T6" fmla="*/ 93 w 179"/>
                <a:gd name="T7" fmla="*/ 28 h 265"/>
                <a:gd name="T8" fmla="*/ 50 w 179"/>
                <a:gd name="T9" fmla="*/ 39 h 265"/>
                <a:gd name="T10" fmla="*/ 35 w 179"/>
                <a:gd name="T11" fmla="*/ 71 h 265"/>
                <a:gd name="T12" fmla="*/ 45 w 179"/>
                <a:gd name="T13" fmla="*/ 96 h 265"/>
                <a:gd name="T14" fmla="*/ 83 w 179"/>
                <a:gd name="T15" fmla="*/ 110 h 265"/>
                <a:gd name="T16" fmla="*/ 104 w 179"/>
                <a:gd name="T17" fmla="*/ 114 h 265"/>
                <a:gd name="T18" fmla="*/ 161 w 179"/>
                <a:gd name="T19" fmla="*/ 140 h 265"/>
                <a:gd name="T20" fmla="*/ 179 w 179"/>
                <a:gd name="T21" fmla="*/ 190 h 265"/>
                <a:gd name="T22" fmla="*/ 155 w 179"/>
                <a:gd name="T23" fmla="*/ 246 h 265"/>
                <a:gd name="T24" fmla="*/ 82 w 179"/>
                <a:gd name="T25" fmla="*/ 265 h 265"/>
                <a:gd name="T26" fmla="*/ 43 w 179"/>
                <a:gd name="T27" fmla="*/ 261 h 265"/>
                <a:gd name="T28" fmla="*/ 1 w 179"/>
                <a:gd name="T29" fmla="*/ 249 h 265"/>
                <a:gd name="T30" fmla="*/ 1 w 179"/>
                <a:gd name="T31" fmla="*/ 213 h 265"/>
                <a:gd name="T32" fmla="*/ 42 w 179"/>
                <a:gd name="T33" fmla="*/ 231 h 265"/>
                <a:gd name="T34" fmla="*/ 82 w 179"/>
                <a:gd name="T35" fmla="*/ 237 h 265"/>
                <a:gd name="T36" fmla="*/ 127 w 179"/>
                <a:gd name="T37" fmla="*/ 226 h 265"/>
                <a:gd name="T38" fmla="*/ 143 w 179"/>
                <a:gd name="T39" fmla="*/ 192 h 265"/>
                <a:gd name="T40" fmla="*/ 132 w 179"/>
                <a:gd name="T41" fmla="*/ 163 h 265"/>
                <a:gd name="T42" fmla="*/ 94 w 179"/>
                <a:gd name="T43" fmla="*/ 147 h 265"/>
                <a:gd name="T44" fmla="*/ 73 w 179"/>
                <a:gd name="T45" fmla="*/ 143 h 265"/>
                <a:gd name="T46" fmla="*/ 17 w 179"/>
                <a:gd name="T47" fmla="*/ 119 h 265"/>
                <a:gd name="T48" fmla="*/ 0 w 179"/>
                <a:gd name="T49" fmla="*/ 73 h 265"/>
                <a:gd name="T50" fmla="*/ 24 w 179"/>
                <a:gd name="T51" fmla="*/ 20 h 265"/>
                <a:gd name="T52" fmla="*/ 89 w 179"/>
                <a:gd name="T53" fmla="*/ 0 h 265"/>
                <a:gd name="T54" fmla="*/ 126 w 179"/>
                <a:gd name="T55" fmla="*/ 4 h 265"/>
                <a:gd name="T56" fmla="*/ 164 w 179"/>
                <a:gd name="T57" fmla="*/ 13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9" h="265">
                  <a:moveTo>
                    <a:pt x="164" y="13"/>
                  </a:moveTo>
                  <a:lnTo>
                    <a:pt x="164" y="47"/>
                  </a:lnTo>
                  <a:cubicBezTo>
                    <a:pt x="151" y="41"/>
                    <a:pt x="139" y="36"/>
                    <a:pt x="127" y="33"/>
                  </a:cubicBezTo>
                  <a:cubicBezTo>
                    <a:pt x="115" y="30"/>
                    <a:pt x="104" y="28"/>
                    <a:pt x="93" y="28"/>
                  </a:cubicBezTo>
                  <a:cubicBezTo>
                    <a:pt x="75" y="28"/>
                    <a:pt x="60" y="32"/>
                    <a:pt x="50" y="39"/>
                  </a:cubicBezTo>
                  <a:cubicBezTo>
                    <a:pt x="40" y="47"/>
                    <a:pt x="35" y="57"/>
                    <a:pt x="35" y="71"/>
                  </a:cubicBezTo>
                  <a:cubicBezTo>
                    <a:pt x="35" y="82"/>
                    <a:pt x="38" y="90"/>
                    <a:pt x="45" y="96"/>
                  </a:cubicBezTo>
                  <a:cubicBezTo>
                    <a:pt x="51" y="102"/>
                    <a:pt x="64" y="106"/>
                    <a:pt x="83" y="110"/>
                  </a:cubicBezTo>
                  <a:lnTo>
                    <a:pt x="104" y="114"/>
                  </a:lnTo>
                  <a:cubicBezTo>
                    <a:pt x="130" y="119"/>
                    <a:pt x="149" y="128"/>
                    <a:pt x="161" y="140"/>
                  </a:cubicBezTo>
                  <a:cubicBezTo>
                    <a:pt x="173" y="153"/>
                    <a:pt x="179" y="169"/>
                    <a:pt x="179" y="190"/>
                  </a:cubicBezTo>
                  <a:cubicBezTo>
                    <a:pt x="179" y="215"/>
                    <a:pt x="171" y="233"/>
                    <a:pt x="155" y="246"/>
                  </a:cubicBezTo>
                  <a:cubicBezTo>
                    <a:pt x="138" y="259"/>
                    <a:pt x="114" y="265"/>
                    <a:pt x="82" y="265"/>
                  </a:cubicBezTo>
                  <a:cubicBezTo>
                    <a:pt x="70" y="265"/>
                    <a:pt x="57" y="264"/>
                    <a:pt x="43" y="261"/>
                  </a:cubicBezTo>
                  <a:cubicBezTo>
                    <a:pt x="30" y="258"/>
                    <a:pt x="15" y="254"/>
                    <a:pt x="1" y="249"/>
                  </a:cubicBezTo>
                  <a:lnTo>
                    <a:pt x="1" y="213"/>
                  </a:lnTo>
                  <a:cubicBezTo>
                    <a:pt x="15" y="221"/>
                    <a:pt x="29" y="227"/>
                    <a:pt x="42" y="231"/>
                  </a:cubicBezTo>
                  <a:cubicBezTo>
                    <a:pt x="56" y="235"/>
                    <a:pt x="69" y="237"/>
                    <a:pt x="82" y="237"/>
                  </a:cubicBezTo>
                  <a:cubicBezTo>
                    <a:pt x="101" y="237"/>
                    <a:pt x="117" y="233"/>
                    <a:pt x="127" y="226"/>
                  </a:cubicBezTo>
                  <a:cubicBezTo>
                    <a:pt x="138" y="218"/>
                    <a:pt x="143" y="207"/>
                    <a:pt x="143" y="192"/>
                  </a:cubicBezTo>
                  <a:cubicBezTo>
                    <a:pt x="143" y="180"/>
                    <a:pt x="140" y="170"/>
                    <a:pt x="132" y="163"/>
                  </a:cubicBezTo>
                  <a:cubicBezTo>
                    <a:pt x="124" y="156"/>
                    <a:pt x="112" y="151"/>
                    <a:pt x="94" y="147"/>
                  </a:cubicBezTo>
                  <a:lnTo>
                    <a:pt x="73" y="143"/>
                  </a:lnTo>
                  <a:cubicBezTo>
                    <a:pt x="47" y="138"/>
                    <a:pt x="29" y="130"/>
                    <a:pt x="17" y="119"/>
                  </a:cubicBezTo>
                  <a:cubicBezTo>
                    <a:pt x="6" y="108"/>
                    <a:pt x="0" y="93"/>
                    <a:pt x="0" y="73"/>
                  </a:cubicBezTo>
                  <a:cubicBezTo>
                    <a:pt x="0" y="51"/>
                    <a:pt x="8" y="33"/>
                    <a:pt x="24" y="20"/>
                  </a:cubicBezTo>
                  <a:cubicBezTo>
                    <a:pt x="40" y="7"/>
                    <a:pt x="61" y="0"/>
                    <a:pt x="89" y="0"/>
                  </a:cubicBezTo>
                  <a:cubicBezTo>
                    <a:pt x="101" y="0"/>
                    <a:pt x="114" y="2"/>
                    <a:pt x="126" y="4"/>
                  </a:cubicBezTo>
                  <a:cubicBezTo>
                    <a:pt x="138" y="6"/>
                    <a:pt x="151" y="9"/>
                    <a:pt x="164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69">
              <a:extLst>
                <a:ext uri="{FF2B5EF4-FFF2-40B4-BE49-F238E27FC236}">
                  <a16:creationId xmlns:a16="http://schemas.microsoft.com/office/drawing/2014/main" id="{4D5D36FA-2360-4E23-8BE8-1541A2C4C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7249" y="5949732"/>
              <a:ext cx="57347" cy="98565"/>
            </a:xfrm>
            <a:custGeom>
              <a:avLst/>
              <a:gdLst>
                <a:gd name="T0" fmla="*/ 0 w 147"/>
                <a:gd name="T1" fmla="*/ 0 h 255"/>
                <a:gd name="T2" fmla="*/ 147 w 147"/>
                <a:gd name="T3" fmla="*/ 0 h 255"/>
                <a:gd name="T4" fmla="*/ 147 w 147"/>
                <a:gd name="T5" fmla="*/ 29 h 255"/>
                <a:gd name="T6" fmla="*/ 35 w 147"/>
                <a:gd name="T7" fmla="*/ 29 h 255"/>
                <a:gd name="T8" fmla="*/ 35 w 147"/>
                <a:gd name="T9" fmla="*/ 104 h 255"/>
                <a:gd name="T10" fmla="*/ 136 w 147"/>
                <a:gd name="T11" fmla="*/ 104 h 255"/>
                <a:gd name="T12" fmla="*/ 136 w 147"/>
                <a:gd name="T13" fmla="*/ 133 h 255"/>
                <a:gd name="T14" fmla="*/ 35 w 147"/>
                <a:gd name="T15" fmla="*/ 133 h 255"/>
                <a:gd name="T16" fmla="*/ 35 w 147"/>
                <a:gd name="T17" fmla="*/ 255 h 255"/>
                <a:gd name="T18" fmla="*/ 0 w 147"/>
                <a:gd name="T19" fmla="*/ 255 h 255"/>
                <a:gd name="T20" fmla="*/ 0 w 147"/>
                <a:gd name="T21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255">
                  <a:moveTo>
                    <a:pt x="0" y="0"/>
                  </a:moveTo>
                  <a:lnTo>
                    <a:pt x="147" y="0"/>
                  </a:lnTo>
                  <a:lnTo>
                    <a:pt x="147" y="29"/>
                  </a:lnTo>
                  <a:lnTo>
                    <a:pt x="35" y="29"/>
                  </a:lnTo>
                  <a:lnTo>
                    <a:pt x="35" y="104"/>
                  </a:lnTo>
                  <a:lnTo>
                    <a:pt x="136" y="104"/>
                  </a:lnTo>
                  <a:lnTo>
                    <a:pt x="136" y="133"/>
                  </a:lnTo>
                  <a:lnTo>
                    <a:pt x="35" y="133"/>
                  </a:lnTo>
                  <a:lnTo>
                    <a:pt x="35" y="255"/>
                  </a:lnTo>
                  <a:lnTo>
                    <a:pt x="0" y="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370">
              <a:extLst>
                <a:ext uri="{FF2B5EF4-FFF2-40B4-BE49-F238E27FC236}">
                  <a16:creationId xmlns:a16="http://schemas.microsoft.com/office/drawing/2014/main" id="{DFC6357C-1294-4BB2-9F18-3B70CCECC2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4309" y="5949732"/>
              <a:ext cx="75268" cy="100357"/>
            </a:xfrm>
            <a:custGeom>
              <a:avLst/>
              <a:gdLst>
                <a:gd name="T0" fmla="*/ 0 w 195"/>
                <a:gd name="T1" fmla="*/ 0 h 260"/>
                <a:gd name="T2" fmla="*/ 35 w 195"/>
                <a:gd name="T3" fmla="*/ 0 h 260"/>
                <a:gd name="T4" fmla="*/ 35 w 195"/>
                <a:gd name="T5" fmla="*/ 155 h 260"/>
                <a:gd name="T6" fmla="*/ 50 w 195"/>
                <a:gd name="T7" fmla="*/ 214 h 260"/>
                <a:gd name="T8" fmla="*/ 98 w 195"/>
                <a:gd name="T9" fmla="*/ 232 h 260"/>
                <a:gd name="T10" fmla="*/ 146 w 195"/>
                <a:gd name="T11" fmla="*/ 214 h 260"/>
                <a:gd name="T12" fmla="*/ 161 w 195"/>
                <a:gd name="T13" fmla="*/ 155 h 260"/>
                <a:gd name="T14" fmla="*/ 161 w 195"/>
                <a:gd name="T15" fmla="*/ 0 h 260"/>
                <a:gd name="T16" fmla="*/ 195 w 195"/>
                <a:gd name="T17" fmla="*/ 0 h 260"/>
                <a:gd name="T18" fmla="*/ 195 w 195"/>
                <a:gd name="T19" fmla="*/ 159 h 260"/>
                <a:gd name="T20" fmla="*/ 171 w 195"/>
                <a:gd name="T21" fmla="*/ 235 h 260"/>
                <a:gd name="T22" fmla="*/ 98 w 195"/>
                <a:gd name="T23" fmla="*/ 260 h 260"/>
                <a:gd name="T24" fmla="*/ 25 w 195"/>
                <a:gd name="T25" fmla="*/ 235 h 260"/>
                <a:gd name="T26" fmla="*/ 0 w 195"/>
                <a:gd name="T27" fmla="*/ 159 h 260"/>
                <a:gd name="T28" fmla="*/ 0 w 195"/>
                <a:gd name="T29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5" h="260">
                  <a:moveTo>
                    <a:pt x="0" y="0"/>
                  </a:moveTo>
                  <a:lnTo>
                    <a:pt x="35" y="0"/>
                  </a:lnTo>
                  <a:lnTo>
                    <a:pt x="35" y="155"/>
                  </a:lnTo>
                  <a:cubicBezTo>
                    <a:pt x="35" y="182"/>
                    <a:pt x="40" y="202"/>
                    <a:pt x="50" y="214"/>
                  </a:cubicBezTo>
                  <a:cubicBezTo>
                    <a:pt x="60" y="226"/>
                    <a:pt x="76" y="232"/>
                    <a:pt x="98" y="232"/>
                  </a:cubicBezTo>
                  <a:cubicBezTo>
                    <a:pt x="120" y="232"/>
                    <a:pt x="136" y="226"/>
                    <a:pt x="146" y="214"/>
                  </a:cubicBezTo>
                  <a:cubicBezTo>
                    <a:pt x="156" y="202"/>
                    <a:pt x="161" y="182"/>
                    <a:pt x="161" y="155"/>
                  </a:cubicBezTo>
                  <a:lnTo>
                    <a:pt x="161" y="0"/>
                  </a:lnTo>
                  <a:lnTo>
                    <a:pt x="195" y="0"/>
                  </a:lnTo>
                  <a:lnTo>
                    <a:pt x="195" y="159"/>
                  </a:lnTo>
                  <a:cubicBezTo>
                    <a:pt x="195" y="193"/>
                    <a:pt x="187" y="218"/>
                    <a:pt x="171" y="235"/>
                  </a:cubicBezTo>
                  <a:cubicBezTo>
                    <a:pt x="154" y="252"/>
                    <a:pt x="130" y="260"/>
                    <a:pt x="98" y="260"/>
                  </a:cubicBezTo>
                  <a:cubicBezTo>
                    <a:pt x="66" y="260"/>
                    <a:pt x="41" y="252"/>
                    <a:pt x="25" y="235"/>
                  </a:cubicBezTo>
                  <a:cubicBezTo>
                    <a:pt x="8" y="218"/>
                    <a:pt x="0" y="193"/>
                    <a:pt x="0" y="15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6A31AFAE-129C-4E50-97DA-1C62AD6B9CA6}"/>
              </a:ext>
            </a:extLst>
          </p:cNvPr>
          <p:cNvSpPr/>
          <p:nvPr/>
        </p:nvSpPr>
        <p:spPr>
          <a:xfrm>
            <a:off x="8639909" y="875260"/>
            <a:ext cx="1827767" cy="2182376"/>
          </a:xfrm>
          <a:prstGeom prst="wedgeRoundRectCallout">
            <a:avLst>
              <a:gd name="adj1" fmla="val -77548"/>
              <a:gd name="adj2" fmla="val -17067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Schedule 32 threads in one go. We will see later that we will mostly be able to run 16 at a time.</a:t>
            </a:r>
          </a:p>
        </p:txBody>
      </p:sp>
      <p:sp>
        <p:nvSpPr>
          <p:cNvPr id="377" name="Speech Bubble: Rectangle with Corners Rounded 376">
            <a:extLst>
              <a:ext uri="{FF2B5EF4-FFF2-40B4-BE49-F238E27FC236}">
                <a16:creationId xmlns:a16="http://schemas.microsoft.com/office/drawing/2014/main" id="{61CE958B-F332-4C24-9595-7CAA785CC386}"/>
              </a:ext>
            </a:extLst>
          </p:cNvPr>
          <p:cNvSpPr/>
          <p:nvPr/>
        </p:nvSpPr>
        <p:spPr>
          <a:xfrm>
            <a:off x="8612777" y="3850055"/>
            <a:ext cx="1793966" cy="868768"/>
          </a:xfrm>
          <a:prstGeom prst="wedgeRoundRectCallout">
            <a:avLst>
              <a:gd name="adj1" fmla="val -73260"/>
              <a:gd name="adj2" fmla="val -53779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Specialized for matrix multiplication.</a:t>
            </a:r>
          </a:p>
        </p:txBody>
      </p:sp>
      <p:sp>
        <p:nvSpPr>
          <p:cNvPr id="378" name="Speech Bubble: Rectangle with Corners Rounded 377">
            <a:extLst>
              <a:ext uri="{FF2B5EF4-FFF2-40B4-BE49-F238E27FC236}">
                <a16:creationId xmlns:a16="http://schemas.microsoft.com/office/drawing/2014/main" id="{BA0EED55-110A-4BE2-94DC-753118F3573C}"/>
              </a:ext>
            </a:extLst>
          </p:cNvPr>
          <p:cNvSpPr/>
          <p:nvPr/>
        </p:nvSpPr>
        <p:spPr>
          <a:xfrm>
            <a:off x="8672116" y="5348138"/>
            <a:ext cx="1900090" cy="868768"/>
          </a:xfrm>
          <a:prstGeom prst="wedgeRoundRectCallout">
            <a:avLst>
              <a:gd name="adj1" fmla="val -78114"/>
              <a:gd name="adj2" fmla="val 9372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Transcendental functions.</a:t>
            </a:r>
          </a:p>
        </p:txBody>
      </p:sp>
    </p:spTree>
    <p:extLst>
      <p:ext uri="{BB962C8B-B14F-4D97-AF65-F5344CB8AC3E}">
        <p14:creationId xmlns:p14="http://schemas.microsoft.com/office/powerpoint/2010/main" val="27926327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F97BD-0BF7-4F7B-86CC-99400D055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of a Warp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C9541F-B19C-450C-B9B9-425591417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75BDB0-1250-4EA1-A0C2-1318E7454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55</a:t>
            </a:fld>
            <a:endParaRPr lang="en-US"/>
          </a:p>
        </p:txBody>
      </p:sp>
      <p:pic>
        <p:nvPicPr>
          <p:cNvPr id="6" name="Content Placeholder 5" descr="Icon&#10;&#10;Description automatically generated">
            <a:extLst>
              <a:ext uri="{FF2B5EF4-FFF2-40B4-BE49-F238E27FC236}">
                <a16:creationId xmlns:a16="http://schemas.microsoft.com/office/drawing/2014/main" id="{1E933513-4537-44EF-90A2-38740A0EB7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703" y="1097282"/>
            <a:ext cx="556115" cy="5561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0DB1FD-60D2-4131-B273-07EFA6A38F17}"/>
              </a:ext>
            </a:extLst>
          </p:cNvPr>
          <p:cNvSpPr txBox="1"/>
          <p:nvPr/>
        </p:nvSpPr>
        <p:spPr>
          <a:xfrm>
            <a:off x="2815866" y="1190672"/>
            <a:ext cx="5827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many threads can we run in parallel on our GPU?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DA1BCC-26D1-48C0-B6A8-8C2AEC34905E}"/>
              </a:ext>
            </a:extLst>
          </p:cNvPr>
          <p:cNvSpPr txBox="1"/>
          <p:nvPr/>
        </p:nvSpPr>
        <p:spPr>
          <a:xfrm>
            <a:off x="1689692" y="1740629"/>
            <a:ext cx="1419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Answer: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FDF666-B064-4AF9-8E53-5443F936F277}"/>
              </a:ext>
            </a:extLst>
          </p:cNvPr>
          <p:cNvSpPr txBox="1"/>
          <p:nvPr/>
        </p:nvSpPr>
        <p:spPr>
          <a:xfrm>
            <a:off x="3220256" y="1879128"/>
            <a:ext cx="592566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6 GPCs * 7 TPCs * 2 SMs/TPC * 4 PBs/SM * 16 threads</a:t>
            </a:r>
          </a:p>
          <a:p>
            <a:r>
              <a:rPr lang="en-US" dirty="0"/>
              <a:t>= 5,376 threads </a:t>
            </a:r>
          </a:p>
        </p:txBody>
      </p:sp>
      <p:pic>
        <p:nvPicPr>
          <p:cNvPr id="11" name="Content Placeholder 5" descr="Icon&#10;&#10;Description automatically generated">
            <a:extLst>
              <a:ext uri="{FF2B5EF4-FFF2-40B4-BE49-F238E27FC236}">
                <a16:creationId xmlns:a16="http://schemas.microsoft.com/office/drawing/2014/main" id="{607ACFA6-0058-4C4C-8FCB-AD06652CEE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701" y="2878988"/>
            <a:ext cx="556115" cy="5561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C9D782A-DCAE-4F6B-A61B-ADE882E81A60}"/>
              </a:ext>
            </a:extLst>
          </p:cNvPr>
          <p:cNvSpPr txBox="1"/>
          <p:nvPr/>
        </p:nvSpPr>
        <p:spPr>
          <a:xfrm>
            <a:off x="2815866" y="2972378"/>
            <a:ext cx="4515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 we afford to give each thread its PC?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0C5787-1128-48F9-B6F0-0B9E27CA898C}"/>
              </a:ext>
            </a:extLst>
          </p:cNvPr>
          <p:cNvSpPr txBox="1"/>
          <p:nvPr/>
        </p:nvSpPr>
        <p:spPr>
          <a:xfrm>
            <a:off x="1675142" y="3606806"/>
            <a:ext cx="1419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Answer: 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938E272D-B455-42FB-BAD7-FB6E8D5F9C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413" y="3319536"/>
            <a:ext cx="1036202" cy="1036202"/>
          </a:xfrm>
          <a:prstGeom prst="rect">
            <a:avLst/>
          </a:prstGeom>
        </p:spPr>
      </p:pic>
      <p:pic>
        <p:nvPicPr>
          <p:cNvPr id="16" name="Content Placeholder 5" descr="Icon&#10;&#10;Description automatically generated">
            <a:extLst>
              <a:ext uri="{FF2B5EF4-FFF2-40B4-BE49-F238E27FC236}">
                <a16:creationId xmlns:a16="http://schemas.microsoft.com/office/drawing/2014/main" id="{92BE6DB9-D385-4E4B-8A2E-169B5F4B87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079" y="4551543"/>
            <a:ext cx="556115" cy="55611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572A503-017B-4ACE-9086-FAC8965AE011}"/>
              </a:ext>
            </a:extLst>
          </p:cNvPr>
          <p:cNvSpPr txBox="1"/>
          <p:nvPr/>
        </p:nvSpPr>
        <p:spPr>
          <a:xfrm>
            <a:off x="2826245" y="4654584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do we do?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996607-58D8-4CEB-816E-728A0BC6511F}"/>
              </a:ext>
            </a:extLst>
          </p:cNvPr>
          <p:cNvSpPr txBox="1"/>
          <p:nvPr/>
        </p:nvSpPr>
        <p:spPr>
          <a:xfrm>
            <a:off x="1675142" y="5285113"/>
            <a:ext cx="1419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Answer: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141106-7D99-4B6E-B7CF-BCD250DF188B}"/>
              </a:ext>
            </a:extLst>
          </p:cNvPr>
          <p:cNvSpPr txBox="1"/>
          <p:nvPr/>
        </p:nvSpPr>
        <p:spPr>
          <a:xfrm>
            <a:off x="2961227" y="5377446"/>
            <a:ext cx="6673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 groups of 32 threads (a </a:t>
            </a:r>
            <a:r>
              <a:rPr lang="en-US" i="1" dirty="0">
                <a:solidFill>
                  <a:srgbClr val="0070C0"/>
                </a:solidFill>
              </a:rPr>
              <a:t>warp</a:t>
            </a:r>
            <a:r>
              <a:rPr lang="en-US" dirty="0"/>
              <a:t>). Give them the same PC. </a:t>
            </a:r>
            <a:br>
              <a:rPr lang="en-US" dirty="0"/>
            </a:br>
            <a:r>
              <a:rPr lang="en-US" dirty="0"/>
              <a:t>Make them execute in </a:t>
            </a:r>
            <a:r>
              <a:rPr lang="en-US" dirty="0">
                <a:solidFill>
                  <a:srgbClr val="E21A23"/>
                </a:solidFill>
              </a:rPr>
              <a:t>lockstep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9737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411C5-8E12-41CC-94EF-65FF3C4BB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of a Warp – II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B5C34-B09A-4CD5-9FD6-287D40BA1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5" y="1280160"/>
            <a:ext cx="8343248" cy="4351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 a warp, all the threads </a:t>
            </a:r>
            <a:r>
              <a:rPr lang="en-US" dirty="0">
                <a:solidFill>
                  <a:srgbClr val="0070C0"/>
                </a:solidFill>
              </a:rPr>
              <a:t>complete</a:t>
            </a:r>
            <a:r>
              <a:rPr lang="en-US" dirty="0"/>
              <a:t> the execution of an instruction </a:t>
            </a:r>
            <a:r>
              <a:rPr lang="en-US" dirty="0">
                <a:solidFill>
                  <a:srgbClr val="00B050"/>
                </a:solidFill>
              </a:rPr>
              <a:t>first</a:t>
            </a:r>
            <a:r>
              <a:rPr lang="en-US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Then they </a:t>
            </a:r>
            <a:r>
              <a:rPr lang="en-US" dirty="0">
                <a:solidFill>
                  <a:srgbClr val="E21A23"/>
                </a:solidFill>
              </a:rPr>
              <a:t>move</a:t>
            </a:r>
            <a:r>
              <a:rPr lang="en-US" dirty="0"/>
              <a:t> to the next instruction.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Assume we have 32 </a:t>
            </a:r>
            <a:r>
              <a:rPr lang="en-US" dirty="0">
                <a:solidFill>
                  <a:srgbClr val="720F11"/>
                </a:solidFill>
              </a:rPr>
              <a:t>threads</a:t>
            </a:r>
            <a:r>
              <a:rPr lang="en-US" dirty="0"/>
              <a:t> in a </a:t>
            </a:r>
            <a:r>
              <a:rPr lang="en-US" dirty="0">
                <a:solidFill>
                  <a:srgbClr val="0070C0"/>
                </a:solidFill>
              </a:rPr>
              <a:t>warp</a:t>
            </a:r>
            <a:r>
              <a:rPr lang="en-US" dirty="0"/>
              <a:t>, and 16 </a:t>
            </a:r>
            <a:r>
              <a:rPr lang="en-US" dirty="0">
                <a:solidFill>
                  <a:srgbClr val="00B050"/>
                </a:solidFill>
              </a:rPr>
              <a:t>cores</a:t>
            </a:r>
            <a:r>
              <a:rPr lang="en-US" dirty="0"/>
              <a:t>.</a:t>
            </a:r>
          </a:p>
          <a:p>
            <a:pPr marL="573088" lvl="1" indent="-342900"/>
            <a:r>
              <a:rPr lang="en-US" dirty="0"/>
              <a:t>The first group of 16 threads </a:t>
            </a:r>
            <a:r>
              <a:rPr lang="en-US" dirty="0">
                <a:solidFill>
                  <a:srgbClr val="0070C0"/>
                </a:solidFill>
              </a:rPr>
              <a:t>executes</a:t>
            </a:r>
          </a:p>
          <a:p>
            <a:pPr marL="573088" lvl="1" indent="-342900"/>
            <a:r>
              <a:rPr lang="en-US" dirty="0"/>
              <a:t>Then, the second group of 16 threads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executes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because of a </a:t>
            </a:r>
            <a:r>
              <a:rPr lang="en-US" dirty="0">
                <a:solidFill>
                  <a:srgbClr val="FF0000"/>
                </a:solidFill>
              </a:rPr>
              <a:t>long latency </a:t>
            </a:r>
            <a:r>
              <a:rPr lang="en-US" dirty="0"/>
              <a:t>operation, one of the threads needs to </a:t>
            </a:r>
            <a:r>
              <a:rPr lang="en-US" b="1" dirty="0">
                <a:solidFill>
                  <a:srgbClr val="FF0000"/>
                </a:solidFill>
              </a:rPr>
              <a:t>wait</a:t>
            </a:r>
            <a:r>
              <a:rPr lang="en-US" dirty="0"/>
              <a:t>, then the entire warp waits.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9204FE-509F-4AC7-8064-DA1AAD235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83CEA-878D-4FD4-A5AA-85399DBED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05306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A64AD-56FA-41FE-9B6C-F1D7A3287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9256" y="274322"/>
            <a:ext cx="6858000" cy="822960"/>
          </a:xfrm>
        </p:spPr>
        <p:txBody>
          <a:bodyPr/>
          <a:lstStyle/>
          <a:p>
            <a:r>
              <a:rPr lang="en-US" dirty="0"/>
              <a:t>What about code with conditional branches?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62BDB-BAC9-46C8-9D66-1EA6A9620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4606" y="4084318"/>
            <a:ext cx="6858000" cy="2194562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Predicated execution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Assume</a:t>
            </a:r>
            <a:r>
              <a:rPr lang="en-US" dirty="0">
                <a:solidFill>
                  <a:schemeClr val="tx1"/>
                </a:solidFill>
              </a:rPr>
              <a:t> two threads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Both the threads </a:t>
            </a:r>
            <a:r>
              <a:rPr lang="en-US" dirty="0">
                <a:solidFill>
                  <a:srgbClr val="00B050"/>
                </a:solidFill>
              </a:rPr>
              <a:t>process</a:t>
            </a:r>
            <a:r>
              <a:rPr lang="en-US" dirty="0">
                <a:solidFill>
                  <a:schemeClr val="tx1"/>
                </a:solidFill>
              </a:rPr>
              <a:t> all the instructions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Threads just ignore the instructions that are on the </a:t>
            </a:r>
            <a:r>
              <a:rPr lang="en-US" dirty="0">
                <a:solidFill>
                  <a:srgbClr val="E21A23"/>
                </a:solidFill>
              </a:rPr>
              <a:t>wrong path </a:t>
            </a:r>
            <a:r>
              <a:rPr lang="en-US" dirty="0">
                <a:solidFill>
                  <a:schemeClr val="tx1"/>
                </a:solidFill>
              </a:rPr>
              <a:t>(for them)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95AAC-2CBD-40F3-8C52-EAF22A1AA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31CDA3-E1DE-4D36-BD08-9747D4120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489922-B457-42DB-B062-1087F99A2A67}"/>
              </a:ext>
            </a:extLst>
          </p:cNvPr>
          <p:cNvSpPr txBox="1"/>
          <p:nvPr/>
        </p:nvSpPr>
        <p:spPr>
          <a:xfrm>
            <a:off x="4495800" y="843326"/>
            <a:ext cx="3200400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  <a:latin typeface="CMTT9"/>
              </a:rPr>
              <a:t>if </a:t>
            </a:r>
            <a:r>
              <a:rPr lang="en-US" sz="2000" dirty="0">
                <a:solidFill>
                  <a:srgbClr val="000000"/>
                </a:solidFill>
                <a:latin typeface="CMTT9"/>
              </a:rPr>
              <a:t>(x &gt; 0) {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  <a:latin typeface="CMTT9"/>
              </a:rPr>
              <a:t>	a = 1;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  <a:latin typeface="CMTT9"/>
              </a:rPr>
              <a:t>	b = a + 3;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  <a:latin typeface="CMTT9"/>
              </a:rPr>
              <a:t>	c = b * b;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  <a:latin typeface="CMTT9"/>
              </a:rPr>
              <a:t>} </a:t>
            </a:r>
            <a:r>
              <a:rPr lang="en-US" sz="2000" dirty="0">
                <a:solidFill>
                  <a:srgbClr val="0000FF"/>
                </a:solidFill>
                <a:latin typeface="CMTT9"/>
              </a:rPr>
              <a:t>else </a:t>
            </a:r>
            <a:r>
              <a:rPr lang="en-US" sz="2000" dirty="0">
                <a:solidFill>
                  <a:srgbClr val="000000"/>
                </a:solidFill>
                <a:latin typeface="CMTT9"/>
              </a:rPr>
              <a:t>{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  <a:latin typeface="CMTT9"/>
              </a:rPr>
              <a:t>	d = 3;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  <a:latin typeface="CMTT9"/>
              </a:rPr>
              <a:t>	c = d * d;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  <a:latin typeface="CMTT9"/>
              </a:rPr>
              <a:t>}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  <a:latin typeface="CMTT9"/>
              </a:rPr>
              <a:t>x = c;</a:t>
            </a:r>
            <a:endParaRPr lang="en-US" sz="2000" dirty="0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4EA95550-D789-4464-B2B9-AB78E97B3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438" y="203514"/>
            <a:ext cx="482288" cy="482288"/>
          </a:xfrm>
          <a:prstGeom prst="rect">
            <a:avLst/>
          </a:prstGeom>
        </p:spPr>
      </p:pic>
      <p:sp>
        <p:nvSpPr>
          <p:cNvPr id="6" name="Right Brace 5">
            <a:extLst>
              <a:ext uri="{FF2B5EF4-FFF2-40B4-BE49-F238E27FC236}">
                <a16:creationId xmlns:a16="http://schemas.microsoft.com/office/drawing/2014/main" id="{6E7A8852-5C14-4C0E-962F-1B4507FAD4C0}"/>
              </a:ext>
            </a:extLst>
          </p:cNvPr>
          <p:cNvSpPr/>
          <p:nvPr/>
        </p:nvSpPr>
        <p:spPr>
          <a:xfrm>
            <a:off x="7080070" y="1193075"/>
            <a:ext cx="235131" cy="957943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87B546A-F2C7-4A3B-961A-F8DA28B4DB4E}"/>
              </a:ext>
            </a:extLst>
          </p:cNvPr>
          <p:cNvSpPr/>
          <p:nvPr/>
        </p:nvSpPr>
        <p:spPr>
          <a:xfrm>
            <a:off x="7794171" y="1389019"/>
            <a:ext cx="1820092" cy="61395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Executed by Thread 1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177BFE7F-D52B-4C70-AABA-ACA0B9B66416}"/>
              </a:ext>
            </a:extLst>
          </p:cNvPr>
          <p:cNvSpPr/>
          <p:nvPr/>
        </p:nvSpPr>
        <p:spPr>
          <a:xfrm>
            <a:off x="7100753" y="2313676"/>
            <a:ext cx="235131" cy="732777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CDB032B-975C-4A8C-B420-86891148F5FD}"/>
              </a:ext>
            </a:extLst>
          </p:cNvPr>
          <p:cNvSpPr/>
          <p:nvPr/>
        </p:nvSpPr>
        <p:spPr>
          <a:xfrm>
            <a:off x="7794171" y="2439275"/>
            <a:ext cx="1820092" cy="61395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Executed by Thread 2</a:t>
            </a:r>
          </a:p>
        </p:txBody>
      </p:sp>
    </p:spTree>
    <p:extLst>
      <p:ext uri="{BB962C8B-B14F-4D97-AF65-F5344CB8AC3E}">
        <p14:creationId xmlns:p14="http://schemas.microsoft.com/office/powerpoint/2010/main" val="273809013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C152C-6E58-4E17-8D8F-538B3FF3E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Predicated Execution: Previous example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7B0880-39B3-4081-97C2-6445DC63B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AEEA71-8263-4AEA-8B89-5563348E1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58</a:t>
            </a:fld>
            <a:endParaRPr lang="en-US"/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73A8593F-3D09-4EB2-B674-0BBE496A4BA9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142678" y="1910556"/>
            <a:ext cx="5595938" cy="303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3EB3BBB0-B26D-4870-88D3-93B614BC09A1}"/>
              </a:ext>
            </a:extLst>
          </p:cNvPr>
          <p:cNvSpPr>
            <a:spLocks noEditPoints="1"/>
          </p:cNvSpPr>
          <p:nvPr/>
        </p:nvSpPr>
        <p:spPr bwMode="auto">
          <a:xfrm>
            <a:off x="3241103" y="2348706"/>
            <a:ext cx="39688" cy="173038"/>
          </a:xfrm>
          <a:custGeom>
            <a:avLst/>
            <a:gdLst>
              <a:gd name="T0" fmla="*/ 0 w 32"/>
              <a:gd name="T1" fmla="*/ 38 h 137"/>
              <a:gd name="T2" fmla="*/ 32 w 32"/>
              <a:gd name="T3" fmla="*/ 38 h 137"/>
              <a:gd name="T4" fmla="*/ 32 w 32"/>
              <a:gd name="T5" fmla="*/ 137 h 137"/>
              <a:gd name="T6" fmla="*/ 0 w 32"/>
              <a:gd name="T7" fmla="*/ 137 h 137"/>
              <a:gd name="T8" fmla="*/ 0 w 32"/>
              <a:gd name="T9" fmla="*/ 38 h 137"/>
              <a:gd name="T10" fmla="*/ 0 w 32"/>
              <a:gd name="T11" fmla="*/ 0 h 137"/>
              <a:gd name="T12" fmla="*/ 32 w 32"/>
              <a:gd name="T13" fmla="*/ 0 h 137"/>
              <a:gd name="T14" fmla="*/ 32 w 32"/>
              <a:gd name="T15" fmla="*/ 25 h 137"/>
              <a:gd name="T16" fmla="*/ 0 w 32"/>
              <a:gd name="T17" fmla="*/ 25 h 137"/>
              <a:gd name="T18" fmla="*/ 0 w 32"/>
              <a:gd name="T19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" h="137">
                <a:moveTo>
                  <a:pt x="0" y="38"/>
                </a:moveTo>
                <a:lnTo>
                  <a:pt x="32" y="38"/>
                </a:lnTo>
                <a:lnTo>
                  <a:pt x="32" y="137"/>
                </a:lnTo>
                <a:lnTo>
                  <a:pt x="0" y="137"/>
                </a:lnTo>
                <a:lnTo>
                  <a:pt x="0" y="38"/>
                </a:lnTo>
                <a:close/>
                <a:moveTo>
                  <a:pt x="0" y="0"/>
                </a:moveTo>
                <a:lnTo>
                  <a:pt x="32" y="0"/>
                </a:lnTo>
                <a:lnTo>
                  <a:pt x="32" y="25"/>
                </a:lnTo>
                <a:lnTo>
                  <a:pt x="0" y="25"/>
                </a:lnTo>
                <a:lnTo>
                  <a:pt x="0" y="0"/>
                </a:lnTo>
                <a:close/>
              </a:path>
            </a:pathLst>
          </a:custGeom>
          <a:solidFill>
            <a:srgbClr val="2113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9869DD4B-9971-455C-8369-430E165B8770}"/>
              </a:ext>
            </a:extLst>
          </p:cNvPr>
          <p:cNvSpPr>
            <a:spLocks/>
          </p:cNvSpPr>
          <p:nvPr/>
        </p:nvSpPr>
        <p:spPr bwMode="auto">
          <a:xfrm>
            <a:off x="3304604" y="2348706"/>
            <a:ext cx="98425" cy="173038"/>
          </a:xfrm>
          <a:custGeom>
            <a:avLst/>
            <a:gdLst>
              <a:gd name="T0" fmla="*/ 77 w 77"/>
              <a:gd name="T1" fmla="*/ 0 h 137"/>
              <a:gd name="T2" fmla="*/ 77 w 77"/>
              <a:gd name="T3" fmla="*/ 20 h 137"/>
              <a:gd name="T4" fmla="*/ 59 w 77"/>
              <a:gd name="T5" fmla="*/ 20 h 137"/>
              <a:gd name="T6" fmla="*/ 50 w 77"/>
              <a:gd name="T7" fmla="*/ 23 h 137"/>
              <a:gd name="T8" fmla="*/ 47 w 77"/>
              <a:gd name="T9" fmla="*/ 31 h 137"/>
              <a:gd name="T10" fmla="*/ 47 w 77"/>
              <a:gd name="T11" fmla="*/ 38 h 137"/>
              <a:gd name="T12" fmla="*/ 74 w 77"/>
              <a:gd name="T13" fmla="*/ 38 h 137"/>
              <a:gd name="T14" fmla="*/ 74 w 77"/>
              <a:gd name="T15" fmla="*/ 61 h 137"/>
              <a:gd name="T16" fmla="*/ 47 w 77"/>
              <a:gd name="T17" fmla="*/ 61 h 137"/>
              <a:gd name="T18" fmla="*/ 47 w 77"/>
              <a:gd name="T19" fmla="*/ 137 h 137"/>
              <a:gd name="T20" fmla="*/ 16 w 77"/>
              <a:gd name="T21" fmla="*/ 137 h 137"/>
              <a:gd name="T22" fmla="*/ 16 w 77"/>
              <a:gd name="T23" fmla="*/ 61 h 137"/>
              <a:gd name="T24" fmla="*/ 0 w 77"/>
              <a:gd name="T25" fmla="*/ 61 h 137"/>
              <a:gd name="T26" fmla="*/ 0 w 77"/>
              <a:gd name="T27" fmla="*/ 38 h 137"/>
              <a:gd name="T28" fmla="*/ 16 w 77"/>
              <a:gd name="T29" fmla="*/ 38 h 137"/>
              <a:gd name="T30" fmla="*/ 16 w 77"/>
              <a:gd name="T31" fmla="*/ 31 h 137"/>
              <a:gd name="T32" fmla="*/ 25 w 77"/>
              <a:gd name="T33" fmla="*/ 7 h 137"/>
              <a:gd name="T34" fmla="*/ 53 w 77"/>
              <a:gd name="T35" fmla="*/ 0 h 137"/>
              <a:gd name="T36" fmla="*/ 77 w 77"/>
              <a:gd name="T37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7" h="137">
                <a:moveTo>
                  <a:pt x="77" y="0"/>
                </a:moveTo>
                <a:lnTo>
                  <a:pt x="77" y="20"/>
                </a:lnTo>
                <a:lnTo>
                  <a:pt x="59" y="20"/>
                </a:lnTo>
                <a:cubicBezTo>
                  <a:pt x="55" y="20"/>
                  <a:pt x="52" y="21"/>
                  <a:pt x="50" y="23"/>
                </a:cubicBezTo>
                <a:cubicBezTo>
                  <a:pt x="48" y="24"/>
                  <a:pt x="47" y="27"/>
                  <a:pt x="47" y="31"/>
                </a:cubicBezTo>
                <a:lnTo>
                  <a:pt x="47" y="38"/>
                </a:lnTo>
                <a:lnTo>
                  <a:pt x="74" y="38"/>
                </a:lnTo>
                <a:lnTo>
                  <a:pt x="74" y="61"/>
                </a:lnTo>
                <a:lnTo>
                  <a:pt x="47" y="61"/>
                </a:lnTo>
                <a:lnTo>
                  <a:pt x="47" y="137"/>
                </a:lnTo>
                <a:lnTo>
                  <a:pt x="16" y="137"/>
                </a:lnTo>
                <a:lnTo>
                  <a:pt x="16" y="61"/>
                </a:lnTo>
                <a:lnTo>
                  <a:pt x="0" y="61"/>
                </a:lnTo>
                <a:lnTo>
                  <a:pt x="0" y="38"/>
                </a:lnTo>
                <a:lnTo>
                  <a:pt x="16" y="38"/>
                </a:lnTo>
                <a:lnTo>
                  <a:pt x="16" y="31"/>
                </a:lnTo>
                <a:cubicBezTo>
                  <a:pt x="16" y="20"/>
                  <a:pt x="19" y="12"/>
                  <a:pt x="25" y="7"/>
                </a:cubicBezTo>
                <a:cubicBezTo>
                  <a:pt x="31" y="2"/>
                  <a:pt x="40" y="0"/>
                  <a:pt x="53" y="0"/>
                </a:cubicBezTo>
                <a:lnTo>
                  <a:pt x="77" y="0"/>
                </a:lnTo>
                <a:close/>
              </a:path>
            </a:pathLst>
          </a:custGeom>
          <a:solidFill>
            <a:srgbClr val="2113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F95ADE4D-0E30-4A6F-81BF-0DDE8BC481E2}"/>
              </a:ext>
            </a:extLst>
          </p:cNvPr>
          <p:cNvSpPr>
            <a:spLocks/>
          </p:cNvSpPr>
          <p:nvPr/>
        </p:nvSpPr>
        <p:spPr bwMode="auto">
          <a:xfrm>
            <a:off x="3493517" y="2348706"/>
            <a:ext cx="49213" cy="203200"/>
          </a:xfrm>
          <a:custGeom>
            <a:avLst/>
            <a:gdLst>
              <a:gd name="T0" fmla="*/ 40 w 40"/>
              <a:gd name="T1" fmla="*/ 0 h 161"/>
              <a:gd name="T2" fmla="*/ 23 w 40"/>
              <a:gd name="T3" fmla="*/ 40 h 161"/>
              <a:gd name="T4" fmla="*/ 17 w 40"/>
              <a:gd name="T5" fmla="*/ 80 h 161"/>
              <a:gd name="T6" fmla="*/ 23 w 40"/>
              <a:gd name="T7" fmla="*/ 121 h 161"/>
              <a:gd name="T8" fmla="*/ 40 w 40"/>
              <a:gd name="T9" fmla="*/ 161 h 161"/>
              <a:gd name="T10" fmla="*/ 26 w 40"/>
              <a:gd name="T11" fmla="*/ 161 h 161"/>
              <a:gd name="T12" fmla="*/ 6 w 40"/>
              <a:gd name="T13" fmla="*/ 120 h 161"/>
              <a:gd name="T14" fmla="*/ 0 w 40"/>
              <a:gd name="T15" fmla="*/ 80 h 161"/>
              <a:gd name="T16" fmla="*/ 6 w 40"/>
              <a:gd name="T17" fmla="*/ 41 h 161"/>
              <a:gd name="T18" fmla="*/ 26 w 40"/>
              <a:gd name="T19" fmla="*/ 0 h 161"/>
              <a:gd name="T20" fmla="*/ 40 w 40"/>
              <a:gd name="T21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0" h="161">
                <a:moveTo>
                  <a:pt x="40" y="0"/>
                </a:moveTo>
                <a:cubicBezTo>
                  <a:pt x="32" y="13"/>
                  <a:pt x="26" y="27"/>
                  <a:pt x="23" y="40"/>
                </a:cubicBezTo>
                <a:cubicBezTo>
                  <a:pt x="19" y="53"/>
                  <a:pt x="17" y="67"/>
                  <a:pt x="17" y="80"/>
                </a:cubicBezTo>
                <a:cubicBezTo>
                  <a:pt x="17" y="94"/>
                  <a:pt x="19" y="108"/>
                  <a:pt x="23" y="121"/>
                </a:cubicBezTo>
                <a:cubicBezTo>
                  <a:pt x="26" y="134"/>
                  <a:pt x="32" y="148"/>
                  <a:pt x="40" y="161"/>
                </a:cubicBezTo>
                <a:lnTo>
                  <a:pt x="26" y="161"/>
                </a:lnTo>
                <a:cubicBezTo>
                  <a:pt x="17" y="147"/>
                  <a:pt x="11" y="134"/>
                  <a:pt x="6" y="120"/>
                </a:cubicBezTo>
                <a:cubicBezTo>
                  <a:pt x="2" y="107"/>
                  <a:pt x="0" y="94"/>
                  <a:pt x="0" y="80"/>
                </a:cubicBezTo>
                <a:cubicBezTo>
                  <a:pt x="0" y="67"/>
                  <a:pt x="2" y="54"/>
                  <a:pt x="6" y="41"/>
                </a:cubicBezTo>
                <a:cubicBezTo>
                  <a:pt x="10" y="27"/>
                  <a:pt x="17" y="14"/>
                  <a:pt x="26" y="0"/>
                </a:cubicBez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8">
            <a:extLst>
              <a:ext uri="{FF2B5EF4-FFF2-40B4-BE49-F238E27FC236}">
                <a16:creationId xmlns:a16="http://schemas.microsoft.com/office/drawing/2014/main" id="{4469A268-C7C9-4058-A8FE-E86031FA05F0}"/>
              </a:ext>
            </a:extLst>
          </p:cNvPr>
          <p:cNvSpPr>
            <a:spLocks/>
          </p:cNvSpPr>
          <p:nvPr/>
        </p:nvSpPr>
        <p:spPr bwMode="auto">
          <a:xfrm>
            <a:off x="3641153" y="2397920"/>
            <a:ext cx="122238" cy="123825"/>
          </a:xfrm>
          <a:custGeom>
            <a:avLst/>
            <a:gdLst>
              <a:gd name="T0" fmla="*/ 94 w 96"/>
              <a:gd name="T1" fmla="*/ 0 h 99"/>
              <a:gd name="T2" fmla="*/ 58 w 96"/>
              <a:gd name="T3" fmla="*/ 48 h 99"/>
              <a:gd name="T4" fmla="*/ 96 w 96"/>
              <a:gd name="T5" fmla="*/ 99 h 99"/>
              <a:gd name="T6" fmla="*/ 77 w 96"/>
              <a:gd name="T7" fmla="*/ 99 h 99"/>
              <a:gd name="T8" fmla="*/ 48 w 96"/>
              <a:gd name="T9" fmla="*/ 60 h 99"/>
              <a:gd name="T10" fmla="*/ 19 w 96"/>
              <a:gd name="T11" fmla="*/ 99 h 99"/>
              <a:gd name="T12" fmla="*/ 0 w 96"/>
              <a:gd name="T13" fmla="*/ 99 h 99"/>
              <a:gd name="T14" fmla="*/ 38 w 96"/>
              <a:gd name="T15" fmla="*/ 47 h 99"/>
              <a:gd name="T16" fmla="*/ 3 w 96"/>
              <a:gd name="T17" fmla="*/ 0 h 99"/>
              <a:gd name="T18" fmla="*/ 22 w 96"/>
              <a:gd name="T19" fmla="*/ 0 h 99"/>
              <a:gd name="T20" fmla="*/ 48 w 96"/>
              <a:gd name="T21" fmla="*/ 35 h 99"/>
              <a:gd name="T22" fmla="*/ 75 w 96"/>
              <a:gd name="T23" fmla="*/ 0 h 99"/>
              <a:gd name="T24" fmla="*/ 94 w 96"/>
              <a:gd name="T25" fmla="*/ 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6" h="99">
                <a:moveTo>
                  <a:pt x="94" y="0"/>
                </a:moveTo>
                <a:lnTo>
                  <a:pt x="58" y="48"/>
                </a:lnTo>
                <a:lnTo>
                  <a:pt x="96" y="99"/>
                </a:lnTo>
                <a:lnTo>
                  <a:pt x="77" y="99"/>
                </a:lnTo>
                <a:lnTo>
                  <a:pt x="48" y="60"/>
                </a:lnTo>
                <a:lnTo>
                  <a:pt x="19" y="99"/>
                </a:lnTo>
                <a:lnTo>
                  <a:pt x="0" y="99"/>
                </a:lnTo>
                <a:lnTo>
                  <a:pt x="38" y="47"/>
                </a:lnTo>
                <a:lnTo>
                  <a:pt x="3" y="0"/>
                </a:lnTo>
                <a:lnTo>
                  <a:pt x="22" y="0"/>
                </a:lnTo>
                <a:lnTo>
                  <a:pt x="48" y="35"/>
                </a:lnTo>
                <a:lnTo>
                  <a:pt x="75" y="0"/>
                </a:lnTo>
                <a:lnTo>
                  <a:pt x="9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203AB66A-BAF0-40D2-BAF6-19240A4CFE1A}"/>
              </a:ext>
            </a:extLst>
          </p:cNvPr>
          <p:cNvSpPr>
            <a:spLocks/>
          </p:cNvSpPr>
          <p:nvPr/>
        </p:nvSpPr>
        <p:spPr bwMode="auto">
          <a:xfrm>
            <a:off x="3866579" y="2389981"/>
            <a:ext cx="142875" cy="122238"/>
          </a:xfrm>
          <a:custGeom>
            <a:avLst/>
            <a:gdLst>
              <a:gd name="T0" fmla="*/ 0 w 113"/>
              <a:gd name="T1" fmla="*/ 16 h 97"/>
              <a:gd name="T2" fmla="*/ 0 w 113"/>
              <a:gd name="T3" fmla="*/ 0 h 97"/>
              <a:gd name="T4" fmla="*/ 113 w 113"/>
              <a:gd name="T5" fmla="*/ 41 h 97"/>
              <a:gd name="T6" fmla="*/ 113 w 113"/>
              <a:gd name="T7" fmla="*/ 56 h 97"/>
              <a:gd name="T8" fmla="*/ 0 w 113"/>
              <a:gd name="T9" fmla="*/ 97 h 97"/>
              <a:gd name="T10" fmla="*/ 0 w 113"/>
              <a:gd name="T11" fmla="*/ 81 h 97"/>
              <a:gd name="T12" fmla="*/ 91 w 113"/>
              <a:gd name="T13" fmla="*/ 49 h 97"/>
              <a:gd name="T14" fmla="*/ 0 w 113"/>
              <a:gd name="T15" fmla="*/ 16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3" h="97">
                <a:moveTo>
                  <a:pt x="0" y="16"/>
                </a:moveTo>
                <a:lnTo>
                  <a:pt x="0" y="0"/>
                </a:lnTo>
                <a:lnTo>
                  <a:pt x="113" y="41"/>
                </a:lnTo>
                <a:lnTo>
                  <a:pt x="113" y="56"/>
                </a:lnTo>
                <a:lnTo>
                  <a:pt x="0" y="97"/>
                </a:lnTo>
                <a:lnTo>
                  <a:pt x="0" y="81"/>
                </a:lnTo>
                <a:lnTo>
                  <a:pt x="91" y="49"/>
                </a:lnTo>
                <a:lnTo>
                  <a:pt x="0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2BCABA44-61A4-4816-9AFB-80B2E21EDAF1}"/>
              </a:ext>
            </a:extLst>
          </p:cNvPr>
          <p:cNvSpPr>
            <a:spLocks noEditPoints="1"/>
          </p:cNvSpPr>
          <p:nvPr/>
        </p:nvSpPr>
        <p:spPr bwMode="auto">
          <a:xfrm>
            <a:off x="4122166" y="2353469"/>
            <a:ext cx="114300" cy="173038"/>
          </a:xfrm>
          <a:custGeom>
            <a:avLst/>
            <a:gdLst>
              <a:gd name="T0" fmla="*/ 46 w 91"/>
              <a:gd name="T1" fmla="*/ 14 h 137"/>
              <a:gd name="T2" fmla="*/ 25 w 91"/>
              <a:gd name="T3" fmla="*/ 28 h 137"/>
              <a:gd name="T4" fmla="*/ 18 w 91"/>
              <a:gd name="T5" fmla="*/ 68 h 137"/>
              <a:gd name="T6" fmla="*/ 25 w 91"/>
              <a:gd name="T7" fmla="*/ 109 h 137"/>
              <a:gd name="T8" fmla="*/ 46 w 91"/>
              <a:gd name="T9" fmla="*/ 123 h 137"/>
              <a:gd name="T10" fmla="*/ 66 w 91"/>
              <a:gd name="T11" fmla="*/ 109 h 137"/>
              <a:gd name="T12" fmla="*/ 73 w 91"/>
              <a:gd name="T13" fmla="*/ 68 h 137"/>
              <a:gd name="T14" fmla="*/ 66 w 91"/>
              <a:gd name="T15" fmla="*/ 28 h 137"/>
              <a:gd name="T16" fmla="*/ 46 w 91"/>
              <a:gd name="T17" fmla="*/ 14 h 137"/>
              <a:gd name="T18" fmla="*/ 46 w 91"/>
              <a:gd name="T19" fmla="*/ 0 h 137"/>
              <a:gd name="T20" fmla="*/ 80 w 91"/>
              <a:gd name="T21" fmla="*/ 17 h 137"/>
              <a:gd name="T22" fmla="*/ 91 w 91"/>
              <a:gd name="T23" fmla="*/ 68 h 137"/>
              <a:gd name="T24" fmla="*/ 80 w 91"/>
              <a:gd name="T25" fmla="*/ 119 h 137"/>
              <a:gd name="T26" fmla="*/ 46 w 91"/>
              <a:gd name="T27" fmla="*/ 137 h 137"/>
              <a:gd name="T28" fmla="*/ 12 w 91"/>
              <a:gd name="T29" fmla="*/ 119 h 137"/>
              <a:gd name="T30" fmla="*/ 0 w 91"/>
              <a:gd name="T31" fmla="*/ 68 h 137"/>
              <a:gd name="T32" fmla="*/ 12 w 91"/>
              <a:gd name="T33" fmla="*/ 17 h 137"/>
              <a:gd name="T34" fmla="*/ 46 w 91"/>
              <a:gd name="T35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1" h="137">
                <a:moveTo>
                  <a:pt x="46" y="14"/>
                </a:moveTo>
                <a:cubicBezTo>
                  <a:pt x="36" y="14"/>
                  <a:pt x="29" y="18"/>
                  <a:pt x="25" y="28"/>
                </a:cubicBezTo>
                <a:cubicBezTo>
                  <a:pt x="20" y="37"/>
                  <a:pt x="18" y="50"/>
                  <a:pt x="18" y="68"/>
                </a:cubicBezTo>
                <a:cubicBezTo>
                  <a:pt x="18" y="86"/>
                  <a:pt x="20" y="100"/>
                  <a:pt x="25" y="109"/>
                </a:cubicBezTo>
                <a:cubicBezTo>
                  <a:pt x="29" y="118"/>
                  <a:pt x="36" y="123"/>
                  <a:pt x="46" y="123"/>
                </a:cubicBezTo>
                <a:cubicBezTo>
                  <a:pt x="55" y="123"/>
                  <a:pt x="62" y="118"/>
                  <a:pt x="66" y="109"/>
                </a:cubicBezTo>
                <a:cubicBezTo>
                  <a:pt x="71" y="100"/>
                  <a:pt x="73" y="86"/>
                  <a:pt x="73" y="68"/>
                </a:cubicBezTo>
                <a:cubicBezTo>
                  <a:pt x="73" y="50"/>
                  <a:pt x="71" y="37"/>
                  <a:pt x="66" y="28"/>
                </a:cubicBezTo>
                <a:cubicBezTo>
                  <a:pt x="62" y="18"/>
                  <a:pt x="55" y="14"/>
                  <a:pt x="46" y="14"/>
                </a:cubicBezTo>
                <a:close/>
                <a:moveTo>
                  <a:pt x="46" y="0"/>
                </a:moveTo>
                <a:cubicBezTo>
                  <a:pt x="60" y="0"/>
                  <a:pt x="72" y="6"/>
                  <a:pt x="80" y="17"/>
                </a:cubicBezTo>
                <a:cubicBezTo>
                  <a:pt x="87" y="29"/>
                  <a:pt x="91" y="46"/>
                  <a:pt x="91" y="68"/>
                </a:cubicBezTo>
                <a:cubicBezTo>
                  <a:pt x="91" y="91"/>
                  <a:pt x="87" y="108"/>
                  <a:pt x="80" y="119"/>
                </a:cubicBezTo>
                <a:cubicBezTo>
                  <a:pt x="72" y="131"/>
                  <a:pt x="60" y="137"/>
                  <a:pt x="46" y="137"/>
                </a:cubicBezTo>
                <a:cubicBezTo>
                  <a:pt x="31" y="137"/>
                  <a:pt x="19" y="131"/>
                  <a:pt x="12" y="119"/>
                </a:cubicBezTo>
                <a:cubicBezTo>
                  <a:pt x="4" y="108"/>
                  <a:pt x="0" y="91"/>
                  <a:pt x="0" y="68"/>
                </a:cubicBezTo>
                <a:cubicBezTo>
                  <a:pt x="0" y="46"/>
                  <a:pt x="4" y="29"/>
                  <a:pt x="12" y="17"/>
                </a:cubicBezTo>
                <a:cubicBezTo>
                  <a:pt x="19" y="6"/>
                  <a:pt x="31" y="0"/>
                  <a:pt x="4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6EFA6859-EB90-414E-9F16-8C0D669F0D22}"/>
              </a:ext>
            </a:extLst>
          </p:cNvPr>
          <p:cNvSpPr>
            <a:spLocks/>
          </p:cNvSpPr>
          <p:nvPr/>
        </p:nvSpPr>
        <p:spPr bwMode="auto">
          <a:xfrm>
            <a:off x="4269803" y="2348706"/>
            <a:ext cx="52388" cy="203200"/>
          </a:xfrm>
          <a:custGeom>
            <a:avLst/>
            <a:gdLst>
              <a:gd name="T0" fmla="*/ 0 w 41"/>
              <a:gd name="T1" fmla="*/ 0 h 161"/>
              <a:gd name="T2" fmla="*/ 14 w 41"/>
              <a:gd name="T3" fmla="*/ 0 h 161"/>
              <a:gd name="T4" fmla="*/ 34 w 41"/>
              <a:gd name="T5" fmla="*/ 41 h 161"/>
              <a:gd name="T6" fmla="*/ 41 w 41"/>
              <a:gd name="T7" fmla="*/ 80 h 161"/>
              <a:gd name="T8" fmla="*/ 34 w 41"/>
              <a:gd name="T9" fmla="*/ 120 h 161"/>
              <a:gd name="T10" fmla="*/ 14 w 41"/>
              <a:gd name="T11" fmla="*/ 161 h 161"/>
              <a:gd name="T12" fmla="*/ 0 w 41"/>
              <a:gd name="T13" fmla="*/ 161 h 161"/>
              <a:gd name="T14" fmla="*/ 17 w 41"/>
              <a:gd name="T15" fmla="*/ 121 h 161"/>
              <a:gd name="T16" fmla="*/ 23 w 41"/>
              <a:gd name="T17" fmla="*/ 80 h 161"/>
              <a:gd name="T18" fmla="*/ 17 w 41"/>
              <a:gd name="T19" fmla="*/ 40 h 161"/>
              <a:gd name="T20" fmla="*/ 0 w 41"/>
              <a:gd name="T21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1" h="161">
                <a:moveTo>
                  <a:pt x="0" y="0"/>
                </a:moveTo>
                <a:lnTo>
                  <a:pt x="14" y="0"/>
                </a:lnTo>
                <a:cubicBezTo>
                  <a:pt x="23" y="14"/>
                  <a:pt x="30" y="27"/>
                  <a:pt x="34" y="41"/>
                </a:cubicBezTo>
                <a:cubicBezTo>
                  <a:pt x="38" y="54"/>
                  <a:pt x="41" y="67"/>
                  <a:pt x="41" y="80"/>
                </a:cubicBezTo>
                <a:cubicBezTo>
                  <a:pt x="41" y="94"/>
                  <a:pt x="38" y="107"/>
                  <a:pt x="34" y="120"/>
                </a:cubicBezTo>
                <a:cubicBezTo>
                  <a:pt x="30" y="134"/>
                  <a:pt x="23" y="147"/>
                  <a:pt x="14" y="161"/>
                </a:cubicBezTo>
                <a:lnTo>
                  <a:pt x="0" y="161"/>
                </a:lnTo>
                <a:cubicBezTo>
                  <a:pt x="8" y="148"/>
                  <a:pt x="14" y="134"/>
                  <a:pt x="17" y="121"/>
                </a:cubicBezTo>
                <a:cubicBezTo>
                  <a:pt x="21" y="108"/>
                  <a:pt x="23" y="94"/>
                  <a:pt x="23" y="80"/>
                </a:cubicBezTo>
                <a:cubicBezTo>
                  <a:pt x="23" y="67"/>
                  <a:pt x="21" y="53"/>
                  <a:pt x="17" y="40"/>
                </a:cubicBezTo>
                <a:cubicBezTo>
                  <a:pt x="14" y="27"/>
                  <a:pt x="8" y="13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12">
            <a:extLst>
              <a:ext uri="{FF2B5EF4-FFF2-40B4-BE49-F238E27FC236}">
                <a16:creationId xmlns:a16="http://schemas.microsoft.com/office/drawing/2014/main" id="{781B8BF5-7E2E-4584-A00D-0BE34DDBE47F}"/>
              </a:ext>
            </a:extLst>
          </p:cNvPr>
          <p:cNvSpPr>
            <a:spLocks/>
          </p:cNvSpPr>
          <p:nvPr/>
        </p:nvSpPr>
        <p:spPr bwMode="auto">
          <a:xfrm>
            <a:off x="4442841" y="2348706"/>
            <a:ext cx="88900" cy="211138"/>
          </a:xfrm>
          <a:custGeom>
            <a:avLst/>
            <a:gdLst>
              <a:gd name="T0" fmla="*/ 70 w 70"/>
              <a:gd name="T1" fmla="*/ 154 h 167"/>
              <a:gd name="T2" fmla="*/ 70 w 70"/>
              <a:gd name="T3" fmla="*/ 167 h 167"/>
              <a:gd name="T4" fmla="*/ 64 w 70"/>
              <a:gd name="T5" fmla="*/ 167 h 167"/>
              <a:gd name="T6" fmla="*/ 35 w 70"/>
              <a:gd name="T7" fmla="*/ 160 h 167"/>
              <a:gd name="T8" fmla="*/ 27 w 70"/>
              <a:gd name="T9" fmla="*/ 134 h 167"/>
              <a:gd name="T10" fmla="*/ 27 w 70"/>
              <a:gd name="T11" fmla="*/ 113 h 167"/>
              <a:gd name="T12" fmla="*/ 22 w 70"/>
              <a:gd name="T13" fmla="*/ 95 h 167"/>
              <a:gd name="T14" fmla="*/ 5 w 70"/>
              <a:gd name="T15" fmla="*/ 89 h 167"/>
              <a:gd name="T16" fmla="*/ 0 w 70"/>
              <a:gd name="T17" fmla="*/ 89 h 167"/>
              <a:gd name="T18" fmla="*/ 0 w 70"/>
              <a:gd name="T19" fmla="*/ 77 h 167"/>
              <a:gd name="T20" fmla="*/ 5 w 70"/>
              <a:gd name="T21" fmla="*/ 77 h 167"/>
              <a:gd name="T22" fmla="*/ 22 w 70"/>
              <a:gd name="T23" fmla="*/ 72 h 167"/>
              <a:gd name="T24" fmla="*/ 27 w 70"/>
              <a:gd name="T25" fmla="*/ 53 h 167"/>
              <a:gd name="T26" fmla="*/ 27 w 70"/>
              <a:gd name="T27" fmla="*/ 32 h 167"/>
              <a:gd name="T28" fmla="*/ 35 w 70"/>
              <a:gd name="T29" fmla="*/ 6 h 167"/>
              <a:gd name="T30" fmla="*/ 64 w 70"/>
              <a:gd name="T31" fmla="*/ 0 h 167"/>
              <a:gd name="T32" fmla="*/ 70 w 70"/>
              <a:gd name="T33" fmla="*/ 0 h 167"/>
              <a:gd name="T34" fmla="*/ 70 w 70"/>
              <a:gd name="T35" fmla="*/ 12 h 167"/>
              <a:gd name="T36" fmla="*/ 64 w 70"/>
              <a:gd name="T37" fmla="*/ 12 h 167"/>
              <a:gd name="T38" fmla="*/ 47 w 70"/>
              <a:gd name="T39" fmla="*/ 16 h 167"/>
              <a:gd name="T40" fmla="*/ 43 w 70"/>
              <a:gd name="T41" fmla="*/ 32 h 167"/>
              <a:gd name="T42" fmla="*/ 43 w 70"/>
              <a:gd name="T43" fmla="*/ 54 h 167"/>
              <a:gd name="T44" fmla="*/ 39 w 70"/>
              <a:gd name="T45" fmla="*/ 75 h 167"/>
              <a:gd name="T46" fmla="*/ 26 w 70"/>
              <a:gd name="T47" fmla="*/ 83 h 167"/>
              <a:gd name="T48" fmla="*/ 39 w 70"/>
              <a:gd name="T49" fmla="*/ 92 h 167"/>
              <a:gd name="T50" fmla="*/ 43 w 70"/>
              <a:gd name="T51" fmla="*/ 112 h 167"/>
              <a:gd name="T52" fmla="*/ 43 w 70"/>
              <a:gd name="T53" fmla="*/ 134 h 167"/>
              <a:gd name="T54" fmla="*/ 47 w 70"/>
              <a:gd name="T55" fmla="*/ 150 h 167"/>
              <a:gd name="T56" fmla="*/ 64 w 70"/>
              <a:gd name="T57" fmla="*/ 154 h 167"/>
              <a:gd name="T58" fmla="*/ 70 w 70"/>
              <a:gd name="T59" fmla="*/ 15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0" h="167">
                <a:moveTo>
                  <a:pt x="70" y="154"/>
                </a:moveTo>
                <a:lnTo>
                  <a:pt x="70" y="167"/>
                </a:lnTo>
                <a:lnTo>
                  <a:pt x="64" y="167"/>
                </a:lnTo>
                <a:cubicBezTo>
                  <a:pt x="49" y="167"/>
                  <a:pt x="40" y="165"/>
                  <a:pt x="35" y="160"/>
                </a:cubicBezTo>
                <a:cubicBezTo>
                  <a:pt x="30" y="156"/>
                  <a:pt x="27" y="147"/>
                  <a:pt x="27" y="134"/>
                </a:cubicBezTo>
                <a:lnTo>
                  <a:pt x="27" y="113"/>
                </a:lnTo>
                <a:cubicBezTo>
                  <a:pt x="27" y="104"/>
                  <a:pt x="25" y="98"/>
                  <a:pt x="22" y="95"/>
                </a:cubicBezTo>
                <a:cubicBezTo>
                  <a:pt x="19" y="91"/>
                  <a:pt x="13" y="89"/>
                  <a:pt x="5" y="89"/>
                </a:cubicBezTo>
                <a:lnTo>
                  <a:pt x="0" y="89"/>
                </a:lnTo>
                <a:lnTo>
                  <a:pt x="0" y="77"/>
                </a:lnTo>
                <a:lnTo>
                  <a:pt x="5" y="77"/>
                </a:lnTo>
                <a:cubicBezTo>
                  <a:pt x="13" y="77"/>
                  <a:pt x="19" y="75"/>
                  <a:pt x="22" y="72"/>
                </a:cubicBezTo>
                <a:cubicBezTo>
                  <a:pt x="25" y="68"/>
                  <a:pt x="27" y="62"/>
                  <a:pt x="27" y="53"/>
                </a:cubicBezTo>
                <a:lnTo>
                  <a:pt x="27" y="32"/>
                </a:lnTo>
                <a:cubicBezTo>
                  <a:pt x="27" y="19"/>
                  <a:pt x="30" y="10"/>
                  <a:pt x="35" y="6"/>
                </a:cubicBezTo>
                <a:cubicBezTo>
                  <a:pt x="40" y="2"/>
                  <a:pt x="49" y="0"/>
                  <a:pt x="64" y="0"/>
                </a:cubicBezTo>
                <a:lnTo>
                  <a:pt x="70" y="0"/>
                </a:lnTo>
                <a:lnTo>
                  <a:pt x="70" y="12"/>
                </a:lnTo>
                <a:lnTo>
                  <a:pt x="64" y="12"/>
                </a:lnTo>
                <a:cubicBezTo>
                  <a:pt x="55" y="12"/>
                  <a:pt x="50" y="14"/>
                  <a:pt x="47" y="16"/>
                </a:cubicBezTo>
                <a:cubicBezTo>
                  <a:pt x="45" y="19"/>
                  <a:pt x="43" y="24"/>
                  <a:pt x="43" y="32"/>
                </a:cubicBezTo>
                <a:lnTo>
                  <a:pt x="43" y="54"/>
                </a:lnTo>
                <a:cubicBezTo>
                  <a:pt x="43" y="64"/>
                  <a:pt x="42" y="70"/>
                  <a:pt x="39" y="75"/>
                </a:cubicBezTo>
                <a:cubicBezTo>
                  <a:pt x="37" y="79"/>
                  <a:pt x="32" y="82"/>
                  <a:pt x="26" y="83"/>
                </a:cubicBezTo>
                <a:cubicBezTo>
                  <a:pt x="32" y="85"/>
                  <a:pt x="37" y="88"/>
                  <a:pt x="39" y="92"/>
                </a:cubicBezTo>
                <a:cubicBezTo>
                  <a:pt x="42" y="96"/>
                  <a:pt x="43" y="103"/>
                  <a:pt x="43" y="112"/>
                </a:cubicBezTo>
                <a:lnTo>
                  <a:pt x="43" y="134"/>
                </a:lnTo>
                <a:cubicBezTo>
                  <a:pt x="43" y="142"/>
                  <a:pt x="45" y="148"/>
                  <a:pt x="47" y="150"/>
                </a:cubicBezTo>
                <a:cubicBezTo>
                  <a:pt x="50" y="153"/>
                  <a:pt x="55" y="154"/>
                  <a:pt x="64" y="154"/>
                </a:cubicBezTo>
                <a:lnTo>
                  <a:pt x="70" y="154"/>
                </a:lnTo>
                <a:close/>
              </a:path>
            </a:pathLst>
          </a:custGeom>
          <a:solidFill>
            <a:srgbClr val="8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3">
            <a:extLst>
              <a:ext uri="{FF2B5EF4-FFF2-40B4-BE49-F238E27FC236}">
                <a16:creationId xmlns:a16="http://schemas.microsoft.com/office/drawing/2014/main" id="{72E4B696-9FD8-4157-B95F-324D9C67469D}"/>
              </a:ext>
            </a:extLst>
          </p:cNvPr>
          <p:cNvSpPr>
            <a:spLocks noEditPoints="1"/>
          </p:cNvSpPr>
          <p:nvPr/>
        </p:nvSpPr>
        <p:spPr bwMode="auto">
          <a:xfrm>
            <a:off x="3664967" y="2678907"/>
            <a:ext cx="106363" cy="131763"/>
          </a:xfrm>
          <a:custGeom>
            <a:avLst/>
            <a:gdLst>
              <a:gd name="T0" fmla="*/ 51 w 84"/>
              <a:gd name="T1" fmla="*/ 52 h 104"/>
              <a:gd name="T2" fmla="*/ 24 w 84"/>
              <a:gd name="T3" fmla="*/ 57 h 104"/>
              <a:gd name="T4" fmla="*/ 16 w 84"/>
              <a:gd name="T5" fmla="*/ 72 h 104"/>
              <a:gd name="T6" fmla="*/ 22 w 84"/>
              <a:gd name="T7" fmla="*/ 86 h 104"/>
              <a:gd name="T8" fmla="*/ 37 w 84"/>
              <a:gd name="T9" fmla="*/ 91 h 104"/>
              <a:gd name="T10" fmla="*/ 59 w 84"/>
              <a:gd name="T11" fmla="*/ 81 h 104"/>
              <a:gd name="T12" fmla="*/ 67 w 84"/>
              <a:gd name="T13" fmla="*/ 56 h 104"/>
              <a:gd name="T14" fmla="*/ 67 w 84"/>
              <a:gd name="T15" fmla="*/ 52 h 104"/>
              <a:gd name="T16" fmla="*/ 51 w 84"/>
              <a:gd name="T17" fmla="*/ 52 h 104"/>
              <a:gd name="T18" fmla="*/ 84 w 84"/>
              <a:gd name="T19" fmla="*/ 45 h 104"/>
              <a:gd name="T20" fmla="*/ 84 w 84"/>
              <a:gd name="T21" fmla="*/ 102 h 104"/>
              <a:gd name="T22" fmla="*/ 67 w 84"/>
              <a:gd name="T23" fmla="*/ 102 h 104"/>
              <a:gd name="T24" fmla="*/ 67 w 84"/>
              <a:gd name="T25" fmla="*/ 87 h 104"/>
              <a:gd name="T26" fmla="*/ 53 w 84"/>
              <a:gd name="T27" fmla="*/ 100 h 104"/>
              <a:gd name="T28" fmla="*/ 33 w 84"/>
              <a:gd name="T29" fmla="*/ 104 h 104"/>
              <a:gd name="T30" fmla="*/ 9 w 84"/>
              <a:gd name="T31" fmla="*/ 96 h 104"/>
              <a:gd name="T32" fmla="*/ 0 w 84"/>
              <a:gd name="T33" fmla="*/ 73 h 104"/>
              <a:gd name="T34" fmla="*/ 11 w 84"/>
              <a:gd name="T35" fmla="*/ 48 h 104"/>
              <a:gd name="T36" fmla="*/ 44 w 84"/>
              <a:gd name="T37" fmla="*/ 39 h 104"/>
              <a:gd name="T38" fmla="*/ 67 w 84"/>
              <a:gd name="T39" fmla="*/ 39 h 104"/>
              <a:gd name="T40" fmla="*/ 67 w 84"/>
              <a:gd name="T41" fmla="*/ 38 h 104"/>
              <a:gd name="T42" fmla="*/ 60 w 84"/>
              <a:gd name="T43" fmla="*/ 20 h 104"/>
              <a:gd name="T44" fmla="*/ 39 w 84"/>
              <a:gd name="T45" fmla="*/ 14 h 104"/>
              <a:gd name="T46" fmla="*/ 23 w 84"/>
              <a:gd name="T47" fmla="*/ 16 h 104"/>
              <a:gd name="T48" fmla="*/ 7 w 84"/>
              <a:gd name="T49" fmla="*/ 22 h 104"/>
              <a:gd name="T50" fmla="*/ 7 w 84"/>
              <a:gd name="T51" fmla="*/ 7 h 104"/>
              <a:gd name="T52" fmla="*/ 24 w 84"/>
              <a:gd name="T53" fmla="*/ 2 h 104"/>
              <a:gd name="T54" fmla="*/ 41 w 84"/>
              <a:gd name="T55" fmla="*/ 0 h 104"/>
              <a:gd name="T56" fmla="*/ 73 w 84"/>
              <a:gd name="T57" fmla="*/ 11 h 104"/>
              <a:gd name="T58" fmla="*/ 84 w 84"/>
              <a:gd name="T59" fmla="*/ 45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4" h="104">
                <a:moveTo>
                  <a:pt x="51" y="52"/>
                </a:moveTo>
                <a:cubicBezTo>
                  <a:pt x="38" y="52"/>
                  <a:pt x="29" y="54"/>
                  <a:pt x="24" y="57"/>
                </a:cubicBezTo>
                <a:cubicBezTo>
                  <a:pt x="19" y="60"/>
                  <a:pt x="16" y="65"/>
                  <a:pt x="16" y="72"/>
                </a:cubicBezTo>
                <a:cubicBezTo>
                  <a:pt x="16" y="78"/>
                  <a:pt x="18" y="82"/>
                  <a:pt x="22" y="86"/>
                </a:cubicBezTo>
                <a:cubicBezTo>
                  <a:pt x="26" y="89"/>
                  <a:pt x="31" y="91"/>
                  <a:pt x="37" y="91"/>
                </a:cubicBezTo>
                <a:cubicBezTo>
                  <a:pt x="46" y="91"/>
                  <a:pt x="54" y="88"/>
                  <a:pt x="59" y="81"/>
                </a:cubicBezTo>
                <a:cubicBezTo>
                  <a:pt x="64" y="75"/>
                  <a:pt x="67" y="66"/>
                  <a:pt x="67" y="56"/>
                </a:cubicBezTo>
                <a:lnTo>
                  <a:pt x="67" y="52"/>
                </a:lnTo>
                <a:lnTo>
                  <a:pt x="51" y="52"/>
                </a:lnTo>
                <a:close/>
                <a:moveTo>
                  <a:pt x="84" y="45"/>
                </a:moveTo>
                <a:lnTo>
                  <a:pt x="84" y="102"/>
                </a:lnTo>
                <a:lnTo>
                  <a:pt x="67" y="102"/>
                </a:lnTo>
                <a:lnTo>
                  <a:pt x="67" y="87"/>
                </a:lnTo>
                <a:cubicBezTo>
                  <a:pt x="64" y="93"/>
                  <a:pt x="59" y="97"/>
                  <a:pt x="53" y="100"/>
                </a:cubicBezTo>
                <a:cubicBezTo>
                  <a:pt x="48" y="103"/>
                  <a:pt x="41" y="104"/>
                  <a:pt x="33" y="104"/>
                </a:cubicBezTo>
                <a:cubicBezTo>
                  <a:pt x="23" y="104"/>
                  <a:pt x="15" y="102"/>
                  <a:pt x="9" y="96"/>
                </a:cubicBezTo>
                <a:cubicBezTo>
                  <a:pt x="3" y="90"/>
                  <a:pt x="0" y="83"/>
                  <a:pt x="0" y="73"/>
                </a:cubicBezTo>
                <a:cubicBezTo>
                  <a:pt x="0" y="62"/>
                  <a:pt x="4" y="53"/>
                  <a:pt x="11" y="48"/>
                </a:cubicBezTo>
                <a:cubicBezTo>
                  <a:pt x="18" y="42"/>
                  <a:pt x="30" y="39"/>
                  <a:pt x="44" y="39"/>
                </a:cubicBezTo>
                <a:lnTo>
                  <a:pt x="67" y="39"/>
                </a:lnTo>
                <a:lnTo>
                  <a:pt x="67" y="38"/>
                </a:lnTo>
                <a:cubicBezTo>
                  <a:pt x="67" y="30"/>
                  <a:pt x="65" y="24"/>
                  <a:pt x="60" y="20"/>
                </a:cubicBezTo>
                <a:cubicBezTo>
                  <a:pt x="55" y="16"/>
                  <a:pt x="48" y="14"/>
                  <a:pt x="39" y="14"/>
                </a:cubicBezTo>
                <a:cubicBezTo>
                  <a:pt x="33" y="14"/>
                  <a:pt x="28" y="15"/>
                  <a:pt x="23" y="16"/>
                </a:cubicBezTo>
                <a:cubicBezTo>
                  <a:pt x="17" y="18"/>
                  <a:pt x="12" y="20"/>
                  <a:pt x="7" y="22"/>
                </a:cubicBezTo>
                <a:lnTo>
                  <a:pt x="7" y="7"/>
                </a:lnTo>
                <a:cubicBezTo>
                  <a:pt x="13" y="5"/>
                  <a:pt x="19" y="3"/>
                  <a:pt x="24" y="2"/>
                </a:cubicBezTo>
                <a:cubicBezTo>
                  <a:pt x="30" y="1"/>
                  <a:pt x="35" y="0"/>
                  <a:pt x="41" y="0"/>
                </a:cubicBezTo>
                <a:cubicBezTo>
                  <a:pt x="55" y="0"/>
                  <a:pt x="66" y="4"/>
                  <a:pt x="73" y="11"/>
                </a:cubicBezTo>
                <a:cubicBezTo>
                  <a:pt x="80" y="19"/>
                  <a:pt x="84" y="30"/>
                  <a:pt x="84" y="4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4">
            <a:extLst>
              <a:ext uri="{FF2B5EF4-FFF2-40B4-BE49-F238E27FC236}">
                <a16:creationId xmlns:a16="http://schemas.microsoft.com/office/drawing/2014/main" id="{EF378FCA-D4E6-4A5A-9D6A-3D0201885D32}"/>
              </a:ext>
            </a:extLst>
          </p:cNvPr>
          <p:cNvSpPr>
            <a:spLocks noEditPoints="1"/>
          </p:cNvSpPr>
          <p:nvPr/>
        </p:nvSpPr>
        <p:spPr bwMode="auto">
          <a:xfrm>
            <a:off x="3888804" y="2704306"/>
            <a:ext cx="142875" cy="65088"/>
          </a:xfrm>
          <a:custGeom>
            <a:avLst/>
            <a:gdLst>
              <a:gd name="T0" fmla="*/ 0 w 113"/>
              <a:gd name="T1" fmla="*/ 0 h 51"/>
              <a:gd name="T2" fmla="*/ 113 w 113"/>
              <a:gd name="T3" fmla="*/ 0 h 51"/>
              <a:gd name="T4" fmla="*/ 113 w 113"/>
              <a:gd name="T5" fmla="*/ 14 h 51"/>
              <a:gd name="T6" fmla="*/ 0 w 113"/>
              <a:gd name="T7" fmla="*/ 14 h 51"/>
              <a:gd name="T8" fmla="*/ 0 w 113"/>
              <a:gd name="T9" fmla="*/ 0 h 51"/>
              <a:gd name="T10" fmla="*/ 0 w 113"/>
              <a:gd name="T11" fmla="*/ 36 h 51"/>
              <a:gd name="T12" fmla="*/ 113 w 113"/>
              <a:gd name="T13" fmla="*/ 36 h 51"/>
              <a:gd name="T14" fmla="*/ 113 w 113"/>
              <a:gd name="T15" fmla="*/ 51 h 51"/>
              <a:gd name="T16" fmla="*/ 0 w 113"/>
              <a:gd name="T17" fmla="*/ 51 h 51"/>
              <a:gd name="T18" fmla="*/ 0 w 113"/>
              <a:gd name="T19" fmla="*/ 36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3" h="51">
                <a:moveTo>
                  <a:pt x="0" y="0"/>
                </a:moveTo>
                <a:lnTo>
                  <a:pt x="113" y="0"/>
                </a:lnTo>
                <a:lnTo>
                  <a:pt x="113" y="14"/>
                </a:lnTo>
                <a:lnTo>
                  <a:pt x="0" y="14"/>
                </a:lnTo>
                <a:lnTo>
                  <a:pt x="0" y="0"/>
                </a:lnTo>
                <a:close/>
                <a:moveTo>
                  <a:pt x="0" y="36"/>
                </a:moveTo>
                <a:lnTo>
                  <a:pt x="113" y="36"/>
                </a:lnTo>
                <a:lnTo>
                  <a:pt x="113" y="51"/>
                </a:lnTo>
                <a:lnTo>
                  <a:pt x="0" y="51"/>
                </a:lnTo>
                <a:lnTo>
                  <a:pt x="0" y="3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5">
            <a:extLst>
              <a:ext uri="{FF2B5EF4-FFF2-40B4-BE49-F238E27FC236}">
                <a16:creationId xmlns:a16="http://schemas.microsoft.com/office/drawing/2014/main" id="{A199DDE1-25C9-4C6B-AAB0-A820E8434203}"/>
              </a:ext>
            </a:extLst>
          </p:cNvPr>
          <p:cNvSpPr>
            <a:spLocks/>
          </p:cNvSpPr>
          <p:nvPr/>
        </p:nvSpPr>
        <p:spPr bwMode="auto">
          <a:xfrm>
            <a:off x="4153917" y="2642394"/>
            <a:ext cx="98425" cy="165100"/>
          </a:xfrm>
          <a:custGeom>
            <a:avLst/>
            <a:gdLst>
              <a:gd name="T0" fmla="*/ 3 w 79"/>
              <a:gd name="T1" fmla="*/ 117 h 132"/>
              <a:gd name="T2" fmla="*/ 32 w 79"/>
              <a:gd name="T3" fmla="*/ 117 h 132"/>
              <a:gd name="T4" fmla="*/ 32 w 79"/>
              <a:gd name="T5" fmla="*/ 16 h 132"/>
              <a:gd name="T6" fmla="*/ 0 w 79"/>
              <a:gd name="T7" fmla="*/ 22 h 132"/>
              <a:gd name="T8" fmla="*/ 0 w 79"/>
              <a:gd name="T9" fmla="*/ 6 h 132"/>
              <a:gd name="T10" fmla="*/ 32 w 79"/>
              <a:gd name="T11" fmla="*/ 0 h 132"/>
              <a:gd name="T12" fmla="*/ 50 w 79"/>
              <a:gd name="T13" fmla="*/ 0 h 132"/>
              <a:gd name="T14" fmla="*/ 50 w 79"/>
              <a:gd name="T15" fmla="*/ 117 h 132"/>
              <a:gd name="T16" fmla="*/ 79 w 79"/>
              <a:gd name="T17" fmla="*/ 117 h 132"/>
              <a:gd name="T18" fmla="*/ 79 w 79"/>
              <a:gd name="T19" fmla="*/ 132 h 132"/>
              <a:gd name="T20" fmla="*/ 3 w 79"/>
              <a:gd name="T21" fmla="*/ 132 h 132"/>
              <a:gd name="T22" fmla="*/ 3 w 79"/>
              <a:gd name="T23" fmla="*/ 117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9" h="132">
                <a:moveTo>
                  <a:pt x="3" y="117"/>
                </a:moveTo>
                <a:lnTo>
                  <a:pt x="32" y="117"/>
                </a:lnTo>
                <a:lnTo>
                  <a:pt x="32" y="16"/>
                </a:lnTo>
                <a:lnTo>
                  <a:pt x="0" y="22"/>
                </a:lnTo>
                <a:lnTo>
                  <a:pt x="0" y="6"/>
                </a:lnTo>
                <a:lnTo>
                  <a:pt x="32" y="0"/>
                </a:lnTo>
                <a:lnTo>
                  <a:pt x="50" y="0"/>
                </a:lnTo>
                <a:lnTo>
                  <a:pt x="50" y="117"/>
                </a:lnTo>
                <a:lnTo>
                  <a:pt x="79" y="117"/>
                </a:lnTo>
                <a:lnTo>
                  <a:pt x="79" y="132"/>
                </a:lnTo>
                <a:lnTo>
                  <a:pt x="3" y="132"/>
                </a:lnTo>
                <a:lnTo>
                  <a:pt x="3" y="1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6">
            <a:extLst>
              <a:ext uri="{FF2B5EF4-FFF2-40B4-BE49-F238E27FC236}">
                <a16:creationId xmlns:a16="http://schemas.microsoft.com/office/drawing/2014/main" id="{938778AA-7108-46A0-A57D-48B2D3CF7374}"/>
              </a:ext>
            </a:extLst>
          </p:cNvPr>
          <p:cNvSpPr>
            <a:spLocks noEditPoints="1"/>
          </p:cNvSpPr>
          <p:nvPr/>
        </p:nvSpPr>
        <p:spPr bwMode="auto">
          <a:xfrm>
            <a:off x="4292028" y="2690020"/>
            <a:ext cx="33338" cy="144463"/>
          </a:xfrm>
          <a:custGeom>
            <a:avLst/>
            <a:gdLst>
              <a:gd name="T0" fmla="*/ 7 w 26"/>
              <a:gd name="T1" fmla="*/ 0 h 115"/>
              <a:gd name="T2" fmla="*/ 26 w 26"/>
              <a:gd name="T3" fmla="*/ 0 h 115"/>
              <a:gd name="T4" fmla="*/ 26 w 26"/>
              <a:gd name="T5" fmla="*/ 23 h 115"/>
              <a:gd name="T6" fmla="*/ 7 w 26"/>
              <a:gd name="T7" fmla="*/ 23 h 115"/>
              <a:gd name="T8" fmla="*/ 7 w 26"/>
              <a:gd name="T9" fmla="*/ 0 h 115"/>
              <a:gd name="T10" fmla="*/ 7 w 26"/>
              <a:gd name="T11" fmla="*/ 71 h 115"/>
              <a:gd name="T12" fmla="*/ 26 w 26"/>
              <a:gd name="T13" fmla="*/ 71 h 115"/>
              <a:gd name="T14" fmla="*/ 26 w 26"/>
              <a:gd name="T15" fmla="*/ 87 h 115"/>
              <a:gd name="T16" fmla="*/ 11 w 26"/>
              <a:gd name="T17" fmla="*/ 115 h 115"/>
              <a:gd name="T18" fmla="*/ 0 w 26"/>
              <a:gd name="T19" fmla="*/ 115 h 115"/>
              <a:gd name="T20" fmla="*/ 7 w 26"/>
              <a:gd name="T21" fmla="*/ 87 h 115"/>
              <a:gd name="T22" fmla="*/ 7 w 26"/>
              <a:gd name="T23" fmla="*/ 71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6" h="115">
                <a:moveTo>
                  <a:pt x="7" y="0"/>
                </a:moveTo>
                <a:lnTo>
                  <a:pt x="26" y="0"/>
                </a:lnTo>
                <a:lnTo>
                  <a:pt x="26" y="23"/>
                </a:lnTo>
                <a:lnTo>
                  <a:pt x="7" y="23"/>
                </a:lnTo>
                <a:lnTo>
                  <a:pt x="7" y="0"/>
                </a:lnTo>
                <a:close/>
                <a:moveTo>
                  <a:pt x="7" y="71"/>
                </a:moveTo>
                <a:lnTo>
                  <a:pt x="26" y="71"/>
                </a:lnTo>
                <a:lnTo>
                  <a:pt x="26" y="87"/>
                </a:lnTo>
                <a:lnTo>
                  <a:pt x="11" y="115"/>
                </a:lnTo>
                <a:lnTo>
                  <a:pt x="0" y="115"/>
                </a:lnTo>
                <a:lnTo>
                  <a:pt x="7" y="87"/>
                </a:lnTo>
                <a:lnTo>
                  <a:pt x="7" y="7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17">
            <a:extLst>
              <a:ext uri="{FF2B5EF4-FFF2-40B4-BE49-F238E27FC236}">
                <a16:creationId xmlns:a16="http://schemas.microsoft.com/office/drawing/2014/main" id="{8512D547-54E6-4882-84F3-9472AC22C8C5}"/>
              </a:ext>
            </a:extLst>
          </p:cNvPr>
          <p:cNvSpPr>
            <a:spLocks noEditPoints="1"/>
          </p:cNvSpPr>
          <p:nvPr/>
        </p:nvSpPr>
        <p:spPr bwMode="auto">
          <a:xfrm>
            <a:off x="3671317" y="2920207"/>
            <a:ext cx="112713" cy="176213"/>
          </a:xfrm>
          <a:custGeom>
            <a:avLst/>
            <a:gdLst>
              <a:gd name="T0" fmla="*/ 72 w 89"/>
              <a:gd name="T1" fmla="*/ 88 h 140"/>
              <a:gd name="T2" fmla="*/ 65 w 89"/>
              <a:gd name="T3" fmla="*/ 60 h 140"/>
              <a:gd name="T4" fmla="*/ 44 w 89"/>
              <a:gd name="T5" fmla="*/ 50 h 140"/>
              <a:gd name="T6" fmla="*/ 24 w 89"/>
              <a:gd name="T7" fmla="*/ 60 h 140"/>
              <a:gd name="T8" fmla="*/ 17 w 89"/>
              <a:gd name="T9" fmla="*/ 88 h 140"/>
              <a:gd name="T10" fmla="*/ 24 w 89"/>
              <a:gd name="T11" fmla="*/ 116 h 140"/>
              <a:gd name="T12" fmla="*/ 44 w 89"/>
              <a:gd name="T13" fmla="*/ 126 h 140"/>
              <a:gd name="T14" fmla="*/ 65 w 89"/>
              <a:gd name="T15" fmla="*/ 116 h 140"/>
              <a:gd name="T16" fmla="*/ 72 w 89"/>
              <a:gd name="T17" fmla="*/ 88 h 140"/>
              <a:gd name="T18" fmla="*/ 17 w 89"/>
              <a:gd name="T19" fmla="*/ 53 h 140"/>
              <a:gd name="T20" fmla="*/ 30 w 89"/>
              <a:gd name="T21" fmla="*/ 40 h 140"/>
              <a:gd name="T22" fmla="*/ 48 w 89"/>
              <a:gd name="T23" fmla="*/ 36 h 140"/>
              <a:gd name="T24" fmla="*/ 78 w 89"/>
              <a:gd name="T25" fmla="*/ 50 h 140"/>
              <a:gd name="T26" fmla="*/ 89 w 89"/>
              <a:gd name="T27" fmla="*/ 88 h 140"/>
              <a:gd name="T28" fmla="*/ 78 w 89"/>
              <a:gd name="T29" fmla="*/ 126 h 140"/>
              <a:gd name="T30" fmla="*/ 48 w 89"/>
              <a:gd name="T31" fmla="*/ 140 h 140"/>
              <a:gd name="T32" fmla="*/ 30 w 89"/>
              <a:gd name="T33" fmla="*/ 136 h 140"/>
              <a:gd name="T34" fmla="*/ 17 w 89"/>
              <a:gd name="T35" fmla="*/ 123 h 140"/>
              <a:gd name="T36" fmla="*/ 17 w 89"/>
              <a:gd name="T37" fmla="*/ 137 h 140"/>
              <a:gd name="T38" fmla="*/ 0 w 89"/>
              <a:gd name="T39" fmla="*/ 137 h 140"/>
              <a:gd name="T40" fmla="*/ 0 w 89"/>
              <a:gd name="T41" fmla="*/ 0 h 140"/>
              <a:gd name="T42" fmla="*/ 17 w 89"/>
              <a:gd name="T43" fmla="*/ 0 h 140"/>
              <a:gd name="T44" fmla="*/ 17 w 89"/>
              <a:gd name="T45" fmla="*/ 53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9" h="140">
                <a:moveTo>
                  <a:pt x="72" y="88"/>
                </a:moveTo>
                <a:cubicBezTo>
                  <a:pt x="72" y="76"/>
                  <a:pt x="70" y="67"/>
                  <a:pt x="65" y="60"/>
                </a:cubicBezTo>
                <a:cubicBezTo>
                  <a:pt x="60" y="53"/>
                  <a:pt x="53" y="50"/>
                  <a:pt x="44" y="50"/>
                </a:cubicBezTo>
                <a:cubicBezTo>
                  <a:pt x="36" y="50"/>
                  <a:pt x="29" y="53"/>
                  <a:pt x="24" y="60"/>
                </a:cubicBezTo>
                <a:cubicBezTo>
                  <a:pt x="19" y="67"/>
                  <a:pt x="17" y="76"/>
                  <a:pt x="17" y="88"/>
                </a:cubicBezTo>
                <a:cubicBezTo>
                  <a:pt x="17" y="100"/>
                  <a:pt x="19" y="109"/>
                  <a:pt x="24" y="116"/>
                </a:cubicBezTo>
                <a:cubicBezTo>
                  <a:pt x="29" y="123"/>
                  <a:pt x="36" y="126"/>
                  <a:pt x="44" y="126"/>
                </a:cubicBezTo>
                <a:cubicBezTo>
                  <a:pt x="53" y="126"/>
                  <a:pt x="60" y="123"/>
                  <a:pt x="65" y="116"/>
                </a:cubicBezTo>
                <a:cubicBezTo>
                  <a:pt x="70" y="109"/>
                  <a:pt x="72" y="100"/>
                  <a:pt x="72" y="88"/>
                </a:cubicBezTo>
                <a:close/>
                <a:moveTo>
                  <a:pt x="17" y="53"/>
                </a:moveTo>
                <a:cubicBezTo>
                  <a:pt x="20" y="47"/>
                  <a:pt x="24" y="43"/>
                  <a:pt x="30" y="40"/>
                </a:cubicBezTo>
                <a:cubicBezTo>
                  <a:pt x="35" y="37"/>
                  <a:pt x="41" y="36"/>
                  <a:pt x="48" y="36"/>
                </a:cubicBezTo>
                <a:cubicBezTo>
                  <a:pt x="60" y="36"/>
                  <a:pt x="70" y="41"/>
                  <a:pt x="78" y="50"/>
                </a:cubicBezTo>
                <a:cubicBezTo>
                  <a:pt x="85" y="60"/>
                  <a:pt x="89" y="72"/>
                  <a:pt x="89" y="88"/>
                </a:cubicBezTo>
                <a:cubicBezTo>
                  <a:pt x="89" y="103"/>
                  <a:pt x="85" y="116"/>
                  <a:pt x="78" y="126"/>
                </a:cubicBezTo>
                <a:cubicBezTo>
                  <a:pt x="70" y="135"/>
                  <a:pt x="60" y="140"/>
                  <a:pt x="48" y="140"/>
                </a:cubicBezTo>
                <a:cubicBezTo>
                  <a:pt x="41" y="140"/>
                  <a:pt x="35" y="139"/>
                  <a:pt x="30" y="136"/>
                </a:cubicBezTo>
                <a:cubicBezTo>
                  <a:pt x="24" y="133"/>
                  <a:pt x="20" y="128"/>
                  <a:pt x="17" y="123"/>
                </a:cubicBezTo>
                <a:lnTo>
                  <a:pt x="17" y="137"/>
                </a:lnTo>
                <a:lnTo>
                  <a:pt x="0" y="137"/>
                </a:lnTo>
                <a:lnTo>
                  <a:pt x="0" y="0"/>
                </a:lnTo>
                <a:lnTo>
                  <a:pt x="17" y="0"/>
                </a:lnTo>
                <a:lnTo>
                  <a:pt x="17" y="5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8">
            <a:extLst>
              <a:ext uri="{FF2B5EF4-FFF2-40B4-BE49-F238E27FC236}">
                <a16:creationId xmlns:a16="http://schemas.microsoft.com/office/drawing/2014/main" id="{2DDB0786-F6D2-438B-917A-65CABDA89110}"/>
              </a:ext>
            </a:extLst>
          </p:cNvPr>
          <p:cNvSpPr>
            <a:spLocks noEditPoints="1"/>
          </p:cNvSpPr>
          <p:nvPr/>
        </p:nvSpPr>
        <p:spPr bwMode="auto">
          <a:xfrm>
            <a:off x="3893567" y="2990056"/>
            <a:ext cx="142875" cy="63500"/>
          </a:xfrm>
          <a:custGeom>
            <a:avLst/>
            <a:gdLst>
              <a:gd name="T0" fmla="*/ 0 w 113"/>
              <a:gd name="T1" fmla="*/ 0 h 51"/>
              <a:gd name="T2" fmla="*/ 113 w 113"/>
              <a:gd name="T3" fmla="*/ 0 h 51"/>
              <a:gd name="T4" fmla="*/ 113 w 113"/>
              <a:gd name="T5" fmla="*/ 15 h 51"/>
              <a:gd name="T6" fmla="*/ 0 w 113"/>
              <a:gd name="T7" fmla="*/ 15 h 51"/>
              <a:gd name="T8" fmla="*/ 0 w 113"/>
              <a:gd name="T9" fmla="*/ 0 h 51"/>
              <a:gd name="T10" fmla="*/ 0 w 113"/>
              <a:gd name="T11" fmla="*/ 36 h 51"/>
              <a:gd name="T12" fmla="*/ 113 w 113"/>
              <a:gd name="T13" fmla="*/ 36 h 51"/>
              <a:gd name="T14" fmla="*/ 113 w 113"/>
              <a:gd name="T15" fmla="*/ 51 h 51"/>
              <a:gd name="T16" fmla="*/ 0 w 113"/>
              <a:gd name="T17" fmla="*/ 51 h 51"/>
              <a:gd name="T18" fmla="*/ 0 w 113"/>
              <a:gd name="T19" fmla="*/ 36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3" h="51">
                <a:moveTo>
                  <a:pt x="0" y="0"/>
                </a:moveTo>
                <a:lnTo>
                  <a:pt x="113" y="0"/>
                </a:lnTo>
                <a:lnTo>
                  <a:pt x="113" y="15"/>
                </a:lnTo>
                <a:lnTo>
                  <a:pt x="0" y="15"/>
                </a:lnTo>
                <a:lnTo>
                  <a:pt x="0" y="0"/>
                </a:lnTo>
                <a:close/>
                <a:moveTo>
                  <a:pt x="0" y="36"/>
                </a:moveTo>
                <a:lnTo>
                  <a:pt x="113" y="36"/>
                </a:lnTo>
                <a:lnTo>
                  <a:pt x="113" y="51"/>
                </a:lnTo>
                <a:lnTo>
                  <a:pt x="0" y="51"/>
                </a:lnTo>
                <a:lnTo>
                  <a:pt x="0" y="3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9">
            <a:extLst>
              <a:ext uri="{FF2B5EF4-FFF2-40B4-BE49-F238E27FC236}">
                <a16:creationId xmlns:a16="http://schemas.microsoft.com/office/drawing/2014/main" id="{01BF09BA-74F8-480E-928D-9530EA68F833}"/>
              </a:ext>
            </a:extLst>
          </p:cNvPr>
          <p:cNvSpPr>
            <a:spLocks noEditPoints="1"/>
          </p:cNvSpPr>
          <p:nvPr/>
        </p:nvSpPr>
        <p:spPr bwMode="auto">
          <a:xfrm>
            <a:off x="4147567" y="2966245"/>
            <a:ext cx="104775" cy="130175"/>
          </a:xfrm>
          <a:custGeom>
            <a:avLst/>
            <a:gdLst>
              <a:gd name="T0" fmla="*/ 51 w 84"/>
              <a:gd name="T1" fmla="*/ 52 h 104"/>
              <a:gd name="T2" fmla="*/ 24 w 84"/>
              <a:gd name="T3" fmla="*/ 56 h 104"/>
              <a:gd name="T4" fmla="*/ 16 w 84"/>
              <a:gd name="T5" fmla="*/ 71 h 104"/>
              <a:gd name="T6" fmla="*/ 22 w 84"/>
              <a:gd name="T7" fmla="*/ 85 h 104"/>
              <a:gd name="T8" fmla="*/ 38 w 84"/>
              <a:gd name="T9" fmla="*/ 90 h 104"/>
              <a:gd name="T10" fmla="*/ 59 w 84"/>
              <a:gd name="T11" fmla="*/ 81 h 104"/>
              <a:gd name="T12" fmla="*/ 68 w 84"/>
              <a:gd name="T13" fmla="*/ 55 h 104"/>
              <a:gd name="T14" fmla="*/ 68 w 84"/>
              <a:gd name="T15" fmla="*/ 52 h 104"/>
              <a:gd name="T16" fmla="*/ 51 w 84"/>
              <a:gd name="T17" fmla="*/ 52 h 104"/>
              <a:gd name="T18" fmla="*/ 84 w 84"/>
              <a:gd name="T19" fmla="*/ 45 h 104"/>
              <a:gd name="T20" fmla="*/ 84 w 84"/>
              <a:gd name="T21" fmla="*/ 101 h 104"/>
              <a:gd name="T22" fmla="*/ 68 w 84"/>
              <a:gd name="T23" fmla="*/ 101 h 104"/>
              <a:gd name="T24" fmla="*/ 68 w 84"/>
              <a:gd name="T25" fmla="*/ 86 h 104"/>
              <a:gd name="T26" fmla="*/ 54 w 84"/>
              <a:gd name="T27" fmla="*/ 100 h 104"/>
              <a:gd name="T28" fmla="*/ 33 w 84"/>
              <a:gd name="T29" fmla="*/ 104 h 104"/>
              <a:gd name="T30" fmla="*/ 9 w 84"/>
              <a:gd name="T31" fmla="*/ 95 h 104"/>
              <a:gd name="T32" fmla="*/ 0 w 84"/>
              <a:gd name="T33" fmla="*/ 73 h 104"/>
              <a:gd name="T34" fmla="*/ 11 w 84"/>
              <a:gd name="T35" fmla="*/ 47 h 104"/>
              <a:gd name="T36" fmla="*/ 45 w 84"/>
              <a:gd name="T37" fmla="*/ 39 h 104"/>
              <a:gd name="T38" fmla="*/ 68 w 84"/>
              <a:gd name="T39" fmla="*/ 39 h 104"/>
              <a:gd name="T40" fmla="*/ 68 w 84"/>
              <a:gd name="T41" fmla="*/ 37 h 104"/>
              <a:gd name="T42" fmla="*/ 60 w 84"/>
              <a:gd name="T43" fmla="*/ 20 h 104"/>
              <a:gd name="T44" fmla="*/ 39 w 84"/>
              <a:gd name="T45" fmla="*/ 14 h 104"/>
              <a:gd name="T46" fmla="*/ 23 w 84"/>
              <a:gd name="T47" fmla="*/ 16 h 104"/>
              <a:gd name="T48" fmla="*/ 7 w 84"/>
              <a:gd name="T49" fmla="*/ 22 h 104"/>
              <a:gd name="T50" fmla="*/ 7 w 84"/>
              <a:gd name="T51" fmla="*/ 7 h 104"/>
              <a:gd name="T52" fmla="*/ 25 w 84"/>
              <a:gd name="T53" fmla="*/ 2 h 104"/>
              <a:gd name="T54" fmla="*/ 41 w 84"/>
              <a:gd name="T55" fmla="*/ 0 h 104"/>
              <a:gd name="T56" fmla="*/ 73 w 84"/>
              <a:gd name="T57" fmla="*/ 11 h 104"/>
              <a:gd name="T58" fmla="*/ 84 w 84"/>
              <a:gd name="T59" fmla="*/ 45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4" h="104">
                <a:moveTo>
                  <a:pt x="51" y="52"/>
                </a:moveTo>
                <a:cubicBezTo>
                  <a:pt x="38" y="52"/>
                  <a:pt x="29" y="53"/>
                  <a:pt x="24" y="56"/>
                </a:cubicBezTo>
                <a:cubicBezTo>
                  <a:pt x="19" y="59"/>
                  <a:pt x="16" y="64"/>
                  <a:pt x="16" y="71"/>
                </a:cubicBezTo>
                <a:cubicBezTo>
                  <a:pt x="16" y="77"/>
                  <a:pt x="18" y="82"/>
                  <a:pt x="22" y="85"/>
                </a:cubicBezTo>
                <a:cubicBezTo>
                  <a:pt x="26" y="89"/>
                  <a:pt x="31" y="90"/>
                  <a:pt x="38" y="90"/>
                </a:cubicBezTo>
                <a:cubicBezTo>
                  <a:pt x="47" y="90"/>
                  <a:pt x="54" y="87"/>
                  <a:pt x="59" y="81"/>
                </a:cubicBezTo>
                <a:cubicBezTo>
                  <a:pt x="65" y="74"/>
                  <a:pt x="68" y="66"/>
                  <a:pt x="68" y="55"/>
                </a:cubicBezTo>
                <a:lnTo>
                  <a:pt x="68" y="52"/>
                </a:lnTo>
                <a:lnTo>
                  <a:pt x="51" y="52"/>
                </a:lnTo>
                <a:close/>
                <a:moveTo>
                  <a:pt x="84" y="45"/>
                </a:moveTo>
                <a:lnTo>
                  <a:pt x="84" y="101"/>
                </a:lnTo>
                <a:lnTo>
                  <a:pt x="68" y="101"/>
                </a:lnTo>
                <a:lnTo>
                  <a:pt x="68" y="86"/>
                </a:lnTo>
                <a:cubicBezTo>
                  <a:pt x="64" y="92"/>
                  <a:pt x="59" y="97"/>
                  <a:pt x="54" y="100"/>
                </a:cubicBezTo>
                <a:cubicBezTo>
                  <a:pt x="48" y="103"/>
                  <a:pt x="41" y="104"/>
                  <a:pt x="33" y="104"/>
                </a:cubicBezTo>
                <a:cubicBezTo>
                  <a:pt x="23" y="104"/>
                  <a:pt x="15" y="101"/>
                  <a:pt x="9" y="95"/>
                </a:cubicBezTo>
                <a:cubicBezTo>
                  <a:pt x="3" y="90"/>
                  <a:pt x="0" y="82"/>
                  <a:pt x="0" y="73"/>
                </a:cubicBezTo>
                <a:cubicBezTo>
                  <a:pt x="0" y="61"/>
                  <a:pt x="4" y="53"/>
                  <a:pt x="11" y="47"/>
                </a:cubicBezTo>
                <a:cubicBezTo>
                  <a:pt x="19" y="42"/>
                  <a:pt x="30" y="39"/>
                  <a:pt x="45" y="39"/>
                </a:cubicBezTo>
                <a:lnTo>
                  <a:pt x="68" y="39"/>
                </a:lnTo>
                <a:lnTo>
                  <a:pt x="68" y="37"/>
                </a:lnTo>
                <a:cubicBezTo>
                  <a:pt x="68" y="30"/>
                  <a:pt x="65" y="24"/>
                  <a:pt x="60" y="20"/>
                </a:cubicBezTo>
                <a:cubicBezTo>
                  <a:pt x="55" y="16"/>
                  <a:pt x="48" y="14"/>
                  <a:pt x="39" y="14"/>
                </a:cubicBezTo>
                <a:cubicBezTo>
                  <a:pt x="34" y="14"/>
                  <a:pt x="28" y="14"/>
                  <a:pt x="23" y="16"/>
                </a:cubicBezTo>
                <a:cubicBezTo>
                  <a:pt x="18" y="17"/>
                  <a:pt x="12" y="19"/>
                  <a:pt x="7" y="22"/>
                </a:cubicBezTo>
                <a:lnTo>
                  <a:pt x="7" y="7"/>
                </a:lnTo>
                <a:cubicBezTo>
                  <a:pt x="13" y="4"/>
                  <a:pt x="19" y="3"/>
                  <a:pt x="25" y="2"/>
                </a:cubicBezTo>
                <a:cubicBezTo>
                  <a:pt x="30" y="0"/>
                  <a:pt x="36" y="0"/>
                  <a:pt x="41" y="0"/>
                </a:cubicBezTo>
                <a:cubicBezTo>
                  <a:pt x="55" y="0"/>
                  <a:pt x="66" y="4"/>
                  <a:pt x="73" y="11"/>
                </a:cubicBezTo>
                <a:cubicBezTo>
                  <a:pt x="80" y="18"/>
                  <a:pt x="84" y="30"/>
                  <a:pt x="84" y="4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20">
            <a:extLst>
              <a:ext uri="{FF2B5EF4-FFF2-40B4-BE49-F238E27FC236}">
                <a16:creationId xmlns:a16="http://schemas.microsoft.com/office/drawing/2014/main" id="{EB5E9168-F8F3-4E35-A3F2-4D36918ED4A4}"/>
              </a:ext>
            </a:extLst>
          </p:cNvPr>
          <p:cNvSpPr>
            <a:spLocks/>
          </p:cNvSpPr>
          <p:nvPr/>
        </p:nvSpPr>
        <p:spPr bwMode="auto">
          <a:xfrm>
            <a:off x="4369817" y="2950370"/>
            <a:ext cx="144463" cy="142875"/>
          </a:xfrm>
          <a:custGeom>
            <a:avLst/>
            <a:gdLst>
              <a:gd name="T0" fmla="*/ 64 w 114"/>
              <a:gd name="T1" fmla="*/ 0 h 113"/>
              <a:gd name="T2" fmla="*/ 64 w 114"/>
              <a:gd name="T3" fmla="*/ 49 h 113"/>
              <a:gd name="T4" fmla="*/ 114 w 114"/>
              <a:gd name="T5" fmla="*/ 49 h 113"/>
              <a:gd name="T6" fmla="*/ 114 w 114"/>
              <a:gd name="T7" fmla="*/ 64 h 113"/>
              <a:gd name="T8" fmla="*/ 64 w 114"/>
              <a:gd name="T9" fmla="*/ 64 h 113"/>
              <a:gd name="T10" fmla="*/ 64 w 114"/>
              <a:gd name="T11" fmla="*/ 113 h 113"/>
              <a:gd name="T12" fmla="*/ 50 w 114"/>
              <a:gd name="T13" fmla="*/ 113 h 113"/>
              <a:gd name="T14" fmla="*/ 50 w 114"/>
              <a:gd name="T15" fmla="*/ 64 h 113"/>
              <a:gd name="T16" fmla="*/ 0 w 114"/>
              <a:gd name="T17" fmla="*/ 64 h 113"/>
              <a:gd name="T18" fmla="*/ 0 w 114"/>
              <a:gd name="T19" fmla="*/ 49 h 113"/>
              <a:gd name="T20" fmla="*/ 50 w 114"/>
              <a:gd name="T21" fmla="*/ 49 h 113"/>
              <a:gd name="T22" fmla="*/ 50 w 114"/>
              <a:gd name="T23" fmla="*/ 0 h 113"/>
              <a:gd name="T24" fmla="*/ 64 w 114"/>
              <a:gd name="T25" fmla="*/ 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4" h="113">
                <a:moveTo>
                  <a:pt x="64" y="0"/>
                </a:moveTo>
                <a:lnTo>
                  <a:pt x="64" y="49"/>
                </a:lnTo>
                <a:lnTo>
                  <a:pt x="114" y="49"/>
                </a:lnTo>
                <a:lnTo>
                  <a:pt x="114" y="64"/>
                </a:lnTo>
                <a:lnTo>
                  <a:pt x="64" y="64"/>
                </a:lnTo>
                <a:lnTo>
                  <a:pt x="64" y="113"/>
                </a:lnTo>
                <a:lnTo>
                  <a:pt x="50" y="113"/>
                </a:lnTo>
                <a:lnTo>
                  <a:pt x="50" y="64"/>
                </a:lnTo>
                <a:lnTo>
                  <a:pt x="0" y="64"/>
                </a:lnTo>
                <a:lnTo>
                  <a:pt x="0" y="49"/>
                </a:lnTo>
                <a:lnTo>
                  <a:pt x="50" y="49"/>
                </a:lnTo>
                <a:lnTo>
                  <a:pt x="50" y="0"/>
                </a:lnTo>
                <a:lnTo>
                  <a:pt x="6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21">
            <a:extLst>
              <a:ext uri="{FF2B5EF4-FFF2-40B4-BE49-F238E27FC236}">
                <a16:creationId xmlns:a16="http://schemas.microsoft.com/office/drawing/2014/main" id="{31614455-FF1B-414D-9A2B-469C43A0C215}"/>
              </a:ext>
            </a:extLst>
          </p:cNvPr>
          <p:cNvSpPr>
            <a:spLocks/>
          </p:cNvSpPr>
          <p:nvPr/>
        </p:nvSpPr>
        <p:spPr bwMode="auto">
          <a:xfrm>
            <a:off x="4626991" y="2923381"/>
            <a:ext cx="109538" cy="173038"/>
          </a:xfrm>
          <a:custGeom>
            <a:avLst/>
            <a:gdLst>
              <a:gd name="T0" fmla="*/ 60 w 87"/>
              <a:gd name="T1" fmla="*/ 63 h 137"/>
              <a:gd name="T2" fmla="*/ 80 w 87"/>
              <a:gd name="T3" fmla="*/ 75 h 137"/>
              <a:gd name="T4" fmla="*/ 87 w 87"/>
              <a:gd name="T5" fmla="*/ 96 h 137"/>
              <a:gd name="T6" fmla="*/ 74 w 87"/>
              <a:gd name="T7" fmla="*/ 126 h 137"/>
              <a:gd name="T8" fmla="*/ 36 w 87"/>
              <a:gd name="T9" fmla="*/ 137 h 137"/>
              <a:gd name="T10" fmla="*/ 19 w 87"/>
              <a:gd name="T11" fmla="*/ 135 h 137"/>
              <a:gd name="T12" fmla="*/ 0 w 87"/>
              <a:gd name="T13" fmla="*/ 130 h 137"/>
              <a:gd name="T14" fmla="*/ 0 w 87"/>
              <a:gd name="T15" fmla="*/ 113 h 137"/>
              <a:gd name="T16" fmla="*/ 17 w 87"/>
              <a:gd name="T17" fmla="*/ 120 h 137"/>
              <a:gd name="T18" fmla="*/ 35 w 87"/>
              <a:gd name="T19" fmla="*/ 122 h 137"/>
              <a:gd name="T20" fmla="*/ 61 w 87"/>
              <a:gd name="T21" fmla="*/ 115 h 137"/>
              <a:gd name="T22" fmla="*/ 70 w 87"/>
              <a:gd name="T23" fmla="*/ 96 h 137"/>
              <a:gd name="T24" fmla="*/ 61 w 87"/>
              <a:gd name="T25" fmla="*/ 78 h 137"/>
              <a:gd name="T26" fmla="*/ 39 w 87"/>
              <a:gd name="T27" fmla="*/ 71 h 137"/>
              <a:gd name="T28" fmla="*/ 23 w 87"/>
              <a:gd name="T29" fmla="*/ 71 h 137"/>
              <a:gd name="T30" fmla="*/ 23 w 87"/>
              <a:gd name="T31" fmla="*/ 56 h 137"/>
              <a:gd name="T32" fmla="*/ 39 w 87"/>
              <a:gd name="T33" fmla="*/ 56 h 137"/>
              <a:gd name="T34" fmla="*/ 60 w 87"/>
              <a:gd name="T35" fmla="*/ 51 h 137"/>
              <a:gd name="T36" fmla="*/ 67 w 87"/>
              <a:gd name="T37" fmla="*/ 36 h 137"/>
              <a:gd name="T38" fmla="*/ 59 w 87"/>
              <a:gd name="T39" fmla="*/ 20 h 137"/>
              <a:gd name="T40" fmla="*/ 39 w 87"/>
              <a:gd name="T41" fmla="*/ 15 h 137"/>
              <a:gd name="T42" fmla="*/ 23 w 87"/>
              <a:gd name="T43" fmla="*/ 17 h 137"/>
              <a:gd name="T44" fmla="*/ 4 w 87"/>
              <a:gd name="T45" fmla="*/ 21 h 137"/>
              <a:gd name="T46" fmla="*/ 4 w 87"/>
              <a:gd name="T47" fmla="*/ 6 h 137"/>
              <a:gd name="T48" fmla="*/ 23 w 87"/>
              <a:gd name="T49" fmla="*/ 1 h 137"/>
              <a:gd name="T50" fmla="*/ 40 w 87"/>
              <a:gd name="T51" fmla="*/ 0 h 137"/>
              <a:gd name="T52" fmla="*/ 73 w 87"/>
              <a:gd name="T53" fmla="*/ 9 h 137"/>
              <a:gd name="T54" fmla="*/ 84 w 87"/>
              <a:gd name="T55" fmla="*/ 34 h 137"/>
              <a:gd name="T56" fmla="*/ 78 w 87"/>
              <a:gd name="T57" fmla="*/ 53 h 137"/>
              <a:gd name="T58" fmla="*/ 60 w 87"/>
              <a:gd name="T59" fmla="*/ 63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7" h="137">
                <a:moveTo>
                  <a:pt x="60" y="63"/>
                </a:moveTo>
                <a:cubicBezTo>
                  <a:pt x="69" y="65"/>
                  <a:pt x="75" y="69"/>
                  <a:pt x="80" y="75"/>
                </a:cubicBezTo>
                <a:cubicBezTo>
                  <a:pt x="85" y="80"/>
                  <a:pt x="87" y="87"/>
                  <a:pt x="87" y="96"/>
                </a:cubicBezTo>
                <a:cubicBezTo>
                  <a:pt x="87" y="109"/>
                  <a:pt x="83" y="119"/>
                  <a:pt x="74" y="126"/>
                </a:cubicBezTo>
                <a:cubicBezTo>
                  <a:pt x="65" y="133"/>
                  <a:pt x="52" y="137"/>
                  <a:pt x="36" y="137"/>
                </a:cubicBezTo>
                <a:cubicBezTo>
                  <a:pt x="30" y="137"/>
                  <a:pt x="25" y="136"/>
                  <a:pt x="19" y="135"/>
                </a:cubicBezTo>
                <a:cubicBezTo>
                  <a:pt x="13" y="134"/>
                  <a:pt x="7" y="133"/>
                  <a:pt x="0" y="130"/>
                </a:cubicBezTo>
                <a:lnTo>
                  <a:pt x="0" y="113"/>
                </a:lnTo>
                <a:cubicBezTo>
                  <a:pt x="5" y="116"/>
                  <a:pt x="11" y="118"/>
                  <a:pt x="17" y="120"/>
                </a:cubicBezTo>
                <a:cubicBezTo>
                  <a:pt x="23" y="121"/>
                  <a:pt x="29" y="122"/>
                  <a:pt x="35" y="122"/>
                </a:cubicBezTo>
                <a:cubicBezTo>
                  <a:pt x="46" y="122"/>
                  <a:pt x="55" y="120"/>
                  <a:pt x="61" y="115"/>
                </a:cubicBezTo>
                <a:cubicBezTo>
                  <a:pt x="67" y="111"/>
                  <a:pt x="70" y="104"/>
                  <a:pt x="70" y="96"/>
                </a:cubicBezTo>
                <a:cubicBezTo>
                  <a:pt x="70" y="88"/>
                  <a:pt x="67" y="82"/>
                  <a:pt x="61" y="78"/>
                </a:cubicBezTo>
                <a:cubicBezTo>
                  <a:pt x="56" y="73"/>
                  <a:pt x="48" y="71"/>
                  <a:pt x="39" y="71"/>
                </a:cubicBezTo>
                <a:lnTo>
                  <a:pt x="23" y="71"/>
                </a:lnTo>
                <a:lnTo>
                  <a:pt x="23" y="56"/>
                </a:lnTo>
                <a:lnTo>
                  <a:pt x="39" y="56"/>
                </a:lnTo>
                <a:cubicBezTo>
                  <a:pt x="48" y="56"/>
                  <a:pt x="55" y="55"/>
                  <a:pt x="60" y="51"/>
                </a:cubicBezTo>
                <a:cubicBezTo>
                  <a:pt x="64" y="48"/>
                  <a:pt x="67" y="43"/>
                  <a:pt x="67" y="36"/>
                </a:cubicBezTo>
                <a:cubicBezTo>
                  <a:pt x="67" y="29"/>
                  <a:pt x="64" y="24"/>
                  <a:pt x="59" y="20"/>
                </a:cubicBezTo>
                <a:cubicBezTo>
                  <a:pt x="55" y="17"/>
                  <a:pt x="48" y="15"/>
                  <a:pt x="39" y="15"/>
                </a:cubicBezTo>
                <a:cubicBezTo>
                  <a:pt x="34" y="15"/>
                  <a:pt x="29" y="15"/>
                  <a:pt x="23" y="17"/>
                </a:cubicBezTo>
                <a:cubicBezTo>
                  <a:pt x="17" y="18"/>
                  <a:pt x="11" y="19"/>
                  <a:pt x="4" y="21"/>
                </a:cubicBezTo>
                <a:lnTo>
                  <a:pt x="4" y="6"/>
                </a:lnTo>
                <a:cubicBezTo>
                  <a:pt x="11" y="4"/>
                  <a:pt x="18" y="2"/>
                  <a:pt x="23" y="1"/>
                </a:cubicBezTo>
                <a:cubicBezTo>
                  <a:pt x="29" y="0"/>
                  <a:pt x="35" y="0"/>
                  <a:pt x="40" y="0"/>
                </a:cubicBezTo>
                <a:cubicBezTo>
                  <a:pt x="54" y="0"/>
                  <a:pt x="65" y="3"/>
                  <a:pt x="73" y="9"/>
                </a:cubicBezTo>
                <a:cubicBezTo>
                  <a:pt x="80" y="15"/>
                  <a:pt x="84" y="24"/>
                  <a:pt x="84" y="34"/>
                </a:cubicBezTo>
                <a:cubicBezTo>
                  <a:pt x="84" y="41"/>
                  <a:pt x="82" y="48"/>
                  <a:pt x="78" y="53"/>
                </a:cubicBezTo>
                <a:cubicBezTo>
                  <a:pt x="74" y="58"/>
                  <a:pt x="68" y="61"/>
                  <a:pt x="60" y="6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22">
            <a:extLst>
              <a:ext uri="{FF2B5EF4-FFF2-40B4-BE49-F238E27FC236}">
                <a16:creationId xmlns:a16="http://schemas.microsoft.com/office/drawing/2014/main" id="{DBC83D61-6FB9-4CFF-B5B4-885E16F0B5A1}"/>
              </a:ext>
            </a:extLst>
          </p:cNvPr>
          <p:cNvSpPr>
            <a:spLocks noEditPoints="1"/>
          </p:cNvSpPr>
          <p:nvPr/>
        </p:nvSpPr>
        <p:spPr bwMode="auto">
          <a:xfrm>
            <a:off x="4773041" y="2975770"/>
            <a:ext cx="33338" cy="144463"/>
          </a:xfrm>
          <a:custGeom>
            <a:avLst/>
            <a:gdLst>
              <a:gd name="T0" fmla="*/ 7 w 26"/>
              <a:gd name="T1" fmla="*/ 0 h 114"/>
              <a:gd name="T2" fmla="*/ 26 w 26"/>
              <a:gd name="T3" fmla="*/ 0 h 114"/>
              <a:gd name="T4" fmla="*/ 26 w 26"/>
              <a:gd name="T5" fmla="*/ 22 h 114"/>
              <a:gd name="T6" fmla="*/ 7 w 26"/>
              <a:gd name="T7" fmla="*/ 22 h 114"/>
              <a:gd name="T8" fmla="*/ 7 w 26"/>
              <a:gd name="T9" fmla="*/ 0 h 114"/>
              <a:gd name="T10" fmla="*/ 7 w 26"/>
              <a:gd name="T11" fmla="*/ 71 h 114"/>
              <a:gd name="T12" fmla="*/ 26 w 26"/>
              <a:gd name="T13" fmla="*/ 71 h 114"/>
              <a:gd name="T14" fmla="*/ 26 w 26"/>
              <a:gd name="T15" fmla="*/ 86 h 114"/>
              <a:gd name="T16" fmla="*/ 11 w 26"/>
              <a:gd name="T17" fmla="*/ 114 h 114"/>
              <a:gd name="T18" fmla="*/ 0 w 26"/>
              <a:gd name="T19" fmla="*/ 114 h 114"/>
              <a:gd name="T20" fmla="*/ 7 w 26"/>
              <a:gd name="T21" fmla="*/ 86 h 114"/>
              <a:gd name="T22" fmla="*/ 7 w 26"/>
              <a:gd name="T23" fmla="*/ 71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6" h="114">
                <a:moveTo>
                  <a:pt x="7" y="0"/>
                </a:moveTo>
                <a:lnTo>
                  <a:pt x="26" y="0"/>
                </a:lnTo>
                <a:lnTo>
                  <a:pt x="26" y="22"/>
                </a:lnTo>
                <a:lnTo>
                  <a:pt x="7" y="22"/>
                </a:lnTo>
                <a:lnTo>
                  <a:pt x="7" y="0"/>
                </a:lnTo>
                <a:close/>
                <a:moveTo>
                  <a:pt x="7" y="71"/>
                </a:moveTo>
                <a:lnTo>
                  <a:pt x="26" y="71"/>
                </a:lnTo>
                <a:lnTo>
                  <a:pt x="26" y="86"/>
                </a:lnTo>
                <a:lnTo>
                  <a:pt x="11" y="114"/>
                </a:lnTo>
                <a:lnTo>
                  <a:pt x="0" y="114"/>
                </a:lnTo>
                <a:lnTo>
                  <a:pt x="7" y="86"/>
                </a:lnTo>
                <a:lnTo>
                  <a:pt x="7" y="7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23">
            <a:extLst>
              <a:ext uri="{FF2B5EF4-FFF2-40B4-BE49-F238E27FC236}">
                <a16:creationId xmlns:a16="http://schemas.microsoft.com/office/drawing/2014/main" id="{3C917CA8-5EA5-4F56-BF74-1846C2DA8F76}"/>
              </a:ext>
            </a:extLst>
          </p:cNvPr>
          <p:cNvSpPr>
            <a:spLocks/>
          </p:cNvSpPr>
          <p:nvPr/>
        </p:nvSpPr>
        <p:spPr bwMode="auto">
          <a:xfrm>
            <a:off x="3664967" y="3250406"/>
            <a:ext cx="98425" cy="133350"/>
          </a:xfrm>
          <a:custGeom>
            <a:avLst/>
            <a:gdLst>
              <a:gd name="T0" fmla="*/ 78 w 78"/>
              <a:gd name="T1" fmla="*/ 7 h 105"/>
              <a:gd name="T2" fmla="*/ 78 w 78"/>
              <a:gd name="T3" fmla="*/ 22 h 105"/>
              <a:gd name="T4" fmla="*/ 64 w 78"/>
              <a:gd name="T5" fmla="*/ 16 h 105"/>
              <a:gd name="T6" fmla="*/ 50 w 78"/>
              <a:gd name="T7" fmla="*/ 14 h 105"/>
              <a:gd name="T8" fmla="*/ 26 w 78"/>
              <a:gd name="T9" fmla="*/ 24 h 105"/>
              <a:gd name="T10" fmla="*/ 17 w 78"/>
              <a:gd name="T11" fmla="*/ 52 h 105"/>
              <a:gd name="T12" fmla="*/ 26 w 78"/>
              <a:gd name="T13" fmla="*/ 81 h 105"/>
              <a:gd name="T14" fmla="*/ 50 w 78"/>
              <a:gd name="T15" fmla="*/ 91 h 105"/>
              <a:gd name="T16" fmla="*/ 64 w 78"/>
              <a:gd name="T17" fmla="*/ 89 h 105"/>
              <a:gd name="T18" fmla="*/ 78 w 78"/>
              <a:gd name="T19" fmla="*/ 83 h 105"/>
              <a:gd name="T20" fmla="*/ 78 w 78"/>
              <a:gd name="T21" fmla="*/ 98 h 105"/>
              <a:gd name="T22" fmla="*/ 64 w 78"/>
              <a:gd name="T23" fmla="*/ 103 h 105"/>
              <a:gd name="T24" fmla="*/ 49 w 78"/>
              <a:gd name="T25" fmla="*/ 105 h 105"/>
              <a:gd name="T26" fmla="*/ 13 w 78"/>
              <a:gd name="T27" fmla="*/ 90 h 105"/>
              <a:gd name="T28" fmla="*/ 0 w 78"/>
              <a:gd name="T29" fmla="*/ 52 h 105"/>
              <a:gd name="T30" fmla="*/ 13 w 78"/>
              <a:gd name="T31" fmla="*/ 14 h 105"/>
              <a:gd name="T32" fmla="*/ 50 w 78"/>
              <a:gd name="T33" fmla="*/ 0 h 105"/>
              <a:gd name="T34" fmla="*/ 64 w 78"/>
              <a:gd name="T35" fmla="*/ 2 h 105"/>
              <a:gd name="T36" fmla="*/ 78 w 78"/>
              <a:gd name="T37" fmla="*/ 7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8" h="105">
                <a:moveTo>
                  <a:pt x="78" y="7"/>
                </a:moveTo>
                <a:lnTo>
                  <a:pt x="78" y="22"/>
                </a:lnTo>
                <a:cubicBezTo>
                  <a:pt x="74" y="19"/>
                  <a:pt x="69" y="17"/>
                  <a:pt x="64" y="16"/>
                </a:cubicBezTo>
                <a:cubicBezTo>
                  <a:pt x="60" y="15"/>
                  <a:pt x="55" y="14"/>
                  <a:pt x="50" y="14"/>
                </a:cubicBezTo>
                <a:cubicBezTo>
                  <a:pt x="40" y="14"/>
                  <a:pt x="32" y="18"/>
                  <a:pt x="26" y="24"/>
                </a:cubicBezTo>
                <a:cubicBezTo>
                  <a:pt x="20" y="31"/>
                  <a:pt x="17" y="40"/>
                  <a:pt x="17" y="52"/>
                </a:cubicBezTo>
                <a:cubicBezTo>
                  <a:pt x="17" y="65"/>
                  <a:pt x="20" y="74"/>
                  <a:pt x="26" y="81"/>
                </a:cubicBezTo>
                <a:cubicBezTo>
                  <a:pt x="32" y="87"/>
                  <a:pt x="40" y="91"/>
                  <a:pt x="50" y="91"/>
                </a:cubicBezTo>
                <a:cubicBezTo>
                  <a:pt x="55" y="91"/>
                  <a:pt x="60" y="90"/>
                  <a:pt x="64" y="89"/>
                </a:cubicBezTo>
                <a:cubicBezTo>
                  <a:pt x="69" y="88"/>
                  <a:pt x="74" y="86"/>
                  <a:pt x="78" y="83"/>
                </a:cubicBezTo>
                <a:lnTo>
                  <a:pt x="78" y="98"/>
                </a:lnTo>
                <a:cubicBezTo>
                  <a:pt x="74" y="100"/>
                  <a:pt x="69" y="102"/>
                  <a:pt x="64" y="103"/>
                </a:cubicBezTo>
                <a:cubicBezTo>
                  <a:pt x="59" y="104"/>
                  <a:pt x="54" y="105"/>
                  <a:pt x="49" y="105"/>
                </a:cubicBezTo>
                <a:cubicBezTo>
                  <a:pt x="34" y="105"/>
                  <a:pt x="22" y="100"/>
                  <a:pt x="13" y="90"/>
                </a:cubicBezTo>
                <a:cubicBezTo>
                  <a:pt x="4" y="81"/>
                  <a:pt x="0" y="68"/>
                  <a:pt x="0" y="52"/>
                </a:cubicBezTo>
                <a:cubicBezTo>
                  <a:pt x="0" y="36"/>
                  <a:pt x="4" y="24"/>
                  <a:pt x="13" y="14"/>
                </a:cubicBezTo>
                <a:cubicBezTo>
                  <a:pt x="22" y="5"/>
                  <a:pt x="34" y="0"/>
                  <a:pt x="50" y="0"/>
                </a:cubicBezTo>
                <a:cubicBezTo>
                  <a:pt x="55" y="0"/>
                  <a:pt x="60" y="1"/>
                  <a:pt x="64" y="2"/>
                </a:cubicBezTo>
                <a:cubicBezTo>
                  <a:pt x="69" y="3"/>
                  <a:pt x="74" y="5"/>
                  <a:pt x="78" y="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24">
            <a:extLst>
              <a:ext uri="{FF2B5EF4-FFF2-40B4-BE49-F238E27FC236}">
                <a16:creationId xmlns:a16="http://schemas.microsoft.com/office/drawing/2014/main" id="{E3701A30-FCBE-4D9A-B783-E5C03BA25391}"/>
              </a:ext>
            </a:extLst>
          </p:cNvPr>
          <p:cNvSpPr>
            <a:spLocks noEditPoints="1"/>
          </p:cNvSpPr>
          <p:nvPr/>
        </p:nvSpPr>
        <p:spPr bwMode="auto">
          <a:xfrm>
            <a:off x="3874517" y="3275806"/>
            <a:ext cx="142875" cy="65088"/>
          </a:xfrm>
          <a:custGeom>
            <a:avLst/>
            <a:gdLst>
              <a:gd name="T0" fmla="*/ 0 w 113"/>
              <a:gd name="T1" fmla="*/ 0 h 51"/>
              <a:gd name="T2" fmla="*/ 113 w 113"/>
              <a:gd name="T3" fmla="*/ 0 h 51"/>
              <a:gd name="T4" fmla="*/ 113 w 113"/>
              <a:gd name="T5" fmla="*/ 15 h 51"/>
              <a:gd name="T6" fmla="*/ 0 w 113"/>
              <a:gd name="T7" fmla="*/ 15 h 51"/>
              <a:gd name="T8" fmla="*/ 0 w 113"/>
              <a:gd name="T9" fmla="*/ 0 h 51"/>
              <a:gd name="T10" fmla="*/ 0 w 113"/>
              <a:gd name="T11" fmla="*/ 36 h 51"/>
              <a:gd name="T12" fmla="*/ 113 w 113"/>
              <a:gd name="T13" fmla="*/ 36 h 51"/>
              <a:gd name="T14" fmla="*/ 113 w 113"/>
              <a:gd name="T15" fmla="*/ 51 h 51"/>
              <a:gd name="T16" fmla="*/ 0 w 113"/>
              <a:gd name="T17" fmla="*/ 51 h 51"/>
              <a:gd name="T18" fmla="*/ 0 w 113"/>
              <a:gd name="T19" fmla="*/ 36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3" h="51">
                <a:moveTo>
                  <a:pt x="0" y="0"/>
                </a:moveTo>
                <a:lnTo>
                  <a:pt x="113" y="0"/>
                </a:lnTo>
                <a:lnTo>
                  <a:pt x="113" y="15"/>
                </a:lnTo>
                <a:lnTo>
                  <a:pt x="0" y="15"/>
                </a:lnTo>
                <a:lnTo>
                  <a:pt x="0" y="0"/>
                </a:lnTo>
                <a:close/>
                <a:moveTo>
                  <a:pt x="0" y="36"/>
                </a:moveTo>
                <a:lnTo>
                  <a:pt x="113" y="36"/>
                </a:lnTo>
                <a:lnTo>
                  <a:pt x="113" y="51"/>
                </a:lnTo>
                <a:lnTo>
                  <a:pt x="0" y="51"/>
                </a:lnTo>
                <a:lnTo>
                  <a:pt x="0" y="3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25">
            <a:extLst>
              <a:ext uri="{FF2B5EF4-FFF2-40B4-BE49-F238E27FC236}">
                <a16:creationId xmlns:a16="http://schemas.microsoft.com/office/drawing/2014/main" id="{91028D3D-71DA-4873-A1E6-985F42A18F66}"/>
              </a:ext>
            </a:extLst>
          </p:cNvPr>
          <p:cNvSpPr>
            <a:spLocks noEditPoints="1"/>
          </p:cNvSpPr>
          <p:nvPr/>
        </p:nvSpPr>
        <p:spPr bwMode="auto">
          <a:xfrm>
            <a:off x="4134867" y="3205956"/>
            <a:ext cx="111125" cy="177800"/>
          </a:xfrm>
          <a:custGeom>
            <a:avLst/>
            <a:gdLst>
              <a:gd name="T0" fmla="*/ 72 w 89"/>
              <a:gd name="T1" fmla="*/ 88 h 141"/>
              <a:gd name="T2" fmla="*/ 65 w 89"/>
              <a:gd name="T3" fmla="*/ 60 h 141"/>
              <a:gd name="T4" fmla="*/ 45 w 89"/>
              <a:gd name="T5" fmla="*/ 50 h 141"/>
              <a:gd name="T6" fmla="*/ 24 w 89"/>
              <a:gd name="T7" fmla="*/ 60 h 141"/>
              <a:gd name="T8" fmla="*/ 17 w 89"/>
              <a:gd name="T9" fmla="*/ 88 h 141"/>
              <a:gd name="T10" fmla="*/ 24 w 89"/>
              <a:gd name="T11" fmla="*/ 117 h 141"/>
              <a:gd name="T12" fmla="*/ 45 w 89"/>
              <a:gd name="T13" fmla="*/ 127 h 141"/>
              <a:gd name="T14" fmla="*/ 65 w 89"/>
              <a:gd name="T15" fmla="*/ 117 h 141"/>
              <a:gd name="T16" fmla="*/ 72 w 89"/>
              <a:gd name="T17" fmla="*/ 88 h 141"/>
              <a:gd name="T18" fmla="*/ 17 w 89"/>
              <a:gd name="T19" fmla="*/ 54 h 141"/>
              <a:gd name="T20" fmla="*/ 30 w 89"/>
              <a:gd name="T21" fmla="*/ 41 h 141"/>
              <a:gd name="T22" fmla="*/ 49 w 89"/>
              <a:gd name="T23" fmla="*/ 36 h 141"/>
              <a:gd name="T24" fmla="*/ 78 w 89"/>
              <a:gd name="T25" fmla="*/ 51 h 141"/>
              <a:gd name="T26" fmla="*/ 89 w 89"/>
              <a:gd name="T27" fmla="*/ 88 h 141"/>
              <a:gd name="T28" fmla="*/ 78 w 89"/>
              <a:gd name="T29" fmla="*/ 126 h 141"/>
              <a:gd name="T30" fmla="*/ 49 w 89"/>
              <a:gd name="T31" fmla="*/ 141 h 141"/>
              <a:gd name="T32" fmla="*/ 30 w 89"/>
              <a:gd name="T33" fmla="*/ 136 h 141"/>
              <a:gd name="T34" fmla="*/ 17 w 89"/>
              <a:gd name="T35" fmla="*/ 123 h 141"/>
              <a:gd name="T36" fmla="*/ 17 w 89"/>
              <a:gd name="T37" fmla="*/ 138 h 141"/>
              <a:gd name="T38" fmla="*/ 0 w 89"/>
              <a:gd name="T39" fmla="*/ 138 h 141"/>
              <a:gd name="T40" fmla="*/ 0 w 89"/>
              <a:gd name="T41" fmla="*/ 0 h 141"/>
              <a:gd name="T42" fmla="*/ 17 w 89"/>
              <a:gd name="T43" fmla="*/ 0 h 141"/>
              <a:gd name="T44" fmla="*/ 17 w 89"/>
              <a:gd name="T45" fmla="*/ 54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9" h="141">
                <a:moveTo>
                  <a:pt x="72" y="88"/>
                </a:moveTo>
                <a:cubicBezTo>
                  <a:pt x="72" y="77"/>
                  <a:pt x="70" y="67"/>
                  <a:pt x="65" y="60"/>
                </a:cubicBezTo>
                <a:cubicBezTo>
                  <a:pt x="60" y="53"/>
                  <a:pt x="53" y="50"/>
                  <a:pt x="45" y="50"/>
                </a:cubicBezTo>
                <a:cubicBezTo>
                  <a:pt x="36" y="50"/>
                  <a:pt x="29" y="53"/>
                  <a:pt x="24" y="60"/>
                </a:cubicBezTo>
                <a:cubicBezTo>
                  <a:pt x="19" y="67"/>
                  <a:pt x="17" y="77"/>
                  <a:pt x="17" y="88"/>
                </a:cubicBezTo>
                <a:cubicBezTo>
                  <a:pt x="17" y="100"/>
                  <a:pt x="19" y="110"/>
                  <a:pt x="24" y="117"/>
                </a:cubicBezTo>
                <a:cubicBezTo>
                  <a:pt x="29" y="123"/>
                  <a:pt x="36" y="127"/>
                  <a:pt x="45" y="127"/>
                </a:cubicBezTo>
                <a:cubicBezTo>
                  <a:pt x="53" y="127"/>
                  <a:pt x="60" y="123"/>
                  <a:pt x="65" y="117"/>
                </a:cubicBezTo>
                <a:cubicBezTo>
                  <a:pt x="70" y="110"/>
                  <a:pt x="72" y="100"/>
                  <a:pt x="72" y="88"/>
                </a:cubicBezTo>
                <a:close/>
                <a:moveTo>
                  <a:pt x="17" y="54"/>
                </a:moveTo>
                <a:cubicBezTo>
                  <a:pt x="20" y="48"/>
                  <a:pt x="25" y="44"/>
                  <a:pt x="30" y="41"/>
                </a:cubicBezTo>
                <a:cubicBezTo>
                  <a:pt x="35" y="38"/>
                  <a:pt x="41" y="36"/>
                  <a:pt x="49" y="36"/>
                </a:cubicBezTo>
                <a:cubicBezTo>
                  <a:pt x="61" y="36"/>
                  <a:pt x="70" y="41"/>
                  <a:pt x="78" y="51"/>
                </a:cubicBezTo>
                <a:cubicBezTo>
                  <a:pt x="85" y="60"/>
                  <a:pt x="89" y="73"/>
                  <a:pt x="89" y="88"/>
                </a:cubicBezTo>
                <a:cubicBezTo>
                  <a:pt x="89" y="104"/>
                  <a:pt x="85" y="117"/>
                  <a:pt x="78" y="126"/>
                </a:cubicBezTo>
                <a:cubicBezTo>
                  <a:pt x="70" y="136"/>
                  <a:pt x="61" y="141"/>
                  <a:pt x="49" y="141"/>
                </a:cubicBezTo>
                <a:cubicBezTo>
                  <a:pt x="41" y="141"/>
                  <a:pt x="35" y="139"/>
                  <a:pt x="30" y="136"/>
                </a:cubicBezTo>
                <a:cubicBezTo>
                  <a:pt x="25" y="133"/>
                  <a:pt x="20" y="129"/>
                  <a:pt x="17" y="123"/>
                </a:cubicBezTo>
                <a:lnTo>
                  <a:pt x="17" y="138"/>
                </a:lnTo>
                <a:lnTo>
                  <a:pt x="0" y="138"/>
                </a:lnTo>
                <a:lnTo>
                  <a:pt x="0" y="0"/>
                </a:lnTo>
                <a:lnTo>
                  <a:pt x="17" y="0"/>
                </a:lnTo>
                <a:lnTo>
                  <a:pt x="17" y="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26">
            <a:extLst>
              <a:ext uri="{FF2B5EF4-FFF2-40B4-BE49-F238E27FC236}">
                <a16:creationId xmlns:a16="http://schemas.microsoft.com/office/drawing/2014/main" id="{7A0BEF6A-A97D-4AB6-959D-A8A09FB876A7}"/>
              </a:ext>
            </a:extLst>
          </p:cNvPr>
          <p:cNvSpPr>
            <a:spLocks/>
          </p:cNvSpPr>
          <p:nvPr/>
        </p:nvSpPr>
        <p:spPr bwMode="auto">
          <a:xfrm>
            <a:off x="4338066" y="3209132"/>
            <a:ext cx="101600" cy="104775"/>
          </a:xfrm>
          <a:custGeom>
            <a:avLst/>
            <a:gdLst>
              <a:gd name="T0" fmla="*/ 80 w 80"/>
              <a:gd name="T1" fmla="*/ 25 h 83"/>
              <a:gd name="T2" fmla="*/ 48 w 80"/>
              <a:gd name="T3" fmla="*/ 42 h 83"/>
              <a:gd name="T4" fmla="*/ 80 w 80"/>
              <a:gd name="T5" fmla="*/ 59 h 83"/>
              <a:gd name="T6" fmla="*/ 75 w 80"/>
              <a:gd name="T7" fmla="*/ 68 h 83"/>
              <a:gd name="T8" fmla="*/ 45 w 80"/>
              <a:gd name="T9" fmla="*/ 50 h 83"/>
              <a:gd name="T10" fmla="*/ 45 w 80"/>
              <a:gd name="T11" fmla="*/ 83 h 83"/>
              <a:gd name="T12" fmla="*/ 35 w 80"/>
              <a:gd name="T13" fmla="*/ 83 h 83"/>
              <a:gd name="T14" fmla="*/ 35 w 80"/>
              <a:gd name="T15" fmla="*/ 50 h 83"/>
              <a:gd name="T16" fmla="*/ 5 w 80"/>
              <a:gd name="T17" fmla="*/ 68 h 83"/>
              <a:gd name="T18" fmla="*/ 0 w 80"/>
              <a:gd name="T19" fmla="*/ 59 h 83"/>
              <a:gd name="T20" fmla="*/ 32 w 80"/>
              <a:gd name="T21" fmla="*/ 42 h 83"/>
              <a:gd name="T22" fmla="*/ 0 w 80"/>
              <a:gd name="T23" fmla="*/ 25 h 83"/>
              <a:gd name="T24" fmla="*/ 5 w 80"/>
              <a:gd name="T25" fmla="*/ 16 h 83"/>
              <a:gd name="T26" fmla="*/ 35 w 80"/>
              <a:gd name="T27" fmla="*/ 34 h 83"/>
              <a:gd name="T28" fmla="*/ 35 w 80"/>
              <a:gd name="T29" fmla="*/ 0 h 83"/>
              <a:gd name="T30" fmla="*/ 45 w 80"/>
              <a:gd name="T31" fmla="*/ 0 h 83"/>
              <a:gd name="T32" fmla="*/ 45 w 80"/>
              <a:gd name="T33" fmla="*/ 34 h 83"/>
              <a:gd name="T34" fmla="*/ 75 w 80"/>
              <a:gd name="T35" fmla="*/ 16 h 83"/>
              <a:gd name="T36" fmla="*/ 80 w 80"/>
              <a:gd name="T37" fmla="*/ 25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0" h="83">
                <a:moveTo>
                  <a:pt x="80" y="25"/>
                </a:moveTo>
                <a:lnTo>
                  <a:pt x="48" y="42"/>
                </a:lnTo>
                <a:lnTo>
                  <a:pt x="80" y="59"/>
                </a:lnTo>
                <a:lnTo>
                  <a:pt x="75" y="68"/>
                </a:lnTo>
                <a:lnTo>
                  <a:pt x="45" y="50"/>
                </a:lnTo>
                <a:lnTo>
                  <a:pt x="45" y="83"/>
                </a:lnTo>
                <a:lnTo>
                  <a:pt x="35" y="83"/>
                </a:lnTo>
                <a:lnTo>
                  <a:pt x="35" y="50"/>
                </a:lnTo>
                <a:lnTo>
                  <a:pt x="5" y="68"/>
                </a:lnTo>
                <a:lnTo>
                  <a:pt x="0" y="59"/>
                </a:lnTo>
                <a:lnTo>
                  <a:pt x="32" y="42"/>
                </a:lnTo>
                <a:lnTo>
                  <a:pt x="0" y="25"/>
                </a:lnTo>
                <a:lnTo>
                  <a:pt x="5" y="16"/>
                </a:lnTo>
                <a:lnTo>
                  <a:pt x="35" y="34"/>
                </a:lnTo>
                <a:lnTo>
                  <a:pt x="35" y="0"/>
                </a:lnTo>
                <a:lnTo>
                  <a:pt x="45" y="0"/>
                </a:lnTo>
                <a:lnTo>
                  <a:pt x="45" y="34"/>
                </a:lnTo>
                <a:lnTo>
                  <a:pt x="75" y="16"/>
                </a:lnTo>
                <a:lnTo>
                  <a:pt x="80" y="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27">
            <a:extLst>
              <a:ext uri="{FF2B5EF4-FFF2-40B4-BE49-F238E27FC236}">
                <a16:creationId xmlns:a16="http://schemas.microsoft.com/office/drawing/2014/main" id="{09BAD029-129F-4406-9F65-2AF1FA89E3F7}"/>
              </a:ext>
            </a:extLst>
          </p:cNvPr>
          <p:cNvSpPr>
            <a:spLocks noEditPoints="1"/>
          </p:cNvSpPr>
          <p:nvPr/>
        </p:nvSpPr>
        <p:spPr bwMode="auto">
          <a:xfrm>
            <a:off x="4539679" y="3205956"/>
            <a:ext cx="111125" cy="177800"/>
          </a:xfrm>
          <a:custGeom>
            <a:avLst/>
            <a:gdLst>
              <a:gd name="T0" fmla="*/ 71 w 88"/>
              <a:gd name="T1" fmla="*/ 88 h 141"/>
              <a:gd name="T2" fmla="*/ 64 w 88"/>
              <a:gd name="T3" fmla="*/ 60 h 141"/>
              <a:gd name="T4" fmla="*/ 44 w 88"/>
              <a:gd name="T5" fmla="*/ 50 h 141"/>
              <a:gd name="T6" fmla="*/ 23 w 88"/>
              <a:gd name="T7" fmla="*/ 60 h 141"/>
              <a:gd name="T8" fmla="*/ 16 w 88"/>
              <a:gd name="T9" fmla="*/ 88 h 141"/>
              <a:gd name="T10" fmla="*/ 23 w 88"/>
              <a:gd name="T11" fmla="*/ 117 h 141"/>
              <a:gd name="T12" fmla="*/ 44 w 88"/>
              <a:gd name="T13" fmla="*/ 127 h 141"/>
              <a:gd name="T14" fmla="*/ 64 w 88"/>
              <a:gd name="T15" fmla="*/ 117 h 141"/>
              <a:gd name="T16" fmla="*/ 71 w 88"/>
              <a:gd name="T17" fmla="*/ 88 h 141"/>
              <a:gd name="T18" fmla="*/ 16 w 88"/>
              <a:gd name="T19" fmla="*/ 54 h 141"/>
              <a:gd name="T20" fmla="*/ 29 w 88"/>
              <a:gd name="T21" fmla="*/ 41 h 141"/>
              <a:gd name="T22" fmla="*/ 48 w 88"/>
              <a:gd name="T23" fmla="*/ 36 h 141"/>
              <a:gd name="T24" fmla="*/ 77 w 88"/>
              <a:gd name="T25" fmla="*/ 51 h 141"/>
              <a:gd name="T26" fmla="*/ 88 w 88"/>
              <a:gd name="T27" fmla="*/ 88 h 141"/>
              <a:gd name="T28" fmla="*/ 77 w 88"/>
              <a:gd name="T29" fmla="*/ 126 h 141"/>
              <a:gd name="T30" fmla="*/ 48 w 88"/>
              <a:gd name="T31" fmla="*/ 141 h 141"/>
              <a:gd name="T32" fmla="*/ 29 w 88"/>
              <a:gd name="T33" fmla="*/ 136 h 141"/>
              <a:gd name="T34" fmla="*/ 16 w 88"/>
              <a:gd name="T35" fmla="*/ 123 h 141"/>
              <a:gd name="T36" fmla="*/ 16 w 88"/>
              <a:gd name="T37" fmla="*/ 138 h 141"/>
              <a:gd name="T38" fmla="*/ 0 w 88"/>
              <a:gd name="T39" fmla="*/ 138 h 141"/>
              <a:gd name="T40" fmla="*/ 0 w 88"/>
              <a:gd name="T41" fmla="*/ 0 h 141"/>
              <a:gd name="T42" fmla="*/ 16 w 88"/>
              <a:gd name="T43" fmla="*/ 0 h 141"/>
              <a:gd name="T44" fmla="*/ 16 w 88"/>
              <a:gd name="T45" fmla="*/ 54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8" h="141">
                <a:moveTo>
                  <a:pt x="71" y="88"/>
                </a:moveTo>
                <a:cubicBezTo>
                  <a:pt x="71" y="77"/>
                  <a:pt x="69" y="67"/>
                  <a:pt x="64" y="60"/>
                </a:cubicBezTo>
                <a:cubicBezTo>
                  <a:pt x="59" y="53"/>
                  <a:pt x="52" y="50"/>
                  <a:pt x="44" y="50"/>
                </a:cubicBezTo>
                <a:cubicBezTo>
                  <a:pt x="35" y="50"/>
                  <a:pt x="28" y="53"/>
                  <a:pt x="23" y="60"/>
                </a:cubicBezTo>
                <a:cubicBezTo>
                  <a:pt x="18" y="67"/>
                  <a:pt x="16" y="77"/>
                  <a:pt x="16" y="88"/>
                </a:cubicBezTo>
                <a:cubicBezTo>
                  <a:pt x="16" y="100"/>
                  <a:pt x="18" y="110"/>
                  <a:pt x="23" y="117"/>
                </a:cubicBezTo>
                <a:cubicBezTo>
                  <a:pt x="28" y="123"/>
                  <a:pt x="35" y="127"/>
                  <a:pt x="44" y="127"/>
                </a:cubicBezTo>
                <a:cubicBezTo>
                  <a:pt x="52" y="127"/>
                  <a:pt x="59" y="123"/>
                  <a:pt x="64" y="117"/>
                </a:cubicBezTo>
                <a:cubicBezTo>
                  <a:pt x="69" y="110"/>
                  <a:pt x="71" y="100"/>
                  <a:pt x="71" y="88"/>
                </a:cubicBezTo>
                <a:close/>
                <a:moveTo>
                  <a:pt x="16" y="54"/>
                </a:moveTo>
                <a:cubicBezTo>
                  <a:pt x="19" y="48"/>
                  <a:pt x="24" y="44"/>
                  <a:pt x="29" y="41"/>
                </a:cubicBezTo>
                <a:cubicBezTo>
                  <a:pt x="34" y="38"/>
                  <a:pt x="40" y="36"/>
                  <a:pt x="48" y="36"/>
                </a:cubicBezTo>
                <a:cubicBezTo>
                  <a:pt x="60" y="36"/>
                  <a:pt x="69" y="41"/>
                  <a:pt x="77" y="51"/>
                </a:cubicBezTo>
                <a:cubicBezTo>
                  <a:pt x="84" y="60"/>
                  <a:pt x="88" y="73"/>
                  <a:pt x="88" y="88"/>
                </a:cubicBezTo>
                <a:cubicBezTo>
                  <a:pt x="88" y="104"/>
                  <a:pt x="84" y="117"/>
                  <a:pt x="77" y="126"/>
                </a:cubicBezTo>
                <a:cubicBezTo>
                  <a:pt x="69" y="136"/>
                  <a:pt x="60" y="141"/>
                  <a:pt x="48" y="141"/>
                </a:cubicBezTo>
                <a:cubicBezTo>
                  <a:pt x="40" y="141"/>
                  <a:pt x="34" y="139"/>
                  <a:pt x="29" y="136"/>
                </a:cubicBezTo>
                <a:cubicBezTo>
                  <a:pt x="24" y="133"/>
                  <a:pt x="19" y="129"/>
                  <a:pt x="16" y="123"/>
                </a:cubicBezTo>
                <a:lnTo>
                  <a:pt x="16" y="138"/>
                </a:lnTo>
                <a:lnTo>
                  <a:pt x="0" y="138"/>
                </a:lnTo>
                <a:lnTo>
                  <a:pt x="0" y="0"/>
                </a:lnTo>
                <a:lnTo>
                  <a:pt x="16" y="0"/>
                </a:lnTo>
                <a:lnTo>
                  <a:pt x="16" y="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28">
            <a:extLst>
              <a:ext uri="{FF2B5EF4-FFF2-40B4-BE49-F238E27FC236}">
                <a16:creationId xmlns:a16="http://schemas.microsoft.com/office/drawing/2014/main" id="{BBBDFAAE-67D3-406A-AF02-3DB9E5CC69A8}"/>
              </a:ext>
            </a:extLst>
          </p:cNvPr>
          <p:cNvSpPr>
            <a:spLocks noEditPoints="1"/>
          </p:cNvSpPr>
          <p:nvPr/>
        </p:nvSpPr>
        <p:spPr bwMode="auto">
          <a:xfrm>
            <a:off x="4680966" y="3261520"/>
            <a:ext cx="33338" cy="144463"/>
          </a:xfrm>
          <a:custGeom>
            <a:avLst/>
            <a:gdLst>
              <a:gd name="T0" fmla="*/ 7 w 26"/>
              <a:gd name="T1" fmla="*/ 0 h 115"/>
              <a:gd name="T2" fmla="*/ 26 w 26"/>
              <a:gd name="T3" fmla="*/ 0 h 115"/>
              <a:gd name="T4" fmla="*/ 26 w 26"/>
              <a:gd name="T5" fmla="*/ 23 h 115"/>
              <a:gd name="T6" fmla="*/ 7 w 26"/>
              <a:gd name="T7" fmla="*/ 23 h 115"/>
              <a:gd name="T8" fmla="*/ 7 w 26"/>
              <a:gd name="T9" fmla="*/ 0 h 115"/>
              <a:gd name="T10" fmla="*/ 7 w 26"/>
              <a:gd name="T11" fmla="*/ 71 h 115"/>
              <a:gd name="T12" fmla="*/ 26 w 26"/>
              <a:gd name="T13" fmla="*/ 71 h 115"/>
              <a:gd name="T14" fmla="*/ 26 w 26"/>
              <a:gd name="T15" fmla="*/ 87 h 115"/>
              <a:gd name="T16" fmla="*/ 12 w 26"/>
              <a:gd name="T17" fmla="*/ 115 h 115"/>
              <a:gd name="T18" fmla="*/ 0 w 26"/>
              <a:gd name="T19" fmla="*/ 115 h 115"/>
              <a:gd name="T20" fmla="*/ 7 w 26"/>
              <a:gd name="T21" fmla="*/ 87 h 115"/>
              <a:gd name="T22" fmla="*/ 7 w 26"/>
              <a:gd name="T23" fmla="*/ 71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6" h="115">
                <a:moveTo>
                  <a:pt x="7" y="0"/>
                </a:moveTo>
                <a:lnTo>
                  <a:pt x="26" y="0"/>
                </a:lnTo>
                <a:lnTo>
                  <a:pt x="26" y="23"/>
                </a:lnTo>
                <a:lnTo>
                  <a:pt x="7" y="23"/>
                </a:lnTo>
                <a:lnTo>
                  <a:pt x="7" y="0"/>
                </a:lnTo>
                <a:close/>
                <a:moveTo>
                  <a:pt x="7" y="71"/>
                </a:moveTo>
                <a:lnTo>
                  <a:pt x="26" y="71"/>
                </a:lnTo>
                <a:lnTo>
                  <a:pt x="26" y="87"/>
                </a:lnTo>
                <a:lnTo>
                  <a:pt x="12" y="115"/>
                </a:lnTo>
                <a:lnTo>
                  <a:pt x="0" y="115"/>
                </a:lnTo>
                <a:lnTo>
                  <a:pt x="7" y="87"/>
                </a:lnTo>
                <a:lnTo>
                  <a:pt x="7" y="7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29">
            <a:extLst>
              <a:ext uri="{FF2B5EF4-FFF2-40B4-BE49-F238E27FC236}">
                <a16:creationId xmlns:a16="http://schemas.microsoft.com/office/drawing/2014/main" id="{0DF05312-A7FB-496B-984A-3A998FE2D5EC}"/>
              </a:ext>
            </a:extLst>
          </p:cNvPr>
          <p:cNvSpPr>
            <a:spLocks/>
          </p:cNvSpPr>
          <p:nvPr/>
        </p:nvSpPr>
        <p:spPr bwMode="auto">
          <a:xfrm>
            <a:off x="3244279" y="3491706"/>
            <a:ext cx="87313" cy="209550"/>
          </a:xfrm>
          <a:custGeom>
            <a:avLst/>
            <a:gdLst>
              <a:gd name="T0" fmla="*/ 0 w 70"/>
              <a:gd name="T1" fmla="*/ 154 h 167"/>
              <a:gd name="T2" fmla="*/ 7 w 70"/>
              <a:gd name="T3" fmla="*/ 154 h 167"/>
              <a:gd name="T4" fmla="*/ 23 w 70"/>
              <a:gd name="T5" fmla="*/ 151 h 167"/>
              <a:gd name="T6" fmla="*/ 26 w 70"/>
              <a:gd name="T7" fmla="*/ 134 h 167"/>
              <a:gd name="T8" fmla="*/ 26 w 70"/>
              <a:gd name="T9" fmla="*/ 112 h 167"/>
              <a:gd name="T10" fmla="*/ 30 w 70"/>
              <a:gd name="T11" fmla="*/ 92 h 167"/>
              <a:gd name="T12" fmla="*/ 44 w 70"/>
              <a:gd name="T13" fmla="*/ 83 h 167"/>
              <a:gd name="T14" fmla="*/ 30 w 70"/>
              <a:gd name="T15" fmla="*/ 75 h 167"/>
              <a:gd name="T16" fmla="*/ 26 w 70"/>
              <a:gd name="T17" fmla="*/ 55 h 167"/>
              <a:gd name="T18" fmla="*/ 26 w 70"/>
              <a:gd name="T19" fmla="*/ 33 h 167"/>
              <a:gd name="T20" fmla="*/ 23 w 70"/>
              <a:gd name="T21" fmla="*/ 16 h 167"/>
              <a:gd name="T22" fmla="*/ 7 w 70"/>
              <a:gd name="T23" fmla="*/ 12 h 167"/>
              <a:gd name="T24" fmla="*/ 0 w 70"/>
              <a:gd name="T25" fmla="*/ 12 h 167"/>
              <a:gd name="T26" fmla="*/ 0 w 70"/>
              <a:gd name="T27" fmla="*/ 0 h 167"/>
              <a:gd name="T28" fmla="*/ 6 w 70"/>
              <a:gd name="T29" fmla="*/ 0 h 167"/>
              <a:gd name="T30" fmla="*/ 35 w 70"/>
              <a:gd name="T31" fmla="*/ 6 h 167"/>
              <a:gd name="T32" fmla="*/ 43 w 70"/>
              <a:gd name="T33" fmla="*/ 32 h 167"/>
              <a:gd name="T34" fmla="*/ 43 w 70"/>
              <a:gd name="T35" fmla="*/ 54 h 167"/>
              <a:gd name="T36" fmla="*/ 48 w 70"/>
              <a:gd name="T37" fmla="*/ 72 h 167"/>
              <a:gd name="T38" fmla="*/ 65 w 70"/>
              <a:gd name="T39" fmla="*/ 77 h 167"/>
              <a:gd name="T40" fmla="*/ 70 w 70"/>
              <a:gd name="T41" fmla="*/ 77 h 167"/>
              <a:gd name="T42" fmla="*/ 70 w 70"/>
              <a:gd name="T43" fmla="*/ 90 h 167"/>
              <a:gd name="T44" fmla="*/ 65 w 70"/>
              <a:gd name="T45" fmla="*/ 90 h 167"/>
              <a:gd name="T46" fmla="*/ 48 w 70"/>
              <a:gd name="T47" fmla="*/ 95 h 167"/>
              <a:gd name="T48" fmla="*/ 43 w 70"/>
              <a:gd name="T49" fmla="*/ 113 h 167"/>
              <a:gd name="T50" fmla="*/ 43 w 70"/>
              <a:gd name="T51" fmla="*/ 134 h 167"/>
              <a:gd name="T52" fmla="*/ 35 w 70"/>
              <a:gd name="T53" fmla="*/ 161 h 167"/>
              <a:gd name="T54" fmla="*/ 6 w 70"/>
              <a:gd name="T55" fmla="*/ 167 h 167"/>
              <a:gd name="T56" fmla="*/ 0 w 70"/>
              <a:gd name="T57" fmla="*/ 167 h 167"/>
              <a:gd name="T58" fmla="*/ 0 w 70"/>
              <a:gd name="T59" fmla="*/ 15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0" h="167">
                <a:moveTo>
                  <a:pt x="0" y="154"/>
                </a:moveTo>
                <a:lnTo>
                  <a:pt x="7" y="154"/>
                </a:lnTo>
                <a:cubicBezTo>
                  <a:pt x="15" y="154"/>
                  <a:pt x="20" y="153"/>
                  <a:pt x="23" y="151"/>
                </a:cubicBezTo>
                <a:cubicBezTo>
                  <a:pt x="25" y="148"/>
                  <a:pt x="26" y="143"/>
                  <a:pt x="26" y="134"/>
                </a:cubicBezTo>
                <a:lnTo>
                  <a:pt x="26" y="112"/>
                </a:lnTo>
                <a:cubicBezTo>
                  <a:pt x="26" y="103"/>
                  <a:pt x="28" y="96"/>
                  <a:pt x="30" y="92"/>
                </a:cubicBezTo>
                <a:cubicBezTo>
                  <a:pt x="33" y="88"/>
                  <a:pt x="38" y="85"/>
                  <a:pt x="44" y="83"/>
                </a:cubicBezTo>
                <a:cubicBezTo>
                  <a:pt x="38" y="82"/>
                  <a:pt x="33" y="79"/>
                  <a:pt x="30" y="75"/>
                </a:cubicBezTo>
                <a:cubicBezTo>
                  <a:pt x="28" y="71"/>
                  <a:pt x="26" y="64"/>
                  <a:pt x="26" y="55"/>
                </a:cubicBezTo>
                <a:lnTo>
                  <a:pt x="26" y="33"/>
                </a:lnTo>
                <a:cubicBezTo>
                  <a:pt x="26" y="24"/>
                  <a:pt x="25" y="19"/>
                  <a:pt x="23" y="16"/>
                </a:cubicBezTo>
                <a:cubicBezTo>
                  <a:pt x="20" y="14"/>
                  <a:pt x="15" y="12"/>
                  <a:pt x="7" y="12"/>
                </a:cubicBezTo>
                <a:lnTo>
                  <a:pt x="0" y="12"/>
                </a:lnTo>
                <a:lnTo>
                  <a:pt x="0" y="0"/>
                </a:lnTo>
                <a:lnTo>
                  <a:pt x="6" y="0"/>
                </a:lnTo>
                <a:cubicBezTo>
                  <a:pt x="21" y="0"/>
                  <a:pt x="30" y="2"/>
                  <a:pt x="35" y="6"/>
                </a:cubicBezTo>
                <a:cubicBezTo>
                  <a:pt x="40" y="11"/>
                  <a:pt x="43" y="19"/>
                  <a:pt x="43" y="32"/>
                </a:cubicBezTo>
                <a:lnTo>
                  <a:pt x="43" y="54"/>
                </a:lnTo>
                <a:cubicBezTo>
                  <a:pt x="43" y="62"/>
                  <a:pt x="44" y="69"/>
                  <a:pt x="48" y="72"/>
                </a:cubicBezTo>
                <a:cubicBezTo>
                  <a:pt x="51" y="75"/>
                  <a:pt x="56" y="77"/>
                  <a:pt x="65" y="77"/>
                </a:cubicBezTo>
                <a:lnTo>
                  <a:pt x="70" y="77"/>
                </a:lnTo>
                <a:lnTo>
                  <a:pt x="70" y="90"/>
                </a:lnTo>
                <a:lnTo>
                  <a:pt x="65" y="90"/>
                </a:lnTo>
                <a:cubicBezTo>
                  <a:pt x="56" y="90"/>
                  <a:pt x="51" y="91"/>
                  <a:pt x="48" y="95"/>
                </a:cubicBezTo>
                <a:cubicBezTo>
                  <a:pt x="44" y="98"/>
                  <a:pt x="43" y="104"/>
                  <a:pt x="43" y="113"/>
                </a:cubicBezTo>
                <a:lnTo>
                  <a:pt x="43" y="134"/>
                </a:lnTo>
                <a:cubicBezTo>
                  <a:pt x="43" y="147"/>
                  <a:pt x="40" y="156"/>
                  <a:pt x="35" y="161"/>
                </a:cubicBezTo>
                <a:cubicBezTo>
                  <a:pt x="30" y="165"/>
                  <a:pt x="21" y="167"/>
                  <a:pt x="6" y="167"/>
                </a:cubicBezTo>
                <a:lnTo>
                  <a:pt x="0" y="167"/>
                </a:lnTo>
                <a:lnTo>
                  <a:pt x="0" y="154"/>
                </a:lnTo>
                <a:close/>
              </a:path>
            </a:pathLst>
          </a:custGeom>
          <a:solidFill>
            <a:srgbClr val="AA4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30">
            <a:extLst>
              <a:ext uri="{FF2B5EF4-FFF2-40B4-BE49-F238E27FC236}">
                <a16:creationId xmlns:a16="http://schemas.microsoft.com/office/drawing/2014/main" id="{2BDE1A23-5E26-4A27-8F0A-CE1C9B63E27A}"/>
              </a:ext>
            </a:extLst>
          </p:cNvPr>
          <p:cNvSpPr>
            <a:spLocks noEditPoints="1"/>
          </p:cNvSpPr>
          <p:nvPr/>
        </p:nvSpPr>
        <p:spPr bwMode="auto">
          <a:xfrm>
            <a:off x="3450653" y="3536157"/>
            <a:ext cx="133350" cy="131763"/>
          </a:xfrm>
          <a:custGeom>
            <a:avLst/>
            <a:gdLst>
              <a:gd name="T0" fmla="*/ 106 w 106"/>
              <a:gd name="T1" fmla="*/ 52 h 104"/>
              <a:gd name="T2" fmla="*/ 106 w 106"/>
              <a:gd name="T3" fmla="*/ 61 h 104"/>
              <a:gd name="T4" fmla="*/ 32 w 106"/>
              <a:gd name="T5" fmla="*/ 61 h 104"/>
              <a:gd name="T6" fmla="*/ 40 w 106"/>
              <a:gd name="T7" fmla="*/ 77 h 104"/>
              <a:gd name="T8" fmla="*/ 60 w 106"/>
              <a:gd name="T9" fmla="*/ 83 h 104"/>
              <a:gd name="T10" fmla="*/ 80 w 106"/>
              <a:gd name="T11" fmla="*/ 80 h 104"/>
              <a:gd name="T12" fmla="*/ 102 w 106"/>
              <a:gd name="T13" fmla="*/ 71 h 104"/>
              <a:gd name="T14" fmla="*/ 102 w 106"/>
              <a:gd name="T15" fmla="*/ 95 h 104"/>
              <a:gd name="T16" fmla="*/ 79 w 106"/>
              <a:gd name="T17" fmla="*/ 102 h 104"/>
              <a:gd name="T18" fmla="*/ 57 w 106"/>
              <a:gd name="T19" fmla="*/ 104 h 104"/>
              <a:gd name="T20" fmla="*/ 15 w 106"/>
              <a:gd name="T21" fmla="*/ 90 h 104"/>
              <a:gd name="T22" fmla="*/ 0 w 106"/>
              <a:gd name="T23" fmla="*/ 52 h 104"/>
              <a:gd name="T24" fmla="*/ 15 w 106"/>
              <a:gd name="T25" fmla="*/ 14 h 104"/>
              <a:gd name="T26" fmla="*/ 55 w 106"/>
              <a:gd name="T27" fmla="*/ 0 h 104"/>
              <a:gd name="T28" fmla="*/ 92 w 106"/>
              <a:gd name="T29" fmla="*/ 14 h 104"/>
              <a:gd name="T30" fmla="*/ 106 w 106"/>
              <a:gd name="T31" fmla="*/ 52 h 104"/>
              <a:gd name="T32" fmla="*/ 74 w 106"/>
              <a:gd name="T33" fmla="*/ 41 h 104"/>
              <a:gd name="T34" fmla="*/ 68 w 106"/>
              <a:gd name="T35" fmla="*/ 27 h 104"/>
              <a:gd name="T36" fmla="*/ 55 w 106"/>
              <a:gd name="T37" fmla="*/ 21 h 104"/>
              <a:gd name="T38" fmla="*/ 40 w 106"/>
              <a:gd name="T39" fmla="*/ 26 h 104"/>
              <a:gd name="T40" fmla="*/ 33 w 106"/>
              <a:gd name="T41" fmla="*/ 41 h 104"/>
              <a:gd name="T42" fmla="*/ 74 w 106"/>
              <a:gd name="T43" fmla="*/ 41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6" h="104">
                <a:moveTo>
                  <a:pt x="106" y="52"/>
                </a:moveTo>
                <a:lnTo>
                  <a:pt x="106" y="61"/>
                </a:lnTo>
                <a:lnTo>
                  <a:pt x="32" y="61"/>
                </a:lnTo>
                <a:cubicBezTo>
                  <a:pt x="33" y="68"/>
                  <a:pt x="36" y="74"/>
                  <a:pt x="40" y="77"/>
                </a:cubicBezTo>
                <a:cubicBezTo>
                  <a:pt x="45" y="81"/>
                  <a:pt x="51" y="83"/>
                  <a:pt x="60" y="83"/>
                </a:cubicBezTo>
                <a:cubicBezTo>
                  <a:pt x="66" y="83"/>
                  <a:pt x="73" y="82"/>
                  <a:pt x="80" y="80"/>
                </a:cubicBezTo>
                <a:cubicBezTo>
                  <a:pt x="87" y="78"/>
                  <a:pt x="94" y="75"/>
                  <a:pt x="102" y="71"/>
                </a:cubicBezTo>
                <a:lnTo>
                  <a:pt x="102" y="95"/>
                </a:lnTo>
                <a:cubicBezTo>
                  <a:pt x="94" y="98"/>
                  <a:pt x="87" y="100"/>
                  <a:pt x="79" y="102"/>
                </a:cubicBezTo>
                <a:cubicBezTo>
                  <a:pt x="72" y="103"/>
                  <a:pt x="64" y="104"/>
                  <a:pt x="57" y="104"/>
                </a:cubicBezTo>
                <a:cubicBezTo>
                  <a:pt x="39" y="104"/>
                  <a:pt x="25" y="100"/>
                  <a:pt x="15" y="90"/>
                </a:cubicBezTo>
                <a:cubicBezTo>
                  <a:pt x="5" y="81"/>
                  <a:pt x="0" y="69"/>
                  <a:pt x="0" y="52"/>
                </a:cubicBezTo>
                <a:cubicBezTo>
                  <a:pt x="0" y="36"/>
                  <a:pt x="5" y="23"/>
                  <a:pt x="15" y="14"/>
                </a:cubicBezTo>
                <a:cubicBezTo>
                  <a:pt x="24" y="5"/>
                  <a:pt x="38" y="0"/>
                  <a:pt x="55" y="0"/>
                </a:cubicBezTo>
                <a:cubicBezTo>
                  <a:pt x="70" y="0"/>
                  <a:pt x="83" y="5"/>
                  <a:pt x="92" y="14"/>
                </a:cubicBezTo>
                <a:cubicBezTo>
                  <a:pt x="102" y="23"/>
                  <a:pt x="106" y="36"/>
                  <a:pt x="106" y="52"/>
                </a:cubicBezTo>
                <a:close/>
                <a:moveTo>
                  <a:pt x="74" y="41"/>
                </a:moveTo>
                <a:cubicBezTo>
                  <a:pt x="74" y="35"/>
                  <a:pt x="72" y="30"/>
                  <a:pt x="68" y="27"/>
                </a:cubicBezTo>
                <a:cubicBezTo>
                  <a:pt x="65" y="23"/>
                  <a:pt x="60" y="21"/>
                  <a:pt x="55" y="21"/>
                </a:cubicBezTo>
                <a:cubicBezTo>
                  <a:pt x="49" y="21"/>
                  <a:pt x="44" y="23"/>
                  <a:pt x="40" y="26"/>
                </a:cubicBezTo>
                <a:cubicBezTo>
                  <a:pt x="36" y="30"/>
                  <a:pt x="34" y="35"/>
                  <a:pt x="33" y="41"/>
                </a:cubicBezTo>
                <a:lnTo>
                  <a:pt x="74" y="41"/>
                </a:lnTo>
                <a:close/>
              </a:path>
            </a:pathLst>
          </a:custGeom>
          <a:solidFill>
            <a:srgbClr val="0E1F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Rectangle 31">
            <a:extLst>
              <a:ext uri="{FF2B5EF4-FFF2-40B4-BE49-F238E27FC236}">
                <a16:creationId xmlns:a16="http://schemas.microsoft.com/office/drawing/2014/main" id="{D289EC90-E740-439C-8A2B-C15CA68AA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166" y="3491706"/>
            <a:ext cx="39688" cy="173038"/>
          </a:xfrm>
          <a:prstGeom prst="rect">
            <a:avLst/>
          </a:prstGeom>
          <a:solidFill>
            <a:srgbClr val="0E1F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32">
            <a:extLst>
              <a:ext uri="{FF2B5EF4-FFF2-40B4-BE49-F238E27FC236}">
                <a16:creationId xmlns:a16="http://schemas.microsoft.com/office/drawing/2014/main" id="{7F1B5171-20FD-4222-82D8-5F1FA58C7E04}"/>
              </a:ext>
            </a:extLst>
          </p:cNvPr>
          <p:cNvSpPr>
            <a:spLocks/>
          </p:cNvSpPr>
          <p:nvPr/>
        </p:nvSpPr>
        <p:spPr bwMode="auto">
          <a:xfrm>
            <a:off x="3685603" y="3536157"/>
            <a:ext cx="114300" cy="131763"/>
          </a:xfrm>
          <a:custGeom>
            <a:avLst/>
            <a:gdLst>
              <a:gd name="T0" fmla="*/ 83 w 90"/>
              <a:gd name="T1" fmla="*/ 5 h 104"/>
              <a:gd name="T2" fmla="*/ 83 w 90"/>
              <a:gd name="T3" fmla="*/ 30 h 104"/>
              <a:gd name="T4" fmla="*/ 63 w 90"/>
              <a:gd name="T5" fmla="*/ 23 h 104"/>
              <a:gd name="T6" fmla="*/ 45 w 90"/>
              <a:gd name="T7" fmla="*/ 21 h 104"/>
              <a:gd name="T8" fmla="*/ 32 w 90"/>
              <a:gd name="T9" fmla="*/ 23 h 104"/>
              <a:gd name="T10" fmla="*/ 28 w 90"/>
              <a:gd name="T11" fmla="*/ 30 h 104"/>
              <a:gd name="T12" fmla="*/ 31 w 90"/>
              <a:gd name="T13" fmla="*/ 36 h 104"/>
              <a:gd name="T14" fmla="*/ 43 w 90"/>
              <a:gd name="T15" fmla="*/ 39 h 104"/>
              <a:gd name="T16" fmla="*/ 48 w 90"/>
              <a:gd name="T17" fmla="*/ 40 h 104"/>
              <a:gd name="T18" fmla="*/ 81 w 90"/>
              <a:gd name="T19" fmla="*/ 50 h 104"/>
              <a:gd name="T20" fmla="*/ 90 w 90"/>
              <a:gd name="T21" fmla="*/ 72 h 104"/>
              <a:gd name="T22" fmla="*/ 78 w 90"/>
              <a:gd name="T23" fmla="*/ 96 h 104"/>
              <a:gd name="T24" fmla="*/ 43 w 90"/>
              <a:gd name="T25" fmla="*/ 104 h 104"/>
              <a:gd name="T26" fmla="*/ 23 w 90"/>
              <a:gd name="T27" fmla="*/ 102 h 104"/>
              <a:gd name="T28" fmla="*/ 1 w 90"/>
              <a:gd name="T29" fmla="*/ 98 h 104"/>
              <a:gd name="T30" fmla="*/ 1 w 90"/>
              <a:gd name="T31" fmla="*/ 74 h 104"/>
              <a:gd name="T32" fmla="*/ 21 w 90"/>
              <a:gd name="T33" fmla="*/ 81 h 104"/>
              <a:gd name="T34" fmla="*/ 41 w 90"/>
              <a:gd name="T35" fmla="*/ 83 h 104"/>
              <a:gd name="T36" fmla="*/ 55 w 90"/>
              <a:gd name="T37" fmla="*/ 80 h 104"/>
              <a:gd name="T38" fmla="*/ 59 w 90"/>
              <a:gd name="T39" fmla="*/ 73 h 104"/>
              <a:gd name="T40" fmla="*/ 56 w 90"/>
              <a:gd name="T41" fmla="*/ 67 h 104"/>
              <a:gd name="T42" fmla="*/ 43 w 90"/>
              <a:gd name="T43" fmla="*/ 63 h 104"/>
              <a:gd name="T44" fmla="*/ 38 w 90"/>
              <a:gd name="T45" fmla="*/ 63 h 104"/>
              <a:gd name="T46" fmla="*/ 8 w 90"/>
              <a:gd name="T47" fmla="*/ 53 h 104"/>
              <a:gd name="T48" fmla="*/ 0 w 90"/>
              <a:gd name="T49" fmla="*/ 31 h 104"/>
              <a:gd name="T50" fmla="*/ 10 w 90"/>
              <a:gd name="T51" fmla="*/ 8 h 104"/>
              <a:gd name="T52" fmla="*/ 44 w 90"/>
              <a:gd name="T53" fmla="*/ 0 h 104"/>
              <a:gd name="T54" fmla="*/ 62 w 90"/>
              <a:gd name="T55" fmla="*/ 1 h 104"/>
              <a:gd name="T56" fmla="*/ 83 w 90"/>
              <a:gd name="T57" fmla="*/ 5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90" h="104">
                <a:moveTo>
                  <a:pt x="83" y="5"/>
                </a:moveTo>
                <a:lnTo>
                  <a:pt x="83" y="30"/>
                </a:lnTo>
                <a:cubicBezTo>
                  <a:pt x="76" y="27"/>
                  <a:pt x="70" y="25"/>
                  <a:pt x="63" y="23"/>
                </a:cubicBezTo>
                <a:cubicBezTo>
                  <a:pt x="57" y="22"/>
                  <a:pt x="51" y="21"/>
                  <a:pt x="45" y="21"/>
                </a:cubicBezTo>
                <a:cubicBezTo>
                  <a:pt x="39" y="21"/>
                  <a:pt x="35" y="22"/>
                  <a:pt x="32" y="23"/>
                </a:cubicBezTo>
                <a:cubicBezTo>
                  <a:pt x="29" y="25"/>
                  <a:pt x="28" y="27"/>
                  <a:pt x="28" y="30"/>
                </a:cubicBezTo>
                <a:cubicBezTo>
                  <a:pt x="28" y="33"/>
                  <a:pt x="29" y="35"/>
                  <a:pt x="31" y="36"/>
                </a:cubicBezTo>
                <a:cubicBezTo>
                  <a:pt x="33" y="37"/>
                  <a:pt x="37" y="38"/>
                  <a:pt x="43" y="39"/>
                </a:cubicBezTo>
                <a:lnTo>
                  <a:pt x="48" y="40"/>
                </a:lnTo>
                <a:cubicBezTo>
                  <a:pt x="65" y="42"/>
                  <a:pt x="76" y="45"/>
                  <a:pt x="81" y="50"/>
                </a:cubicBezTo>
                <a:cubicBezTo>
                  <a:pt x="87" y="55"/>
                  <a:pt x="90" y="62"/>
                  <a:pt x="90" y="72"/>
                </a:cubicBezTo>
                <a:cubicBezTo>
                  <a:pt x="90" y="83"/>
                  <a:pt x="86" y="91"/>
                  <a:pt x="78" y="96"/>
                </a:cubicBezTo>
                <a:cubicBezTo>
                  <a:pt x="70" y="101"/>
                  <a:pt x="58" y="104"/>
                  <a:pt x="43" y="104"/>
                </a:cubicBezTo>
                <a:cubicBezTo>
                  <a:pt x="36" y="104"/>
                  <a:pt x="30" y="104"/>
                  <a:pt x="23" y="102"/>
                </a:cubicBezTo>
                <a:cubicBezTo>
                  <a:pt x="16" y="101"/>
                  <a:pt x="9" y="100"/>
                  <a:pt x="1" y="98"/>
                </a:cubicBezTo>
                <a:lnTo>
                  <a:pt x="1" y="74"/>
                </a:lnTo>
                <a:cubicBezTo>
                  <a:pt x="7" y="77"/>
                  <a:pt x="14" y="79"/>
                  <a:pt x="21" y="81"/>
                </a:cubicBezTo>
                <a:cubicBezTo>
                  <a:pt x="27" y="82"/>
                  <a:pt x="34" y="83"/>
                  <a:pt x="41" y="83"/>
                </a:cubicBezTo>
                <a:cubicBezTo>
                  <a:pt x="47" y="83"/>
                  <a:pt x="52" y="82"/>
                  <a:pt x="55" y="80"/>
                </a:cubicBezTo>
                <a:cubicBezTo>
                  <a:pt x="58" y="79"/>
                  <a:pt x="59" y="76"/>
                  <a:pt x="59" y="73"/>
                </a:cubicBezTo>
                <a:cubicBezTo>
                  <a:pt x="59" y="70"/>
                  <a:pt x="58" y="68"/>
                  <a:pt x="56" y="67"/>
                </a:cubicBezTo>
                <a:cubicBezTo>
                  <a:pt x="54" y="65"/>
                  <a:pt x="50" y="64"/>
                  <a:pt x="43" y="63"/>
                </a:cubicBezTo>
                <a:lnTo>
                  <a:pt x="38" y="63"/>
                </a:lnTo>
                <a:cubicBezTo>
                  <a:pt x="24" y="61"/>
                  <a:pt x="14" y="58"/>
                  <a:pt x="8" y="53"/>
                </a:cubicBezTo>
                <a:cubicBezTo>
                  <a:pt x="2" y="48"/>
                  <a:pt x="0" y="41"/>
                  <a:pt x="0" y="31"/>
                </a:cubicBezTo>
                <a:cubicBezTo>
                  <a:pt x="0" y="20"/>
                  <a:pt x="3" y="13"/>
                  <a:pt x="10" y="8"/>
                </a:cubicBezTo>
                <a:cubicBezTo>
                  <a:pt x="18" y="3"/>
                  <a:pt x="29" y="0"/>
                  <a:pt x="44" y="0"/>
                </a:cubicBezTo>
                <a:cubicBezTo>
                  <a:pt x="49" y="0"/>
                  <a:pt x="56" y="0"/>
                  <a:pt x="62" y="1"/>
                </a:cubicBezTo>
                <a:cubicBezTo>
                  <a:pt x="68" y="2"/>
                  <a:pt x="75" y="4"/>
                  <a:pt x="83" y="5"/>
                </a:cubicBezTo>
                <a:close/>
              </a:path>
            </a:pathLst>
          </a:custGeom>
          <a:solidFill>
            <a:srgbClr val="0E1F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33">
            <a:extLst>
              <a:ext uri="{FF2B5EF4-FFF2-40B4-BE49-F238E27FC236}">
                <a16:creationId xmlns:a16="http://schemas.microsoft.com/office/drawing/2014/main" id="{3D37F55B-6BBD-49D0-9EBF-4A03AC28A577}"/>
              </a:ext>
            </a:extLst>
          </p:cNvPr>
          <p:cNvSpPr>
            <a:spLocks noEditPoints="1"/>
          </p:cNvSpPr>
          <p:nvPr/>
        </p:nvSpPr>
        <p:spPr bwMode="auto">
          <a:xfrm>
            <a:off x="3818953" y="3536157"/>
            <a:ext cx="133350" cy="131763"/>
          </a:xfrm>
          <a:custGeom>
            <a:avLst/>
            <a:gdLst>
              <a:gd name="T0" fmla="*/ 106 w 106"/>
              <a:gd name="T1" fmla="*/ 52 h 104"/>
              <a:gd name="T2" fmla="*/ 106 w 106"/>
              <a:gd name="T3" fmla="*/ 61 h 104"/>
              <a:gd name="T4" fmla="*/ 32 w 106"/>
              <a:gd name="T5" fmla="*/ 61 h 104"/>
              <a:gd name="T6" fmla="*/ 40 w 106"/>
              <a:gd name="T7" fmla="*/ 77 h 104"/>
              <a:gd name="T8" fmla="*/ 60 w 106"/>
              <a:gd name="T9" fmla="*/ 83 h 104"/>
              <a:gd name="T10" fmla="*/ 80 w 106"/>
              <a:gd name="T11" fmla="*/ 80 h 104"/>
              <a:gd name="T12" fmla="*/ 102 w 106"/>
              <a:gd name="T13" fmla="*/ 71 h 104"/>
              <a:gd name="T14" fmla="*/ 102 w 106"/>
              <a:gd name="T15" fmla="*/ 95 h 104"/>
              <a:gd name="T16" fmla="*/ 79 w 106"/>
              <a:gd name="T17" fmla="*/ 102 h 104"/>
              <a:gd name="T18" fmla="*/ 57 w 106"/>
              <a:gd name="T19" fmla="*/ 104 h 104"/>
              <a:gd name="T20" fmla="*/ 15 w 106"/>
              <a:gd name="T21" fmla="*/ 90 h 104"/>
              <a:gd name="T22" fmla="*/ 0 w 106"/>
              <a:gd name="T23" fmla="*/ 52 h 104"/>
              <a:gd name="T24" fmla="*/ 15 w 106"/>
              <a:gd name="T25" fmla="*/ 14 h 104"/>
              <a:gd name="T26" fmla="*/ 55 w 106"/>
              <a:gd name="T27" fmla="*/ 0 h 104"/>
              <a:gd name="T28" fmla="*/ 92 w 106"/>
              <a:gd name="T29" fmla="*/ 14 h 104"/>
              <a:gd name="T30" fmla="*/ 106 w 106"/>
              <a:gd name="T31" fmla="*/ 52 h 104"/>
              <a:gd name="T32" fmla="*/ 74 w 106"/>
              <a:gd name="T33" fmla="*/ 41 h 104"/>
              <a:gd name="T34" fmla="*/ 69 w 106"/>
              <a:gd name="T35" fmla="*/ 27 h 104"/>
              <a:gd name="T36" fmla="*/ 55 w 106"/>
              <a:gd name="T37" fmla="*/ 21 h 104"/>
              <a:gd name="T38" fmla="*/ 40 w 106"/>
              <a:gd name="T39" fmla="*/ 26 h 104"/>
              <a:gd name="T40" fmla="*/ 33 w 106"/>
              <a:gd name="T41" fmla="*/ 41 h 104"/>
              <a:gd name="T42" fmla="*/ 74 w 106"/>
              <a:gd name="T43" fmla="*/ 41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6" h="104">
                <a:moveTo>
                  <a:pt x="106" y="52"/>
                </a:moveTo>
                <a:lnTo>
                  <a:pt x="106" y="61"/>
                </a:lnTo>
                <a:lnTo>
                  <a:pt x="32" y="61"/>
                </a:lnTo>
                <a:cubicBezTo>
                  <a:pt x="33" y="68"/>
                  <a:pt x="36" y="74"/>
                  <a:pt x="40" y="77"/>
                </a:cubicBezTo>
                <a:cubicBezTo>
                  <a:pt x="45" y="81"/>
                  <a:pt x="51" y="83"/>
                  <a:pt x="60" y="83"/>
                </a:cubicBezTo>
                <a:cubicBezTo>
                  <a:pt x="66" y="83"/>
                  <a:pt x="73" y="82"/>
                  <a:pt x="80" y="80"/>
                </a:cubicBezTo>
                <a:cubicBezTo>
                  <a:pt x="87" y="78"/>
                  <a:pt x="94" y="75"/>
                  <a:pt x="102" y="71"/>
                </a:cubicBezTo>
                <a:lnTo>
                  <a:pt x="102" y="95"/>
                </a:lnTo>
                <a:cubicBezTo>
                  <a:pt x="94" y="98"/>
                  <a:pt x="87" y="100"/>
                  <a:pt x="79" y="102"/>
                </a:cubicBezTo>
                <a:cubicBezTo>
                  <a:pt x="72" y="103"/>
                  <a:pt x="64" y="104"/>
                  <a:pt x="57" y="104"/>
                </a:cubicBezTo>
                <a:cubicBezTo>
                  <a:pt x="39" y="104"/>
                  <a:pt x="25" y="100"/>
                  <a:pt x="15" y="90"/>
                </a:cubicBezTo>
                <a:cubicBezTo>
                  <a:pt x="5" y="81"/>
                  <a:pt x="0" y="69"/>
                  <a:pt x="0" y="52"/>
                </a:cubicBezTo>
                <a:cubicBezTo>
                  <a:pt x="0" y="36"/>
                  <a:pt x="5" y="23"/>
                  <a:pt x="15" y="14"/>
                </a:cubicBezTo>
                <a:cubicBezTo>
                  <a:pt x="24" y="5"/>
                  <a:pt x="38" y="0"/>
                  <a:pt x="55" y="0"/>
                </a:cubicBezTo>
                <a:cubicBezTo>
                  <a:pt x="71" y="0"/>
                  <a:pt x="83" y="5"/>
                  <a:pt x="92" y="14"/>
                </a:cubicBezTo>
                <a:cubicBezTo>
                  <a:pt x="102" y="23"/>
                  <a:pt x="106" y="36"/>
                  <a:pt x="106" y="52"/>
                </a:cubicBezTo>
                <a:close/>
                <a:moveTo>
                  <a:pt x="74" y="41"/>
                </a:moveTo>
                <a:cubicBezTo>
                  <a:pt x="74" y="35"/>
                  <a:pt x="72" y="30"/>
                  <a:pt x="69" y="27"/>
                </a:cubicBezTo>
                <a:cubicBezTo>
                  <a:pt x="65" y="23"/>
                  <a:pt x="60" y="21"/>
                  <a:pt x="55" y="21"/>
                </a:cubicBezTo>
                <a:cubicBezTo>
                  <a:pt x="49" y="21"/>
                  <a:pt x="44" y="23"/>
                  <a:pt x="40" y="26"/>
                </a:cubicBezTo>
                <a:cubicBezTo>
                  <a:pt x="36" y="30"/>
                  <a:pt x="34" y="35"/>
                  <a:pt x="33" y="41"/>
                </a:cubicBezTo>
                <a:lnTo>
                  <a:pt x="74" y="41"/>
                </a:lnTo>
                <a:close/>
              </a:path>
            </a:pathLst>
          </a:custGeom>
          <a:solidFill>
            <a:srgbClr val="0E1F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34">
            <a:extLst>
              <a:ext uri="{FF2B5EF4-FFF2-40B4-BE49-F238E27FC236}">
                <a16:creationId xmlns:a16="http://schemas.microsoft.com/office/drawing/2014/main" id="{802560A4-DC42-4843-BE09-E535A5750F77}"/>
              </a:ext>
            </a:extLst>
          </p:cNvPr>
          <p:cNvSpPr>
            <a:spLocks/>
          </p:cNvSpPr>
          <p:nvPr/>
        </p:nvSpPr>
        <p:spPr bwMode="auto">
          <a:xfrm>
            <a:off x="4065016" y="3491706"/>
            <a:ext cx="88900" cy="209550"/>
          </a:xfrm>
          <a:custGeom>
            <a:avLst/>
            <a:gdLst>
              <a:gd name="T0" fmla="*/ 70 w 70"/>
              <a:gd name="T1" fmla="*/ 154 h 167"/>
              <a:gd name="T2" fmla="*/ 70 w 70"/>
              <a:gd name="T3" fmla="*/ 167 h 167"/>
              <a:gd name="T4" fmla="*/ 65 w 70"/>
              <a:gd name="T5" fmla="*/ 167 h 167"/>
              <a:gd name="T6" fmla="*/ 35 w 70"/>
              <a:gd name="T7" fmla="*/ 161 h 167"/>
              <a:gd name="T8" fmla="*/ 28 w 70"/>
              <a:gd name="T9" fmla="*/ 134 h 167"/>
              <a:gd name="T10" fmla="*/ 28 w 70"/>
              <a:gd name="T11" fmla="*/ 113 h 167"/>
              <a:gd name="T12" fmla="*/ 23 w 70"/>
              <a:gd name="T13" fmla="*/ 95 h 167"/>
              <a:gd name="T14" fmla="*/ 6 w 70"/>
              <a:gd name="T15" fmla="*/ 90 h 167"/>
              <a:gd name="T16" fmla="*/ 0 w 70"/>
              <a:gd name="T17" fmla="*/ 90 h 167"/>
              <a:gd name="T18" fmla="*/ 0 w 70"/>
              <a:gd name="T19" fmla="*/ 77 h 167"/>
              <a:gd name="T20" fmla="*/ 6 w 70"/>
              <a:gd name="T21" fmla="*/ 77 h 167"/>
              <a:gd name="T22" fmla="*/ 23 w 70"/>
              <a:gd name="T23" fmla="*/ 72 h 167"/>
              <a:gd name="T24" fmla="*/ 28 w 70"/>
              <a:gd name="T25" fmla="*/ 54 h 167"/>
              <a:gd name="T26" fmla="*/ 28 w 70"/>
              <a:gd name="T27" fmla="*/ 32 h 167"/>
              <a:gd name="T28" fmla="*/ 35 w 70"/>
              <a:gd name="T29" fmla="*/ 6 h 167"/>
              <a:gd name="T30" fmla="*/ 65 w 70"/>
              <a:gd name="T31" fmla="*/ 0 h 167"/>
              <a:gd name="T32" fmla="*/ 70 w 70"/>
              <a:gd name="T33" fmla="*/ 0 h 167"/>
              <a:gd name="T34" fmla="*/ 70 w 70"/>
              <a:gd name="T35" fmla="*/ 12 h 167"/>
              <a:gd name="T36" fmla="*/ 64 w 70"/>
              <a:gd name="T37" fmla="*/ 12 h 167"/>
              <a:gd name="T38" fmla="*/ 48 w 70"/>
              <a:gd name="T39" fmla="*/ 16 h 167"/>
              <a:gd name="T40" fmla="*/ 44 w 70"/>
              <a:gd name="T41" fmla="*/ 33 h 167"/>
              <a:gd name="T42" fmla="*/ 44 w 70"/>
              <a:gd name="T43" fmla="*/ 55 h 167"/>
              <a:gd name="T44" fmla="*/ 40 w 70"/>
              <a:gd name="T45" fmla="*/ 75 h 167"/>
              <a:gd name="T46" fmla="*/ 27 w 70"/>
              <a:gd name="T47" fmla="*/ 83 h 167"/>
              <a:gd name="T48" fmla="*/ 40 w 70"/>
              <a:gd name="T49" fmla="*/ 92 h 167"/>
              <a:gd name="T50" fmla="*/ 44 w 70"/>
              <a:gd name="T51" fmla="*/ 112 h 167"/>
              <a:gd name="T52" fmla="*/ 44 w 70"/>
              <a:gd name="T53" fmla="*/ 134 h 167"/>
              <a:gd name="T54" fmla="*/ 48 w 70"/>
              <a:gd name="T55" fmla="*/ 150 h 167"/>
              <a:gd name="T56" fmla="*/ 64 w 70"/>
              <a:gd name="T57" fmla="*/ 154 h 167"/>
              <a:gd name="T58" fmla="*/ 70 w 70"/>
              <a:gd name="T59" fmla="*/ 15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0" h="167">
                <a:moveTo>
                  <a:pt x="70" y="154"/>
                </a:moveTo>
                <a:lnTo>
                  <a:pt x="70" y="167"/>
                </a:lnTo>
                <a:lnTo>
                  <a:pt x="65" y="167"/>
                </a:lnTo>
                <a:cubicBezTo>
                  <a:pt x="50" y="167"/>
                  <a:pt x="40" y="165"/>
                  <a:pt x="35" y="161"/>
                </a:cubicBezTo>
                <a:cubicBezTo>
                  <a:pt x="30" y="156"/>
                  <a:pt x="28" y="147"/>
                  <a:pt x="28" y="134"/>
                </a:cubicBezTo>
                <a:lnTo>
                  <a:pt x="28" y="113"/>
                </a:lnTo>
                <a:cubicBezTo>
                  <a:pt x="28" y="104"/>
                  <a:pt x="26" y="98"/>
                  <a:pt x="23" y="95"/>
                </a:cubicBezTo>
                <a:cubicBezTo>
                  <a:pt x="20" y="91"/>
                  <a:pt x="14" y="90"/>
                  <a:pt x="6" y="90"/>
                </a:cubicBezTo>
                <a:lnTo>
                  <a:pt x="0" y="90"/>
                </a:lnTo>
                <a:lnTo>
                  <a:pt x="0" y="77"/>
                </a:lnTo>
                <a:lnTo>
                  <a:pt x="6" y="77"/>
                </a:lnTo>
                <a:cubicBezTo>
                  <a:pt x="14" y="77"/>
                  <a:pt x="20" y="75"/>
                  <a:pt x="23" y="72"/>
                </a:cubicBezTo>
                <a:cubicBezTo>
                  <a:pt x="26" y="69"/>
                  <a:pt x="28" y="62"/>
                  <a:pt x="28" y="54"/>
                </a:cubicBezTo>
                <a:lnTo>
                  <a:pt x="28" y="32"/>
                </a:lnTo>
                <a:cubicBezTo>
                  <a:pt x="28" y="19"/>
                  <a:pt x="30" y="11"/>
                  <a:pt x="35" y="6"/>
                </a:cubicBezTo>
                <a:cubicBezTo>
                  <a:pt x="40" y="2"/>
                  <a:pt x="50" y="0"/>
                  <a:pt x="65" y="0"/>
                </a:cubicBezTo>
                <a:lnTo>
                  <a:pt x="70" y="0"/>
                </a:lnTo>
                <a:lnTo>
                  <a:pt x="70" y="12"/>
                </a:lnTo>
                <a:lnTo>
                  <a:pt x="64" y="12"/>
                </a:lnTo>
                <a:cubicBezTo>
                  <a:pt x="56" y="12"/>
                  <a:pt x="51" y="14"/>
                  <a:pt x="48" y="16"/>
                </a:cubicBezTo>
                <a:cubicBezTo>
                  <a:pt x="46" y="19"/>
                  <a:pt x="44" y="24"/>
                  <a:pt x="44" y="33"/>
                </a:cubicBezTo>
                <a:lnTo>
                  <a:pt x="44" y="55"/>
                </a:lnTo>
                <a:cubicBezTo>
                  <a:pt x="44" y="64"/>
                  <a:pt x="43" y="71"/>
                  <a:pt x="40" y="75"/>
                </a:cubicBezTo>
                <a:cubicBezTo>
                  <a:pt x="38" y="79"/>
                  <a:pt x="33" y="82"/>
                  <a:pt x="27" y="83"/>
                </a:cubicBezTo>
                <a:cubicBezTo>
                  <a:pt x="33" y="85"/>
                  <a:pt x="38" y="88"/>
                  <a:pt x="40" y="92"/>
                </a:cubicBezTo>
                <a:cubicBezTo>
                  <a:pt x="43" y="96"/>
                  <a:pt x="44" y="103"/>
                  <a:pt x="44" y="112"/>
                </a:cubicBezTo>
                <a:lnTo>
                  <a:pt x="44" y="134"/>
                </a:lnTo>
                <a:cubicBezTo>
                  <a:pt x="44" y="142"/>
                  <a:pt x="46" y="148"/>
                  <a:pt x="48" y="150"/>
                </a:cubicBezTo>
                <a:cubicBezTo>
                  <a:pt x="51" y="153"/>
                  <a:pt x="56" y="154"/>
                  <a:pt x="64" y="154"/>
                </a:cubicBezTo>
                <a:lnTo>
                  <a:pt x="70" y="154"/>
                </a:lnTo>
                <a:close/>
              </a:path>
            </a:pathLst>
          </a:custGeom>
          <a:solidFill>
            <a:srgbClr val="AA4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35">
            <a:extLst>
              <a:ext uri="{FF2B5EF4-FFF2-40B4-BE49-F238E27FC236}">
                <a16:creationId xmlns:a16="http://schemas.microsoft.com/office/drawing/2014/main" id="{6FFE798F-1BAE-47BF-A567-1FD0B559851A}"/>
              </a:ext>
            </a:extLst>
          </p:cNvPr>
          <p:cNvSpPr>
            <a:spLocks noEditPoints="1"/>
          </p:cNvSpPr>
          <p:nvPr/>
        </p:nvSpPr>
        <p:spPr bwMode="auto">
          <a:xfrm>
            <a:off x="3664967" y="3775869"/>
            <a:ext cx="111125" cy="177800"/>
          </a:xfrm>
          <a:custGeom>
            <a:avLst/>
            <a:gdLst>
              <a:gd name="T0" fmla="*/ 72 w 89"/>
              <a:gd name="T1" fmla="*/ 54 h 141"/>
              <a:gd name="T2" fmla="*/ 72 w 89"/>
              <a:gd name="T3" fmla="*/ 0 h 141"/>
              <a:gd name="T4" fmla="*/ 89 w 89"/>
              <a:gd name="T5" fmla="*/ 0 h 141"/>
              <a:gd name="T6" fmla="*/ 89 w 89"/>
              <a:gd name="T7" fmla="*/ 138 h 141"/>
              <a:gd name="T8" fmla="*/ 72 w 89"/>
              <a:gd name="T9" fmla="*/ 138 h 141"/>
              <a:gd name="T10" fmla="*/ 72 w 89"/>
              <a:gd name="T11" fmla="*/ 123 h 141"/>
              <a:gd name="T12" fmla="*/ 59 w 89"/>
              <a:gd name="T13" fmla="*/ 136 h 141"/>
              <a:gd name="T14" fmla="*/ 40 w 89"/>
              <a:gd name="T15" fmla="*/ 141 h 141"/>
              <a:gd name="T16" fmla="*/ 11 w 89"/>
              <a:gd name="T17" fmla="*/ 126 h 141"/>
              <a:gd name="T18" fmla="*/ 0 w 89"/>
              <a:gd name="T19" fmla="*/ 89 h 141"/>
              <a:gd name="T20" fmla="*/ 11 w 89"/>
              <a:gd name="T21" fmla="*/ 51 h 141"/>
              <a:gd name="T22" fmla="*/ 40 w 89"/>
              <a:gd name="T23" fmla="*/ 37 h 141"/>
              <a:gd name="T24" fmla="*/ 59 w 89"/>
              <a:gd name="T25" fmla="*/ 41 h 141"/>
              <a:gd name="T26" fmla="*/ 72 w 89"/>
              <a:gd name="T27" fmla="*/ 54 h 141"/>
              <a:gd name="T28" fmla="*/ 17 w 89"/>
              <a:gd name="T29" fmla="*/ 89 h 141"/>
              <a:gd name="T30" fmla="*/ 24 w 89"/>
              <a:gd name="T31" fmla="*/ 117 h 141"/>
              <a:gd name="T32" fmla="*/ 44 w 89"/>
              <a:gd name="T33" fmla="*/ 127 h 141"/>
              <a:gd name="T34" fmla="*/ 65 w 89"/>
              <a:gd name="T35" fmla="*/ 117 h 141"/>
              <a:gd name="T36" fmla="*/ 72 w 89"/>
              <a:gd name="T37" fmla="*/ 89 h 141"/>
              <a:gd name="T38" fmla="*/ 65 w 89"/>
              <a:gd name="T39" fmla="*/ 60 h 141"/>
              <a:gd name="T40" fmla="*/ 44 w 89"/>
              <a:gd name="T41" fmla="*/ 50 h 141"/>
              <a:gd name="T42" fmla="*/ 24 w 89"/>
              <a:gd name="T43" fmla="*/ 60 h 141"/>
              <a:gd name="T44" fmla="*/ 17 w 89"/>
              <a:gd name="T45" fmla="*/ 89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9" h="141">
                <a:moveTo>
                  <a:pt x="72" y="54"/>
                </a:moveTo>
                <a:lnTo>
                  <a:pt x="72" y="0"/>
                </a:lnTo>
                <a:lnTo>
                  <a:pt x="89" y="0"/>
                </a:lnTo>
                <a:lnTo>
                  <a:pt x="89" y="138"/>
                </a:lnTo>
                <a:lnTo>
                  <a:pt x="72" y="138"/>
                </a:lnTo>
                <a:lnTo>
                  <a:pt x="72" y="123"/>
                </a:lnTo>
                <a:cubicBezTo>
                  <a:pt x="69" y="129"/>
                  <a:pt x="64" y="134"/>
                  <a:pt x="59" y="136"/>
                </a:cubicBezTo>
                <a:cubicBezTo>
                  <a:pt x="54" y="139"/>
                  <a:pt x="48" y="141"/>
                  <a:pt x="40" y="141"/>
                </a:cubicBezTo>
                <a:cubicBezTo>
                  <a:pt x="28" y="141"/>
                  <a:pt x="19" y="136"/>
                  <a:pt x="11" y="126"/>
                </a:cubicBezTo>
                <a:cubicBezTo>
                  <a:pt x="4" y="117"/>
                  <a:pt x="0" y="104"/>
                  <a:pt x="0" y="89"/>
                </a:cubicBezTo>
                <a:cubicBezTo>
                  <a:pt x="0" y="73"/>
                  <a:pt x="4" y="60"/>
                  <a:pt x="11" y="51"/>
                </a:cubicBezTo>
                <a:cubicBezTo>
                  <a:pt x="19" y="41"/>
                  <a:pt x="28" y="37"/>
                  <a:pt x="40" y="37"/>
                </a:cubicBezTo>
                <a:cubicBezTo>
                  <a:pt x="48" y="37"/>
                  <a:pt x="54" y="38"/>
                  <a:pt x="59" y="41"/>
                </a:cubicBezTo>
                <a:cubicBezTo>
                  <a:pt x="64" y="44"/>
                  <a:pt x="69" y="48"/>
                  <a:pt x="72" y="54"/>
                </a:cubicBezTo>
                <a:close/>
                <a:moveTo>
                  <a:pt x="17" y="89"/>
                </a:moveTo>
                <a:cubicBezTo>
                  <a:pt x="17" y="101"/>
                  <a:pt x="19" y="110"/>
                  <a:pt x="24" y="117"/>
                </a:cubicBezTo>
                <a:cubicBezTo>
                  <a:pt x="29" y="124"/>
                  <a:pt x="36" y="127"/>
                  <a:pt x="44" y="127"/>
                </a:cubicBezTo>
                <a:cubicBezTo>
                  <a:pt x="53" y="127"/>
                  <a:pt x="60" y="124"/>
                  <a:pt x="65" y="117"/>
                </a:cubicBezTo>
                <a:cubicBezTo>
                  <a:pt x="70" y="110"/>
                  <a:pt x="72" y="101"/>
                  <a:pt x="72" y="89"/>
                </a:cubicBezTo>
                <a:cubicBezTo>
                  <a:pt x="72" y="77"/>
                  <a:pt x="70" y="67"/>
                  <a:pt x="65" y="60"/>
                </a:cubicBezTo>
                <a:cubicBezTo>
                  <a:pt x="60" y="54"/>
                  <a:pt x="53" y="50"/>
                  <a:pt x="44" y="50"/>
                </a:cubicBezTo>
                <a:cubicBezTo>
                  <a:pt x="36" y="50"/>
                  <a:pt x="29" y="54"/>
                  <a:pt x="24" y="60"/>
                </a:cubicBezTo>
                <a:cubicBezTo>
                  <a:pt x="19" y="67"/>
                  <a:pt x="17" y="77"/>
                  <a:pt x="17" y="8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36">
            <a:extLst>
              <a:ext uri="{FF2B5EF4-FFF2-40B4-BE49-F238E27FC236}">
                <a16:creationId xmlns:a16="http://schemas.microsoft.com/office/drawing/2014/main" id="{CCFF99B5-B2A8-41F6-936D-0D8F00E501A0}"/>
              </a:ext>
            </a:extLst>
          </p:cNvPr>
          <p:cNvSpPr>
            <a:spLocks noEditPoints="1"/>
          </p:cNvSpPr>
          <p:nvPr/>
        </p:nvSpPr>
        <p:spPr bwMode="auto">
          <a:xfrm>
            <a:off x="3893567" y="3847306"/>
            <a:ext cx="142875" cy="63500"/>
          </a:xfrm>
          <a:custGeom>
            <a:avLst/>
            <a:gdLst>
              <a:gd name="T0" fmla="*/ 0 w 113"/>
              <a:gd name="T1" fmla="*/ 0 h 51"/>
              <a:gd name="T2" fmla="*/ 113 w 113"/>
              <a:gd name="T3" fmla="*/ 0 h 51"/>
              <a:gd name="T4" fmla="*/ 113 w 113"/>
              <a:gd name="T5" fmla="*/ 15 h 51"/>
              <a:gd name="T6" fmla="*/ 0 w 113"/>
              <a:gd name="T7" fmla="*/ 15 h 51"/>
              <a:gd name="T8" fmla="*/ 0 w 113"/>
              <a:gd name="T9" fmla="*/ 0 h 51"/>
              <a:gd name="T10" fmla="*/ 0 w 113"/>
              <a:gd name="T11" fmla="*/ 36 h 51"/>
              <a:gd name="T12" fmla="*/ 113 w 113"/>
              <a:gd name="T13" fmla="*/ 36 h 51"/>
              <a:gd name="T14" fmla="*/ 113 w 113"/>
              <a:gd name="T15" fmla="*/ 51 h 51"/>
              <a:gd name="T16" fmla="*/ 0 w 113"/>
              <a:gd name="T17" fmla="*/ 51 h 51"/>
              <a:gd name="T18" fmla="*/ 0 w 113"/>
              <a:gd name="T19" fmla="*/ 36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3" h="51">
                <a:moveTo>
                  <a:pt x="0" y="0"/>
                </a:moveTo>
                <a:lnTo>
                  <a:pt x="113" y="0"/>
                </a:lnTo>
                <a:lnTo>
                  <a:pt x="113" y="15"/>
                </a:lnTo>
                <a:lnTo>
                  <a:pt x="0" y="15"/>
                </a:lnTo>
                <a:lnTo>
                  <a:pt x="0" y="0"/>
                </a:lnTo>
                <a:close/>
                <a:moveTo>
                  <a:pt x="0" y="36"/>
                </a:moveTo>
                <a:lnTo>
                  <a:pt x="113" y="36"/>
                </a:lnTo>
                <a:lnTo>
                  <a:pt x="113" y="51"/>
                </a:lnTo>
                <a:lnTo>
                  <a:pt x="0" y="51"/>
                </a:lnTo>
                <a:lnTo>
                  <a:pt x="0" y="3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37">
            <a:extLst>
              <a:ext uri="{FF2B5EF4-FFF2-40B4-BE49-F238E27FC236}">
                <a16:creationId xmlns:a16="http://schemas.microsoft.com/office/drawing/2014/main" id="{503F7350-5606-4118-BD84-F6F87D82C6C5}"/>
              </a:ext>
            </a:extLst>
          </p:cNvPr>
          <p:cNvSpPr>
            <a:spLocks/>
          </p:cNvSpPr>
          <p:nvPr/>
        </p:nvSpPr>
        <p:spPr bwMode="auto">
          <a:xfrm>
            <a:off x="4150741" y="3780631"/>
            <a:ext cx="109538" cy="173038"/>
          </a:xfrm>
          <a:custGeom>
            <a:avLst/>
            <a:gdLst>
              <a:gd name="T0" fmla="*/ 60 w 87"/>
              <a:gd name="T1" fmla="*/ 63 h 137"/>
              <a:gd name="T2" fmla="*/ 80 w 87"/>
              <a:gd name="T3" fmla="*/ 74 h 137"/>
              <a:gd name="T4" fmla="*/ 87 w 87"/>
              <a:gd name="T5" fmla="*/ 96 h 137"/>
              <a:gd name="T6" fmla="*/ 74 w 87"/>
              <a:gd name="T7" fmla="*/ 126 h 137"/>
              <a:gd name="T8" fmla="*/ 35 w 87"/>
              <a:gd name="T9" fmla="*/ 137 h 137"/>
              <a:gd name="T10" fmla="*/ 18 w 87"/>
              <a:gd name="T11" fmla="*/ 135 h 137"/>
              <a:gd name="T12" fmla="*/ 0 w 87"/>
              <a:gd name="T13" fmla="*/ 130 h 137"/>
              <a:gd name="T14" fmla="*/ 0 w 87"/>
              <a:gd name="T15" fmla="*/ 113 h 137"/>
              <a:gd name="T16" fmla="*/ 16 w 87"/>
              <a:gd name="T17" fmla="*/ 119 h 137"/>
              <a:gd name="T18" fmla="*/ 35 w 87"/>
              <a:gd name="T19" fmla="*/ 122 h 137"/>
              <a:gd name="T20" fmla="*/ 60 w 87"/>
              <a:gd name="T21" fmla="*/ 115 h 137"/>
              <a:gd name="T22" fmla="*/ 69 w 87"/>
              <a:gd name="T23" fmla="*/ 96 h 137"/>
              <a:gd name="T24" fmla="*/ 61 w 87"/>
              <a:gd name="T25" fmla="*/ 77 h 137"/>
              <a:gd name="T26" fmla="*/ 38 w 87"/>
              <a:gd name="T27" fmla="*/ 71 h 137"/>
              <a:gd name="T28" fmla="*/ 23 w 87"/>
              <a:gd name="T29" fmla="*/ 71 h 137"/>
              <a:gd name="T30" fmla="*/ 23 w 87"/>
              <a:gd name="T31" fmla="*/ 56 h 137"/>
              <a:gd name="T32" fmla="*/ 39 w 87"/>
              <a:gd name="T33" fmla="*/ 56 h 137"/>
              <a:gd name="T34" fmla="*/ 59 w 87"/>
              <a:gd name="T35" fmla="*/ 51 h 137"/>
              <a:gd name="T36" fmla="*/ 66 w 87"/>
              <a:gd name="T37" fmla="*/ 36 h 137"/>
              <a:gd name="T38" fmla="*/ 59 w 87"/>
              <a:gd name="T39" fmla="*/ 20 h 137"/>
              <a:gd name="T40" fmla="*/ 38 w 87"/>
              <a:gd name="T41" fmla="*/ 15 h 137"/>
              <a:gd name="T42" fmla="*/ 23 w 87"/>
              <a:gd name="T43" fmla="*/ 16 h 137"/>
              <a:gd name="T44" fmla="*/ 4 w 87"/>
              <a:gd name="T45" fmla="*/ 21 h 137"/>
              <a:gd name="T46" fmla="*/ 4 w 87"/>
              <a:gd name="T47" fmla="*/ 5 h 137"/>
              <a:gd name="T48" fmla="*/ 23 w 87"/>
              <a:gd name="T49" fmla="*/ 1 h 137"/>
              <a:gd name="T50" fmla="*/ 40 w 87"/>
              <a:gd name="T51" fmla="*/ 0 h 137"/>
              <a:gd name="T52" fmla="*/ 72 w 87"/>
              <a:gd name="T53" fmla="*/ 9 h 137"/>
              <a:gd name="T54" fmla="*/ 84 w 87"/>
              <a:gd name="T55" fmla="*/ 34 h 137"/>
              <a:gd name="T56" fmla="*/ 78 w 87"/>
              <a:gd name="T57" fmla="*/ 52 h 137"/>
              <a:gd name="T58" fmla="*/ 60 w 87"/>
              <a:gd name="T59" fmla="*/ 63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7" h="137">
                <a:moveTo>
                  <a:pt x="60" y="63"/>
                </a:moveTo>
                <a:cubicBezTo>
                  <a:pt x="68" y="65"/>
                  <a:pt x="75" y="68"/>
                  <a:pt x="80" y="74"/>
                </a:cubicBezTo>
                <a:cubicBezTo>
                  <a:pt x="85" y="80"/>
                  <a:pt x="87" y="87"/>
                  <a:pt x="87" y="96"/>
                </a:cubicBezTo>
                <a:cubicBezTo>
                  <a:pt x="87" y="109"/>
                  <a:pt x="83" y="119"/>
                  <a:pt x="74" y="126"/>
                </a:cubicBezTo>
                <a:cubicBezTo>
                  <a:pt x="65" y="133"/>
                  <a:pt x="52" y="137"/>
                  <a:pt x="35" y="137"/>
                </a:cubicBezTo>
                <a:cubicBezTo>
                  <a:pt x="30" y="137"/>
                  <a:pt x="24" y="136"/>
                  <a:pt x="18" y="135"/>
                </a:cubicBezTo>
                <a:cubicBezTo>
                  <a:pt x="12" y="134"/>
                  <a:pt x="6" y="132"/>
                  <a:pt x="0" y="130"/>
                </a:cubicBezTo>
                <a:lnTo>
                  <a:pt x="0" y="113"/>
                </a:lnTo>
                <a:cubicBezTo>
                  <a:pt x="5" y="116"/>
                  <a:pt x="10" y="118"/>
                  <a:pt x="16" y="119"/>
                </a:cubicBezTo>
                <a:cubicBezTo>
                  <a:pt x="22" y="121"/>
                  <a:pt x="28" y="122"/>
                  <a:pt x="35" y="122"/>
                </a:cubicBezTo>
                <a:cubicBezTo>
                  <a:pt x="46" y="122"/>
                  <a:pt x="55" y="119"/>
                  <a:pt x="60" y="115"/>
                </a:cubicBezTo>
                <a:cubicBezTo>
                  <a:pt x="66" y="111"/>
                  <a:pt x="69" y="104"/>
                  <a:pt x="69" y="96"/>
                </a:cubicBezTo>
                <a:cubicBezTo>
                  <a:pt x="69" y="88"/>
                  <a:pt x="67" y="82"/>
                  <a:pt x="61" y="77"/>
                </a:cubicBezTo>
                <a:cubicBezTo>
                  <a:pt x="56" y="73"/>
                  <a:pt x="48" y="71"/>
                  <a:pt x="38" y="71"/>
                </a:cubicBezTo>
                <a:lnTo>
                  <a:pt x="23" y="71"/>
                </a:lnTo>
                <a:lnTo>
                  <a:pt x="23" y="56"/>
                </a:lnTo>
                <a:lnTo>
                  <a:pt x="39" y="56"/>
                </a:lnTo>
                <a:cubicBezTo>
                  <a:pt x="48" y="56"/>
                  <a:pt x="55" y="54"/>
                  <a:pt x="59" y="51"/>
                </a:cubicBezTo>
                <a:cubicBezTo>
                  <a:pt x="64" y="47"/>
                  <a:pt x="66" y="42"/>
                  <a:pt x="66" y="36"/>
                </a:cubicBezTo>
                <a:cubicBezTo>
                  <a:pt x="66" y="29"/>
                  <a:pt x="64" y="24"/>
                  <a:pt x="59" y="20"/>
                </a:cubicBezTo>
                <a:cubicBezTo>
                  <a:pt x="54" y="16"/>
                  <a:pt x="47" y="15"/>
                  <a:pt x="38" y="15"/>
                </a:cubicBezTo>
                <a:cubicBezTo>
                  <a:pt x="33" y="15"/>
                  <a:pt x="28" y="15"/>
                  <a:pt x="23" y="16"/>
                </a:cubicBezTo>
                <a:cubicBezTo>
                  <a:pt x="17" y="17"/>
                  <a:pt x="11" y="19"/>
                  <a:pt x="4" y="21"/>
                </a:cubicBezTo>
                <a:lnTo>
                  <a:pt x="4" y="5"/>
                </a:lnTo>
                <a:cubicBezTo>
                  <a:pt x="11" y="3"/>
                  <a:pt x="17" y="2"/>
                  <a:pt x="23" y="1"/>
                </a:cubicBezTo>
                <a:cubicBezTo>
                  <a:pt x="29" y="0"/>
                  <a:pt x="35" y="0"/>
                  <a:pt x="40" y="0"/>
                </a:cubicBezTo>
                <a:cubicBezTo>
                  <a:pt x="53" y="0"/>
                  <a:pt x="64" y="3"/>
                  <a:pt x="72" y="9"/>
                </a:cubicBezTo>
                <a:cubicBezTo>
                  <a:pt x="80" y="15"/>
                  <a:pt x="84" y="23"/>
                  <a:pt x="84" y="34"/>
                </a:cubicBezTo>
                <a:cubicBezTo>
                  <a:pt x="84" y="41"/>
                  <a:pt x="82" y="47"/>
                  <a:pt x="78" y="52"/>
                </a:cubicBezTo>
                <a:cubicBezTo>
                  <a:pt x="73" y="57"/>
                  <a:pt x="68" y="61"/>
                  <a:pt x="60" y="6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38">
            <a:extLst>
              <a:ext uri="{FF2B5EF4-FFF2-40B4-BE49-F238E27FC236}">
                <a16:creationId xmlns:a16="http://schemas.microsoft.com/office/drawing/2014/main" id="{B4D93D8E-4184-4832-B899-C145DA02FEBB}"/>
              </a:ext>
            </a:extLst>
          </p:cNvPr>
          <p:cNvSpPr>
            <a:spLocks noEditPoints="1"/>
          </p:cNvSpPr>
          <p:nvPr/>
        </p:nvSpPr>
        <p:spPr bwMode="auto">
          <a:xfrm>
            <a:off x="4296791" y="3831431"/>
            <a:ext cx="33338" cy="146050"/>
          </a:xfrm>
          <a:custGeom>
            <a:avLst/>
            <a:gdLst>
              <a:gd name="T0" fmla="*/ 7 w 26"/>
              <a:gd name="T1" fmla="*/ 0 h 115"/>
              <a:gd name="T2" fmla="*/ 26 w 26"/>
              <a:gd name="T3" fmla="*/ 0 h 115"/>
              <a:gd name="T4" fmla="*/ 26 w 26"/>
              <a:gd name="T5" fmla="*/ 23 h 115"/>
              <a:gd name="T6" fmla="*/ 7 w 26"/>
              <a:gd name="T7" fmla="*/ 23 h 115"/>
              <a:gd name="T8" fmla="*/ 7 w 26"/>
              <a:gd name="T9" fmla="*/ 0 h 115"/>
              <a:gd name="T10" fmla="*/ 7 w 26"/>
              <a:gd name="T11" fmla="*/ 72 h 115"/>
              <a:gd name="T12" fmla="*/ 26 w 26"/>
              <a:gd name="T13" fmla="*/ 72 h 115"/>
              <a:gd name="T14" fmla="*/ 26 w 26"/>
              <a:gd name="T15" fmla="*/ 87 h 115"/>
              <a:gd name="T16" fmla="*/ 11 w 26"/>
              <a:gd name="T17" fmla="*/ 115 h 115"/>
              <a:gd name="T18" fmla="*/ 0 w 26"/>
              <a:gd name="T19" fmla="*/ 115 h 115"/>
              <a:gd name="T20" fmla="*/ 7 w 26"/>
              <a:gd name="T21" fmla="*/ 87 h 115"/>
              <a:gd name="T22" fmla="*/ 7 w 26"/>
              <a:gd name="T23" fmla="*/ 72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6" h="115">
                <a:moveTo>
                  <a:pt x="7" y="0"/>
                </a:moveTo>
                <a:lnTo>
                  <a:pt x="26" y="0"/>
                </a:lnTo>
                <a:lnTo>
                  <a:pt x="26" y="23"/>
                </a:lnTo>
                <a:lnTo>
                  <a:pt x="7" y="23"/>
                </a:lnTo>
                <a:lnTo>
                  <a:pt x="7" y="0"/>
                </a:lnTo>
                <a:close/>
                <a:moveTo>
                  <a:pt x="7" y="72"/>
                </a:moveTo>
                <a:lnTo>
                  <a:pt x="26" y="72"/>
                </a:lnTo>
                <a:lnTo>
                  <a:pt x="26" y="87"/>
                </a:lnTo>
                <a:lnTo>
                  <a:pt x="11" y="115"/>
                </a:lnTo>
                <a:lnTo>
                  <a:pt x="0" y="115"/>
                </a:lnTo>
                <a:lnTo>
                  <a:pt x="7" y="87"/>
                </a:lnTo>
                <a:lnTo>
                  <a:pt x="7" y="7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39">
            <a:extLst>
              <a:ext uri="{FF2B5EF4-FFF2-40B4-BE49-F238E27FC236}">
                <a16:creationId xmlns:a16="http://schemas.microsoft.com/office/drawing/2014/main" id="{CEA23829-8F56-4E8D-8CDC-D5BC1E24A149}"/>
              </a:ext>
            </a:extLst>
          </p:cNvPr>
          <p:cNvSpPr>
            <a:spLocks/>
          </p:cNvSpPr>
          <p:nvPr/>
        </p:nvSpPr>
        <p:spPr bwMode="auto">
          <a:xfrm>
            <a:off x="3664967" y="4107657"/>
            <a:ext cx="98425" cy="131763"/>
          </a:xfrm>
          <a:custGeom>
            <a:avLst/>
            <a:gdLst>
              <a:gd name="T0" fmla="*/ 78 w 78"/>
              <a:gd name="T1" fmla="*/ 6 h 104"/>
              <a:gd name="T2" fmla="*/ 78 w 78"/>
              <a:gd name="T3" fmla="*/ 22 h 104"/>
              <a:gd name="T4" fmla="*/ 64 w 78"/>
              <a:gd name="T5" fmla="*/ 16 h 104"/>
              <a:gd name="T6" fmla="*/ 50 w 78"/>
              <a:gd name="T7" fmla="*/ 14 h 104"/>
              <a:gd name="T8" fmla="*/ 26 w 78"/>
              <a:gd name="T9" fmla="*/ 24 h 104"/>
              <a:gd name="T10" fmla="*/ 17 w 78"/>
              <a:gd name="T11" fmla="*/ 52 h 104"/>
              <a:gd name="T12" fmla="*/ 26 w 78"/>
              <a:gd name="T13" fmla="*/ 80 h 104"/>
              <a:gd name="T14" fmla="*/ 50 w 78"/>
              <a:gd name="T15" fmla="*/ 90 h 104"/>
              <a:gd name="T16" fmla="*/ 64 w 78"/>
              <a:gd name="T17" fmla="*/ 89 h 104"/>
              <a:gd name="T18" fmla="*/ 78 w 78"/>
              <a:gd name="T19" fmla="*/ 83 h 104"/>
              <a:gd name="T20" fmla="*/ 78 w 78"/>
              <a:gd name="T21" fmla="*/ 98 h 104"/>
              <a:gd name="T22" fmla="*/ 64 w 78"/>
              <a:gd name="T23" fmla="*/ 103 h 104"/>
              <a:gd name="T24" fmla="*/ 49 w 78"/>
              <a:gd name="T25" fmla="*/ 104 h 104"/>
              <a:gd name="T26" fmla="*/ 13 w 78"/>
              <a:gd name="T27" fmla="*/ 90 h 104"/>
              <a:gd name="T28" fmla="*/ 0 w 78"/>
              <a:gd name="T29" fmla="*/ 52 h 104"/>
              <a:gd name="T30" fmla="*/ 13 w 78"/>
              <a:gd name="T31" fmla="*/ 14 h 104"/>
              <a:gd name="T32" fmla="*/ 50 w 78"/>
              <a:gd name="T33" fmla="*/ 0 h 104"/>
              <a:gd name="T34" fmla="*/ 64 w 78"/>
              <a:gd name="T35" fmla="*/ 2 h 104"/>
              <a:gd name="T36" fmla="*/ 78 w 78"/>
              <a:gd name="T37" fmla="*/ 6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8" h="104">
                <a:moveTo>
                  <a:pt x="78" y="6"/>
                </a:moveTo>
                <a:lnTo>
                  <a:pt x="78" y="22"/>
                </a:lnTo>
                <a:cubicBezTo>
                  <a:pt x="74" y="19"/>
                  <a:pt x="69" y="17"/>
                  <a:pt x="64" y="16"/>
                </a:cubicBezTo>
                <a:cubicBezTo>
                  <a:pt x="60" y="15"/>
                  <a:pt x="55" y="14"/>
                  <a:pt x="50" y="14"/>
                </a:cubicBezTo>
                <a:cubicBezTo>
                  <a:pt x="40" y="14"/>
                  <a:pt x="32" y="17"/>
                  <a:pt x="26" y="24"/>
                </a:cubicBezTo>
                <a:cubicBezTo>
                  <a:pt x="20" y="31"/>
                  <a:pt x="17" y="40"/>
                  <a:pt x="17" y="52"/>
                </a:cubicBezTo>
                <a:cubicBezTo>
                  <a:pt x="17" y="64"/>
                  <a:pt x="20" y="74"/>
                  <a:pt x="26" y="80"/>
                </a:cubicBezTo>
                <a:cubicBezTo>
                  <a:pt x="32" y="87"/>
                  <a:pt x="40" y="90"/>
                  <a:pt x="50" y="90"/>
                </a:cubicBezTo>
                <a:cubicBezTo>
                  <a:pt x="55" y="90"/>
                  <a:pt x="60" y="90"/>
                  <a:pt x="64" y="89"/>
                </a:cubicBezTo>
                <a:cubicBezTo>
                  <a:pt x="69" y="87"/>
                  <a:pt x="74" y="85"/>
                  <a:pt x="78" y="83"/>
                </a:cubicBezTo>
                <a:lnTo>
                  <a:pt x="78" y="98"/>
                </a:lnTo>
                <a:cubicBezTo>
                  <a:pt x="74" y="100"/>
                  <a:pt x="69" y="102"/>
                  <a:pt x="64" y="103"/>
                </a:cubicBezTo>
                <a:cubicBezTo>
                  <a:pt x="59" y="104"/>
                  <a:pt x="54" y="104"/>
                  <a:pt x="49" y="104"/>
                </a:cubicBezTo>
                <a:cubicBezTo>
                  <a:pt x="34" y="104"/>
                  <a:pt x="22" y="100"/>
                  <a:pt x="13" y="90"/>
                </a:cubicBezTo>
                <a:cubicBezTo>
                  <a:pt x="4" y="81"/>
                  <a:pt x="0" y="68"/>
                  <a:pt x="0" y="52"/>
                </a:cubicBezTo>
                <a:cubicBezTo>
                  <a:pt x="0" y="36"/>
                  <a:pt x="4" y="23"/>
                  <a:pt x="13" y="14"/>
                </a:cubicBezTo>
                <a:cubicBezTo>
                  <a:pt x="22" y="5"/>
                  <a:pt x="34" y="0"/>
                  <a:pt x="50" y="0"/>
                </a:cubicBezTo>
                <a:cubicBezTo>
                  <a:pt x="55" y="0"/>
                  <a:pt x="60" y="1"/>
                  <a:pt x="64" y="2"/>
                </a:cubicBezTo>
                <a:cubicBezTo>
                  <a:pt x="69" y="3"/>
                  <a:pt x="74" y="4"/>
                  <a:pt x="78" y="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40">
            <a:extLst>
              <a:ext uri="{FF2B5EF4-FFF2-40B4-BE49-F238E27FC236}">
                <a16:creationId xmlns:a16="http://schemas.microsoft.com/office/drawing/2014/main" id="{266CDE99-2BFE-4CB3-80F9-EFCF61648238}"/>
              </a:ext>
            </a:extLst>
          </p:cNvPr>
          <p:cNvSpPr>
            <a:spLocks noEditPoints="1"/>
          </p:cNvSpPr>
          <p:nvPr/>
        </p:nvSpPr>
        <p:spPr bwMode="auto">
          <a:xfrm>
            <a:off x="3874517" y="4131469"/>
            <a:ext cx="142875" cy="65088"/>
          </a:xfrm>
          <a:custGeom>
            <a:avLst/>
            <a:gdLst>
              <a:gd name="T0" fmla="*/ 0 w 113"/>
              <a:gd name="T1" fmla="*/ 0 h 51"/>
              <a:gd name="T2" fmla="*/ 113 w 113"/>
              <a:gd name="T3" fmla="*/ 0 h 51"/>
              <a:gd name="T4" fmla="*/ 113 w 113"/>
              <a:gd name="T5" fmla="*/ 15 h 51"/>
              <a:gd name="T6" fmla="*/ 0 w 113"/>
              <a:gd name="T7" fmla="*/ 15 h 51"/>
              <a:gd name="T8" fmla="*/ 0 w 113"/>
              <a:gd name="T9" fmla="*/ 0 h 51"/>
              <a:gd name="T10" fmla="*/ 0 w 113"/>
              <a:gd name="T11" fmla="*/ 36 h 51"/>
              <a:gd name="T12" fmla="*/ 113 w 113"/>
              <a:gd name="T13" fmla="*/ 36 h 51"/>
              <a:gd name="T14" fmla="*/ 113 w 113"/>
              <a:gd name="T15" fmla="*/ 51 h 51"/>
              <a:gd name="T16" fmla="*/ 0 w 113"/>
              <a:gd name="T17" fmla="*/ 51 h 51"/>
              <a:gd name="T18" fmla="*/ 0 w 113"/>
              <a:gd name="T19" fmla="*/ 36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3" h="51">
                <a:moveTo>
                  <a:pt x="0" y="0"/>
                </a:moveTo>
                <a:lnTo>
                  <a:pt x="113" y="0"/>
                </a:lnTo>
                <a:lnTo>
                  <a:pt x="113" y="15"/>
                </a:lnTo>
                <a:lnTo>
                  <a:pt x="0" y="15"/>
                </a:lnTo>
                <a:lnTo>
                  <a:pt x="0" y="0"/>
                </a:lnTo>
                <a:close/>
                <a:moveTo>
                  <a:pt x="0" y="36"/>
                </a:moveTo>
                <a:lnTo>
                  <a:pt x="113" y="36"/>
                </a:lnTo>
                <a:lnTo>
                  <a:pt x="113" y="51"/>
                </a:lnTo>
                <a:lnTo>
                  <a:pt x="0" y="51"/>
                </a:lnTo>
                <a:lnTo>
                  <a:pt x="0" y="3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41">
            <a:extLst>
              <a:ext uri="{FF2B5EF4-FFF2-40B4-BE49-F238E27FC236}">
                <a16:creationId xmlns:a16="http://schemas.microsoft.com/office/drawing/2014/main" id="{9438B379-EAE5-4403-9106-20F847FA54EE}"/>
              </a:ext>
            </a:extLst>
          </p:cNvPr>
          <p:cNvSpPr>
            <a:spLocks noEditPoints="1"/>
          </p:cNvSpPr>
          <p:nvPr/>
        </p:nvSpPr>
        <p:spPr bwMode="auto">
          <a:xfrm>
            <a:off x="4126929" y="4063207"/>
            <a:ext cx="112713" cy="176213"/>
          </a:xfrm>
          <a:custGeom>
            <a:avLst/>
            <a:gdLst>
              <a:gd name="T0" fmla="*/ 72 w 89"/>
              <a:gd name="T1" fmla="*/ 54 h 140"/>
              <a:gd name="T2" fmla="*/ 72 w 89"/>
              <a:gd name="T3" fmla="*/ 0 h 140"/>
              <a:gd name="T4" fmla="*/ 89 w 89"/>
              <a:gd name="T5" fmla="*/ 0 h 140"/>
              <a:gd name="T6" fmla="*/ 89 w 89"/>
              <a:gd name="T7" fmla="*/ 138 h 140"/>
              <a:gd name="T8" fmla="*/ 72 w 89"/>
              <a:gd name="T9" fmla="*/ 138 h 140"/>
              <a:gd name="T10" fmla="*/ 72 w 89"/>
              <a:gd name="T11" fmla="*/ 123 h 140"/>
              <a:gd name="T12" fmla="*/ 59 w 89"/>
              <a:gd name="T13" fmla="*/ 136 h 140"/>
              <a:gd name="T14" fmla="*/ 41 w 89"/>
              <a:gd name="T15" fmla="*/ 140 h 140"/>
              <a:gd name="T16" fmla="*/ 11 w 89"/>
              <a:gd name="T17" fmla="*/ 126 h 140"/>
              <a:gd name="T18" fmla="*/ 0 w 89"/>
              <a:gd name="T19" fmla="*/ 88 h 140"/>
              <a:gd name="T20" fmla="*/ 11 w 89"/>
              <a:gd name="T21" fmla="*/ 50 h 140"/>
              <a:gd name="T22" fmla="*/ 41 w 89"/>
              <a:gd name="T23" fmla="*/ 36 h 140"/>
              <a:gd name="T24" fmla="*/ 59 w 89"/>
              <a:gd name="T25" fmla="*/ 40 h 140"/>
              <a:gd name="T26" fmla="*/ 72 w 89"/>
              <a:gd name="T27" fmla="*/ 54 h 140"/>
              <a:gd name="T28" fmla="*/ 17 w 89"/>
              <a:gd name="T29" fmla="*/ 88 h 140"/>
              <a:gd name="T30" fmla="*/ 24 w 89"/>
              <a:gd name="T31" fmla="*/ 116 h 140"/>
              <a:gd name="T32" fmla="*/ 45 w 89"/>
              <a:gd name="T33" fmla="*/ 127 h 140"/>
              <a:gd name="T34" fmla="*/ 65 w 89"/>
              <a:gd name="T35" fmla="*/ 116 h 140"/>
              <a:gd name="T36" fmla="*/ 72 w 89"/>
              <a:gd name="T37" fmla="*/ 88 h 140"/>
              <a:gd name="T38" fmla="*/ 65 w 89"/>
              <a:gd name="T39" fmla="*/ 60 h 140"/>
              <a:gd name="T40" fmla="*/ 45 w 89"/>
              <a:gd name="T41" fmla="*/ 50 h 140"/>
              <a:gd name="T42" fmla="*/ 24 w 89"/>
              <a:gd name="T43" fmla="*/ 60 h 140"/>
              <a:gd name="T44" fmla="*/ 17 w 89"/>
              <a:gd name="T45" fmla="*/ 88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9" h="140">
                <a:moveTo>
                  <a:pt x="72" y="54"/>
                </a:moveTo>
                <a:lnTo>
                  <a:pt x="72" y="0"/>
                </a:lnTo>
                <a:lnTo>
                  <a:pt x="89" y="0"/>
                </a:lnTo>
                <a:lnTo>
                  <a:pt x="89" y="138"/>
                </a:lnTo>
                <a:lnTo>
                  <a:pt x="72" y="138"/>
                </a:lnTo>
                <a:lnTo>
                  <a:pt x="72" y="123"/>
                </a:lnTo>
                <a:cubicBezTo>
                  <a:pt x="69" y="129"/>
                  <a:pt x="65" y="133"/>
                  <a:pt x="59" y="136"/>
                </a:cubicBezTo>
                <a:cubicBezTo>
                  <a:pt x="54" y="139"/>
                  <a:pt x="48" y="140"/>
                  <a:pt x="41" y="140"/>
                </a:cubicBezTo>
                <a:cubicBezTo>
                  <a:pt x="29" y="140"/>
                  <a:pt x="19" y="135"/>
                  <a:pt x="11" y="126"/>
                </a:cubicBezTo>
                <a:cubicBezTo>
                  <a:pt x="4" y="116"/>
                  <a:pt x="0" y="104"/>
                  <a:pt x="0" y="88"/>
                </a:cubicBezTo>
                <a:cubicBezTo>
                  <a:pt x="0" y="73"/>
                  <a:pt x="4" y="60"/>
                  <a:pt x="11" y="50"/>
                </a:cubicBezTo>
                <a:cubicBezTo>
                  <a:pt x="19" y="41"/>
                  <a:pt x="29" y="36"/>
                  <a:pt x="41" y="36"/>
                </a:cubicBezTo>
                <a:cubicBezTo>
                  <a:pt x="48" y="36"/>
                  <a:pt x="54" y="38"/>
                  <a:pt x="59" y="40"/>
                </a:cubicBezTo>
                <a:cubicBezTo>
                  <a:pt x="65" y="43"/>
                  <a:pt x="69" y="48"/>
                  <a:pt x="72" y="54"/>
                </a:cubicBezTo>
                <a:close/>
                <a:moveTo>
                  <a:pt x="17" y="88"/>
                </a:moveTo>
                <a:cubicBezTo>
                  <a:pt x="17" y="100"/>
                  <a:pt x="19" y="110"/>
                  <a:pt x="24" y="116"/>
                </a:cubicBezTo>
                <a:cubicBezTo>
                  <a:pt x="29" y="123"/>
                  <a:pt x="36" y="127"/>
                  <a:pt x="45" y="127"/>
                </a:cubicBezTo>
                <a:cubicBezTo>
                  <a:pt x="53" y="127"/>
                  <a:pt x="60" y="123"/>
                  <a:pt x="65" y="116"/>
                </a:cubicBezTo>
                <a:cubicBezTo>
                  <a:pt x="70" y="110"/>
                  <a:pt x="72" y="100"/>
                  <a:pt x="72" y="88"/>
                </a:cubicBezTo>
                <a:cubicBezTo>
                  <a:pt x="72" y="76"/>
                  <a:pt x="70" y="67"/>
                  <a:pt x="65" y="60"/>
                </a:cubicBezTo>
                <a:cubicBezTo>
                  <a:pt x="60" y="53"/>
                  <a:pt x="53" y="50"/>
                  <a:pt x="45" y="50"/>
                </a:cubicBezTo>
                <a:cubicBezTo>
                  <a:pt x="36" y="50"/>
                  <a:pt x="29" y="53"/>
                  <a:pt x="24" y="60"/>
                </a:cubicBezTo>
                <a:cubicBezTo>
                  <a:pt x="19" y="67"/>
                  <a:pt x="17" y="76"/>
                  <a:pt x="17" y="8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42">
            <a:extLst>
              <a:ext uri="{FF2B5EF4-FFF2-40B4-BE49-F238E27FC236}">
                <a16:creationId xmlns:a16="http://schemas.microsoft.com/office/drawing/2014/main" id="{4629415C-3D06-4581-8A5D-1E2D827CD513}"/>
              </a:ext>
            </a:extLst>
          </p:cNvPr>
          <p:cNvSpPr>
            <a:spLocks/>
          </p:cNvSpPr>
          <p:nvPr/>
        </p:nvSpPr>
        <p:spPr bwMode="auto">
          <a:xfrm>
            <a:off x="4338066" y="4066382"/>
            <a:ext cx="101600" cy="104775"/>
          </a:xfrm>
          <a:custGeom>
            <a:avLst/>
            <a:gdLst>
              <a:gd name="T0" fmla="*/ 80 w 80"/>
              <a:gd name="T1" fmla="*/ 24 h 83"/>
              <a:gd name="T2" fmla="*/ 48 w 80"/>
              <a:gd name="T3" fmla="*/ 41 h 83"/>
              <a:gd name="T4" fmla="*/ 80 w 80"/>
              <a:gd name="T5" fmla="*/ 59 h 83"/>
              <a:gd name="T6" fmla="*/ 75 w 80"/>
              <a:gd name="T7" fmla="*/ 67 h 83"/>
              <a:gd name="T8" fmla="*/ 45 w 80"/>
              <a:gd name="T9" fmla="*/ 49 h 83"/>
              <a:gd name="T10" fmla="*/ 45 w 80"/>
              <a:gd name="T11" fmla="*/ 83 h 83"/>
              <a:gd name="T12" fmla="*/ 35 w 80"/>
              <a:gd name="T13" fmla="*/ 83 h 83"/>
              <a:gd name="T14" fmla="*/ 35 w 80"/>
              <a:gd name="T15" fmla="*/ 49 h 83"/>
              <a:gd name="T16" fmla="*/ 5 w 80"/>
              <a:gd name="T17" fmla="*/ 67 h 83"/>
              <a:gd name="T18" fmla="*/ 0 w 80"/>
              <a:gd name="T19" fmla="*/ 59 h 83"/>
              <a:gd name="T20" fmla="*/ 32 w 80"/>
              <a:gd name="T21" fmla="*/ 41 h 83"/>
              <a:gd name="T22" fmla="*/ 0 w 80"/>
              <a:gd name="T23" fmla="*/ 24 h 83"/>
              <a:gd name="T24" fmla="*/ 5 w 80"/>
              <a:gd name="T25" fmla="*/ 16 h 83"/>
              <a:gd name="T26" fmla="*/ 35 w 80"/>
              <a:gd name="T27" fmla="*/ 33 h 83"/>
              <a:gd name="T28" fmla="*/ 35 w 80"/>
              <a:gd name="T29" fmla="*/ 0 h 83"/>
              <a:gd name="T30" fmla="*/ 45 w 80"/>
              <a:gd name="T31" fmla="*/ 0 h 83"/>
              <a:gd name="T32" fmla="*/ 45 w 80"/>
              <a:gd name="T33" fmla="*/ 33 h 83"/>
              <a:gd name="T34" fmla="*/ 75 w 80"/>
              <a:gd name="T35" fmla="*/ 16 h 83"/>
              <a:gd name="T36" fmla="*/ 80 w 80"/>
              <a:gd name="T37" fmla="*/ 24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0" h="83">
                <a:moveTo>
                  <a:pt x="80" y="24"/>
                </a:moveTo>
                <a:lnTo>
                  <a:pt x="48" y="41"/>
                </a:lnTo>
                <a:lnTo>
                  <a:pt x="80" y="59"/>
                </a:lnTo>
                <a:lnTo>
                  <a:pt x="75" y="67"/>
                </a:lnTo>
                <a:lnTo>
                  <a:pt x="45" y="49"/>
                </a:lnTo>
                <a:lnTo>
                  <a:pt x="45" y="83"/>
                </a:lnTo>
                <a:lnTo>
                  <a:pt x="35" y="83"/>
                </a:lnTo>
                <a:lnTo>
                  <a:pt x="35" y="49"/>
                </a:lnTo>
                <a:lnTo>
                  <a:pt x="5" y="67"/>
                </a:lnTo>
                <a:lnTo>
                  <a:pt x="0" y="59"/>
                </a:lnTo>
                <a:lnTo>
                  <a:pt x="32" y="41"/>
                </a:lnTo>
                <a:lnTo>
                  <a:pt x="0" y="24"/>
                </a:lnTo>
                <a:lnTo>
                  <a:pt x="5" y="16"/>
                </a:lnTo>
                <a:lnTo>
                  <a:pt x="35" y="33"/>
                </a:lnTo>
                <a:lnTo>
                  <a:pt x="35" y="0"/>
                </a:lnTo>
                <a:lnTo>
                  <a:pt x="45" y="0"/>
                </a:lnTo>
                <a:lnTo>
                  <a:pt x="45" y="33"/>
                </a:lnTo>
                <a:lnTo>
                  <a:pt x="75" y="16"/>
                </a:lnTo>
                <a:lnTo>
                  <a:pt x="80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43">
            <a:extLst>
              <a:ext uri="{FF2B5EF4-FFF2-40B4-BE49-F238E27FC236}">
                <a16:creationId xmlns:a16="http://schemas.microsoft.com/office/drawing/2014/main" id="{01E9FD97-22F7-42EB-A74B-8E9CD847726E}"/>
              </a:ext>
            </a:extLst>
          </p:cNvPr>
          <p:cNvSpPr>
            <a:spLocks noEditPoints="1"/>
          </p:cNvSpPr>
          <p:nvPr/>
        </p:nvSpPr>
        <p:spPr bwMode="auto">
          <a:xfrm>
            <a:off x="4531742" y="4063207"/>
            <a:ext cx="111125" cy="176213"/>
          </a:xfrm>
          <a:custGeom>
            <a:avLst/>
            <a:gdLst>
              <a:gd name="T0" fmla="*/ 72 w 89"/>
              <a:gd name="T1" fmla="*/ 54 h 140"/>
              <a:gd name="T2" fmla="*/ 72 w 89"/>
              <a:gd name="T3" fmla="*/ 0 h 140"/>
              <a:gd name="T4" fmla="*/ 89 w 89"/>
              <a:gd name="T5" fmla="*/ 0 h 140"/>
              <a:gd name="T6" fmla="*/ 89 w 89"/>
              <a:gd name="T7" fmla="*/ 138 h 140"/>
              <a:gd name="T8" fmla="*/ 72 w 89"/>
              <a:gd name="T9" fmla="*/ 138 h 140"/>
              <a:gd name="T10" fmla="*/ 72 w 89"/>
              <a:gd name="T11" fmla="*/ 123 h 140"/>
              <a:gd name="T12" fmla="*/ 59 w 89"/>
              <a:gd name="T13" fmla="*/ 136 h 140"/>
              <a:gd name="T14" fmla="*/ 41 w 89"/>
              <a:gd name="T15" fmla="*/ 140 h 140"/>
              <a:gd name="T16" fmla="*/ 11 w 89"/>
              <a:gd name="T17" fmla="*/ 126 h 140"/>
              <a:gd name="T18" fmla="*/ 0 w 89"/>
              <a:gd name="T19" fmla="*/ 88 h 140"/>
              <a:gd name="T20" fmla="*/ 11 w 89"/>
              <a:gd name="T21" fmla="*/ 50 h 140"/>
              <a:gd name="T22" fmla="*/ 41 w 89"/>
              <a:gd name="T23" fmla="*/ 36 h 140"/>
              <a:gd name="T24" fmla="*/ 59 w 89"/>
              <a:gd name="T25" fmla="*/ 40 h 140"/>
              <a:gd name="T26" fmla="*/ 72 w 89"/>
              <a:gd name="T27" fmla="*/ 54 h 140"/>
              <a:gd name="T28" fmla="*/ 17 w 89"/>
              <a:gd name="T29" fmla="*/ 88 h 140"/>
              <a:gd name="T30" fmla="*/ 24 w 89"/>
              <a:gd name="T31" fmla="*/ 116 h 140"/>
              <a:gd name="T32" fmla="*/ 45 w 89"/>
              <a:gd name="T33" fmla="*/ 127 h 140"/>
              <a:gd name="T34" fmla="*/ 65 w 89"/>
              <a:gd name="T35" fmla="*/ 116 h 140"/>
              <a:gd name="T36" fmla="*/ 72 w 89"/>
              <a:gd name="T37" fmla="*/ 88 h 140"/>
              <a:gd name="T38" fmla="*/ 65 w 89"/>
              <a:gd name="T39" fmla="*/ 60 h 140"/>
              <a:gd name="T40" fmla="*/ 45 w 89"/>
              <a:gd name="T41" fmla="*/ 50 h 140"/>
              <a:gd name="T42" fmla="*/ 24 w 89"/>
              <a:gd name="T43" fmla="*/ 60 h 140"/>
              <a:gd name="T44" fmla="*/ 17 w 89"/>
              <a:gd name="T45" fmla="*/ 88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9" h="140">
                <a:moveTo>
                  <a:pt x="72" y="54"/>
                </a:moveTo>
                <a:lnTo>
                  <a:pt x="72" y="0"/>
                </a:lnTo>
                <a:lnTo>
                  <a:pt x="89" y="0"/>
                </a:lnTo>
                <a:lnTo>
                  <a:pt x="89" y="138"/>
                </a:lnTo>
                <a:lnTo>
                  <a:pt x="72" y="138"/>
                </a:lnTo>
                <a:lnTo>
                  <a:pt x="72" y="123"/>
                </a:lnTo>
                <a:cubicBezTo>
                  <a:pt x="69" y="129"/>
                  <a:pt x="65" y="133"/>
                  <a:pt x="59" y="136"/>
                </a:cubicBezTo>
                <a:cubicBezTo>
                  <a:pt x="54" y="139"/>
                  <a:pt x="48" y="140"/>
                  <a:pt x="41" y="140"/>
                </a:cubicBezTo>
                <a:cubicBezTo>
                  <a:pt x="29" y="140"/>
                  <a:pt x="19" y="135"/>
                  <a:pt x="11" y="126"/>
                </a:cubicBezTo>
                <a:cubicBezTo>
                  <a:pt x="4" y="116"/>
                  <a:pt x="0" y="104"/>
                  <a:pt x="0" y="88"/>
                </a:cubicBezTo>
                <a:cubicBezTo>
                  <a:pt x="0" y="73"/>
                  <a:pt x="4" y="60"/>
                  <a:pt x="11" y="50"/>
                </a:cubicBezTo>
                <a:cubicBezTo>
                  <a:pt x="19" y="41"/>
                  <a:pt x="29" y="36"/>
                  <a:pt x="41" y="36"/>
                </a:cubicBezTo>
                <a:cubicBezTo>
                  <a:pt x="48" y="36"/>
                  <a:pt x="54" y="38"/>
                  <a:pt x="59" y="40"/>
                </a:cubicBezTo>
                <a:cubicBezTo>
                  <a:pt x="65" y="43"/>
                  <a:pt x="69" y="48"/>
                  <a:pt x="72" y="54"/>
                </a:cubicBezTo>
                <a:close/>
                <a:moveTo>
                  <a:pt x="17" y="88"/>
                </a:moveTo>
                <a:cubicBezTo>
                  <a:pt x="17" y="100"/>
                  <a:pt x="19" y="110"/>
                  <a:pt x="24" y="116"/>
                </a:cubicBezTo>
                <a:cubicBezTo>
                  <a:pt x="29" y="123"/>
                  <a:pt x="36" y="127"/>
                  <a:pt x="45" y="127"/>
                </a:cubicBezTo>
                <a:cubicBezTo>
                  <a:pt x="53" y="127"/>
                  <a:pt x="60" y="123"/>
                  <a:pt x="65" y="116"/>
                </a:cubicBezTo>
                <a:cubicBezTo>
                  <a:pt x="70" y="110"/>
                  <a:pt x="72" y="100"/>
                  <a:pt x="72" y="88"/>
                </a:cubicBezTo>
                <a:cubicBezTo>
                  <a:pt x="72" y="76"/>
                  <a:pt x="70" y="67"/>
                  <a:pt x="65" y="60"/>
                </a:cubicBezTo>
                <a:cubicBezTo>
                  <a:pt x="60" y="53"/>
                  <a:pt x="53" y="50"/>
                  <a:pt x="45" y="50"/>
                </a:cubicBezTo>
                <a:cubicBezTo>
                  <a:pt x="36" y="50"/>
                  <a:pt x="29" y="53"/>
                  <a:pt x="24" y="60"/>
                </a:cubicBezTo>
                <a:cubicBezTo>
                  <a:pt x="19" y="67"/>
                  <a:pt x="17" y="76"/>
                  <a:pt x="17" y="8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44">
            <a:extLst>
              <a:ext uri="{FF2B5EF4-FFF2-40B4-BE49-F238E27FC236}">
                <a16:creationId xmlns:a16="http://schemas.microsoft.com/office/drawing/2014/main" id="{85005734-4434-4E07-ACBA-B21FE353905C}"/>
              </a:ext>
            </a:extLst>
          </p:cNvPr>
          <p:cNvSpPr>
            <a:spLocks noEditPoints="1"/>
          </p:cNvSpPr>
          <p:nvPr/>
        </p:nvSpPr>
        <p:spPr bwMode="auto">
          <a:xfrm>
            <a:off x="4680966" y="4118770"/>
            <a:ext cx="33338" cy="144463"/>
          </a:xfrm>
          <a:custGeom>
            <a:avLst/>
            <a:gdLst>
              <a:gd name="T0" fmla="*/ 7 w 26"/>
              <a:gd name="T1" fmla="*/ 0 h 115"/>
              <a:gd name="T2" fmla="*/ 26 w 26"/>
              <a:gd name="T3" fmla="*/ 0 h 115"/>
              <a:gd name="T4" fmla="*/ 26 w 26"/>
              <a:gd name="T5" fmla="*/ 22 h 115"/>
              <a:gd name="T6" fmla="*/ 7 w 26"/>
              <a:gd name="T7" fmla="*/ 22 h 115"/>
              <a:gd name="T8" fmla="*/ 7 w 26"/>
              <a:gd name="T9" fmla="*/ 0 h 115"/>
              <a:gd name="T10" fmla="*/ 7 w 26"/>
              <a:gd name="T11" fmla="*/ 71 h 115"/>
              <a:gd name="T12" fmla="*/ 26 w 26"/>
              <a:gd name="T13" fmla="*/ 71 h 115"/>
              <a:gd name="T14" fmla="*/ 26 w 26"/>
              <a:gd name="T15" fmla="*/ 86 h 115"/>
              <a:gd name="T16" fmla="*/ 12 w 26"/>
              <a:gd name="T17" fmla="*/ 115 h 115"/>
              <a:gd name="T18" fmla="*/ 0 w 26"/>
              <a:gd name="T19" fmla="*/ 115 h 115"/>
              <a:gd name="T20" fmla="*/ 7 w 26"/>
              <a:gd name="T21" fmla="*/ 86 h 115"/>
              <a:gd name="T22" fmla="*/ 7 w 26"/>
              <a:gd name="T23" fmla="*/ 71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6" h="115">
                <a:moveTo>
                  <a:pt x="7" y="0"/>
                </a:moveTo>
                <a:lnTo>
                  <a:pt x="26" y="0"/>
                </a:lnTo>
                <a:lnTo>
                  <a:pt x="26" y="22"/>
                </a:lnTo>
                <a:lnTo>
                  <a:pt x="7" y="22"/>
                </a:lnTo>
                <a:lnTo>
                  <a:pt x="7" y="0"/>
                </a:lnTo>
                <a:close/>
                <a:moveTo>
                  <a:pt x="7" y="71"/>
                </a:moveTo>
                <a:lnTo>
                  <a:pt x="26" y="71"/>
                </a:lnTo>
                <a:lnTo>
                  <a:pt x="26" y="86"/>
                </a:lnTo>
                <a:lnTo>
                  <a:pt x="12" y="115"/>
                </a:lnTo>
                <a:lnTo>
                  <a:pt x="0" y="115"/>
                </a:lnTo>
                <a:lnTo>
                  <a:pt x="7" y="86"/>
                </a:lnTo>
                <a:lnTo>
                  <a:pt x="7" y="7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45">
            <a:extLst>
              <a:ext uri="{FF2B5EF4-FFF2-40B4-BE49-F238E27FC236}">
                <a16:creationId xmlns:a16="http://schemas.microsoft.com/office/drawing/2014/main" id="{C861F101-923A-4AAA-86A0-C362DBA7004C}"/>
              </a:ext>
            </a:extLst>
          </p:cNvPr>
          <p:cNvSpPr>
            <a:spLocks/>
          </p:cNvSpPr>
          <p:nvPr/>
        </p:nvSpPr>
        <p:spPr bwMode="auto">
          <a:xfrm>
            <a:off x="3244279" y="4347369"/>
            <a:ext cx="87313" cy="211138"/>
          </a:xfrm>
          <a:custGeom>
            <a:avLst/>
            <a:gdLst>
              <a:gd name="T0" fmla="*/ 0 w 70"/>
              <a:gd name="T1" fmla="*/ 155 h 168"/>
              <a:gd name="T2" fmla="*/ 7 w 70"/>
              <a:gd name="T3" fmla="*/ 155 h 168"/>
              <a:gd name="T4" fmla="*/ 23 w 70"/>
              <a:gd name="T5" fmla="*/ 151 h 168"/>
              <a:gd name="T6" fmla="*/ 26 w 70"/>
              <a:gd name="T7" fmla="*/ 135 h 168"/>
              <a:gd name="T8" fmla="*/ 26 w 70"/>
              <a:gd name="T9" fmla="*/ 113 h 168"/>
              <a:gd name="T10" fmla="*/ 30 w 70"/>
              <a:gd name="T11" fmla="*/ 93 h 168"/>
              <a:gd name="T12" fmla="*/ 44 w 70"/>
              <a:gd name="T13" fmla="*/ 84 h 168"/>
              <a:gd name="T14" fmla="*/ 30 w 70"/>
              <a:gd name="T15" fmla="*/ 76 h 168"/>
              <a:gd name="T16" fmla="*/ 26 w 70"/>
              <a:gd name="T17" fmla="*/ 55 h 168"/>
              <a:gd name="T18" fmla="*/ 26 w 70"/>
              <a:gd name="T19" fmla="*/ 33 h 168"/>
              <a:gd name="T20" fmla="*/ 23 w 70"/>
              <a:gd name="T21" fmla="*/ 17 h 168"/>
              <a:gd name="T22" fmla="*/ 7 w 70"/>
              <a:gd name="T23" fmla="*/ 13 h 168"/>
              <a:gd name="T24" fmla="*/ 0 w 70"/>
              <a:gd name="T25" fmla="*/ 13 h 168"/>
              <a:gd name="T26" fmla="*/ 0 w 70"/>
              <a:gd name="T27" fmla="*/ 0 h 168"/>
              <a:gd name="T28" fmla="*/ 6 w 70"/>
              <a:gd name="T29" fmla="*/ 0 h 168"/>
              <a:gd name="T30" fmla="*/ 35 w 70"/>
              <a:gd name="T31" fmla="*/ 7 h 168"/>
              <a:gd name="T32" fmla="*/ 43 w 70"/>
              <a:gd name="T33" fmla="*/ 33 h 168"/>
              <a:gd name="T34" fmla="*/ 43 w 70"/>
              <a:gd name="T35" fmla="*/ 54 h 168"/>
              <a:gd name="T36" fmla="*/ 48 w 70"/>
              <a:gd name="T37" fmla="*/ 73 h 168"/>
              <a:gd name="T38" fmla="*/ 65 w 70"/>
              <a:gd name="T39" fmla="*/ 78 h 168"/>
              <a:gd name="T40" fmla="*/ 70 w 70"/>
              <a:gd name="T41" fmla="*/ 78 h 168"/>
              <a:gd name="T42" fmla="*/ 70 w 70"/>
              <a:gd name="T43" fmla="*/ 90 h 168"/>
              <a:gd name="T44" fmla="*/ 65 w 70"/>
              <a:gd name="T45" fmla="*/ 90 h 168"/>
              <a:gd name="T46" fmla="*/ 48 w 70"/>
              <a:gd name="T47" fmla="*/ 95 h 168"/>
              <a:gd name="T48" fmla="*/ 43 w 70"/>
              <a:gd name="T49" fmla="*/ 114 h 168"/>
              <a:gd name="T50" fmla="*/ 43 w 70"/>
              <a:gd name="T51" fmla="*/ 135 h 168"/>
              <a:gd name="T52" fmla="*/ 35 w 70"/>
              <a:gd name="T53" fmla="*/ 161 h 168"/>
              <a:gd name="T54" fmla="*/ 6 w 70"/>
              <a:gd name="T55" fmla="*/ 168 h 168"/>
              <a:gd name="T56" fmla="*/ 0 w 70"/>
              <a:gd name="T57" fmla="*/ 168 h 168"/>
              <a:gd name="T58" fmla="*/ 0 w 70"/>
              <a:gd name="T59" fmla="*/ 155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0" h="168">
                <a:moveTo>
                  <a:pt x="0" y="155"/>
                </a:moveTo>
                <a:lnTo>
                  <a:pt x="7" y="155"/>
                </a:lnTo>
                <a:cubicBezTo>
                  <a:pt x="15" y="155"/>
                  <a:pt x="20" y="154"/>
                  <a:pt x="23" y="151"/>
                </a:cubicBezTo>
                <a:cubicBezTo>
                  <a:pt x="25" y="149"/>
                  <a:pt x="26" y="143"/>
                  <a:pt x="26" y="135"/>
                </a:cubicBezTo>
                <a:lnTo>
                  <a:pt x="26" y="113"/>
                </a:lnTo>
                <a:cubicBezTo>
                  <a:pt x="26" y="104"/>
                  <a:pt x="28" y="97"/>
                  <a:pt x="30" y="93"/>
                </a:cubicBezTo>
                <a:cubicBezTo>
                  <a:pt x="33" y="89"/>
                  <a:pt x="38" y="86"/>
                  <a:pt x="44" y="84"/>
                </a:cubicBezTo>
                <a:cubicBezTo>
                  <a:pt x="38" y="83"/>
                  <a:pt x="33" y="80"/>
                  <a:pt x="30" y="76"/>
                </a:cubicBezTo>
                <a:cubicBezTo>
                  <a:pt x="28" y="71"/>
                  <a:pt x="26" y="65"/>
                  <a:pt x="26" y="55"/>
                </a:cubicBezTo>
                <a:lnTo>
                  <a:pt x="26" y="33"/>
                </a:lnTo>
                <a:cubicBezTo>
                  <a:pt x="26" y="25"/>
                  <a:pt x="25" y="20"/>
                  <a:pt x="23" y="17"/>
                </a:cubicBezTo>
                <a:cubicBezTo>
                  <a:pt x="20" y="14"/>
                  <a:pt x="15" y="13"/>
                  <a:pt x="7" y="13"/>
                </a:cubicBezTo>
                <a:lnTo>
                  <a:pt x="0" y="13"/>
                </a:lnTo>
                <a:lnTo>
                  <a:pt x="0" y="0"/>
                </a:lnTo>
                <a:lnTo>
                  <a:pt x="6" y="0"/>
                </a:lnTo>
                <a:cubicBezTo>
                  <a:pt x="21" y="0"/>
                  <a:pt x="30" y="3"/>
                  <a:pt x="35" y="7"/>
                </a:cubicBezTo>
                <a:cubicBezTo>
                  <a:pt x="40" y="11"/>
                  <a:pt x="43" y="20"/>
                  <a:pt x="43" y="33"/>
                </a:cubicBezTo>
                <a:lnTo>
                  <a:pt x="43" y="54"/>
                </a:lnTo>
                <a:cubicBezTo>
                  <a:pt x="43" y="63"/>
                  <a:pt x="44" y="69"/>
                  <a:pt x="48" y="73"/>
                </a:cubicBezTo>
                <a:cubicBezTo>
                  <a:pt x="51" y="76"/>
                  <a:pt x="56" y="78"/>
                  <a:pt x="65" y="78"/>
                </a:cubicBezTo>
                <a:lnTo>
                  <a:pt x="70" y="78"/>
                </a:lnTo>
                <a:lnTo>
                  <a:pt x="70" y="90"/>
                </a:lnTo>
                <a:lnTo>
                  <a:pt x="65" y="90"/>
                </a:lnTo>
                <a:cubicBezTo>
                  <a:pt x="56" y="90"/>
                  <a:pt x="51" y="92"/>
                  <a:pt x="48" y="95"/>
                </a:cubicBezTo>
                <a:cubicBezTo>
                  <a:pt x="44" y="99"/>
                  <a:pt x="43" y="105"/>
                  <a:pt x="43" y="114"/>
                </a:cubicBezTo>
                <a:lnTo>
                  <a:pt x="43" y="135"/>
                </a:lnTo>
                <a:cubicBezTo>
                  <a:pt x="43" y="148"/>
                  <a:pt x="40" y="157"/>
                  <a:pt x="35" y="161"/>
                </a:cubicBezTo>
                <a:cubicBezTo>
                  <a:pt x="30" y="166"/>
                  <a:pt x="21" y="168"/>
                  <a:pt x="6" y="168"/>
                </a:cubicBezTo>
                <a:lnTo>
                  <a:pt x="0" y="168"/>
                </a:lnTo>
                <a:lnTo>
                  <a:pt x="0" y="155"/>
                </a:lnTo>
                <a:close/>
              </a:path>
            </a:pathLst>
          </a:custGeom>
          <a:solidFill>
            <a:srgbClr val="AA4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46">
            <a:extLst>
              <a:ext uri="{FF2B5EF4-FFF2-40B4-BE49-F238E27FC236}">
                <a16:creationId xmlns:a16="http://schemas.microsoft.com/office/drawing/2014/main" id="{E39BE785-4520-4B52-88D8-BF7A8C5AE5BB}"/>
              </a:ext>
            </a:extLst>
          </p:cNvPr>
          <p:cNvSpPr>
            <a:spLocks/>
          </p:cNvSpPr>
          <p:nvPr/>
        </p:nvSpPr>
        <p:spPr bwMode="auto">
          <a:xfrm>
            <a:off x="3222053" y="4682332"/>
            <a:ext cx="120650" cy="125413"/>
          </a:xfrm>
          <a:custGeom>
            <a:avLst/>
            <a:gdLst>
              <a:gd name="T0" fmla="*/ 94 w 96"/>
              <a:gd name="T1" fmla="*/ 0 h 99"/>
              <a:gd name="T2" fmla="*/ 58 w 96"/>
              <a:gd name="T3" fmla="*/ 48 h 99"/>
              <a:gd name="T4" fmla="*/ 96 w 96"/>
              <a:gd name="T5" fmla="*/ 99 h 99"/>
              <a:gd name="T6" fmla="*/ 77 w 96"/>
              <a:gd name="T7" fmla="*/ 99 h 99"/>
              <a:gd name="T8" fmla="*/ 48 w 96"/>
              <a:gd name="T9" fmla="*/ 60 h 99"/>
              <a:gd name="T10" fmla="*/ 19 w 96"/>
              <a:gd name="T11" fmla="*/ 99 h 99"/>
              <a:gd name="T12" fmla="*/ 0 w 96"/>
              <a:gd name="T13" fmla="*/ 99 h 99"/>
              <a:gd name="T14" fmla="*/ 38 w 96"/>
              <a:gd name="T15" fmla="*/ 47 h 99"/>
              <a:gd name="T16" fmla="*/ 3 w 96"/>
              <a:gd name="T17" fmla="*/ 0 h 99"/>
              <a:gd name="T18" fmla="*/ 22 w 96"/>
              <a:gd name="T19" fmla="*/ 0 h 99"/>
              <a:gd name="T20" fmla="*/ 49 w 96"/>
              <a:gd name="T21" fmla="*/ 35 h 99"/>
              <a:gd name="T22" fmla="*/ 75 w 96"/>
              <a:gd name="T23" fmla="*/ 0 h 99"/>
              <a:gd name="T24" fmla="*/ 94 w 96"/>
              <a:gd name="T25" fmla="*/ 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6" h="99">
                <a:moveTo>
                  <a:pt x="94" y="0"/>
                </a:moveTo>
                <a:lnTo>
                  <a:pt x="58" y="48"/>
                </a:lnTo>
                <a:lnTo>
                  <a:pt x="96" y="99"/>
                </a:lnTo>
                <a:lnTo>
                  <a:pt x="77" y="99"/>
                </a:lnTo>
                <a:lnTo>
                  <a:pt x="48" y="60"/>
                </a:lnTo>
                <a:lnTo>
                  <a:pt x="19" y="99"/>
                </a:lnTo>
                <a:lnTo>
                  <a:pt x="0" y="99"/>
                </a:lnTo>
                <a:lnTo>
                  <a:pt x="38" y="47"/>
                </a:lnTo>
                <a:lnTo>
                  <a:pt x="3" y="0"/>
                </a:lnTo>
                <a:lnTo>
                  <a:pt x="22" y="0"/>
                </a:lnTo>
                <a:lnTo>
                  <a:pt x="49" y="35"/>
                </a:lnTo>
                <a:lnTo>
                  <a:pt x="75" y="0"/>
                </a:lnTo>
                <a:lnTo>
                  <a:pt x="9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47">
            <a:extLst>
              <a:ext uri="{FF2B5EF4-FFF2-40B4-BE49-F238E27FC236}">
                <a16:creationId xmlns:a16="http://schemas.microsoft.com/office/drawing/2014/main" id="{809B94DC-F0C1-4A0D-9B20-52BEBB04B15E}"/>
              </a:ext>
            </a:extLst>
          </p:cNvPr>
          <p:cNvSpPr>
            <a:spLocks noEditPoints="1"/>
          </p:cNvSpPr>
          <p:nvPr/>
        </p:nvSpPr>
        <p:spPr bwMode="auto">
          <a:xfrm>
            <a:off x="3447479" y="4702969"/>
            <a:ext cx="142875" cy="65088"/>
          </a:xfrm>
          <a:custGeom>
            <a:avLst/>
            <a:gdLst>
              <a:gd name="T0" fmla="*/ 0 w 113"/>
              <a:gd name="T1" fmla="*/ 0 h 52"/>
              <a:gd name="T2" fmla="*/ 113 w 113"/>
              <a:gd name="T3" fmla="*/ 0 h 52"/>
              <a:gd name="T4" fmla="*/ 113 w 113"/>
              <a:gd name="T5" fmla="*/ 15 h 52"/>
              <a:gd name="T6" fmla="*/ 0 w 113"/>
              <a:gd name="T7" fmla="*/ 15 h 52"/>
              <a:gd name="T8" fmla="*/ 0 w 113"/>
              <a:gd name="T9" fmla="*/ 0 h 52"/>
              <a:gd name="T10" fmla="*/ 0 w 113"/>
              <a:gd name="T11" fmla="*/ 37 h 52"/>
              <a:gd name="T12" fmla="*/ 113 w 113"/>
              <a:gd name="T13" fmla="*/ 37 h 52"/>
              <a:gd name="T14" fmla="*/ 113 w 113"/>
              <a:gd name="T15" fmla="*/ 52 h 52"/>
              <a:gd name="T16" fmla="*/ 0 w 113"/>
              <a:gd name="T17" fmla="*/ 52 h 52"/>
              <a:gd name="T18" fmla="*/ 0 w 113"/>
              <a:gd name="T19" fmla="*/ 37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3" h="52">
                <a:moveTo>
                  <a:pt x="0" y="0"/>
                </a:moveTo>
                <a:lnTo>
                  <a:pt x="113" y="0"/>
                </a:lnTo>
                <a:lnTo>
                  <a:pt x="113" y="15"/>
                </a:lnTo>
                <a:lnTo>
                  <a:pt x="0" y="15"/>
                </a:lnTo>
                <a:lnTo>
                  <a:pt x="0" y="0"/>
                </a:lnTo>
                <a:close/>
                <a:moveTo>
                  <a:pt x="0" y="37"/>
                </a:moveTo>
                <a:lnTo>
                  <a:pt x="113" y="37"/>
                </a:lnTo>
                <a:lnTo>
                  <a:pt x="113" y="52"/>
                </a:lnTo>
                <a:lnTo>
                  <a:pt x="0" y="52"/>
                </a:lnTo>
                <a:lnTo>
                  <a:pt x="0" y="3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48">
            <a:extLst>
              <a:ext uri="{FF2B5EF4-FFF2-40B4-BE49-F238E27FC236}">
                <a16:creationId xmlns:a16="http://schemas.microsoft.com/office/drawing/2014/main" id="{117B36FA-986B-4A66-9948-B56D8DBB41DF}"/>
              </a:ext>
            </a:extLst>
          </p:cNvPr>
          <p:cNvSpPr>
            <a:spLocks/>
          </p:cNvSpPr>
          <p:nvPr/>
        </p:nvSpPr>
        <p:spPr bwMode="auto">
          <a:xfrm>
            <a:off x="3699892" y="4679157"/>
            <a:ext cx="100013" cy="130175"/>
          </a:xfrm>
          <a:custGeom>
            <a:avLst/>
            <a:gdLst>
              <a:gd name="T0" fmla="*/ 79 w 79"/>
              <a:gd name="T1" fmla="*/ 6 h 104"/>
              <a:gd name="T2" fmla="*/ 79 w 79"/>
              <a:gd name="T3" fmla="*/ 22 h 104"/>
              <a:gd name="T4" fmla="*/ 65 w 79"/>
              <a:gd name="T5" fmla="*/ 16 h 104"/>
              <a:gd name="T6" fmla="*/ 51 w 79"/>
              <a:gd name="T7" fmla="*/ 14 h 104"/>
              <a:gd name="T8" fmla="*/ 26 w 79"/>
              <a:gd name="T9" fmla="*/ 24 h 104"/>
              <a:gd name="T10" fmla="*/ 17 w 79"/>
              <a:gd name="T11" fmla="*/ 52 h 104"/>
              <a:gd name="T12" fmla="*/ 26 w 79"/>
              <a:gd name="T13" fmla="*/ 81 h 104"/>
              <a:gd name="T14" fmla="*/ 51 w 79"/>
              <a:gd name="T15" fmla="*/ 91 h 104"/>
              <a:gd name="T16" fmla="*/ 65 w 79"/>
              <a:gd name="T17" fmla="*/ 89 h 104"/>
              <a:gd name="T18" fmla="*/ 79 w 79"/>
              <a:gd name="T19" fmla="*/ 83 h 104"/>
              <a:gd name="T20" fmla="*/ 79 w 79"/>
              <a:gd name="T21" fmla="*/ 98 h 104"/>
              <a:gd name="T22" fmla="*/ 64 w 79"/>
              <a:gd name="T23" fmla="*/ 103 h 104"/>
              <a:gd name="T24" fmla="*/ 49 w 79"/>
              <a:gd name="T25" fmla="*/ 104 h 104"/>
              <a:gd name="T26" fmla="*/ 13 w 79"/>
              <a:gd name="T27" fmla="*/ 90 h 104"/>
              <a:gd name="T28" fmla="*/ 0 w 79"/>
              <a:gd name="T29" fmla="*/ 52 h 104"/>
              <a:gd name="T30" fmla="*/ 14 w 79"/>
              <a:gd name="T31" fmla="*/ 14 h 104"/>
              <a:gd name="T32" fmla="*/ 50 w 79"/>
              <a:gd name="T33" fmla="*/ 0 h 104"/>
              <a:gd name="T34" fmla="*/ 65 w 79"/>
              <a:gd name="T35" fmla="*/ 2 h 104"/>
              <a:gd name="T36" fmla="*/ 79 w 79"/>
              <a:gd name="T37" fmla="*/ 6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9" h="104">
                <a:moveTo>
                  <a:pt x="79" y="6"/>
                </a:moveTo>
                <a:lnTo>
                  <a:pt x="79" y="22"/>
                </a:lnTo>
                <a:cubicBezTo>
                  <a:pt x="74" y="19"/>
                  <a:pt x="69" y="17"/>
                  <a:pt x="65" y="16"/>
                </a:cubicBezTo>
                <a:cubicBezTo>
                  <a:pt x="60" y="15"/>
                  <a:pt x="55" y="14"/>
                  <a:pt x="51" y="14"/>
                </a:cubicBezTo>
                <a:cubicBezTo>
                  <a:pt x="40" y="14"/>
                  <a:pt x="32" y="17"/>
                  <a:pt x="26" y="24"/>
                </a:cubicBezTo>
                <a:cubicBezTo>
                  <a:pt x="20" y="31"/>
                  <a:pt x="17" y="40"/>
                  <a:pt x="17" y="52"/>
                </a:cubicBezTo>
                <a:cubicBezTo>
                  <a:pt x="17" y="64"/>
                  <a:pt x="20" y="74"/>
                  <a:pt x="26" y="81"/>
                </a:cubicBezTo>
                <a:cubicBezTo>
                  <a:pt x="32" y="87"/>
                  <a:pt x="40" y="91"/>
                  <a:pt x="51" y="91"/>
                </a:cubicBezTo>
                <a:cubicBezTo>
                  <a:pt x="55" y="91"/>
                  <a:pt x="60" y="90"/>
                  <a:pt x="65" y="89"/>
                </a:cubicBezTo>
                <a:cubicBezTo>
                  <a:pt x="69" y="87"/>
                  <a:pt x="74" y="85"/>
                  <a:pt x="79" y="83"/>
                </a:cubicBezTo>
                <a:lnTo>
                  <a:pt x="79" y="98"/>
                </a:lnTo>
                <a:cubicBezTo>
                  <a:pt x="74" y="100"/>
                  <a:pt x="69" y="102"/>
                  <a:pt x="64" y="103"/>
                </a:cubicBezTo>
                <a:cubicBezTo>
                  <a:pt x="60" y="104"/>
                  <a:pt x="54" y="104"/>
                  <a:pt x="49" y="104"/>
                </a:cubicBezTo>
                <a:cubicBezTo>
                  <a:pt x="34" y="104"/>
                  <a:pt x="22" y="100"/>
                  <a:pt x="13" y="90"/>
                </a:cubicBezTo>
                <a:cubicBezTo>
                  <a:pt x="5" y="81"/>
                  <a:pt x="0" y="68"/>
                  <a:pt x="0" y="52"/>
                </a:cubicBezTo>
                <a:cubicBezTo>
                  <a:pt x="0" y="36"/>
                  <a:pt x="5" y="23"/>
                  <a:pt x="14" y="14"/>
                </a:cubicBezTo>
                <a:cubicBezTo>
                  <a:pt x="22" y="5"/>
                  <a:pt x="35" y="0"/>
                  <a:pt x="50" y="0"/>
                </a:cubicBezTo>
                <a:cubicBezTo>
                  <a:pt x="55" y="0"/>
                  <a:pt x="60" y="1"/>
                  <a:pt x="65" y="2"/>
                </a:cubicBezTo>
                <a:cubicBezTo>
                  <a:pt x="70" y="3"/>
                  <a:pt x="74" y="4"/>
                  <a:pt x="79" y="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49">
            <a:extLst>
              <a:ext uri="{FF2B5EF4-FFF2-40B4-BE49-F238E27FC236}">
                <a16:creationId xmlns:a16="http://schemas.microsoft.com/office/drawing/2014/main" id="{03299C70-A659-4366-BC56-CCD2190E537B}"/>
              </a:ext>
            </a:extLst>
          </p:cNvPr>
          <p:cNvSpPr>
            <a:spLocks noEditPoints="1"/>
          </p:cNvSpPr>
          <p:nvPr/>
        </p:nvSpPr>
        <p:spPr bwMode="auto">
          <a:xfrm>
            <a:off x="3830066" y="4688681"/>
            <a:ext cx="33338" cy="146050"/>
          </a:xfrm>
          <a:custGeom>
            <a:avLst/>
            <a:gdLst>
              <a:gd name="T0" fmla="*/ 7 w 26"/>
              <a:gd name="T1" fmla="*/ 0 h 115"/>
              <a:gd name="T2" fmla="*/ 26 w 26"/>
              <a:gd name="T3" fmla="*/ 0 h 115"/>
              <a:gd name="T4" fmla="*/ 26 w 26"/>
              <a:gd name="T5" fmla="*/ 23 h 115"/>
              <a:gd name="T6" fmla="*/ 7 w 26"/>
              <a:gd name="T7" fmla="*/ 23 h 115"/>
              <a:gd name="T8" fmla="*/ 7 w 26"/>
              <a:gd name="T9" fmla="*/ 0 h 115"/>
              <a:gd name="T10" fmla="*/ 7 w 26"/>
              <a:gd name="T11" fmla="*/ 71 h 115"/>
              <a:gd name="T12" fmla="*/ 26 w 26"/>
              <a:gd name="T13" fmla="*/ 71 h 115"/>
              <a:gd name="T14" fmla="*/ 26 w 26"/>
              <a:gd name="T15" fmla="*/ 87 h 115"/>
              <a:gd name="T16" fmla="*/ 11 w 26"/>
              <a:gd name="T17" fmla="*/ 115 h 115"/>
              <a:gd name="T18" fmla="*/ 0 w 26"/>
              <a:gd name="T19" fmla="*/ 115 h 115"/>
              <a:gd name="T20" fmla="*/ 7 w 26"/>
              <a:gd name="T21" fmla="*/ 87 h 115"/>
              <a:gd name="T22" fmla="*/ 7 w 26"/>
              <a:gd name="T23" fmla="*/ 71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6" h="115">
                <a:moveTo>
                  <a:pt x="7" y="0"/>
                </a:moveTo>
                <a:lnTo>
                  <a:pt x="26" y="0"/>
                </a:lnTo>
                <a:lnTo>
                  <a:pt x="26" y="23"/>
                </a:lnTo>
                <a:lnTo>
                  <a:pt x="7" y="23"/>
                </a:lnTo>
                <a:lnTo>
                  <a:pt x="7" y="0"/>
                </a:lnTo>
                <a:close/>
                <a:moveTo>
                  <a:pt x="7" y="71"/>
                </a:moveTo>
                <a:lnTo>
                  <a:pt x="26" y="71"/>
                </a:lnTo>
                <a:lnTo>
                  <a:pt x="26" y="87"/>
                </a:lnTo>
                <a:lnTo>
                  <a:pt x="11" y="115"/>
                </a:lnTo>
                <a:lnTo>
                  <a:pt x="0" y="115"/>
                </a:lnTo>
                <a:lnTo>
                  <a:pt x="7" y="87"/>
                </a:lnTo>
                <a:lnTo>
                  <a:pt x="7" y="7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Rectangle 50">
            <a:extLst>
              <a:ext uri="{FF2B5EF4-FFF2-40B4-BE49-F238E27FC236}">
                <a16:creationId xmlns:a16="http://schemas.microsoft.com/office/drawing/2014/main" id="{F2A3211B-E02A-4BDA-8E7E-C1A0DFCE2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9191" y="1926432"/>
            <a:ext cx="1181100" cy="371475"/>
          </a:xfrm>
          <a:prstGeom prst="rect">
            <a:avLst/>
          </a:prstGeom>
          <a:solidFill>
            <a:srgbClr val="FFE6D5"/>
          </a:solidFill>
          <a:ln w="23813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51">
            <a:extLst>
              <a:ext uri="{FF2B5EF4-FFF2-40B4-BE49-F238E27FC236}">
                <a16:creationId xmlns:a16="http://schemas.microsoft.com/office/drawing/2014/main" id="{6ECB0325-AE08-45E2-BE6D-D9C4F8E9C37B}"/>
              </a:ext>
            </a:extLst>
          </p:cNvPr>
          <p:cNvSpPr>
            <a:spLocks/>
          </p:cNvSpPr>
          <p:nvPr/>
        </p:nvSpPr>
        <p:spPr bwMode="auto">
          <a:xfrm>
            <a:off x="5819203" y="2029619"/>
            <a:ext cx="141288" cy="165100"/>
          </a:xfrm>
          <a:custGeom>
            <a:avLst/>
            <a:gdLst>
              <a:gd name="T0" fmla="*/ 0 w 112"/>
              <a:gd name="T1" fmla="*/ 0 h 132"/>
              <a:gd name="T2" fmla="*/ 112 w 112"/>
              <a:gd name="T3" fmla="*/ 0 h 132"/>
              <a:gd name="T4" fmla="*/ 112 w 112"/>
              <a:gd name="T5" fmla="*/ 15 h 132"/>
              <a:gd name="T6" fmla="*/ 65 w 112"/>
              <a:gd name="T7" fmla="*/ 15 h 132"/>
              <a:gd name="T8" fmla="*/ 65 w 112"/>
              <a:gd name="T9" fmla="*/ 132 h 132"/>
              <a:gd name="T10" fmla="*/ 47 w 112"/>
              <a:gd name="T11" fmla="*/ 132 h 132"/>
              <a:gd name="T12" fmla="*/ 47 w 112"/>
              <a:gd name="T13" fmla="*/ 15 h 132"/>
              <a:gd name="T14" fmla="*/ 0 w 112"/>
              <a:gd name="T15" fmla="*/ 15 h 132"/>
              <a:gd name="T16" fmla="*/ 0 w 112"/>
              <a:gd name="T17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2" h="132">
                <a:moveTo>
                  <a:pt x="0" y="0"/>
                </a:moveTo>
                <a:lnTo>
                  <a:pt x="112" y="0"/>
                </a:lnTo>
                <a:lnTo>
                  <a:pt x="112" y="15"/>
                </a:lnTo>
                <a:lnTo>
                  <a:pt x="65" y="15"/>
                </a:lnTo>
                <a:lnTo>
                  <a:pt x="65" y="132"/>
                </a:lnTo>
                <a:lnTo>
                  <a:pt x="47" y="132"/>
                </a:lnTo>
                <a:lnTo>
                  <a:pt x="47" y="15"/>
                </a:lnTo>
                <a:lnTo>
                  <a:pt x="0" y="1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52">
            <a:extLst>
              <a:ext uri="{FF2B5EF4-FFF2-40B4-BE49-F238E27FC236}">
                <a16:creationId xmlns:a16="http://schemas.microsoft.com/office/drawing/2014/main" id="{9067515C-000D-4778-AD07-329F0E6D30BE}"/>
              </a:ext>
            </a:extLst>
          </p:cNvPr>
          <p:cNvSpPr>
            <a:spLocks/>
          </p:cNvSpPr>
          <p:nvPr/>
        </p:nvSpPr>
        <p:spPr bwMode="auto">
          <a:xfrm>
            <a:off x="5981129" y="2023269"/>
            <a:ext cx="104775" cy="171450"/>
          </a:xfrm>
          <a:custGeom>
            <a:avLst/>
            <a:gdLst>
              <a:gd name="T0" fmla="*/ 83 w 83"/>
              <a:gd name="T1" fmla="*/ 78 h 137"/>
              <a:gd name="T2" fmla="*/ 83 w 83"/>
              <a:gd name="T3" fmla="*/ 137 h 137"/>
              <a:gd name="T4" fmla="*/ 67 w 83"/>
              <a:gd name="T5" fmla="*/ 137 h 137"/>
              <a:gd name="T6" fmla="*/ 67 w 83"/>
              <a:gd name="T7" fmla="*/ 78 h 137"/>
              <a:gd name="T8" fmla="*/ 62 w 83"/>
              <a:gd name="T9" fmla="*/ 57 h 137"/>
              <a:gd name="T10" fmla="*/ 45 w 83"/>
              <a:gd name="T11" fmla="*/ 50 h 137"/>
              <a:gd name="T12" fmla="*/ 24 w 83"/>
              <a:gd name="T13" fmla="*/ 58 h 137"/>
              <a:gd name="T14" fmla="*/ 17 w 83"/>
              <a:gd name="T15" fmla="*/ 81 h 137"/>
              <a:gd name="T16" fmla="*/ 17 w 83"/>
              <a:gd name="T17" fmla="*/ 137 h 137"/>
              <a:gd name="T18" fmla="*/ 0 w 83"/>
              <a:gd name="T19" fmla="*/ 137 h 137"/>
              <a:gd name="T20" fmla="*/ 0 w 83"/>
              <a:gd name="T21" fmla="*/ 0 h 137"/>
              <a:gd name="T22" fmla="*/ 17 w 83"/>
              <a:gd name="T23" fmla="*/ 0 h 137"/>
              <a:gd name="T24" fmla="*/ 17 w 83"/>
              <a:gd name="T25" fmla="*/ 54 h 137"/>
              <a:gd name="T26" fmla="*/ 30 w 83"/>
              <a:gd name="T27" fmla="*/ 40 h 137"/>
              <a:gd name="T28" fmla="*/ 49 w 83"/>
              <a:gd name="T29" fmla="*/ 36 h 137"/>
              <a:gd name="T30" fmla="*/ 75 w 83"/>
              <a:gd name="T31" fmla="*/ 46 h 137"/>
              <a:gd name="T32" fmla="*/ 83 w 83"/>
              <a:gd name="T33" fmla="*/ 78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3" h="137">
                <a:moveTo>
                  <a:pt x="83" y="78"/>
                </a:moveTo>
                <a:lnTo>
                  <a:pt x="83" y="137"/>
                </a:lnTo>
                <a:lnTo>
                  <a:pt x="67" y="137"/>
                </a:lnTo>
                <a:lnTo>
                  <a:pt x="67" y="78"/>
                </a:lnTo>
                <a:cubicBezTo>
                  <a:pt x="67" y="69"/>
                  <a:pt x="65" y="62"/>
                  <a:pt x="62" y="57"/>
                </a:cubicBezTo>
                <a:cubicBezTo>
                  <a:pt x="58" y="52"/>
                  <a:pt x="52" y="50"/>
                  <a:pt x="45" y="50"/>
                </a:cubicBezTo>
                <a:cubicBezTo>
                  <a:pt x="36" y="50"/>
                  <a:pt x="29" y="53"/>
                  <a:pt x="24" y="58"/>
                </a:cubicBezTo>
                <a:cubicBezTo>
                  <a:pt x="19" y="64"/>
                  <a:pt x="17" y="72"/>
                  <a:pt x="17" y="81"/>
                </a:cubicBezTo>
                <a:lnTo>
                  <a:pt x="17" y="137"/>
                </a:lnTo>
                <a:lnTo>
                  <a:pt x="0" y="137"/>
                </a:lnTo>
                <a:lnTo>
                  <a:pt x="0" y="0"/>
                </a:lnTo>
                <a:lnTo>
                  <a:pt x="17" y="0"/>
                </a:lnTo>
                <a:lnTo>
                  <a:pt x="17" y="54"/>
                </a:lnTo>
                <a:cubicBezTo>
                  <a:pt x="21" y="48"/>
                  <a:pt x="25" y="43"/>
                  <a:pt x="30" y="40"/>
                </a:cubicBezTo>
                <a:cubicBezTo>
                  <a:pt x="36" y="37"/>
                  <a:pt x="42" y="36"/>
                  <a:pt x="49" y="36"/>
                </a:cubicBezTo>
                <a:cubicBezTo>
                  <a:pt x="60" y="36"/>
                  <a:pt x="69" y="39"/>
                  <a:pt x="75" y="46"/>
                </a:cubicBezTo>
                <a:cubicBezTo>
                  <a:pt x="80" y="53"/>
                  <a:pt x="83" y="64"/>
                  <a:pt x="83" y="7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53">
            <a:extLst>
              <a:ext uri="{FF2B5EF4-FFF2-40B4-BE49-F238E27FC236}">
                <a16:creationId xmlns:a16="http://schemas.microsoft.com/office/drawing/2014/main" id="{73DBA010-ABBD-43DA-A95F-84EC04EEA375}"/>
              </a:ext>
            </a:extLst>
          </p:cNvPr>
          <p:cNvSpPr>
            <a:spLocks/>
          </p:cNvSpPr>
          <p:nvPr/>
        </p:nvSpPr>
        <p:spPr bwMode="auto">
          <a:xfrm>
            <a:off x="6125592" y="2067719"/>
            <a:ext cx="73025" cy="127000"/>
          </a:xfrm>
          <a:custGeom>
            <a:avLst/>
            <a:gdLst>
              <a:gd name="T0" fmla="*/ 58 w 58"/>
              <a:gd name="T1" fmla="*/ 17 h 101"/>
              <a:gd name="T2" fmla="*/ 52 w 58"/>
              <a:gd name="T3" fmla="*/ 15 h 101"/>
              <a:gd name="T4" fmla="*/ 45 w 58"/>
              <a:gd name="T5" fmla="*/ 14 h 101"/>
              <a:gd name="T6" fmla="*/ 24 w 58"/>
              <a:gd name="T7" fmla="*/ 23 h 101"/>
              <a:gd name="T8" fmla="*/ 17 w 58"/>
              <a:gd name="T9" fmla="*/ 49 h 101"/>
              <a:gd name="T10" fmla="*/ 17 w 58"/>
              <a:gd name="T11" fmla="*/ 101 h 101"/>
              <a:gd name="T12" fmla="*/ 0 w 58"/>
              <a:gd name="T13" fmla="*/ 101 h 101"/>
              <a:gd name="T14" fmla="*/ 0 w 58"/>
              <a:gd name="T15" fmla="*/ 2 h 101"/>
              <a:gd name="T16" fmla="*/ 17 w 58"/>
              <a:gd name="T17" fmla="*/ 2 h 101"/>
              <a:gd name="T18" fmla="*/ 17 w 58"/>
              <a:gd name="T19" fmla="*/ 18 h 101"/>
              <a:gd name="T20" fmla="*/ 30 w 58"/>
              <a:gd name="T21" fmla="*/ 4 h 101"/>
              <a:gd name="T22" fmla="*/ 50 w 58"/>
              <a:gd name="T23" fmla="*/ 0 h 101"/>
              <a:gd name="T24" fmla="*/ 54 w 58"/>
              <a:gd name="T25" fmla="*/ 0 h 101"/>
              <a:gd name="T26" fmla="*/ 58 w 58"/>
              <a:gd name="T27" fmla="*/ 1 h 101"/>
              <a:gd name="T28" fmla="*/ 58 w 58"/>
              <a:gd name="T29" fmla="*/ 1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8" h="101">
                <a:moveTo>
                  <a:pt x="58" y="17"/>
                </a:moveTo>
                <a:cubicBezTo>
                  <a:pt x="57" y="16"/>
                  <a:pt x="55" y="16"/>
                  <a:pt x="52" y="15"/>
                </a:cubicBezTo>
                <a:cubicBezTo>
                  <a:pt x="50" y="15"/>
                  <a:pt x="48" y="14"/>
                  <a:pt x="45" y="14"/>
                </a:cubicBezTo>
                <a:cubicBezTo>
                  <a:pt x="36" y="14"/>
                  <a:pt x="29" y="17"/>
                  <a:pt x="24" y="23"/>
                </a:cubicBezTo>
                <a:cubicBezTo>
                  <a:pt x="19" y="29"/>
                  <a:pt x="17" y="38"/>
                  <a:pt x="17" y="49"/>
                </a:cubicBezTo>
                <a:lnTo>
                  <a:pt x="17" y="101"/>
                </a:lnTo>
                <a:lnTo>
                  <a:pt x="0" y="101"/>
                </a:lnTo>
                <a:lnTo>
                  <a:pt x="0" y="2"/>
                </a:lnTo>
                <a:lnTo>
                  <a:pt x="17" y="2"/>
                </a:lnTo>
                <a:lnTo>
                  <a:pt x="17" y="18"/>
                </a:lnTo>
                <a:cubicBezTo>
                  <a:pt x="20" y="12"/>
                  <a:pt x="25" y="7"/>
                  <a:pt x="30" y="4"/>
                </a:cubicBezTo>
                <a:cubicBezTo>
                  <a:pt x="36" y="1"/>
                  <a:pt x="42" y="0"/>
                  <a:pt x="50" y="0"/>
                </a:cubicBezTo>
                <a:cubicBezTo>
                  <a:pt x="51" y="0"/>
                  <a:pt x="52" y="0"/>
                  <a:pt x="54" y="0"/>
                </a:cubicBezTo>
                <a:cubicBezTo>
                  <a:pt x="55" y="0"/>
                  <a:pt x="57" y="0"/>
                  <a:pt x="58" y="1"/>
                </a:cubicBezTo>
                <a:lnTo>
                  <a:pt x="58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54">
            <a:extLst>
              <a:ext uri="{FF2B5EF4-FFF2-40B4-BE49-F238E27FC236}">
                <a16:creationId xmlns:a16="http://schemas.microsoft.com/office/drawing/2014/main" id="{F1388B3F-C109-4F48-AD8C-85FC9F87D34B}"/>
              </a:ext>
            </a:extLst>
          </p:cNvPr>
          <p:cNvSpPr>
            <a:spLocks noEditPoints="1"/>
          </p:cNvSpPr>
          <p:nvPr/>
        </p:nvSpPr>
        <p:spPr bwMode="auto">
          <a:xfrm>
            <a:off x="6208141" y="2067720"/>
            <a:ext cx="115888" cy="131763"/>
          </a:xfrm>
          <a:custGeom>
            <a:avLst/>
            <a:gdLst>
              <a:gd name="T0" fmla="*/ 92 w 92"/>
              <a:gd name="T1" fmla="*/ 48 h 104"/>
              <a:gd name="T2" fmla="*/ 92 w 92"/>
              <a:gd name="T3" fmla="*/ 56 h 104"/>
              <a:gd name="T4" fmla="*/ 17 w 92"/>
              <a:gd name="T5" fmla="*/ 56 h 104"/>
              <a:gd name="T6" fmla="*/ 27 w 92"/>
              <a:gd name="T7" fmla="*/ 81 h 104"/>
              <a:gd name="T8" fmla="*/ 52 w 92"/>
              <a:gd name="T9" fmla="*/ 90 h 104"/>
              <a:gd name="T10" fmla="*/ 70 w 92"/>
              <a:gd name="T11" fmla="*/ 88 h 104"/>
              <a:gd name="T12" fmla="*/ 88 w 92"/>
              <a:gd name="T13" fmla="*/ 81 h 104"/>
              <a:gd name="T14" fmla="*/ 88 w 92"/>
              <a:gd name="T15" fmla="*/ 96 h 104"/>
              <a:gd name="T16" fmla="*/ 70 w 92"/>
              <a:gd name="T17" fmla="*/ 102 h 104"/>
              <a:gd name="T18" fmla="*/ 51 w 92"/>
              <a:gd name="T19" fmla="*/ 104 h 104"/>
              <a:gd name="T20" fmla="*/ 13 w 92"/>
              <a:gd name="T21" fmla="*/ 90 h 104"/>
              <a:gd name="T22" fmla="*/ 0 w 92"/>
              <a:gd name="T23" fmla="*/ 53 h 104"/>
              <a:gd name="T24" fmla="*/ 13 w 92"/>
              <a:gd name="T25" fmla="*/ 14 h 104"/>
              <a:gd name="T26" fmla="*/ 48 w 92"/>
              <a:gd name="T27" fmla="*/ 0 h 104"/>
              <a:gd name="T28" fmla="*/ 80 w 92"/>
              <a:gd name="T29" fmla="*/ 13 h 104"/>
              <a:gd name="T30" fmla="*/ 92 w 92"/>
              <a:gd name="T31" fmla="*/ 48 h 104"/>
              <a:gd name="T32" fmla="*/ 75 w 92"/>
              <a:gd name="T33" fmla="*/ 43 h 104"/>
              <a:gd name="T34" fmla="*/ 68 w 92"/>
              <a:gd name="T35" fmla="*/ 22 h 104"/>
              <a:gd name="T36" fmla="*/ 48 w 92"/>
              <a:gd name="T37" fmla="*/ 14 h 104"/>
              <a:gd name="T38" fmla="*/ 27 w 92"/>
              <a:gd name="T39" fmla="*/ 21 h 104"/>
              <a:gd name="T40" fmla="*/ 17 w 92"/>
              <a:gd name="T41" fmla="*/ 43 h 104"/>
              <a:gd name="T42" fmla="*/ 75 w 92"/>
              <a:gd name="T43" fmla="*/ 43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2" h="104">
                <a:moveTo>
                  <a:pt x="92" y="48"/>
                </a:moveTo>
                <a:lnTo>
                  <a:pt x="92" y="56"/>
                </a:lnTo>
                <a:lnTo>
                  <a:pt x="17" y="56"/>
                </a:lnTo>
                <a:cubicBezTo>
                  <a:pt x="17" y="67"/>
                  <a:pt x="21" y="75"/>
                  <a:pt x="27" y="81"/>
                </a:cubicBezTo>
                <a:cubicBezTo>
                  <a:pt x="33" y="87"/>
                  <a:pt x="41" y="90"/>
                  <a:pt x="52" y="90"/>
                </a:cubicBezTo>
                <a:cubicBezTo>
                  <a:pt x="58" y="90"/>
                  <a:pt x="64" y="89"/>
                  <a:pt x="70" y="88"/>
                </a:cubicBezTo>
                <a:cubicBezTo>
                  <a:pt x="76" y="86"/>
                  <a:pt x="82" y="84"/>
                  <a:pt x="88" y="81"/>
                </a:cubicBezTo>
                <a:lnTo>
                  <a:pt x="88" y="96"/>
                </a:lnTo>
                <a:cubicBezTo>
                  <a:pt x="82" y="99"/>
                  <a:pt x="76" y="101"/>
                  <a:pt x="70" y="102"/>
                </a:cubicBezTo>
                <a:cubicBezTo>
                  <a:pt x="64" y="103"/>
                  <a:pt x="57" y="104"/>
                  <a:pt x="51" y="104"/>
                </a:cubicBezTo>
                <a:cubicBezTo>
                  <a:pt x="35" y="104"/>
                  <a:pt x="23" y="99"/>
                  <a:pt x="13" y="90"/>
                </a:cubicBezTo>
                <a:cubicBezTo>
                  <a:pt x="4" y="81"/>
                  <a:pt x="0" y="68"/>
                  <a:pt x="0" y="53"/>
                </a:cubicBezTo>
                <a:cubicBezTo>
                  <a:pt x="0" y="37"/>
                  <a:pt x="4" y="24"/>
                  <a:pt x="13" y="14"/>
                </a:cubicBezTo>
                <a:cubicBezTo>
                  <a:pt x="22" y="5"/>
                  <a:pt x="33" y="0"/>
                  <a:pt x="48" y="0"/>
                </a:cubicBezTo>
                <a:cubicBezTo>
                  <a:pt x="62" y="0"/>
                  <a:pt x="72" y="4"/>
                  <a:pt x="80" y="13"/>
                </a:cubicBezTo>
                <a:cubicBezTo>
                  <a:pt x="88" y="21"/>
                  <a:pt x="92" y="33"/>
                  <a:pt x="92" y="48"/>
                </a:cubicBezTo>
                <a:close/>
                <a:moveTo>
                  <a:pt x="75" y="43"/>
                </a:moveTo>
                <a:cubicBezTo>
                  <a:pt x="75" y="34"/>
                  <a:pt x="73" y="27"/>
                  <a:pt x="68" y="22"/>
                </a:cubicBezTo>
                <a:cubicBezTo>
                  <a:pt x="63" y="16"/>
                  <a:pt x="56" y="14"/>
                  <a:pt x="48" y="14"/>
                </a:cubicBezTo>
                <a:cubicBezTo>
                  <a:pt x="39" y="14"/>
                  <a:pt x="32" y="16"/>
                  <a:pt x="27" y="21"/>
                </a:cubicBezTo>
                <a:cubicBezTo>
                  <a:pt x="21" y="26"/>
                  <a:pt x="18" y="34"/>
                  <a:pt x="17" y="43"/>
                </a:cubicBezTo>
                <a:lnTo>
                  <a:pt x="75" y="4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55">
            <a:extLst>
              <a:ext uri="{FF2B5EF4-FFF2-40B4-BE49-F238E27FC236}">
                <a16:creationId xmlns:a16="http://schemas.microsoft.com/office/drawing/2014/main" id="{2DBC8414-195F-4680-AAE2-26F0DF1D490C}"/>
              </a:ext>
            </a:extLst>
          </p:cNvPr>
          <p:cNvSpPr>
            <a:spLocks noEditPoints="1"/>
          </p:cNvSpPr>
          <p:nvPr/>
        </p:nvSpPr>
        <p:spPr bwMode="auto">
          <a:xfrm>
            <a:off x="6347842" y="2067720"/>
            <a:ext cx="106363" cy="131763"/>
          </a:xfrm>
          <a:custGeom>
            <a:avLst/>
            <a:gdLst>
              <a:gd name="T0" fmla="*/ 51 w 84"/>
              <a:gd name="T1" fmla="*/ 52 h 104"/>
              <a:gd name="T2" fmla="*/ 24 w 84"/>
              <a:gd name="T3" fmla="*/ 56 h 104"/>
              <a:gd name="T4" fmla="*/ 16 w 84"/>
              <a:gd name="T5" fmla="*/ 71 h 104"/>
              <a:gd name="T6" fmla="*/ 22 w 84"/>
              <a:gd name="T7" fmla="*/ 85 h 104"/>
              <a:gd name="T8" fmla="*/ 38 w 84"/>
              <a:gd name="T9" fmla="*/ 90 h 104"/>
              <a:gd name="T10" fmla="*/ 59 w 84"/>
              <a:gd name="T11" fmla="*/ 81 h 104"/>
              <a:gd name="T12" fmla="*/ 67 w 84"/>
              <a:gd name="T13" fmla="*/ 55 h 104"/>
              <a:gd name="T14" fmla="*/ 67 w 84"/>
              <a:gd name="T15" fmla="*/ 52 h 104"/>
              <a:gd name="T16" fmla="*/ 51 w 84"/>
              <a:gd name="T17" fmla="*/ 52 h 104"/>
              <a:gd name="T18" fmla="*/ 84 w 84"/>
              <a:gd name="T19" fmla="*/ 45 h 104"/>
              <a:gd name="T20" fmla="*/ 84 w 84"/>
              <a:gd name="T21" fmla="*/ 101 h 104"/>
              <a:gd name="T22" fmla="*/ 67 w 84"/>
              <a:gd name="T23" fmla="*/ 101 h 104"/>
              <a:gd name="T24" fmla="*/ 67 w 84"/>
              <a:gd name="T25" fmla="*/ 86 h 104"/>
              <a:gd name="T26" fmla="*/ 54 w 84"/>
              <a:gd name="T27" fmla="*/ 100 h 104"/>
              <a:gd name="T28" fmla="*/ 33 w 84"/>
              <a:gd name="T29" fmla="*/ 104 h 104"/>
              <a:gd name="T30" fmla="*/ 9 w 84"/>
              <a:gd name="T31" fmla="*/ 95 h 104"/>
              <a:gd name="T32" fmla="*/ 0 w 84"/>
              <a:gd name="T33" fmla="*/ 72 h 104"/>
              <a:gd name="T34" fmla="*/ 11 w 84"/>
              <a:gd name="T35" fmla="*/ 47 h 104"/>
              <a:gd name="T36" fmla="*/ 45 w 84"/>
              <a:gd name="T37" fmla="*/ 39 h 104"/>
              <a:gd name="T38" fmla="*/ 67 w 84"/>
              <a:gd name="T39" fmla="*/ 39 h 104"/>
              <a:gd name="T40" fmla="*/ 67 w 84"/>
              <a:gd name="T41" fmla="*/ 37 h 104"/>
              <a:gd name="T42" fmla="*/ 60 w 84"/>
              <a:gd name="T43" fmla="*/ 20 h 104"/>
              <a:gd name="T44" fmla="*/ 39 w 84"/>
              <a:gd name="T45" fmla="*/ 14 h 104"/>
              <a:gd name="T46" fmla="*/ 23 w 84"/>
              <a:gd name="T47" fmla="*/ 16 h 104"/>
              <a:gd name="T48" fmla="*/ 7 w 84"/>
              <a:gd name="T49" fmla="*/ 22 h 104"/>
              <a:gd name="T50" fmla="*/ 7 w 84"/>
              <a:gd name="T51" fmla="*/ 7 h 104"/>
              <a:gd name="T52" fmla="*/ 25 w 84"/>
              <a:gd name="T53" fmla="*/ 2 h 104"/>
              <a:gd name="T54" fmla="*/ 41 w 84"/>
              <a:gd name="T55" fmla="*/ 0 h 104"/>
              <a:gd name="T56" fmla="*/ 73 w 84"/>
              <a:gd name="T57" fmla="*/ 11 h 104"/>
              <a:gd name="T58" fmla="*/ 84 w 84"/>
              <a:gd name="T59" fmla="*/ 45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4" h="104">
                <a:moveTo>
                  <a:pt x="51" y="52"/>
                </a:moveTo>
                <a:cubicBezTo>
                  <a:pt x="38" y="52"/>
                  <a:pt x="29" y="53"/>
                  <a:pt x="24" y="56"/>
                </a:cubicBezTo>
                <a:cubicBezTo>
                  <a:pt x="19" y="59"/>
                  <a:pt x="16" y="64"/>
                  <a:pt x="16" y="71"/>
                </a:cubicBezTo>
                <a:cubicBezTo>
                  <a:pt x="16" y="77"/>
                  <a:pt x="18" y="82"/>
                  <a:pt x="22" y="85"/>
                </a:cubicBezTo>
                <a:cubicBezTo>
                  <a:pt x="26" y="89"/>
                  <a:pt x="31" y="90"/>
                  <a:pt x="38" y="90"/>
                </a:cubicBezTo>
                <a:cubicBezTo>
                  <a:pt x="47" y="90"/>
                  <a:pt x="54" y="87"/>
                  <a:pt x="59" y="81"/>
                </a:cubicBezTo>
                <a:cubicBezTo>
                  <a:pt x="65" y="74"/>
                  <a:pt x="67" y="66"/>
                  <a:pt x="67" y="55"/>
                </a:cubicBezTo>
                <a:lnTo>
                  <a:pt x="67" y="52"/>
                </a:lnTo>
                <a:lnTo>
                  <a:pt x="51" y="52"/>
                </a:lnTo>
                <a:close/>
                <a:moveTo>
                  <a:pt x="84" y="45"/>
                </a:moveTo>
                <a:lnTo>
                  <a:pt x="84" y="101"/>
                </a:lnTo>
                <a:lnTo>
                  <a:pt x="67" y="101"/>
                </a:lnTo>
                <a:lnTo>
                  <a:pt x="67" y="86"/>
                </a:lnTo>
                <a:cubicBezTo>
                  <a:pt x="64" y="92"/>
                  <a:pt x="59" y="97"/>
                  <a:pt x="54" y="100"/>
                </a:cubicBezTo>
                <a:cubicBezTo>
                  <a:pt x="48" y="102"/>
                  <a:pt x="41" y="104"/>
                  <a:pt x="33" y="104"/>
                </a:cubicBezTo>
                <a:cubicBezTo>
                  <a:pt x="23" y="104"/>
                  <a:pt x="15" y="101"/>
                  <a:pt x="9" y="95"/>
                </a:cubicBezTo>
                <a:cubicBezTo>
                  <a:pt x="3" y="90"/>
                  <a:pt x="0" y="82"/>
                  <a:pt x="0" y="72"/>
                </a:cubicBezTo>
                <a:cubicBezTo>
                  <a:pt x="0" y="61"/>
                  <a:pt x="4" y="53"/>
                  <a:pt x="11" y="47"/>
                </a:cubicBezTo>
                <a:cubicBezTo>
                  <a:pt x="19" y="42"/>
                  <a:pt x="30" y="39"/>
                  <a:pt x="45" y="39"/>
                </a:cubicBezTo>
                <a:lnTo>
                  <a:pt x="67" y="39"/>
                </a:lnTo>
                <a:lnTo>
                  <a:pt x="67" y="37"/>
                </a:lnTo>
                <a:cubicBezTo>
                  <a:pt x="67" y="30"/>
                  <a:pt x="65" y="24"/>
                  <a:pt x="60" y="20"/>
                </a:cubicBezTo>
                <a:cubicBezTo>
                  <a:pt x="55" y="16"/>
                  <a:pt x="48" y="14"/>
                  <a:pt x="39" y="14"/>
                </a:cubicBezTo>
                <a:cubicBezTo>
                  <a:pt x="34" y="14"/>
                  <a:pt x="28" y="14"/>
                  <a:pt x="23" y="16"/>
                </a:cubicBezTo>
                <a:cubicBezTo>
                  <a:pt x="17" y="17"/>
                  <a:pt x="12" y="19"/>
                  <a:pt x="7" y="22"/>
                </a:cubicBezTo>
                <a:lnTo>
                  <a:pt x="7" y="7"/>
                </a:lnTo>
                <a:cubicBezTo>
                  <a:pt x="13" y="4"/>
                  <a:pt x="19" y="3"/>
                  <a:pt x="25" y="2"/>
                </a:cubicBezTo>
                <a:cubicBezTo>
                  <a:pt x="30" y="0"/>
                  <a:pt x="36" y="0"/>
                  <a:pt x="41" y="0"/>
                </a:cubicBezTo>
                <a:cubicBezTo>
                  <a:pt x="55" y="0"/>
                  <a:pt x="66" y="4"/>
                  <a:pt x="73" y="11"/>
                </a:cubicBezTo>
                <a:cubicBezTo>
                  <a:pt x="80" y="18"/>
                  <a:pt x="84" y="30"/>
                  <a:pt x="84" y="4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56">
            <a:extLst>
              <a:ext uri="{FF2B5EF4-FFF2-40B4-BE49-F238E27FC236}">
                <a16:creationId xmlns:a16="http://schemas.microsoft.com/office/drawing/2014/main" id="{B15DEE30-2132-40AA-9F85-950C0AE51842}"/>
              </a:ext>
            </a:extLst>
          </p:cNvPr>
          <p:cNvSpPr>
            <a:spLocks noEditPoints="1"/>
          </p:cNvSpPr>
          <p:nvPr/>
        </p:nvSpPr>
        <p:spPr bwMode="auto">
          <a:xfrm>
            <a:off x="6487542" y="2023270"/>
            <a:ext cx="111125" cy="176213"/>
          </a:xfrm>
          <a:custGeom>
            <a:avLst/>
            <a:gdLst>
              <a:gd name="T0" fmla="*/ 73 w 89"/>
              <a:gd name="T1" fmla="*/ 53 h 140"/>
              <a:gd name="T2" fmla="*/ 73 w 89"/>
              <a:gd name="T3" fmla="*/ 0 h 140"/>
              <a:gd name="T4" fmla="*/ 89 w 89"/>
              <a:gd name="T5" fmla="*/ 0 h 140"/>
              <a:gd name="T6" fmla="*/ 89 w 89"/>
              <a:gd name="T7" fmla="*/ 137 h 140"/>
              <a:gd name="T8" fmla="*/ 73 w 89"/>
              <a:gd name="T9" fmla="*/ 137 h 140"/>
              <a:gd name="T10" fmla="*/ 73 w 89"/>
              <a:gd name="T11" fmla="*/ 122 h 140"/>
              <a:gd name="T12" fmla="*/ 60 w 89"/>
              <a:gd name="T13" fmla="*/ 136 h 140"/>
              <a:gd name="T14" fmla="*/ 41 w 89"/>
              <a:gd name="T15" fmla="*/ 140 h 140"/>
              <a:gd name="T16" fmla="*/ 12 w 89"/>
              <a:gd name="T17" fmla="*/ 126 h 140"/>
              <a:gd name="T18" fmla="*/ 0 w 89"/>
              <a:gd name="T19" fmla="*/ 88 h 140"/>
              <a:gd name="T20" fmla="*/ 12 w 89"/>
              <a:gd name="T21" fmla="*/ 50 h 140"/>
              <a:gd name="T22" fmla="*/ 41 w 89"/>
              <a:gd name="T23" fmla="*/ 36 h 140"/>
              <a:gd name="T24" fmla="*/ 60 w 89"/>
              <a:gd name="T25" fmla="*/ 40 h 140"/>
              <a:gd name="T26" fmla="*/ 73 w 89"/>
              <a:gd name="T27" fmla="*/ 53 h 140"/>
              <a:gd name="T28" fmla="*/ 17 w 89"/>
              <a:gd name="T29" fmla="*/ 88 h 140"/>
              <a:gd name="T30" fmla="*/ 24 w 89"/>
              <a:gd name="T31" fmla="*/ 116 h 140"/>
              <a:gd name="T32" fmla="*/ 45 w 89"/>
              <a:gd name="T33" fmla="*/ 126 h 140"/>
              <a:gd name="T34" fmla="*/ 65 w 89"/>
              <a:gd name="T35" fmla="*/ 116 h 140"/>
              <a:gd name="T36" fmla="*/ 73 w 89"/>
              <a:gd name="T37" fmla="*/ 88 h 140"/>
              <a:gd name="T38" fmla="*/ 65 w 89"/>
              <a:gd name="T39" fmla="*/ 60 h 140"/>
              <a:gd name="T40" fmla="*/ 45 w 89"/>
              <a:gd name="T41" fmla="*/ 49 h 140"/>
              <a:gd name="T42" fmla="*/ 24 w 89"/>
              <a:gd name="T43" fmla="*/ 60 h 140"/>
              <a:gd name="T44" fmla="*/ 17 w 89"/>
              <a:gd name="T45" fmla="*/ 88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9" h="140">
                <a:moveTo>
                  <a:pt x="73" y="53"/>
                </a:moveTo>
                <a:lnTo>
                  <a:pt x="73" y="0"/>
                </a:lnTo>
                <a:lnTo>
                  <a:pt x="89" y="0"/>
                </a:lnTo>
                <a:lnTo>
                  <a:pt x="89" y="137"/>
                </a:lnTo>
                <a:lnTo>
                  <a:pt x="73" y="137"/>
                </a:lnTo>
                <a:lnTo>
                  <a:pt x="73" y="122"/>
                </a:lnTo>
                <a:cubicBezTo>
                  <a:pt x="69" y="128"/>
                  <a:pt x="65" y="133"/>
                  <a:pt x="60" y="136"/>
                </a:cubicBezTo>
                <a:cubicBezTo>
                  <a:pt x="54" y="138"/>
                  <a:pt x="48" y="140"/>
                  <a:pt x="41" y="140"/>
                </a:cubicBezTo>
                <a:cubicBezTo>
                  <a:pt x="29" y="140"/>
                  <a:pt x="19" y="135"/>
                  <a:pt x="12" y="126"/>
                </a:cubicBezTo>
                <a:cubicBezTo>
                  <a:pt x="4" y="116"/>
                  <a:pt x="0" y="103"/>
                  <a:pt x="0" y="88"/>
                </a:cubicBezTo>
                <a:cubicBezTo>
                  <a:pt x="0" y="72"/>
                  <a:pt x="4" y="60"/>
                  <a:pt x="12" y="50"/>
                </a:cubicBezTo>
                <a:cubicBezTo>
                  <a:pt x="19" y="41"/>
                  <a:pt x="29" y="36"/>
                  <a:pt x="41" y="36"/>
                </a:cubicBezTo>
                <a:cubicBezTo>
                  <a:pt x="48" y="36"/>
                  <a:pt x="54" y="37"/>
                  <a:pt x="60" y="40"/>
                </a:cubicBezTo>
                <a:cubicBezTo>
                  <a:pt x="65" y="43"/>
                  <a:pt x="69" y="47"/>
                  <a:pt x="73" y="53"/>
                </a:cubicBezTo>
                <a:close/>
                <a:moveTo>
                  <a:pt x="17" y="88"/>
                </a:moveTo>
                <a:cubicBezTo>
                  <a:pt x="17" y="100"/>
                  <a:pt x="20" y="109"/>
                  <a:pt x="24" y="116"/>
                </a:cubicBezTo>
                <a:cubicBezTo>
                  <a:pt x="29" y="123"/>
                  <a:pt x="36" y="126"/>
                  <a:pt x="45" y="126"/>
                </a:cubicBezTo>
                <a:cubicBezTo>
                  <a:pt x="53" y="126"/>
                  <a:pt x="60" y="123"/>
                  <a:pt x="65" y="116"/>
                </a:cubicBezTo>
                <a:cubicBezTo>
                  <a:pt x="70" y="109"/>
                  <a:pt x="73" y="100"/>
                  <a:pt x="73" y="88"/>
                </a:cubicBezTo>
                <a:cubicBezTo>
                  <a:pt x="73" y="76"/>
                  <a:pt x="70" y="67"/>
                  <a:pt x="65" y="60"/>
                </a:cubicBezTo>
                <a:cubicBezTo>
                  <a:pt x="60" y="53"/>
                  <a:pt x="53" y="49"/>
                  <a:pt x="45" y="49"/>
                </a:cubicBezTo>
                <a:cubicBezTo>
                  <a:pt x="36" y="49"/>
                  <a:pt x="29" y="53"/>
                  <a:pt x="24" y="60"/>
                </a:cubicBezTo>
                <a:cubicBezTo>
                  <a:pt x="20" y="67"/>
                  <a:pt x="17" y="76"/>
                  <a:pt x="17" y="8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57">
            <a:extLst>
              <a:ext uri="{FF2B5EF4-FFF2-40B4-BE49-F238E27FC236}">
                <a16:creationId xmlns:a16="http://schemas.microsoft.com/office/drawing/2014/main" id="{6DE220DD-911F-46F9-8978-9AC53271DC85}"/>
              </a:ext>
            </a:extLst>
          </p:cNvPr>
          <p:cNvSpPr>
            <a:spLocks/>
          </p:cNvSpPr>
          <p:nvPr/>
        </p:nvSpPr>
        <p:spPr bwMode="auto">
          <a:xfrm>
            <a:off x="6717729" y="2029619"/>
            <a:ext cx="100013" cy="165100"/>
          </a:xfrm>
          <a:custGeom>
            <a:avLst/>
            <a:gdLst>
              <a:gd name="T0" fmla="*/ 3 w 79"/>
              <a:gd name="T1" fmla="*/ 117 h 132"/>
              <a:gd name="T2" fmla="*/ 32 w 79"/>
              <a:gd name="T3" fmla="*/ 117 h 132"/>
              <a:gd name="T4" fmla="*/ 32 w 79"/>
              <a:gd name="T5" fmla="*/ 16 h 132"/>
              <a:gd name="T6" fmla="*/ 0 w 79"/>
              <a:gd name="T7" fmla="*/ 23 h 132"/>
              <a:gd name="T8" fmla="*/ 0 w 79"/>
              <a:gd name="T9" fmla="*/ 7 h 132"/>
              <a:gd name="T10" fmla="*/ 32 w 79"/>
              <a:gd name="T11" fmla="*/ 0 h 132"/>
              <a:gd name="T12" fmla="*/ 49 w 79"/>
              <a:gd name="T13" fmla="*/ 0 h 132"/>
              <a:gd name="T14" fmla="*/ 49 w 79"/>
              <a:gd name="T15" fmla="*/ 117 h 132"/>
              <a:gd name="T16" fmla="*/ 79 w 79"/>
              <a:gd name="T17" fmla="*/ 117 h 132"/>
              <a:gd name="T18" fmla="*/ 79 w 79"/>
              <a:gd name="T19" fmla="*/ 132 h 132"/>
              <a:gd name="T20" fmla="*/ 3 w 79"/>
              <a:gd name="T21" fmla="*/ 132 h 132"/>
              <a:gd name="T22" fmla="*/ 3 w 79"/>
              <a:gd name="T23" fmla="*/ 117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9" h="132">
                <a:moveTo>
                  <a:pt x="3" y="117"/>
                </a:moveTo>
                <a:lnTo>
                  <a:pt x="32" y="117"/>
                </a:lnTo>
                <a:lnTo>
                  <a:pt x="32" y="16"/>
                </a:lnTo>
                <a:lnTo>
                  <a:pt x="0" y="23"/>
                </a:lnTo>
                <a:lnTo>
                  <a:pt x="0" y="7"/>
                </a:lnTo>
                <a:lnTo>
                  <a:pt x="32" y="0"/>
                </a:lnTo>
                <a:lnTo>
                  <a:pt x="49" y="0"/>
                </a:lnTo>
                <a:lnTo>
                  <a:pt x="49" y="117"/>
                </a:lnTo>
                <a:lnTo>
                  <a:pt x="79" y="117"/>
                </a:lnTo>
                <a:lnTo>
                  <a:pt x="79" y="132"/>
                </a:lnTo>
                <a:lnTo>
                  <a:pt x="3" y="132"/>
                </a:lnTo>
                <a:lnTo>
                  <a:pt x="3" y="1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Rectangle 58">
            <a:extLst>
              <a:ext uri="{FF2B5EF4-FFF2-40B4-BE49-F238E27FC236}">
                <a16:creationId xmlns:a16="http://schemas.microsoft.com/office/drawing/2014/main" id="{4ACDC3F9-258E-4C5D-8983-F8DFC07CB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7492" y="1921670"/>
            <a:ext cx="1179513" cy="371475"/>
          </a:xfrm>
          <a:prstGeom prst="rect">
            <a:avLst/>
          </a:prstGeom>
          <a:solidFill>
            <a:srgbClr val="FFE6D5"/>
          </a:solidFill>
          <a:ln w="23813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59">
            <a:extLst>
              <a:ext uri="{FF2B5EF4-FFF2-40B4-BE49-F238E27FC236}">
                <a16:creationId xmlns:a16="http://schemas.microsoft.com/office/drawing/2014/main" id="{B580F3C1-4794-4894-A1F1-470D4151CC11}"/>
              </a:ext>
            </a:extLst>
          </p:cNvPr>
          <p:cNvSpPr>
            <a:spLocks/>
          </p:cNvSpPr>
          <p:nvPr/>
        </p:nvSpPr>
        <p:spPr bwMode="auto">
          <a:xfrm>
            <a:off x="7457503" y="2026444"/>
            <a:ext cx="139700" cy="166688"/>
          </a:xfrm>
          <a:custGeom>
            <a:avLst/>
            <a:gdLst>
              <a:gd name="T0" fmla="*/ 0 w 111"/>
              <a:gd name="T1" fmla="*/ 0 h 132"/>
              <a:gd name="T2" fmla="*/ 111 w 111"/>
              <a:gd name="T3" fmla="*/ 0 h 132"/>
              <a:gd name="T4" fmla="*/ 111 w 111"/>
              <a:gd name="T5" fmla="*/ 15 h 132"/>
              <a:gd name="T6" fmla="*/ 64 w 111"/>
              <a:gd name="T7" fmla="*/ 15 h 132"/>
              <a:gd name="T8" fmla="*/ 64 w 111"/>
              <a:gd name="T9" fmla="*/ 132 h 132"/>
              <a:gd name="T10" fmla="*/ 46 w 111"/>
              <a:gd name="T11" fmla="*/ 132 h 132"/>
              <a:gd name="T12" fmla="*/ 46 w 111"/>
              <a:gd name="T13" fmla="*/ 15 h 132"/>
              <a:gd name="T14" fmla="*/ 0 w 111"/>
              <a:gd name="T15" fmla="*/ 15 h 132"/>
              <a:gd name="T16" fmla="*/ 0 w 111"/>
              <a:gd name="T17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132">
                <a:moveTo>
                  <a:pt x="0" y="0"/>
                </a:moveTo>
                <a:lnTo>
                  <a:pt x="111" y="0"/>
                </a:lnTo>
                <a:lnTo>
                  <a:pt x="111" y="15"/>
                </a:lnTo>
                <a:lnTo>
                  <a:pt x="64" y="15"/>
                </a:lnTo>
                <a:lnTo>
                  <a:pt x="64" y="132"/>
                </a:lnTo>
                <a:lnTo>
                  <a:pt x="46" y="132"/>
                </a:lnTo>
                <a:lnTo>
                  <a:pt x="46" y="15"/>
                </a:lnTo>
                <a:lnTo>
                  <a:pt x="0" y="1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60">
            <a:extLst>
              <a:ext uri="{FF2B5EF4-FFF2-40B4-BE49-F238E27FC236}">
                <a16:creationId xmlns:a16="http://schemas.microsoft.com/office/drawing/2014/main" id="{934E3F32-39DE-4FB9-B808-186568E4EFD1}"/>
              </a:ext>
            </a:extLst>
          </p:cNvPr>
          <p:cNvSpPr>
            <a:spLocks/>
          </p:cNvSpPr>
          <p:nvPr/>
        </p:nvSpPr>
        <p:spPr bwMode="auto">
          <a:xfrm>
            <a:off x="7617842" y="2018507"/>
            <a:ext cx="104775" cy="174625"/>
          </a:xfrm>
          <a:custGeom>
            <a:avLst/>
            <a:gdLst>
              <a:gd name="T0" fmla="*/ 83 w 83"/>
              <a:gd name="T1" fmla="*/ 78 h 138"/>
              <a:gd name="T2" fmla="*/ 83 w 83"/>
              <a:gd name="T3" fmla="*/ 138 h 138"/>
              <a:gd name="T4" fmla="*/ 67 w 83"/>
              <a:gd name="T5" fmla="*/ 138 h 138"/>
              <a:gd name="T6" fmla="*/ 67 w 83"/>
              <a:gd name="T7" fmla="*/ 78 h 138"/>
              <a:gd name="T8" fmla="*/ 62 w 83"/>
              <a:gd name="T9" fmla="*/ 57 h 138"/>
              <a:gd name="T10" fmla="*/ 45 w 83"/>
              <a:gd name="T11" fmla="*/ 50 h 138"/>
              <a:gd name="T12" fmla="*/ 24 w 83"/>
              <a:gd name="T13" fmla="*/ 59 h 138"/>
              <a:gd name="T14" fmla="*/ 17 w 83"/>
              <a:gd name="T15" fmla="*/ 82 h 138"/>
              <a:gd name="T16" fmla="*/ 17 w 83"/>
              <a:gd name="T17" fmla="*/ 138 h 138"/>
              <a:gd name="T18" fmla="*/ 0 w 83"/>
              <a:gd name="T19" fmla="*/ 138 h 138"/>
              <a:gd name="T20" fmla="*/ 0 w 83"/>
              <a:gd name="T21" fmla="*/ 0 h 138"/>
              <a:gd name="T22" fmla="*/ 17 w 83"/>
              <a:gd name="T23" fmla="*/ 0 h 138"/>
              <a:gd name="T24" fmla="*/ 17 w 83"/>
              <a:gd name="T25" fmla="*/ 54 h 138"/>
              <a:gd name="T26" fmla="*/ 30 w 83"/>
              <a:gd name="T27" fmla="*/ 41 h 138"/>
              <a:gd name="T28" fmla="*/ 49 w 83"/>
              <a:gd name="T29" fmla="*/ 36 h 138"/>
              <a:gd name="T30" fmla="*/ 75 w 83"/>
              <a:gd name="T31" fmla="*/ 47 h 138"/>
              <a:gd name="T32" fmla="*/ 83 w 83"/>
              <a:gd name="T33" fmla="*/ 78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3" h="138">
                <a:moveTo>
                  <a:pt x="83" y="78"/>
                </a:moveTo>
                <a:lnTo>
                  <a:pt x="83" y="138"/>
                </a:lnTo>
                <a:lnTo>
                  <a:pt x="67" y="138"/>
                </a:lnTo>
                <a:lnTo>
                  <a:pt x="67" y="78"/>
                </a:lnTo>
                <a:cubicBezTo>
                  <a:pt x="67" y="69"/>
                  <a:pt x="65" y="62"/>
                  <a:pt x="62" y="57"/>
                </a:cubicBezTo>
                <a:cubicBezTo>
                  <a:pt x="58" y="53"/>
                  <a:pt x="52" y="50"/>
                  <a:pt x="45" y="50"/>
                </a:cubicBezTo>
                <a:cubicBezTo>
                  <a:pt x="36" y="50"/>
                  <a:pt x="29" y="53"/>
                  <a:pt x="24" y="59"/>
                </a:cubicBezTo>
                <a:cubicBezTo>
                  <a:pt x="19" y="64"/>
                  <a:pt x="17" y="72"/>
                  <a:pt x="17" y="82"/>
                </a:cubicBezTo>
                <a:lnTo>
                  <a:pt x="17" y="138"/>
                </a:lnTo>
                <a:lnTo>
                  <a:pt x="0" y="138"/>
                </a:lnTo>
                <a:lnTo>
                  <a:pt x="0" y="0"/>
                </a:lnTo>
                <a:lnTo>
                  <a:pt x="17" y="0"/>
                </a:lnTo>
                <a:lnTo>
                  <a:pt x="17" y="54"/>
                </a:lnTo>
                <a:cubicBezTo>
                  <a:pt x="21" y="48"/>
                  <a:pt x="25" y="44"/>
                  <a:pt x="30" y="41"/>
                </a:cubicBezTo>
                <a:cubicBezTo>
                  <a:pt x="36" y="38"/>
                  <a:pt x="42" y="36"/>
                  <a:pt x="49" y="36"/>
                </a:cubicBezTo>
                <a:cubicBezTo>
                  <a:pt x="60" y="36"/>
                  <a:pt x="69" y="40"/>
                  <a:pt x="75" y="47"/>
                </a:cubicBezTo>
                <a:cubicBezTo>
                  <a:pt x="80" y="54"/>
                  <a:pt x="83" y="64"/>
                  <a:pt x="83" y="7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61">
            <a:extLst>
              <a:ext uri="{FF2B5EF4-FFF2-40B4-BE49-F238E27FC236}">
                <a16:creationId xmlns:a16="http://schemas.microsoft.com/office/drawing/2014/main" id="{C5416D67-A96B-4E31-BB26-EA6509B1552F}"/>
              </a:ext>
            </a:extLst>
          </p:cNvPr>
          <p:cNvSpPr>
            <a:spLocks/>
          </p:cNvSpPr>
          <p:nvPr/>
        </p:nvSpPr>
        <p:spPr bwMode="auto">
          <a:xfrm>
            <a:off x="7762304" y="2064544"/>
            <a:ext cx="73025" cy="128588"/>
          </a:xfrm>
          <a:custGeom>
            <a:avLst/>
            <a:gdLst>
              <a:gd name="T0" fmla="*/ 58 w 58"/>
              <a:gd name="T1" fmla="*/ 18 h 102"/>
              <a:gd name="T2" fmla="*/ 52 w 58"/>
              <a:gd name="T3" fmla="*/ 15 h 102"/>
              <a:gd name="T4" fmla="*/ 45 w 58"/>
              <a:gd name="T5" fmla="*/ 15 h 102"/>
              <a:gd name="T6" fmla="*/ 24 w 58"/>
              <a:gd name="T7" fmla="*/ 24 h 102"/>
              <a:gd name="T8" fmla="*/ 17 w 58"/>
              <a:gd name="T9" fmla="*/ 49 h 102"/>
              <a:gd name="T10" fmla="*/ 17 w 58"/>
              <a:gd name="T11" fmla="*/ 102 h 102"/>
              <a:gd name="T12" fmla="*/ 0 w 58"/>
              <a:gd name="T13" fmla="*/ 102 h 102"/>
              <a:gd name="T14" fmla="*/ 0 w 58"/>
              <a:gd name="T15" fmla="*/ 3 h 102"/>
              <a:gd name="T16" fmla="*/ 17 w 58"/>
              <a:gd name="T17" fmla="*/ 3 h 102"/>
              <a:gd name="T18" fmla="*/ 17 w 58"/>
              <a:gd name="T19" fmla="*/ 18 h 102"/>
              <a:gd name="T20" fmla="*/ 30 w 58"/>
              <a:gd name="T21" fmla="*/ 5 h 102"/>
              <a:gd name="T22" fmla="*/ 50 w 58"/>
              <a:gd name="T23" fmla="*/ 0 h 102"/>
              <a:gd name="T24" fmla="*/ 54 w 58"/>
              <a:gd name="T25" fmla="*/ 0 h 102"/>
              <a:gd name="T26" fmla="*/ 58 w 58"/>
              <a:gd name="T27" fmla="*/ 1 h 102"/>
              <a:gd name="T28" fmla="*/ 58 w 58"/>
              <a:gd name="T29" fmla="*/ 18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8" h="102">
                <a:moveTo>
                  <a:pt x="58" y="18"/>
                </a:moveTo>
                <a:cubicBezTo>
                  <a:pt x="57" y="17"/>
                  <a:pt x="55" y="16"/>
                  <a:pt x="52" y="15"/>
                </a:cubicBezTo>
                <a:cubicBezTo>
                  <a:pt x="50" y="15"/>
                  <a:pt x="48" y="15"/>
                  <a:pt x="45" y="15"/>
                </a:cubicBezTo>
                <a:cubicBezTo>
                  <a:pt x="36" y="15"/>
                  <a:pt x="29" y="18"/>
                  <a:pt x="24" y="24"/>
                </a:cubicBezTo>
                <a:cubicBezTo>
                  <a:pt x="19" y="30"/>
                  <a:pt x="17" y="38"/>
                  <a:pt x="17" y="49"/>
                </a:cubicBezTo>
                <a:lnTo>
                  <a:pt x="17" y="102"/>
                </a:lnTo>
                <a:lnTo>
                  <a:pt x="0" y="102"/>
                </a:lnTo>
                <a:lnTo>
                  <a:pt x="0" y="3"/>
                </a:lnTo>
                <a:lnTo>
                  <a:pt x="17" y="3"/>
                </a:lnTo>
                <a:lnTo>
                  <a:pt x="17" y="18"/>
                </a:lnTo>
                <a:cubicBezTo>
                  <a:pt x="20" y="12"/>
                  <a:pt x="25" y="7"/>
                  <a:pt x="30" y="5"/>
                </a:cubicBezTo>
                <a:cubicBezTo>
                  <a:pt x="36" y="2"/>
                  <a:pt x="42" y="0"/>
                  <a:pt x="50" y="0"/>
                </a:cubicBezTo>
                <a:cubicBezTo>
                  <a:pt x="51" y="0"/>
                  <a:pt x="53" y="0"/>
                  <a:pt x="54" y="0"/>
                </a:cubicBezTo>
                <a:cubicBezTo>
                  <a:pt x="55" y="1"/>
                  <a:pt x="57" y="1"/>
                  <a:pt x="58" y="1"/>
                </a:cubicBezTo>
                <a:lnTo>
                  <a:pt x="58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Freeform 62">
            <a:extLst>
              <a:ext uri="{FF2B5EF4-FFF2-40B4-BE49-F238E27FC236}">
                <a16:creationId xmlns:a16="http://schemas.microsoft.com/office/drawing/2014/main" id="{C7F934F1-C22A-4648-8A38-6EEF6BC375BF}"/>
              </a:ext>
            </a:extLst>
          </p:cNvPr>
          <p:cNvSpPr>
            <a:spLocks noEditPoints="1"/>
          </p:cNvSpPr>
          <p:nvPr/>
        </p:nvSpPr>
        <p:spPr bwMode="auto">
          <a:xfrm>
            <a:off x="7844853" y="2064545"/>
            <a:ext cx="115888" cy="130175"/>
          </a:xfrm>
          <a:custGeom>
            <a:avLst/>
            <a:gdLst>
              <a:gd name="T0" fmla="*/ 92 w 92"/>
              <a:gd name="T1" fmla="*/ 48 h 104"/>
              <a:gd name="T2" fmla="*/ 92 w 92"/>
              <a:gd name="T3" fmla="*/ 56 h 104"/>
              <a:gd name="T4" fmla="*/ 17 w 92"/>
              <a:gd name="T5" fmla="*/ 56 h 104"/>
              <a:gd name="T6" fmla="*/ 27 w 92"/>
              <a:gd name="T7" fmla="*/ 82 h 104"/>
              <a:gd name="T8" fmla="*/ 52 w 92"/>
              <a:gd name="T9" fmla="*/ 90 h 104"/>
              <a:gd name="T10" fmla="*/ 70 w 92"/>
              <a:gd name="T11" fmla="*/ 88 h 104"/>
              <a:gd name="T12" fmla="*/ 88 w 92"/>
              <a:gd name="T13" fmla="*/ 81 h 104"/>
              <a:gd name="T14" fmla="*/ 88 w 92"/>
              <a:gd name="T15" fmla="*/ 97 h 104"/>
              <a:gd name="T16" fmla="*/ 70 w 92"/>
              <a:gd name="T17" fmla="*/ 102 h 104"/>
              <a:gd name="T18" fmla="*/ 51 w 92"/>
              <a:gd name="T19" fmla="*/ 104 h 104"/>
              <a:gd name="T20" fmla="*/ 14 w 92"/>
              <a:gd name="T21" fmla="*/ 90 h 104"/>
              <a:gd name="T22" fmla="*/ 0 w 92"/>
              <a:gd name="T23" fmla="*/ 53 h 104"/>
              <a:gd name="T24" fmla="*/ 13 w 92"/>
              <a:gd name="T25" fmla="*/ 14 h 104"/>
              <a:gd name="T26" fmla="*/ 48 w 92"/>
              <a:gd name="T27" fmla="*/ 0 h 104"/>
              <a:gd name="T28" fmla="*/ 80 w 92"/>
              <a:gd name="T29" fmla="*/ 13 h 104"/>
              <a:gd name="T30" fmla="*/ 92 w 92"/>
              <a:gd name="T31" fmla="*/ 48 h 104"/>
              <a:gd name="T32" fmla="*/ 75 w 92"/>
              <a:gd name="T33" fmla="*/ 43 h 104"/>
              <a:gd name="T34" fmla="*/ 68 w 92"/>
              <a:gd name="T35" fmla="*/ 22 h 104"/>
              <a:gd name="T36" fmla="*/ 49 w 92"/>
              <a:gd name="T37" fmla="*/ 14 h 104"/>
              <a:gd name="T38" fmla="*/ 27 w 92"/>
              <a:gd name="T39" fmla="*/ 22 h 104"/>
              <a:gd name="T40" fmla="*/ 17 w 92"/>
              <a:gd name="T41" fmla="*/ 43 h 104"/>
              <a:gd name="T42" fmla="*/ 75 w 92"/>
              <a:gd name="T43" fmla="*/ 43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2" h="104">
                <a:moveTo>
                  <a:pt x="92" y="48"/>
                </a:moveTo>
                <a:lnTo>
                  <a:pt x="92" y="56"/>
                </a:lnTo>
                <a:lnTo>
                  <a:pt x="17" y="56"/>
                </a:lnTo>
                <a:cubicBezTo>
                  <a:pt x="17" y="67"/>
                  <a:pt x="21" y="76"/>
                  <a:pt x="27" y="82"/>
                </a:cubicBezTo>
                <a:cubicBezTo>
                  <a:pt x="33" y="88"/>
                  <a:pt x="41" y="90"/>
                  <a:pt x="52" y="90"/>
                </a:cubicBezTo>
                <a:cubicBezTo>
                  <a:pt x="58" y="90"/>
                  <a:pt x="64" y="90"/>
                  <a:pt x="70" y="88"/>
                </a:cubicBezTo>
                <a:cubicBezTo>
                  <a:pt x="76" y="87"/>
                  <a:pt x="82" y="84"/>
                  <a:pt x="88" y="81"/>
                </a:cubicBezTo>
                <a:lnTo>
                  <a:pt x="88" y="97"/>
                </a:lnTo>
                <a:cubicBezTo>
                  <a:pt x="82" y="99"/>
                  <a:pt x="76" y="101"/>
                  <a:pt x="70" y="102"/>
                </a:cubicBezTo>
                <a:cubicBezTo>
                  <a:pt x="64" y="104"/>
                  <a:pt x="57" y="104"/>
                  <a:pt x="51" y="104"/>
                </a:cubicBezTo>
                <a:cubicBezTo>
                  <a:pt x="35" y="104"/>
                  <a:pt x="23" y="100"/>
                  <a:pt x="14" y="90"/>
                </a:cubicBezTo>
                <a:cubicBezTo>
                  <a:pt x="4" y="81"/>
                  <a:pt x="0" y="69"/>
                  <a:pt x="0" y="53"/>
                </a:cubicBezTo>
                <a:cubicBezTo>
                  <a:pt x="0" y="37"/>
                  <a:pt x="4" y="24"/>
                  <a:pt x="13" y="14"/>
                </a:cubicBezTo>
                <a:cubicBezTo>
                  <a:pt x="22" y="5"/>
                  <a:pt x="33" y="0"/>
                  <a:pt x="48" y="0"/>
                </a:cubicBezTo>
                <a:cubicBezTo>
                  <a:pt x="62" y="0"/>
                  <a:pt x="72" y="4"/>
                  <a:pt x="80" y="13"/>
                </a:cubicBezTo>
                <a:cubicBezTo>
                  <a:pt x="88" y="22"/>
                  <a:pt x="92" y="33"/>
                  <a:pt x="92" y="48"/>
                </a:cubicBezTo>
                <a:close/>
                <a:moveTo>
                  <a:pt x="75" y="43"/>
                </a:moveTo>
                <a:cubicBezTo>
                  <a:pt x="75" y="34"/>
                  <a:pt x="73" y="27"/>
                  <a:pt x="68" y="22"/>
                </a:cubicBezTo>
                <a:cubicBezTo>
                  <a:pt x="63" y="17"/>
                  <a:pt x="57" y="14"/>
                  <a:pt x="49" y="14"/>
                </a:cubicBezTo>
                <a:cubicBezTo>
                  <a:pt x="39" y="14"/>
                  <a:pt x="32" y="17"/>
                  <a:pt x="27" y="22"/>
                </a:cubicBezTo>
                <a:cubicBezTo>
                  <a:pt x="21" y="27"/>
                  <a:pt x="18" y="34"/>
                  <a:pt x="17" y="43"/>
                </a:cubicBezTo>
                <a:lnTo>
                  <a:pt x="75" y="4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Freeform 63">
            <a:extLst>
              <a:ext uri="{FF2B5EF4-FFF2-40B4-BE49-F238E27FC236}">
                <a16:creationId xmlns:a16="http://schemas.microsoft.com/office/drawing/2014/main" id="{F8ADEC0F-964A-4D60-83F7-6C9987E66736}"/>
              </a:ext>
            </a:extLst>
          </p:cNvPr>
          <p:cNvSpPr>
            <a:spLocks noEditPoints="1"/>
          </p:cNvSpPr>
          <p:nvPr/>
        </p:nvSpPr>
        <p:spPr bwMode="auto">
          <a:xfrm>
            <a:off x="7986142" y="2064545"/>
            <a:ext cx="104775" cy="130175"/>
          </a:xfrm>
          <a:custGeom>
            <a:avLst/>
            <a:gdLst>
              <a:gd name="T0" fmla="*/ 51 w 84"/>
              <a:gd name="T1" fmla="*/ 52 h 104"/>
              <a:gd name="T2" fmla="*/ 24 w 84"/>
              <a:gd name="T3" fmla="*/ 56 h 104"/>
              <a:gd name="T4" fmla="*/ 16 w 84"/>
              <a:gd name="T5" fmla="*/ 72 h 104"/>
              <a:gd name="T6" fmla="*/ 22 w 84"/>
              <a:gd name="T7" fmla="*/ 86 h 104"/>
              <a:gd name="T8" fmla="*/ 38 w 84"/>
              <a:gd name="T9" fmla="*/ 91 h 104"/>
              <a:gd name="T10" fmla="*/ 59 w 84"/>
              <a:gd name="T11" fmla="*/ 81 h 104"/>
              <a:gd name="T12" fmla="*/ 68 w 84"/>
              <a:gd name="T13" fmla="*/ 55 h 104"/>
              <a:gd name="T14" fmla="*/ 68 w 84"/>
              <a:gd name="T15" fmla="*/ 52 h 104"/>
              <a:gd name="T16" fmla="*/ 51 w 84"/>
              <a:gd name="T17" fmla="*/ 52 h 104"/>
              <a:gd name="T18" fmla="*/ 84 w 84"/>
              <a:gd name="T19" fmla="*/ 45 h 104"/>
              <a:gd name="T20" fmla="*/ 84 w 84"/>
              <a:gd name="T21" fmla="*/ 102 h 104"/>
              <a:gd name="T22" fmla="*/ 68 w 84"/>
              <a:gd name="T23" fmla="*/ 102 h 104"/>
              <a:gd name="T24" fmla="*/ 68 w 84"/>
              <a:gd name="T25" fmla="*/ 87 h 104"/>
              <a:gd name="T26" fmla="*/ 54 w 84"/>
              <a:gd name="T27" fmla="*/ 100 h 104"/>
              <a:gd name="T28" fmla="*/ 33 w 84"/>
              <a:gd name="T29" fmla="*/ 104 h 104"/>
              <a:gd name="T30" fmla="*/ 9 w 84"/>
              <a:gd name="T31" fmla="*/ 96 h 104"/>
              <a:gd name="T32" fmla="*/ 0 w 84"/>
              <a:gd name="T33" fmla="*/ 73 h 104"/>
              <a:gd name="T34" fmla="*/ 11 w 84"/>
              <a:gd name="T35" fmla="*/ 48 h 104"/>
              <a:gd name="T36" fmla="*/ 45 w 84"/>
              <a:gd name="T37" fmla="*/ 39 h 104"/>
              <a:gd name="T38" fmla="*/ 68 w 84"/>
              <a:gd name="T39" fmla="*/ 39 h 104"/>
              <a:gd name="T40" fmla="*/ 68 w 84"/>
              <a:gd name="T41" fmla="*/ 37 h 104"/>
              <a:gd name="T42" fmla="*/ 60 w 84"/>
              <a:gd name="T43" fmla="*/ 20 h 104"/>
              <a:gd name="T44" fmla="*/ 39 w 84"/>
              <a:gd name="T45" fmla="*/ 14 h 104"/>
              <a:gd name="T46" fmla="*/ 23 w 84"/>
              <a:gd name="T47" fmla="*/ 16 h 104"/>
              <a:gd name="T48" fmla="*/ 7 w 84"/>
              <a:gd name="T49" fmla="*/ 22 h 104"/>
              <a:gd name="T50" fmla="*/ 7 w 84"/>
              <a:gd name="T51" fmla="*/ 7 h 104"/>
              <a:gd name="T52" fmla="*/ 25 w 84"/>
              <a:gd name="T53" fmla="*/ 2 h 104"/>
              <a:gd name="T54" fmla="*/ 41 w 84"/>
              <a:gd name="T55" fmla="*/ 0 h 104"/>
              <a:gd name="T56" fmla="*/ 73 w 84"/>
              <a:gd name="T57" fmla="*/ 11 h 104"/>
              <a:gd name="T58" fmla="*/ 84 w 84"/>
              <a:gd name="T59" fmla="*/ 45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4" h="104">
                <a:moveTo>
                  <a:pt x="51" y="52"/>
                </a:moveTo>
                <a:cubicBezTo>
                  <a:pt x="38" y="52"/>
                  <a:pt x="29" y="53"/>
                  <a:pt x="24" y="56"/>
                </a:cubicBezTo>
                <a:cubicBezTo>
                  <a:pt x="19" y="59"/>
                  <a:pt x="16" y="64"/>
                  <a:pt x="16" y="72"/>
                </a:cubicBezTo>
                <a:cubicBezTo>
                  <a:pt x="16" y="78"/>
                  <a:pt x="18" y="82"/>
                  <a:pt x="22" y="86"/>
                </a:cubicBezTo>
                <a:cubicBezTo>
                  <a:pt x="26" y="89"/>
                  <a:pt x="31" y="91"/>
                  <a:pt x="38" y="91"/>
                </a:cubicBezTo>
                <a:cubicBezTo>
                  <a:pt x="47" y="91"/>
                  <a:pt x="54" y="87"/>
                  <a:pt x="59" y="81"/>
                </a:cubicBezTo>
                <a:cubicBezTo>
                  <a:pt x="65" y="75"/>
                  <a:pt x="68" y="66"/>
                  <a:pt x="68" y="55"/>
                </a:cubicBezTo>
                <a:lnTo>
                  <a:pt x="68" y="52"/>
                </a:lnTo>
                <a:lnTo>
                  <a:pt x="51" y="52"/>
                </a:lnTo>
                <a:close/>
                <a:moveTo>
                  <a:pt x="84" y="45"/>
                </a:moveTo>
                <a:lnTo>
                  <a:pt x="84" y="102"/>
                </a:lnTo>
                <a:lnTo>
                  <a:pt x="68" y="102"/>
                </a:lnTo>
                <a:lnTo>
                  <a:pt x="68" y="87"/>
                </a:lnTo>
                <a:cubicBezTo>
                  <a:pt x="64" y="93"/>
                  <a:pt x="59" y="97"/>
                  <a:pt x="54" y="100"/>
                </a:cubicBezTo>
                <a:cubicBezTo>
                  <a:pt x="48" y="103"/>
                  <a:pt x="41" y="104"/>
                  <a:pt x="33" y="104"/>
                </a:cubicBezTo>
                <a:cubicBezTo>
                  <a:pt x="23" y="104"/>
                  <a:pt x="15" y="101"/>
                  <a:pt x="9" y="96"/>
                </a:cubicBezTo>
                <a:cubicBezTo>
                  <a:pt x="3" y="90"/>
                  <a:pt x="0" y="82"/>
                  <a:pt x="0" y="73"/>
                </a:cubicBezTo>
                <a:cubicBezTo>
                  <a:pt x="0" y="62"/>
                  <a:pt x="4" y="53"/>
                  <a:pt x="11" y="48"/>
                </a:cubicBezTo>
                <a:cubicBezTo>
                  <a:pt x="19" y="42"/>
                  <a:pt x="30" y="39"/>
                  <a:pt x="45" y="39"/>
                </a:cubicBezTo>
                <a:lnTo>
                  <a:pt x="68" y="39"/>
                </a:lnTo>
                <a:lnTo>
                  <a:pt x="68" y="37"/>
                </a:lnTo>
                <a:cubicBezTo>
                  <a:pt x="68" y="30"/>
                  <a:pt x="65" y="24"/>
                  <a:pt x="60" y="20"/>
                </a:cubicBezTo>
                <a:cubicBezTo>
                  <a:pt x="55" y="16"/>
                  <a:pt x="48" y="14"/>
                  <a:pt x="39" y="14"/>
                </a:cubicBezTo>
                <a:cubicBezTo>
                  <a:pt x="34" y="14"/>
                  <a:pt x="28" y="15"/>
                  <a:pt x="23" y="16"/>
                </a:cubicBezTo>
                <a:cubicBezTo>
                  <a:pt x="18" y="17"/>
                  <a:pt x="12" y="19"/>
                  <a:pt x="7" y="22"/>
                </a:cubicBezTo>
                <a:lnTo>
                  <a:pt x="7" y="7"/>
                </a:lnTo>
                <a:cubicBezTo>
                  <a:pt x="13" y="5"/>
                  <a:pt x="19" y="3"/>
                  <a:pt x="25" y="2"/>
                </a:cubicBezTo>
                <a:cubicBezTo>
                  <a:pt x="30" y="1"/>
                  <a:pt x="36" y="0"/>
                  <a:pt x="41" y="0"/>
                </a:cubicBezTo>
                <a:cubicBezTo>
                  <a:pt x="55" y="0"/>
                  <a:pt x="66" y="4"/>
                  <a:pt x="73" y="11"/>
                </a:cubicBezTo>
                <a:cubicBezTo>
                  <a:pt x="80" y="19"/>
                  <a:pt x="84" y="30"/>
                  <a:pt x="84" y="4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Freeform 64">
            <a:extLst>
              <a:ext uri="{FF2B5EF4-FFF2-40B4-BE49-F238E27FC236}">
                <a16:creationId xmlns:a16="http://schemas.microsoft.com/office/drawing/2014/main" id="{57C2E3D6-104D-4B7C-833F-C785A1F1CB80}"/>
              </a:ext>
            </a:extLst>
          </p:cNvPr>
          <p:cNvSpPr>
            <a:spLocks noEditPoints="1"/>
          </p:cNvSpPr>
          <p:nvPr/>
        </p:nvSpPr>
        <p:spPr bwMode="auto">
          <a:xfrm>
            <a:off x="8124254" y="2018507"/>
            <a:ext cx="112713" cy="176213"/>
          </a:xfrm>
          <a:custGeom>
            <a:avLst/>
            <a:gdLst>
              <a:gd name="T0" fmla="*/ 73 w 89"/>
              <a:gd name="T1" fmla="*/ 54 h 140"/>
              <a:gd name="T2" fmla="*/ 73 w 89"/>
              <a:gd name="T3" fmla="*/ 0 h 140"/>
              <a:gd name="T4" fmla="*/ 89 w 89"/>
              <a:gd name="T5" fmla="*/ 0 h 140"/>
              <a:gd name="T6" fmla="*/ 89 w 89"/>
              <a:gd name="T7" fmla="*/ 138 h 140"/>
              <a:gd name="T8" fmla="*/ 73 w 89"/>
              <a:gd name="T9" fmla="*/ 138 h 140"/>
              <a:gd name="T10" fmla="*/ 73 w 89"/>
              <a:gd name="T11" fmla="*/ 123 h 140"/>
              <a:gd name="T12" fmla="*/ 60 w 89"/>
              <a:gd name="T13" fmla="*/ 136 h 140"/>
              <a:gd name="T14" fmla="*/ 41 w 89"/>
              <a:gd name="T15" fmla="*/ 140 h 140"/>
              <a:gd name="T16" fmla="*/ 12 w 89"/>
              <a:gd name="T17" fmla="*/ 126 h 140"/>
              <a:gd name="T18" fmla="*/ 0 w 89"/>
              <a:gd name="T19" fmla="*/ 88 h 140"/>
              <a:gd name="T20" fmla="*/ 12 w 89"/>
              <a:gd name="T21" fmla="*/ 50 h 140"/>
              <a:gd name="T22" fmla="*/ 41 w 89"/>
              <a:gd name="T23" fmla="*/ 36 h 140"/>
              <a:gd name="T24" fmla="*/ 60 w 89"/>
              <a:gd name="T25" fmla="*/ 40 h 140"/>
              <a:gd name="T26" fmla="*/ 73 w 89"/>
              <a:gd name="T27" fmla="*/ 54 h 140"/>
              <a:gd name="T28" fmla="*/ 17 w 89"/>
              <a:gd name="T29" fmla="*/ 88 h 140"/>
              <a:gd name="T30" fmla="*/ 25 w 89"/>
              <a:gd name="T31" fmla="*/ 116 h 140"/>
              <a:gd name="T32" fmla="*/ 45 w 89"/>
              <a:gd name="T33" fmla="*/ 127 h 140"/>
              <a:gd name="T34" fmla="*/ 65 w 89"/>
              <a:gd name="T35" fmla="*/ 116 h 140"/>
              <a:gd name="T36" fmla="*/ 73 w 89"/>
              <a:gd name="T37" fmla="*/ 88 h 140"/>
              <a:gd name="T38" fmla="*/ 65 w 89"/>
              <a:gd name="T39" fmla="*/ 60 h 140"/>
              <a:gd name="T40" fmla="*/ 45 w 89"/>
              <a:gd name="T41" fmla="*/ 50 h 140"/>
              <a:gd name="T42" fmla="*/ 25 w 89"/>
              <a:gd name="T43" fmla="*/ 60 h 140"/>
              <a:gd name="T44" fmla="*/ 17 w 89"/>
              <a:gd name="T45" fmla="*/ 88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9" h="140">
                <a:moveTo>
                  <a:pt x="73" y="54"/>
                </a:moveTo>
                <a:lnTo>
                  <a:pt x="73" y="0"/>
                </a:lnTo>
                <a:lnTo>
                  <a:pt x="89" y="0"/>
                </a:lnTo>
                <a:lnTo>
                  <a:pt x="89" y="138"/>
                </a:lnTo>
                <a:lnTo>
                  <a:pt x="73" y="138"/>
                </a:lnTo>
                <a:lnTo>
                  <a:pt x="73" y="123"/>
                </a:lnTo>
                <a:cubicBezTo>
                  <a:pt x="69" y="129"/>
                  <a:pt x="65" y="133"/>
                  <a:pt x="60" y="136"/>
                </a:cubicBezTo>
                <a:cubicBezTo>
                  <a:pt x="55" y="139"/>
                  <a:pt x="48" y="140"/>
                  <a:pt x="41" y="140"/>
                </a:cubicBezTo>
                <a:cubicBezTo>
                  <a:pt x="29" y="140"/>
                  <a:pt x="19" y="135"/>
                  <a:pt x="12" y="126"/>
                </a:cubicBezTo>
                <a:cubicBezTo>
                  <a:pt x="4" y="116"/>
                  <a:pt x="0" y="104"/>
                  <a:pt x="0" y="88"/>
                </a:cubicBezTo>
                <a:cubicBezTo>
                  <a:pt x="0" y="73"/>
                  <a:pt x="4" y="60"/>
                  <a:pt x="12" y="50"/>
                </a:cubicBezTo>
                <a:cubicBezTo>
                  <a:pt x="19" y="41"/>
                  <a:pt x="29" y="36"/>
                  <a:pt x="41" y="36"/>
                </a:cubicBezTo>
                <a:cubicBezTo>
                  <a:pt x="48" y="36"/>
                  <a:pt x="55" y="38"/>
                  <a:pt x="60" y="40"/>
                </a:cubicBezTo>
                <a:cubicBezTo>
                  <a:pt x="65" y="43"/>
                  <a:pt x="69" y="48"/>
                  <a:pt x="73" y="54"/>
                </a:cubicBezTo>
                <a:close/>
                <a:moveTo>
                  <a:pt x="17" y="88"/>
                </a:moveTo>
                <a:cubicBezTo>
                  <a:pt x="17" y="100"/>
                  <a:pt x="20" y="110"/>
                  <a:pt x="25" y="116"/>
                </a:cubicBezTo>
                <a:cubicBezTo>
                  <a:pt x="30" y="123"/>
                  <a:pt x="36" y="127"/>
                  <a:pt x="45" y="127"/>
                </a:cubicBezTo>
                <a:cubicBezTo>
                  <a:pt x="54" y="127"/>
                  <a:pt x="60" y="123"/>
                  <a:pt x="65" y="116"/>
                </a:cubicBezTo>
                <a:cubicBezTo>
                  <a:pt x="70" y="110"/>
                  <a:pt x="73" y="100"/>
                  <a:pt x="73" y="88"/>
                </a:cubicBezTo>
                <a:cubicBezTo>
                  <a:pt x="73" y="76"/>
                  <a:pt x="70" y="67"/>
                  <a:pt x="65" y="60"/>
                </a:cubicBezTo>
                <a:cubicBezTo>
                  <a:pt x="60" y="53"/>
                  <a:pt x="54" y="50"/>
                  <a:pt x="45" y="50"/>
                </a:cubicBezTo>
                <a:cubicBezTo>
                  <a:pt x="36" y="50"/>
                  <a:pt x="30" y="53"/>
                  <a:pt x="25" y="60"/>
                </a:cubicBezTo>
                <a:cubicBezTo>
                  <a:pt x="20" y="67"/>
                  <a:pt x="17" y="76"/>
                  <a:pt x="17" y="8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Freeform 65">
            <a:extLst>
              <a:ext uri="{FF2B5EF4-FFF2-40B4-BE49-F238E27FC236}">
                <a16:creationId xmlns:a16="http://schemas.microsoft.com/office/drawing/2014/main" id="{761E6306-FBDB-4915-B3A0-F2F728EC8B9B}"/>
              </a:ext>
            </a:extLst>
          </p:cNvPr>
          <p:cNvSpPr>
            <a:spLocks/>
          </p:cNvSpPr>
          <p:nvPr/>
        </p:nvSpPr>
        <p:spPr bwMode="auto">
          <a:xfrm>
            <a:off x="8346504" y="2023270"/>
            <a:ext cx="104775" cy="169863"/>
          </a:xfrm>
          <a:custGeom>
            <a:avLst/>
            <a:gdLst>
              <a:gd name="T0" fmla="*/ 22 w 84"/>
              <a:gd name="T1" fmla="*/ 120 h 135"/>
              <a:gd name="T2" fmla="*/ 84 w 84"/>
              <a:gd name="T3" fmla="*/ 120 h 135"/>
              <a:gd name="T4" fmla="*/ 84 w 84"/>
              <a:gd name="T5" fmla="*/ 135 h 135"/>
              <a:gd name="T6" fmla="*/ 0 w 84"/>
              <a:gd name="T7" fmla="*/ 135 h 135"/>
              <a:gd name="T8" fmla="*/ 0 w 84"/>
              <a:gd name="T9" fmla="*/ 120 h 135"/>
              <a:gd name="T10" fmla="*/ 28 w 84"/>
              <a:gd name="T11" fmla="*/ 91 h 135"/>
              <a:gd name="T12" fmla="*/ 50 w 84"/>
              <a:gd name="T13" fmla="*/ 68 h 135"/>
              <a:gd name="T14" fmla="*/ 62 w 84"/>
              <a:gd name="T15" fmla="*/ 52 h 135"/>
              <a:gd name="T16" fmla="*/ 66 w 84"/>
              <a:gd name="T17" fmla="*/ 39 h 135"/>
              <a:gd name="T18" fmla="*/ 58 w 84"/>
              <a:gd name="T19" fmla="*/ 22 h 135"/>
              <a:gd name="T20" fmla="*/ 39 w 84"/>
              <a:gd name="T21" fmla="*/ 15 h 135"/>
              <a:gd name="T22" fmla="*/ 21 w 84"/>
              <a:gd name="T23" fmla="*/ 18 h 135"/>
              <a:gd name="T24" fmla="*/ 1 w 84"/>
              <a:gd name="T25" fmla="*/ 27 h 135"/>
              <a:gd name="T26" fmla="*/ 1 w 84"/>
              <a:gd name="T27" fmla="*/ 9 h 135"/>
              <a:gd name="T28" fmla="*/ 22 w 84"/>
              <a:gd name="T29" fmla="*/ 2 h 135"/>
              <a:gd name="T30" fmla="*/ 39 w 84"/>
              <a:gd name="T31" fmla="*/ 0 h 135"/>
              <a:gd name="T32" fmla="*/ 71 w 84"/>
              <a:gd name="T33" fmla="*/ 10 h 135"/>
              <a:gd name="T34" fmla="*/ 84 w 84"/>
              <a:gd name="T35" fmla="*/ 38 h 135"/>
              <a:gd name="T36" fmla="*/ 81 w 84"/>
              <a:gd name="T37" fmla="*/ 53 h 135"/>
              <a:gd name="T38" fmla="*/ 69 w 84"/>
              <a:gd name="T39" fmla="*/ 70 h 135"/>
              <a:gd name="T40" fmla="*/ 55 w 84"/>
              <a:gd name="T41" fmla="*/ 85 h 135"/>
              <a:gd name="T42" fmla="*/ 22 w 84"/>
              <a:gd name="T43" fmla="*/ 12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4" h="135">
                <a:moveTo>
                  <a:pt x="22" y="120"/>
                </a:moveTo>
                <a:lnTo>
                  <a:pt x="84" y="120"/>
                </a:lnTo>
                <a:lnTo>
                  <a:pt x="84" y="135"/>
                </a:lnTo>
                <a:lnTo>
                  <a:pt x="0" y="135"/>
                </a:lnTo>
                <a:lnTo>
                  <a:pt x="0" y="120"/>
                </a:lnTo>
                <a:cubicBezTo>
                  <a:pt x="7" y="113"/>
                  <a:pt x="16" y="103"/>
                  <a:pt x="28" y="91"/>
                </a:cubicBezTo>
                <a:cubicBezTo>
                  <a:pt x="40" y="80"/>
                  <a:pt x="47" y="72"/>
                  <a:pt x="50" y="68"/>
                </a:cubicBezTo>
                <a:cubicBezTo>
                  <a:pt x="56" y="62"/>
                  <a:pt x="60" y="57"/>
                  <a:pt x="62" y="52"/>
                </a:cubicBezTo>
                <a:cubicBezTo>
                  <a:pt x="65" y="48"/>
                  <a:pt x="66" y="43"/>
                  <a:pt x="66" y="39"/>
                </a:cubicBezTo>
                <a:cubicBezTo>
                  <a:pt x="66" y="32"/>
                  <a:pt x="63" y="26"/>
                  <a:pt x="58" y="22"/>
                </a:cubicBezTo>
                <a:cubicBezTo>
                  <a:pt x="53" y="17"/>
                  <a:pt x="47" y="15"/>
                  <a:pt x="39" y="15"/>
                </a:cubicBezTo>
                <a:cubicBezTo>
                  <a:pt x="33" y="15"/>
                  <a:pt x="28" y="16"/>
                  <a:pt x="21" y="18"/>
                </a:cubicBezTo>
                <a:cubicBezTo>
                  <a:pt x="15" y="20"/>
                  <a:pt x="8" y="23"/>
                  <a:pt x="1" y="27"/>
                </a:cubicBezTo>
                <a:lnTo>
                  <a:pt x="1" y="9"/>
                </a:lnTo>
                <a:cubicBezTo>
                  <a:pt x="9" y="6"/>
                  <a:pt x="15" y="4"/>
                  <a:pt x="22" y="2"/>
                </a:cubicBezTo>
                <a:cubicBezTo>
                  <a:pt x="28" y="1"/>
                  <a:pt x="34" y="0"/>
                  <a:pt x="39" y="0"/>
                </a:cubicBezTo>
                <a:cubicBezTo>
                  <a:pt x="52" y="0"/>
                  <a:pt x="63" y="4"/>
                  <a:pt x="71" y="10"/>
                </a:cubicBezTo>
                <a:cubicBezTo>
                  <a:pt x="80" y="17"/>
                  <a:pt x="84" y="26"/>
                  <a:pt x="84" y="38"/>
                </a:cubicBezTo>
                <a:cubicBezTo>
                  <a:pt x="84" y="43"/>
                  <a:pt x="83" y="48"/>
                  <a:pt x="81" y="53"/>
                </a:cubicBezTo>
                <a:cubicBezTo>
                  <a:pt x="79" y="58"/>
                  <a:pt x="75" y="64"/>
                  <a:pt x="69" y="70"/>
                </a:cubicBezTo>
                <a:cubicBezTo>
                  <a:pt x="68" y="72"/>
                  <a:pt x="63" y="77"/>
                  <a:pt x="55" y="85"/>
                </a:cubicBezTo>
                <a:cubicBezTo>
                  <a:pt x="48" y="94"/>
                  <a:pt x="36" y="105"/>
                  <a:pt x="22" y="12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Line 66">
            <a:extLst>
              <a:ext uri="{FF2B5EF4-FFF2-40B4-BE49-F238E27FC236}">
                <a16:creationId xmlns:a16="http://schemas.microsoft.com/office/drawing/2014/main" id="{EDF85DEE-F05F-4E0C-B6B1-9D3D77757289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1928" y="2870994"/>
            <a:ext cx="5232400" cy="0"/>
          </a:xfrm>
          <a:prstGeom prst="line">
            <a:avLst/>
          </a:prstGeom>
          <a:noFill/>
          <a:ln w="1746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Line 67">
            <a:extLst>
              <a:ext uri="{FF2B5EF4-FFF2-40B4-BE49-F238E27FC236}">
                <a16:creationId xmlns:a16="http://schemas.microsoft.com/office/drawing/2014/main" id="{D8B93828-2E39-432D-9040-FD08E4BBE3BF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6691" y="2612231"/>
            <a:ext cx="5227638" cy="0"/>
          </a:xfrm>
          <a:prstGeom prst="line">
            <a:avLst/>
          </a:prstGeom>
          <a:noFill/>
          <a:ln w="1746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Line 68">
            <a:extLst>
              <a:ext uri="{FF2B5EF4-FFF2-40B4-BE49-F238E27FC236}">
                <a16:creationId xmlns:a16="http://schemas.microsoft.com/office/drawing/2014/main" id="{3926AFAC-C260-4D92-832C-8204D51B4687}"/>
              </a:ext>
            </a:extLst>
          </p:cNvPr>
          <p:cNvSpPr>
            <a:spLocks noChangeShapeType="1"/>
          </p:cNvSpPr>
          <p:nvPr/>
        </p:nvSpPr>
        <p:spPr bwMode="auto">
          <a:xfrm>
            <a:off x="3482403" y="3428206"/>
            <a:ext cx="5232400" cy="0"/>
          </a:xfrm>
          <a:prstGeom prst="line">
            <a:avLst/>
          </a:prstGeom>
          <a:noFill/>
          <a:ln w="1746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Line 69">
            <a:extLst>
              <a:ext uri="{FF2B5EF4-FFF2-40B4-BE49-F238E27FC236}">
                <a16:creationId xmlns:a16="http://schemas.microsoft.com/office/drawing/2014/main" id="{D0CFC0ED-FA90-4E05-B032-B89E787D0289}"/>
              </a:ext>
            </a:extLst>
          </p:cNvPr>
          <p:cNvSpPr>
            <a:spLocks noChangeShapeType="1"/>
          </p:cNvSpPr>
          <p:nvPr/>
        </p:nvSpPr>
        <p:spPr bwMode="auto">
          <a:xfrm>
            <a:off x="3488754" y="3169444"/>
            <a:ext cx="5230813" cy="0"/>
          </a:xfrm>
          <a:prstGeom prst="line">
            <a:avLst/>
          </a:prstGeom>
          <a:noFill/>
          <a:ln w="1746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Line 70">
            <a:extLst>
              <a:ext uri="{FF2B5EF4-FFF2-40B4-BE49-F238E27FC236}">
                <a16:creationId xmlns:a16="http://schemas.microsoft.com/office/drawing/2014/main" id="{DEF40802-580F-4763-B493-A6EC6B82E456}"/>
              </a:ext>
            </a:extLst>
          </p:cNvPr>
          <p:cNvSpPr>
            <a:spLocks noChangeShapeType="1"/>
          </p:cNvSpPr>
          <p:nvPr/>
        </p:nvSpPr>
        <p:spPr bwMode="auto">
          <a:xfrm>
            <a:off x="3485578" y="4013994"/>
            <a:ext cx="5232400" cy="0"/>
          </a:xfrm>
          <a:prstGeom prst="line">
            <a:avLst/>
          </a:prstGeom>
          <a:noFill/>
          <a:ln w="1746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Line 71">
            <a:extLst>
              <a:ext uri="{FF2B5EF4-FFF2-40B4-BE49-F238E27FC236}">
                <a16:creationId xmlns:a16="http://schemas.microsoft.com/office/drawing/2014/main" id="{BB2582E9-D6B9-460C-A9B4-E225AA9C1A5A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0341" y="3755231"/>
            <a:ext cx="5232400" cy="0"/>
          </a:xfrm>
          <a:prstGeom prst="line">
            <a:avLst/>
          </a:prstGeom>
          <a:noFill/>
          <a:ln w="1746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Line 72">
            <a:extLst>
              <a:ext uri="{FF2B5EF4-FFF2-40B4-BE49-F238E27FC236}">
                <a16:creationId xmlns:a16="http://schemas.microsoft.com/office/drawing/2014/main" id="{960E58E3-F5C9-4924-890B-E9971E5C189B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4466" y="4307681"/>
            <a:ext cx="5238750" cy="0"/>
          </a:xfrm>
          <a:prstGeom prst="line">
            <a:avLst/>
          </a:prstGeom>
          <a:noFill/>
          <a:ln w="1746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Line 73">
            <a:extLst>
              <a:ext uri="{FF2B5EF4-FFF2-40B4-BE49-F238E27FC236}">
                <a16:creationId xmlns:a16="http://schemas.microsoft.com/office/drawing/2014/main" id="{FBD4F750-6B09-41D5-B6F5-3EE6CE2EFCBA}"/>
              </a:ext>
            </a:extLst>
          </p:cNvPr>
          <p:cNvSpPr>
            <a:spLocks noChangeShapeType="1"/>
          </p:cNvSpPr>
          <p:nvPr/>
        </p:nvSpPr>
        <p:spPr bwMode="auto">
          <a:xfrm>
            <a:off x="3198241" y="4615656"/>
            <a:ext cx="5524500" cy="0"/>
          </a:xfrm>
          <a:prstGeom prst="line">
            <a:avLst/>
          </a:prstGeom>
          <a:noFill/>
          <a:ln w="1746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Line 74">
            <a:extLst>
              <a:ext uri="{FF2B5EF4-FFF2-40B4-BE49-F238E27FC236}">
                <a16:creationId xmlns:a16="http://schemas.microsoft.com/office/drawing/2014/main" id="{9B3A8086-121D-4E8A-AC2D-6459E3120053}"/>
              </a:ext>
            </a:extLst>
          </p:cNvPr>
          <p:cNvSpPr>
            <a:spLocks noChangeShapeType="1"/>
          </p:cNvSpPr>
          <p:nvPr/>
        </p:nvSpPr>
        <p:spPr bwMode="auto">
          <a:xfrm>
            <a:off x="3188717" y="4909344"/>
            <a:ext cx="5540375" cy="0"/>
          </a:xfrm>
          <a:prstGeom prst="line">
            <a:avLst/>
          </a:prstGeom>
          <a:noFill/>
          <a:ln w="1746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Line 75">
            <a:extLst>
              <a:ext uri="{FF2B5EF4-FFF2-40B4-BE49-F238E27FC236}">
                <a16:creationId xmlns:a16="http://schemas.microsoft.com/office/drawing/2014/main" id="{D0EC236B-5332-4033-944E-EEE7025AF585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4253" y="2342356"/>
            <a:ext cx="0" cy="2578100"/>
          </a:xfrm>
          <a:prstGeom prst="line">
            <a:avLst/>
          </a:prstGeom>
          <a:noFill/>
          <a:ln w="1746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Line 76">
            <a:extLst>
              <a:ext uri="{FF2B5EF4-FFF2-40B4-BE49-F238E27FC236}">
                <a16:creationId xmlns:a16="http://schemas.microsoft.com/office/drawing/2014/main" id="{706D94E7-EF9F-48FD-80A1-9259AD4C383C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0641" y="2336006"/>
            <a:ext cx="0" cy="2578100"/>
          </a:xfrm>
          <a:prstGeom prst="line">
            <a:avLst/>
          </a:prstGeom>
          <a:noFill/>
          <a:ln w="1746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Line 77">
            <a:extLst>
              <a:ext uri="{FF2B5EF4-FFF2-40B4-BE49-F238E27FC236}">
                <a16:creationId xmlns:a16="http://schemas.microsoft.com/office/drawing/2014/main" id="{F06FB2F7-E393-40E4-A040-291F16EB7C89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4328" y="2324894"/>
            <a:ext cx="0" cy="2578100"/>
          </a:xfrm>
          <a:prstGeom prst="line">
            <a:avLst/>
          </a:prstGeom>
          <a:noFill/>
          <a:ln w="1746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78">
            <a:extLst>
              <a:ext uri="{FF2B5EF4-FFF2-40B4-BE49-F238E27FC236}">
                <a16:creationId xmlns:a16="http://schemas.microsoft.com/office/drawing/2014/main" id="{1B71A661-E8B8-4EBB-9E05-521CC8CBB201}"/>
              </a:ext>
            </a:extLst>
          </p:cNvPr>
          <p:cNvSpPr>
            <a:spLocks/>
          </p:cNvSpPr>
          <p:nvPr/>
        </p:nvSpPr>
        <p:spPr bwMode="auto">
          <a:xfrm>
            <a:off x="6114479" y="2594770"/>
            <a:ext cx="352425" cy="276225"/>
          </a:xfrm>
          <a:custGeom>
            <a:avLst/>
            <a:gdLst>
              <a:gd name="T0" fmla="*/ 0 w 280"/>
              <a:gd name="T1" fmla="*/ 158 h 219"/>
              <a:gd name="T2" fmla="*/ 32 w 280"/>
              <a:gd name="T3" fmla="*/ 125 h 219"/>
              <a:gd name="T4" fmla="*/ 72 w 280"/>
              <a:gd name="T5" fmla="*/ 159 h 219"/>
              <a:gd name="T6" fmla="*/ 280 w 280"/>
              <a:gd name="T7" fmla="*/ 0 h 219"/>
              <a:gd name="T8" fmla="*/ 70 w 280"/>
              <a:gd name="T9" fmla="*/ 219 h 219"/>
              <a:gd name="T10" fmla="*/ 0 w 280"/>
              <a:gd name="T11" fmla="*/ 158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0" h="219">
                <a:moveTo>
                  <a:pt x="0" y="158"/>
                </a:moveTo>
                <a:lnTo>
                  <a:pt x="32" y="125"/>
                </a:lnTo>
                <a:cubicBezTo>
                  <a:pt x="59" y="139"/>
                  <a:pt x="61" y="147"/>
                  <a:pt x="72" y="159"/>
                </a:cubicBezTo>
                <a:cubicBezTo>
                  <a:pt x="132" y="80"/>
                  <a:pt x="194" y="44"/>
                  <a:pt x="280" y="0"/>
                </a:cubicBezTo>
                <a:cubicBezTo>
                  <a:pt x="196" y="59"/>
                  <a:pt x="146" y="99"/>
                  <a:pt x="70" y="219"/>
                </a:cubicBezTo>
                <a:cubicBezTo>
                  <a:pt x="44" y="190"/>
                  <a:pt x="26" y="160"/>
                  <a:pt x="0" y="158"/>
                </a:cubicBez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Freeform 79">
            <a:extLst>
              <a:ext uri="{FF2B5EF4-FFF2-40B4-BE49-F238E27FC236}">
                <a16:creationId xmlns:a16="http://schemas.microsoft.com/office/drawing/2014/main" id="{42C9A785-603C-4570-9E6E-0D6217D86270}"/>
              </a:ext>
            </a:extLst>
          </p:cNvPr>
          <p:cNvSpPr>
            <a:spLocks/>
          </p:cNvSpPr>
          <p:nvPr/>
        </p:nvSpPr>
        <p:spPr bwMode="auto">
          <a:xfrm>
            <a:off x="6114479" y="2885282"/>
            <a:ext cx="352425" cy="276225"/>
          </a:xfrm>
          <a:custGeom>
            <a:avLst/>
            <a:gdLst>
              <a:gd name="T0" fmla="*/ 0 w 280"/>
              <a:gd name="T1" fmla="*/ 158 h 219"/>
              <a:gd name="T2" fmla="*/ 32 w 280"/>
              <a:gd name="T3" fmla="*/ 125 h 219"/>
              <a:gd name="T4" fmla="*/ 72 w 280"/>
              <a:gd name="T5" fmla="*/ 159 h 219"/>
              <a:gd name="T6" fmla="*/ 280 w 280"/>
              <a:gd name="T7" fmla="*/ 0 h 219"/>
              <a:gd name="T8" fmla="*/ 70 w 280"/>
              <a:gd name="T9" fmla="*/ 219 h 219"/>
              <a:gd name="T10" fmla="*/ 0 w 280"/>
              <a:gd name="T11" fmla="*/ 158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0" h="219">
                <a:moveTo>
                  <a:pt x="0" y="158"/>
                </a:moveTo>
                <a:lnTo>
                  <a:pt x="32" y="125"/>
                </a:lnTo>
                <a:cubicBezTo>
                  <a:pt x="59" y="139"/>
                  <a:pt x="61" y="147"/>
                  <a:pt x="72" y="159"/>
                </a:cubicBezTo>
                <a:cubicBezTo>
                  <a:pt x="132" y="79"/>
                  <a:pt x="194" y="44"/>
                  <a:pt x="280" y="0"/>
                </a:cubicBezTo>
                <a:cubicBezTo>
                  <a:pt x="196" y="59"/>
                  <a:pt x="146" y="99"/>
                  <a:pt x="70" y="219"/>
                </a:cubicBezTo>
                <a:cubicBezTo>
                  <a:pt x="44" y="190"/>
                  <a:pt x="26" y="160"/>
                  <a:pt x="0" y="158"/>
                </a:cubicBez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Freeform 80">
            <a:extLst>
              <a:ext uri="{FF2B5EF4-FFF2-40B4-BE49-F238E27FC236}">
                <a16:creationId xmlns:a16="http://schemas.microsoft.com/office/drawing/2014/main" id="{8F838BA2-65D8-4FD3-9233-6D482A083E5D}"/>
              </a:ext>
            </a:extLst>
          </p:cNvPr>
          <p:cNvSpPr>
            <a:spLocks/>
          </p:cNvSpPr>
          <p:nvPr/>
        </p:nvSpPr>
        <p:spPr bwMode="auto">
          <a:xfrm>
            <a:off x="6114479" y="3150395"/>
            <a:ext cx="352425" cy="276225"/>
          </a:xfrm>
          <a:custGeom>
            <a:avLst/>
            <a:gdLst>
              <a:gd name="T0" fmla="*/ 0 w 280"/>
              <a:gd name="T1" fmla="*/ 158 h 219"/>
              <a:gd name="T2" fmla="*/ 32 w 280"/>
              <a:gd name="T3" fmla="*/ 125 h 219"/>
              <a:gd name="T4" fmla="*/ 72 w 280"/>
              <a:gd name="T5" fmla="*/ 159 h 219"/>
              <a:gd name="T6" fmla="*/ 280 w 280"/>
              <a:gd name="T7" fmla="*/ 0 h 219"/>
              <a:gd name="T8" fmla="*/ 70 w 280"/>
              <a:gd name="T9" fmla="*/ 219 h 219"/>
              <a:gd name="T10" fmla="*/ 0 w 280"/>
              <a:gd name="T11" fmla="*/ 158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0" h="219">
                <a:moveTo>
                  <a:pt x="0" y="158"/>
                </a:moveTo>
                <a:lnTo>
                  <a:pt x="32" y="125"/>
                </a:lnTo>
                <a:cubicBezTo>
                  <a:pt x="59" y="139"/>
                  <a:pt x="61" y="147"/>
                  <a:pt x="72" y="159"/>
                </a:cubicBezTo>
                <a:cubicBezTo>
                  <a:pt x="132" y="79"/>
                  <a:pt x="194" y="43"/>
                  <a:pt x="280" y="0"/>
                </a:cubicBezTo>
                <a:cubicBezTo>
                  <a:pt x="196" y="59"/>
                  <a:pt x="146" y="98"/>
                  <a:pt x="70" y="219"/>
                </a:cubicBezTo>
                <a:cubicBezTo>
                  <a:pt x="44" y="190"/>
                  <a:pt x="26" y="160"/>
                  <a:pt x="0" y="158"/>
                </a:cubicBez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Freeform 81">
            <a:extLst>
              <a:ext uri="{FF2B5EF4-FFF2-40B4-BE49-F238E27FC236}">
                <a16:creationId xmlns:a16="http://schemas.microsoft.com/office/drawing/2014/main" id="{D271CA87-D3E8-4FBE-94ED-6EA8CF888DDA}"/>
              </a:ext>
            </a:extLst>
          </p:cNvPr>
          <p:cNvSpPr>
            <a:spLocks/>
          </p:cNvSpPr>
          <p:nvPr/>
        </p:nvSpPr>
        <p:spPr bwMode="auto">
          <a:xfrm>
            <a:off x="7697217" y="3752057"/>
            <a:ext cx="354013" cy="276225"/>
          </a:xfrm>
          <a:custGeom>
            <a:avLst/>
            <a:gdLst>
              <a:gd name="T0" fmla="*/ 0 w 281"/>
              <a:gd name="T1" fmla="*/ 158 h 219"/>
              <a:gd name="T2" fmla="*/ 32 w 281"/>
              <a:gd name="T3" fmla="*/ 125 h 219"/>
              <a:gd name="T4" fmla="*/ 73 w 281"/>
              <a:gd name="T5" fmla="*/ 159 h 219"/>
              <a:gd name="T6" fmla="*/ 281 w 281"/>
              <a:gd name="T7" fmla="*/ 0 h 219"/>
              <a:gd name="T8" fmla="*/ 71 w 281"/>
              <a:gd name="T9" fmla="*/ 219 h 219"/>
              <a:gd name="T10" fmla="*/ 0 w 281"/>
              <a:gd name="T11" fmla="*/ 158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1" h="219">
                <a:moveTo>
                  <a:pt x="0" y="158"/>
                </a:moveTo>
                <a:lnTo>
                  <a:pt x="32" y="125"/>
                </a:lnTo>
                <a:cubicBezTo>
                  <a:pt x="59" y="139"/>
                  <a:pt x="61" y="146"/>
                  <a:pt x="73" y="159"/>
                </a:cubicBezTo>
                <a:cubicBezTo>
                  <a:pt x="132" y="79"/>
                  <a:pt x="194" y="43"/>
                  <a:pt x="281" y="0"/>
                </a:cubicBezTo>
                <a:cubicBezTo>
                  <a:pt x="197" y="58"/>
                  <a:pt x="146" y="98"/>
                  <a:pt x="71" y="219"/>
                </a:cubicBezTo>
                <a:cubicBezTo>
                  <a:pt x="44" y="190"/>
                  <a:pt x="26" y="159"/>
                  <a:pt x="0" y="158"/>
                </a:cubicBez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Freeform 82">
            <a:extLst>
              <a:ext uri="{FF2B5EF4-FFF2-40B4-BE49-F238E27FC236}">
                <a16:creationId xmlns:a16="http://schemas.microsoft.com/office/drawing/2014/main" id="{17BDCD42-C8E6-4A2C-B739-9A848DA0ADE6}"/>
              </a:ext>
            </a:extLst>
          </p:cNvPr>
          <p:cNvSpPr>
            <a:spLocks/>
          </p:cNvSpPr>
          <p:nvPr/>
        </p:nvSpPr>
        <p:spPr bwMode="auto">
          <a:xfrm>
            <a:off x="7697217" y="4026695"/>
            <a:ext cx="354013" cy="276225"/>
          </a:xfrm>
          <a:custGeom>
            <a:avLst/>
            <a:gdLst>
              <a:gd name="T0" fmla="*/ 0 w 281"/>
              <a:gd name="T1" fmla="*/ 158 h 219"/>
              <a:gd name="T2" fmla="*/ 32 w 281"/>
              <a:gd name="T3" fmla="*/ 125 h 219"/>
              <a:gd name="T4" fmla="*/ 73 w 281"/>
              <a:gd name="T5" fmla="*/ 159 h 219"/>
              <a:gd name="T6" fmla="*/ 281 w 281"/>
              <a:gd name="T7" fmla="*/ 0 h 219"/>
              <a:gd name="T8" fmla="*/ 71 w 281"/>
              <a:gd name="T9" fmla="*/ 219 h 219"/>
              <a:gd name="T10" fmla="*/ 0 w 281"/>
              <a:gd name="T11" fmla="*/ 158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1" h="219">
                <a:moveTo>
                  <a:pt x="0" y="158"/>
                </a:moveTo>
                <a:lnTo>
                  <a:pt x="32" y="125"/>
                </a:lnTo>
                <a:cubicBezTo>
                  <a:pt x="59" y="140"/>
                  <a:pt x="61" y="147"/>
                  <a:pt x="73" y="159"/>
                </a:cubicBezTo>
                <a:cubicBezTo>
                  <a:pt x="132" y="80"/>
                  <a:pt x="194" y="44"/>
                  <a:pt x="281" y="0"/>
                </a:cubicBezTo>
                <a:cubicBezTo>
                  <a:pt x="197" y="59"/>
                  <a:pt x="146" y="99"/>
                  <a:pt x="71" y="219"/>
                </a:cubicBezTo>
                <a:cubicBezTo>
                  <a:pt x="44" y="190"/>
                  <a:pt x="26" y="160"/>
                  <a:pt x="0" y="158"/>
                </a:cubicBez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Freeform 83">
            <a:extLst>
              <a:ext uri="{FF2B5EF4-FFF2-40B4-BE49-F238E27FC236}">
                <a16:creationId xmlns:a16="http://schemas.microsoft.com/office/drawing/2014/main" id="{3C6A7E96-8371-47BD-88B2-895376E52C26}"/>
              </a:ext>
            </a:extLst>
          </p:cNvPr>
          <p:cNvSpPr>
            <a:spLocks/>
          </p:cNvSpPr>
          <p:nvPr/>
        </p:nvSpPr>
        <p:spPr bwMode="auto">
          <a:xfrm>
            <a:off x="6114479" y="4618832"/>
            <a:ext cx="352425" cy="276225"/>
          </a:xfrm>
          <a:custGeom>
            <a:avLst/>
            <a:gdLst>
              <a:gd name="T0" fmla="*/ 0 w 280"/>
              <a:gd name="T1" fmla="*/ 158 h 219"/>
              <a:gd name="T2" fmla="*/ 32 w 280"/>
              <a:gd name="T3" fmla="*/ 125 h 219"/>
              <a:gd name="T4" fmla="*/ 72 w 280"/>
              <a:gd name="T5" fmla="*/ 159 h 219"/>
              <a:gd name="T6" fmla="*/ 280 w 280"/>
              <a:gd name="T7" fmla="*/ 0 h 219"/>
              <a:gd name="T8" fmla="*/ 70 w 280"/>
              <a:gd name="T9" fmla="*/ 219 h 219"/>
              <a:gd name="T10" fmla="*/ 0 w 280"/>
              <a:gd name="T11" fmla="*/ 158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0" h="219">
                <a:moveTo>
                  <a:pt x="0" y="158"/>
                </a:moveTo>
                <a:lnTo>
                  <a:pt x="32" y="125"/>
                </a:lnTo>
                <a:cubicBezTo>
                  <a:pt x="59" y="139"/>
                  <a:pt x="61" y="147"/>
                  <a:pt x="72" y="159"/>
                </a:cubicBezTo>
                <a:cubicBezTo>
                  <a:pt x="132" y="79"/>
                  <a:pt x="194" y="44"/>
                  <a:pt x="280" y="0"/>
                </a:cubicBezTo>
                <a:cubicBezTo>
                  <a:pt x="196" y="59"/>
                  <a:pt x="146" y="99"/>
                  <a:pt x="70" y="219"/>
                </a:cubicBezTo>
                <a:cubicBezTo>
                  <a:pt x="44" y="190"/>
                  <a:pt x="26" y="160"/>
                  <a:pt x="0" y="158"/>
                </a:cubicBez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 84">
            <a:extLst>
              <a:ext uri="{FF2B5EF4-FFF2-40B4-BE49-F238E27FC236}">
                <a16:creationId xmlns:a16="http://schemas.microsoft.com/office/drawing/2014/main" id="{5D76566B-9598-4B21-8612-D6DE6D42C629}"/>
              </a:ext>
            </a:extLst>
          </p:cNvPr>
          <p:cNvSpPr>
            <a:spLocks/>
          </p:cNvSpPr>
          <p:nvPr/>
        </p:nvSpPr>
        <p:spPr bwMode="auto">
          <a:xfrm>
            <a:off x="7697217" y="4625181"/>
            <a:ext cx="354013" cy="274638"/>
          </a:xfrm>
          <a:custGeom>
            <a:avLst/>
            <a:gdLst>
              <a:gd name="T0" fmla="*/ 0 w 281"/>
              <a:gd name="T1" fmla="*/ 158 h 218"/>
              <a:gd name="T2" fmla="*/ 32 w 281"/>
              <a:gd name="T3" fmla="*/ 125 h 218"/>
              <a:gd name="T4" fmla="*/ 73 w 281"/>
              <a:gd name="T5" fmla="*/ 159 h 218"/>
              <a:gd name="T6" fmla="*/ 281 w 281"/>
              <a:gd name="T7" fmla="*/ 0 h 218"/>
              <a:gd name="T8" fmla="*/ 71 w 281"/>
              <a:gd name="T9" fmla="*/ 218 h 218"/>
              <a:gd name="T10" fmla="*/ 0 w 281"/>
              <a:gd name="T11" fmla="*/ 158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1" h="218">
                <a:moveTo>
                  <a:pt x="0" y="158"/>
                </a:moveTo>
                <a:lnTo>
                  <a:pt x="32" y="125"/>
                </a:lnTo>
                <a:cubicBezTo>
                  <a:pt x="59" y="139"/>
                  <a:pt x="61" y="146"/>
                  <a:pt x="73" y="159"/>
                </a:cubicBezTo>
                <a:cubicBezTo>
                  <a:pt x="132" y="79"/>
                  <a:pt x="194" y="43"/>
                  <a:pt x="281" y="0"/>
                </a:cubicBezTo>
                <a:cubicBezTo>
                  <a:pt x="197" y="58"/>
                  <a:pt x="146" y="98"/>
                  <a:pt x="71" y="218"/>
                </a:cubicBezTo>
                <a:cubicBezTo>
                  <a:pt x="44" y="190"/>
                  <a:pt x="26" y="159"/>
                  <a:pt x="0" y="158"/>
                </a:cubicBez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Freeform 98">
            <a:extLst>
              <a:ext uri="{FF2B5EF4-FFF2-40B4-BE49-F238E27FC236}">
                <a16:creationId xmlns:a16="http://schemas.microsoft.com/office/drawing/2014/main" id="{CD731A5B-B085-4D6F-B259-8069DA0DDDFA}"/>
              </a:ext>
            </a:extLst>
          </p:cNvPr>
          <p:cNvSpPr>
            <a:spLocks/>
          </p:cNvSpPr>
          <p:nvPr/>
        </p:nvSpPr>
        <p:spPr bwMode="auto">
          <a:xfrm>
            <a:off x="7706742" y="3186906"/>
            <a:ext cx="309563" cy="203200"/>
          </a:xfrm>
          <a:custGeom>
            <a:avLst/>
            <a:gdLst>
              <a:gd name="T0" fmla="*/ 75 w 246"/>
              <a:gd name="T1" fmla="*/ 0 h 161"/>
              <a:gd name="T2" fmla="*/ 0 w 246"/>
              <a:gd name="T3" fmla="*/ 63 h 161"/>
              <a:gd name="T4" fmla="*/ 0 w 246"/>
              <a:gd name="T5" fmla="*/ 147 h 161"/>
              <a:gd name="T6" fmla="*/ 17 w 246"/>
              <a:gd name="T7" fmla="*/ 161 h 161"/>
              <a:gd name="T8" fmla="*/ 246 w 246"/>
              <a:gd name="T9" fmla="*/ 102 h 161"/>
              <a:gd name="T10" fmla="*/ 246 w 246"/>
              <a:gd name="T11" fmla="*/ 63 h 161"/>
              <a:gd name="T12" fmla="*/ 173 w 246"/>
              <a:gd name="T13" fmla="*/ 0 h 161"/>
              <a:gd name="T14" fmla="*/ 75 w 246"/>
              <a:gd name="T15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6" h="161">
                <a:moveTo>
                  <a:pt x="75" y="0"/>
                </a:moveTo>
                <a:lnTo>
                  <a:pt x="0" y="63"/>
                </a:lnTo>
                <a:lnTo>
                  <a:pt x="0" y="147"/>
                </a:lnTo>
                <a:lnTo>
                  <a:pt x="17" y="161"/>
                </a:lnTo>
                <a:cubicBezTo>
                  <a:pt x="114" y="161"/>
                  <a:pt x="113" y="97"/>
                  <a:pt x="246" y="102"/>
                </a:cubicBezTo>
                <a:lnTo>
                  <a:pt x="246" y="63"/>
                </a:lnTo>
                <a:lnTo>
                  <a:pt x="173" y="0"/>
                </a:lnTo>
                <a:lnTo>
                  <a:pt x="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Freeform 103">
            <a:extLst>
              <a:ext uri="{FF2B5EF4-FFF2-40B4-BE49-F238E27FC236}">
                <a16:creationId xmlns:a16="http://schemas.microsoft.com/office/drawing/2014/main" id="{57315FEF-BA25-4069-8322-7DE22D49576B}"/>
              </a:ext>
            </a:extLst>
          </p:cNvPr>
          <p:cNvSpPr>
            <a:spLocks/>
          </p:cNvSpPr>
          <p:nvPr/>
        </p:nvSpPr>
        <p:spPr bwMode="auto">
          <a:xfrm>
            <a:off x="6124004" y="3763169"/>
            <a:ext cx="309563" cy="204788"/>
          </a:xfrm>
          <a:custGeom>
            <a:avLst/>
            <a:gdLst>
              <a:gd name="T0" fmla="*/ 75 w 246"/>
              <a:gd name="T1" fmla="*/ 0 h 162"/>
              <a:gd name="T2" fmla="*/ 0 w 246"/>
              <a:gd name="T3" fmla="*/ 63 h 162"/>
              <a:gd name="T4" fmla="*/ 0 w 246"/>
              <a:gd name="T5" fmla="*/ 147 h 162"/>
              <a:gd name="T6" fmla="*/ 17 w 246"/>
              <a:gd name="T7" fmla="*/ 161 h 162"/>
              <a:gd name="T8" fmla="*/ 246 w 246"/>
              <a:gd name="T9" fmla="*/ 103 h 162"/>
              <a:gd name="T10" fmla="*/ 246 w 246"/>
              <a:gd name="T11" fmla="*/ 64 h 162"/>
              <a:gd name="T12" fmla="*/ 172 w 246"/>
              <a:gd name="T13" fmla="*/ 0 h 162"/>
              <a:gd name="T14" fmla="*/ 75 w 246"/>
              <a:gd name="T15" fmla="*/ 0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6" h="162">
                <a:moveTo>
                  <a:pt x="75" y="0"/>
                </a:moveTo>
                <a:lnTo>
                  <a:pt x="0" y="63"/>
                </a:lnTo>
                <a:lnTo>
                  <a:pt x="0" y="147"/>
                </a:lnTo>
                <a:lnTo>
                  <a:pt x="17" y="161"/>
                </a:lnTo>
                <a:cubicBezTo>
                  <a:pt x="114" y="162"/>
                  <a:pt x="112" y="97"/>
                  <a:pt x="246" y="103"/>
                </a:cubicBezTo>
                <a:lnTo>
                  <a:pt x="246" y="64"/>
                </a:lnTo>
                <a:lnTo>
                  <a:pt x="172" y="0"/>
                </a:lnTo>
                <a:lnTo>
                  <a:pt x="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Freeform 110">
            <a:extLst>
              <a:ext uri="{FF2B5EF4-FFF2-40B4-BE49-F238E27FC236}">
                <a16:creationId xmlns:a16="http://schemas.microsoft.com/office/drawing/2014/main" id="{0970A055-FF8C-4119-86F4-C3CC5B0C845B}"/>
              </a:ext>
            </a:extLst>
          </p:cNvPr>
          <p:cNvSpPr>
            <a:spLocks/>
          </p:cNvSpPr>
          <p:nvPr/>
        </p:nvSpPr>
        <p:spPr bwMode="auto">
          <a:xfrm>
            <a:off x="6114479" y="2334420"/>
            <a:ext cx="352425" cy="276225"/>
          </a:xfrm>
          <a:custGeom>
            <a:avLst/>
            <a:gdLst>
              <a:gd name="T0" fmla="*/ 0 w 280"/>
              <a:gd name="T1" fmla="*/ 158 h 219"/>
              <a:gd name="T2" fmla="*/ 32 w 280"/>
              <a:gd name="T3" fmla="*/ 125 h 219"/>
              <a:gd name="T4" fmla="*/ 72 w 280"/>
              <a:gd name="T5" fmla="*/ 159 h 219"/>
              <a:gd name="T6" fmla="*/ 280 w 280"/>
              <a:gd name="T7" fmla="*/ 0 h 219"/>
              <a:gd name="T8" fmla="*/ 70 w 280"/>
              <a:gd name="T9" fmla="*/ 219 h 219"/>
              <a:gd name="T10" fmla="*/ 0 w 280"/>
              <a:gd name="T11" fmla="*/ 158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0" h="219">
                <a:moveTo>
                  <a:pt x="0" y="158"/>
                </a:moveTo>
                <a:lnTo>
                  <a:pt x="32" y="125"/>
                </a:lnTo>
                <a:cubicBezTo>
                  <a:pt x="59" y="139"/>
                  <a:pt x="61" y="146"/>
                  <a:pt x="72" y="159"/>
                </a:cubicBezTo>
                <a:cubicBezTo>
                  <a:pt x="132" y="79"/>
                  <a:pt x="194" y="43"/>
                  <a:pt x="280" y="0"/>
                </a:cubicBezTo>
                <a:cubicBezTo>
                  <a:pt x="196" y="58"/>
                  <a:pt x="146" y="98"/>
                  <a:pt x="70" y="219"/>
                </a:cubicBezTo>
                <a:cubicBezTo>
                  <a:pt x="44" y="190"/>
                  <a:pt x="26" y="159"/>
                  <a:pt x="0" y="158"/>
                </a:cubicBez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Freeform 111">
            <a:extLst>
              <a:ext uri="{FF2B5EF4-FFF2-40B4-BE49-F238E27FC236}">
                <a16:creationId xmlns:a16="http://schemas.microsoft.com/office/drawing/2014/main" id="{3EB28075-76DC-45C7-B574-DE37B29F2EF4}"/>
              </a:ext>
            </a:extLst>
          </p:cNvPr>
          <p:cNvSpPr>
            <a:spLocks/>
          </p:cNvSpPr>
          <p:nvPr/>
        </p:nvSpPr>
        <p:spPr bwMode="auto">
          <a:xfrm>
            <a:off x="7697217" y="2334420"/>
            <a:ext cx="354013" cy="276225"/>
          </a:xfrm>
          <a:custGeom>
            <a:avLst/>
            <a:gdLst>
              <a:gd name="T0" fmla="*/ 0 w 281"/>
              <a:gd name="T1" fmla="*/ 158 h 219"/>
              <a:gd name="T2" fmla="*/ 32 w 281"/>
              <a:gd name="T3" fmla="*/ 125 h 219"/>
              <a:gd name="T4" fmla="*/ 73 w 281"/>
              <a:gd name="T5" fmla="*/ 159 h 219"/>
              <a:gd name="T6" fmla="*/ 281 w 281"/>
              <a:gd name="T7" fmla="*/ 0 h 219"/>
              <a:gd name="T8" fmla="*/ 71 w 281"/>
              <a:gd name="T9" fmla="*/ 219 h 219"/>
              <a:gd name="T10" fmla="*/ 0 w 281"/>
              <a:gd name="T11" fmla="*/ 158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1" h="219">
                <a:moveTo>
                  <a:pt x="0" y="158"/>
                </a:moveTo>
                <a:lnTo>
                  <a:pt x="32" y="125"/>
                </a:lnTo>
                <a:cubicBezTo>
                  <a:pt x="59" y="139"/>
                  <a:pt x="61" y="146"/>
                  <a:pt x="73" y="159"/>
                </a:cubicBezTo>
                <a:cubicBezTo>
                  <a:pt x="132" y="79"/>
                  <a:pt x="194" y="43"/>
                  <a:pt x="281" y="0"/>
                </a:cubicBezTo>
                <a:cubicBezTo>
                  <a:pt x="197" y="58"/>
                  <a:pt x="146" y="98"/>
                  <a:pt x="71" y="219"/>
                </a:cubicBezTo>
                <a:cubicBezTo>
                  <a:pt x="44" y="190"/>
                  <a:pt x="26" y="159"/>
                  <a:pt x="0" y="158"/>
                </a:cubicBez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7" name="Picture 116" descr="Icon&#10;&#10;Description automatically generated">
            <a:extLst>
              <a:ext uri="{FF2B5EF4-FFF2-40B4-BE49-F238E27FC236}">
                <a16:creationId xmlns:a16="http://schemas.microsoft.com/office/drawing/2014/main" id="{168E59F0-F716-4371-9E6F-26684EB516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069" y="2613819"/>
            <a:ext cx="249760" cy="249760"/>
          </a:xfrm>
          <a:prstGeom prst="rect">
            <a:avLst/>
          </a:prstGeom>
        </p:spPr>
      </p:pic>
      <p:pic>
        <p:nvPicPr>
          <p:cNvPr id="118" name="Picture 117" descr="Icon&#10;&#10;Description automatically generated">
            <a:extLst>
              <a:ext uri="{FF2B5EF4-FFF2-40B4-BE49-F238E27FC236}">
                <a16:creationId xmlns:a16="http://schemas.microsoft.com/office/drawing/2014/main" id="{060DE915-0D3A-4FB2-B5B2-111A90F7B4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106" y="2896666"/>
            <a:ext cx="249760" cy="249760"/>
          </a:xfrm>
          <a:prstGeom prst="rect">
            <a:avLst/>
          </a:prstGeom>
        </p:spPr>
      </p:pic>
      <p:pic>
        <p:nvPicPr>
          <p:cNvPr id="119" name="Picture 118" descr="Icon&#10;&#10;Description automatically generated">
            <a:extLst>
              <a:ext uri="{FF2B5EF4-FFF2-40B4-BE49-F238E27FC236}">
                <a16:creationId xmlns:a16="http://schemas.microsoft.com/office/drawing/2014/main" id="{AEB7420A-0D40-4C86-9662-FF4AA2EACD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171" y="3185760"/>
            <a:ext cx="249760" cy="249760"/>
          </a:xfrm>
          <a:prstGeom prst="rect">
            <a:avLst/>
          </a:prstGeom>
        </p:spPr>
      </p:pic>
      <p:pic>
        <p:nvPicPr>
          <p:cNvPr id="120" name="Picture 119" descr="Icon&#10;&#10;Description automatically generated">
            <a:extLst>
              <a:ext uri="{FF2B5EF4-FFF2-40B4-BE49-F238E27FC236}">
                <a16:creationId xmlns:a16="http://schemas.microsoft.com/office/drawing/2014/main" id="{F324E27E-ECC8-46E2-AA9F-D5D0C8E282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261" y="3767208"/>
            <a:ext cx="249760" cy="249760"/>
          </a:xfrm>
          <a:prstGeom prst="rect">
            <a:avLst/>
          </a:prstGeom>
        </p:spPr>
      </p:pic>
      <p:pic>
        <p:nvPicPr>
          <p:cNvPr id="121" name="Picture 120" descr="Icon&#10;&#10;Description automatically generated">
            <a:extLst>
              <a:ext uri="{FF2B5EF4-FFF2-40B4-BE49-F238E27FC236}">
                <a16:creationId xmlns:a16="http://schemas.microsoft.com/office/drawing/2014/main" id="{B754A2BB-F403-4ED3-B79A-F10C02F597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126" y="4037283"/>
            <a:ext cx="249760" cy="24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78938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164A3-BC04-4682-963D-6137C33DE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Predicated Execution Achieved?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BE2A5-327E-4326-8820-75F152370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Each </a:t>
            </a:r>
            <a:r>
              <a:rPr lang="en-US" dirty="0">
                <a:solidFill>
                  <a:srgbClr val="E21A23"/>
                </a:solidFill>
              </a:rPr>
              <a:t>thread</a:t>
            </a:r>
            <a:r>
              <a:rPr lang="en-US" dirty="0"/>
              <a:t> maintains a stack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When we </a:t>
            </a:r>
            <a:r>
              <a:rPr lang="en-US" dirty="0">
                <a:solidFill>
                  <a:srgbClr val="0070C0"/>
                </a:solidFill>
              </a:rPr>
              <a:t>enter</a:t>
            </a:r>
            <a:r>
              <a:rPr lang="en-US" dirty="0"/>
              <a:t> the body of an </a:t>
            </a:r>
            <a:r>
              <a:rPr lang="en-US" i="1" dirty="0"/>
              <a:t>if </a:t>
            </a:r>
            <a:r>
              <a:rPr lang="en-US" dirty="0"/>
              <a:t>or </a:t>
            </a:r>
            <a:r>
              <a:rPr lang="en-US" i="1" dirty="0"/>
              <a:t>else </a:t>
            </a:r>
            <a:r>
              <a:rPr lang="en-US" dirty="0"/>
              <a:t>statement, we push a 1 or 0 on to the stack </a:t>
            </a:r>
            <a:r>
              <a:rPr lang="en-US" dirty="0">
                <a:solidFill>
                  <a:srgbClr val="00B050"/>
                </a:solidFill>
              </a:rPr>
              <a:t>depending</a:t>
            </a:r>
            <a:r>
              <a:rPr lang="en-US" dirty="0"/>
              <a:t> on whether we are on the correct path or wrong path (respectively)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An instruction is </a:t>
            </a:r>
            <a:r>
              <a:rPr lang="en-US" dirty="0">
                <a:solidFill>
                  <a:srgbClr val="E21A23"/>
                </a:solidFill>
              </a:rPr>
              <a:t>executed</a:t>
            </a:r>
            <a:r>
              <a:rPr lang="en-US" dirty="0"/>
              <a:t> if and only if: </a:t>
            </a:r>
          </a:p>
          <a:p>
            <a:pPr marL="573088" lvl="1" indent="-342900"/>
            <a:r>
              <a:rPr lang="en-US" dirty="0"/>
              <a:t>The stack is </a:t>
            </a:r>
            <a:r>
              <a:rPr lang="en-US" dirty="0">
                <a:solidFill>
                  <a:srgbClr val="0070C0"/>
                </a:solidFill>
              </a:rPr>
              <a:t>empty</a:t>
            </a:r>
          </a:p>
          <a:p>
            <a:pPr lvl="1" indent="0">
              <a:buNone/>
            </a:pPr>
            <a:r>
              <a:rPr lang="en-US" dirty="0"/>
              <a:t>OR</a:t>
            </a:r>
          </a:p>
          <a:p>
            <a:pPr marL="573088" lvl="1" indent="-342900"/>
            <a:r>
              <a:rPr lang="en-US" dirty="0"/>
              <a:t>All the </a:t>
            </a:r>
            <a:r>
              <a:rPr lang="en-US" dirty="0">
                <a:solidFill>
                  <a:srgbClr val="0070C0"/>
                </a:solidFill>
              </a:rPr>
              <a:t>entries</a:t>
            </a:r>
            <a:r>
              <a:rPr lang="en-US" dirty="0"/>
              <a:t> in the stack are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When we leave the body of the </a:t>
            </a:r>
            <a:r>
              <a:rPr lang="en-US" i="1" dirty="0"/>
              <a:t>if </a:t>
            </a:r>
            <a:r>
              <a:rPr lang="en-US" dirty="0"/>
              <a:t>or </a:t>
            </a:r>
            <a:r>
              <a:rPr lang="en-US" i="1" dirty="0"/>
              <a:t>else </a:t>
            </a:r>
            <a:r>
              <a:rPr lang="en-US" dirty="0"/>
              <a:t>statement, we </a:t>
            </a:r>
            <a:r>
              <a:rPr lang="en-US" dirty="0">
                <a:solidFill>
                  <a:srgbClr val="00B050"/>
                </a:solidFill>
              </a:rPr>
              <a:t>pop</a:t>
            </a:r>
            <a:r>
              <a:rPr lang="en-US" dirty="0"/>
              <a:t> the stack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652C74-C029-42D9-BE7F-C68EDAF44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B5ED95-A868-465B-B818-2515F6FBF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23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54F4B2A-7EBC-47D7-BC92-42BC3DF63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3716" y="274321"/>
            <a:ext cx="3288792" cy="23195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B23AF9-D74B-4E27-B225-027FD31F9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ASICs, ASIPs, and FPGAs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D6CA95-B5A1-4D30-9414-58A0C5F9A6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Create a </a:t>
            </a:r>
            <a:r>
              <a:rPr lang="en-US" dirty="0">
                <a:solidFill>
                  <a:srgbClr val="C00000"/>
                </a:solidFill>
              </a:rPr>
              <a:t>custom chip </a:t>
            </a:r>
            <a:r>
              <a:rPr lang="en-US" dirty="0"/>
              <a:t>with 100s of ALUs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ASIC – Application-specific integrated circuit</a:t>
            </a:r>
          </a:p>
          <a:p>
            <a:pPr marL="573088" lvl="1" indent="-342900"/>
            <a:r>
              <a:rPr lang="en-US" dirty="0"/>
              <a:t>Used in all kinds of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devices</a:t>
            </a:r>
            <a:r>
              <a:rPr lang="en-US" dirty="0"/>
              <a:t> such as </a:t>
            </a:r>
            <a:br>
              <a:rPr lang="en-US" dirty="0"/>
            </a:br>
            <a:r>
              <a:rPr lang="en-US" dirty="0"/>
              <a:t>video cameras, washing machines,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They can be made more </a:t>
            </a:r>
            <a:r>
              <a:rPr lang="en-US" dirty="0">
                <a:solidFill>
                  <a:srgbClr val="00B050"/>
                </a:solidFill>
              </a:rPr>
              <a:t>programmable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ASIC </a:t>
            </a:r>
            <a:r>
              <a:rPr lang="en-US" dirty="0">
                <a:sym typeface="Wingdings" panose="05000000000000000000" pitchFamily="2" charset="2"/>
              </a:rPr>
              <a:t> ASIP</a:t>
            </a:r>
          </a:p>
          <a:p>
            <a:pPr marL="573088" lvl="1" indent="-342900"/>
            <a:r>
              <a:rPr lang="en-US" dirty="0">
                <a:sym typeface="Wingdings" panose="05000000000000000000" pitchFamily="2" charset="2"/>
              </a:rPr>
              <a:t>Application-specific instruction set processor </a:t>
            </a:r>
          </a:p>
          <a:p>
            <a:pPr marL="573088" lvl="1" indent="-342900"/>
            <a:r>
              <a:rPr lang="en-US" dirty="0">
                <a:sym typeface="Wingdings" panose="05000000000000000000" pitchFamily="2" charset="2"/>
              </a:rPr>
              <a:t>Provides some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degree</a:t>
            </a:r>
            <a:r>
              <a:rPr lang="en-US" dirty="0">
                <a:sym typeface="Wingdings" panose="05000000000000000000" pitchFamily="2" charset="2"/>
              </a:rPr>
              <a:t> of </a:t>
            </a:r>
            <a:r>
              <a:rPr lang="en-US" dirty="0">
                <a:solidFill>
                  <a:srgbClr val="7030A0"/>
                </a:solidFill>
                <a:sym typeface="Wingdings" panose="05000000000000000000" pitchFamily="2" charset="2"/>
              </a:rPr>
              <a:t>limited flexibility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3E9338-42EA-4914-A8B8-D8F0058A86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73445-9F70-4E1C-9E44-C0C5FDE8C1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355927610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4DF34-1673-4E99-93DF-C6432E2D9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Predicated Execution: Example of a Stack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CBFAC1-382A-4C2D-BA78-8907E2395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D11D14-BEE4-42B8-B96C-881EF1720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60</a:t>
            </a:fld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D1C7D6E8-7B66-4B6A-9670-177EC5546721}"/>
              </a:ext>
            </a:extLst>
          </p:cNvPr>
          <p:cNvSpPr>
            <a:spLocks noEditPoints="1"/>
          </p:cNvSpPr>
          <p:nvPr/>
        </p:nvSpPr>
        <p:spPr bwMode="auto">
          <a:xfrm>
            <a:off x="2174831" y="2323090"/>
            <a:ext cx="40169" cy="165698"/>
          </a:xfrm>
          <a:custGeom>
            <a:avLst/>
            <a:gdLst>
              <a:gd name="T0" fmla="*/ 0 w 32"/>
              <a:gd name="T1" fmla="*/ 38 h 137"/>
              <a:gd name="T2" fmla="*/ 32 w 32"/>
              <a:gd name="T3" fmla="*/ 38 h 137"/>
              <a:gd name="T4" fmla="*/ 32 w 32"/>
              <a:gd name="T5" fmla="*/ 137 h 137"/>
              <a:gd name="T6" fmla="*/ 0 w 32"/>
              <a:gd name="T7" fmla="*/ 137 h 137"/>
              <a:gd name="T8" fmla="*/ 0 w 32"/>
              <a:gd name="T9" fmla="*/ 38 h 137"/>
              <a:gd name="T10" fmla="*/ 0 w 32"/>
              <a:gd name="T11" fmla="*/ 0 h 137"/>
              <a:gd name="T12" fmla="*/ 32 w 32"/>
              <a:gd name="T13" fmla="*/ 0 h 137"/>
              <a:gd name="T14" fmla="*/ 32 w 32"/>
              <a:gd name="T15" fmla="*/ 26 h 137"/>
              <a:gd name="T16" fmla="*/ 0 w 32"/>
              <a:gd name="T17" fmla="*/ 26 h 137"/>
              <a:gd name="T18" fmla="*/ 0 w 32"/>
              <a:gd name="T19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" h="137">
                <a:moveTo>
                  <a:pt x="0" y="38"/>
                </a:moveTo>
                <a:lnTo>
                  <a:pt x="32" y="38"/>
                </a:lnTo>
                <a:lnTo>
                  <a:pt x="32" y="137"/>
                </a:lnTo>
                <a:lnTo>
                  <a:pt x="0" y="137"/>
                </a:lnTo>
                <a:lnTo>
                  <a:pt x="0" y="38"/>
                </a:lnTo>
                <a:close/>
                <a:moveTo>
                  <a:pt x="0" y="0"/>
                </a:moveTo>
                <a:lnTo>
                  <a:pt x="32" y="0"/>
                </a:lnTo>
                <a:lnTo>
                  <a:pt x="32" y="26"/>
                </a:lnTo>
                <a:lnTo>
                  <a:pt x="0" y="26"/>
                </a:lnTo>
                <a:lnTo>
                  <a:pt x="0" y="0"/>
                </a:lnTo>
                <a:close/>
              </a:path>
            </a:pathLst>
          </a:custGeom>
          <a:solidFill>
            <a:srgbClr val="2113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8BE9BCFC-4991-443A-9F9C-F5FBD0C7C852}"/>
              </a:ext>
            </a:extLst>
          </p:cNvPr>
          <p:cNvSpPr>
            <a:spLocks/>
          </p:cNvSpPr>
          <p:nvPr/>
        </p:nvSpPr>
        <p:spPr bwMode="auto">
          <a:xfrm>
            <a:off x="2237596" y="2323090"/>
            <a:ext cx="92891" cy="165698"/>
          </a:xfrm>
          <a:custGeom>
            <a:avLst/>
            <a:gdLst>
              <a:gd name="T0" fmla="*/ 77 w 77"/>
              <a:gd name="T1" fmla="*/ 0 h 137"/>
              <a:gd name="T2" fmla="*/ 77 w 77"/>
              <a:gd name="T3" fmla="*/ 20 h 137"/>
              <a:gd name="T4" fmla="*/ 59 w 77"/>
              <a:gd name="T5" fmla="*/ 20 h 137"/>
              <a:gd name="T6" fmla="*/ 50 w 77"/>
              <a:gd name="T7" fmla="*/ 23 h 137"/>
              <a:gd name="T8" fmla="*/ 47 w 77"/>
              <a:gd name="T9" fmla="*/ 31 h 137"/>
              <a:gd name="T10" fmla="*/ 47 w 77"/>
              <a:gd name="T11" fmla="*/ 38 h 137"/>
              <a:gd name="T12" fmla="*/ 74 w 77"/>
              <a:gd name="T13" fmla="*/ 38 h 137"/>
              <a:gd name="T14" fmla="*/ 74 w 77"/>
              <a:gd name="T15" fmla="*/ 61 h 137"/>
              <a:gd name="T16" fmla="*/ 47 w 77"/>
              <a:gd name="T17" fmla="*/ 61 h 137"/>
              <a:gd name="T18" fmla="*/ 47 w 77"/>
              <a:gd name="T19" fmla="*/ 137 h 137"/>
              <a:gd name="T20" fmla="*/ 16 w 77"/>
              <a:gd name="T21" fmla="*/ 137 h 137"/>
              <a:gd name="T22" fmla="*/ 16 w 77"/>
              <a:gd name="T23" fmla="*/ 61 h 137"/>
              <a:gd name="T24" fmla="*/ 0 w 77"/>
              <a:gd name="T25" fmla="*/ 61 h 137"/>
              <a:gd name="T26" fmla="*/ 0 w 77"/>
              <a:gd name="T27" fmla="*/ 38 h 137"/>
              <a:gd name="T28" fmla="*/ 16 w 77"/>
              <a:gd name="T29" fmla="*/ 38 h 137"/>
              <a:gd name="T30" fmla="*/ 16 w 77"/>
              <a:gd name="T31" fmla="*/ 31 h 137"/>
              <a:gd name="T32" fmla="*/ 25 w 77"/>
              <a:gd name="T33" fmla="*/ 7 h 137"/>
              <a:gd name="T34" fmla="*/ 53 w 77"/>
              <a:gd name="T35" fmla="*/ 0 h 137"/>
              <a:gd name="T36" fmla="*/ 77 w 77"/>
              <a:gd name="T37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7" h="137">
                <a:moveTo>
                  <a:pt x="77" y="0"/>
                </a:moveTo>
                <a:lnTo>
                  <a:pt x="77" y="20"/>
                </a:lnTo>
                <a:lnTo>
                  <a:pt x="59" y="20"/>
                </a:lnTo>
                <a:cubicBezTo>
                  <a:pt x="55" y="20"/>
                  <a:pt x="52" y="21"/>
                  <a:pt x="50" y="23"/>
                </a:cubicBezTo>
                <a:cubicBezTo>
                  <a:pt x="48" y="25"/>
                  <a:pt x="47" y="27"/>
                  <a:pt x="47" y="31"/>
                </a:cubicBezTo>
                <a:lnTo>
                  <a:pt x="47" y="38"/>
                </a:lnTo>
                <a:lnTo>
                  <a:pt x="74" y="38"/>
                </a:lnTo>
                <a:lnTo>
                  <a:pt x="74" y="61"/>
                </a:lnTo>
                <a:lnTo>
                  <a:pt x="47" y="61"/>
                </a:lnTo>
                <a:lnTo>
                  <a:pt x="47" y="137"/>
                </a:lnTo>
                <a:lnTo>
                  <a:pt x="16" y="137"/>
                </a:lnTo>
                <a:lnTo>
                  <a:pt x="16" y="61"/>
                </a:lnTo>
                <a:lnTo>
                  <a:pt x="0" y="61"/>
                </a:lnTo>
                <a:lnTo>
                  <a:pt x="0" y="38"/>
                </a:lnTo>
                <a:lnTo>
                  <a:pt x="16" y="38"/>
                </a:lnTo>
                <a:lnTo>
                  <a:pt x="16" y="31"/>
                </a:lnTo>
                <a:cubicBezTo>
                  <a:pt x="16" y="21"/>
                  <a:pt x="19" y="13"/>
                  <a:pt x="25" y="7"/>
                </a:cubicBezTo>
                <a:cubicBezTo>
                  <a:pt x="31" y="2"/>
                  <a:pt x="40" y="0"/>
                  <a:pt x="53" y="0"/>
                </a:cubicBezTo>
                <a:lnTo>
                  <a:pt x="77" y="0"/>
                </a:lnTo>
                <a:close/>
              </a:path>
            </a:pathLst>
          </a:custGeom>
          <a:solidFill>
            <a:srgbClr val="2113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409E72FF-CE0F-4E82-8FEE-58491CC3FA89}"/>
              </a:ext>
            </a:extLst>
          </p:cNvPr>
          <p:cNvSpPr>
            <a:spLocks/>
          </p:cNvSpPr>
          <p:nvPr/>
        </p:nvSpPr>
        <p:spPr bwMode="auto">
          <a:xfrm>
            <a:off x="2415846" y="2323091"/>
            <a:ext cx="50212" cy="193315"/>
          </a:xfrm>
          <a:custGeom>
            <a:avLst/>
            <a:gdLst>
              <a:gd name="T0" fmla="*/ 40 w 40"/>
              <a:gd name="T1" fmla="*/ 0 h 161"/>
              <a:gd name="T2" fmla="*/ 23 w 40"/>
              <a:gd name="T3" fmla="*/ 40 h 161"/>
              <a:gd name="T4" fmla="*/ 17 w 40"/>
              <a:gd name="T5" fmla="*/ 80 h 161"/>
              <a:gd name="T6" fmla="*/ 23 w 40"/>
              <a:gd name="T7" fmla="*/ 121 h 161"/>
              <a:gd name="T8" fmla="*/ 40 w 40"/>
              <a:gd name="T9" fmla="*/ 161 h 161"/>
              <a:gd name="T10" fmla="*/ 26 w 40"/>
              <a:gd name="T11" fmla="*/ 161 h 161"/>
              <a:gd name="T12" fmla="*/ 6 w 40"/>
              <a:gd name="T13" fmla="*/ 120 h 161"/>
              <a:gd name="T14" fmla="*/ 0 w 40"/>
              <a:gd name="T15" fmla="*/ 80 h 161"/>
              <a:gd name="T16" fmla="*/ 6 w 40"/>
              <a:gd name="T17" fmla="*/ 41 h 161"/>
              <a:gd name="T18" fmla="*/ 26 w 40"/>
              <a:gd name="T19" fmla="*/ 0 h 161"/>
              <a:gd name="T20" fmla="*/ 40 w 40"/>
              <a:gd name="T21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0" h="161">
                <a:moveTo>
                  <a:pt x="40" y="0"/>
                </a:moveTo>
                <a:cubicBezTo>
                  <a:pt x="32" y="13"/>
                  <a:pt x="26" y="27"/>
                  <a:pt x="23" y="40"/>
                </a:cubicBezTo>
                <a:cubicBezTo>
                  <a:pt x="19" y="53"/>
                  <a:pt x="17" y="67"/>
                  <a:pt x="17" y="80"/>
                </a:cubicBezTo>
                <a:cubicBezTo>
                  <a:pt x="17" y="94"/>
                  <a:pt x="19" y="108"/>
                  <a:pt x="23" y="121"/>
                </a:cubicBezTo>
                <a:cubicBezTo>
                  <a:pt x="26" y="134"/>
                  <a:pt x="32" y="148"/>
                  <a:pt x="40" y="161"/>
                </a:cubicBezTo>
                <a:lnTo>
                  <a:pt x="26" y="161"/>
                </a:lnTo>
                <a:cubicBezTo>
                  <a:pt x="17" y="147"/>
                  <a:pt x="11" y="134"/>
                  <a:pt x="6" y="120"/>
                </a:cubicBezTo>
                <a:cubicBezTo>
                  <a:pt x="2" y="107"/>
                  <a:pt x="0" y="94"/>
                  <a:pt x="0" y="80"/>
                </a:cubicBezTo>
                <a:cubicBezTo>
                  <a:pt x="0" y="67"/>
                  <a:pt x="2" y="54"/>
                  <a:pt x="6" y="41"/>
                </a:cubicBezTo>
                <a:cubicBezTo>
                  <a:pt x="10" y="27"/>
                  <a:pt x="17" y="14"/>
                  <a:pt x="26" y="0"/>
                </a:cubicBez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8">
            <a:extLst>
              <a:ext uri="{FF2B5EF4-FFF2-40B4-BE49-F238E27FC236}">
                <a16:creationId xmlns:a16="http://schemas.microsoft.com/office/drawing/2014/main" id="{88EA8611-791B-476F-A2D0-00E2AD2633C9}"/>
              </a:ext>
            </a:extLst>
          </p:cNvPr>
          <p:cNvSpPr>
            <a:spLocks/>
          </p:cNvSpPr>
          <p:nvPr/>
        </p:nvSpPr>
        <p:spPr bwMode="auto">
          <a:xfrm>
            <a:off x="2558950" y="2368281"/>
            <a:ext cx="115487" cy="120508"/>
          </a:xfrm>
          <a:custGeom>
            <a:avLst/>
            <a:gdLst>
              <a:gd name="T0" fmla="*/ 94 w 96"/>
              <a:gd name="T1" fmla="*/ 0 h 99"/>
              <a:gd name="T2" fmla="*/ 58 w 96"/>
              <a:gd name="T3" fmla="*/ 48 h 99"/>
              <a:gd name="T4" fmla="*/ 96 w 96"/>
              <a:gd name="T5" fmla="*/ 99 h 99"/>
              <a:gd name="T6" fmla="*/ 77 w 96"/>
              <a:gd name="T7" fmla="*/ 99 h 99"/>
              <a:gd name="T8" fmla="*/ 48 w 96"/>
              <a:gd name="T9" fmla="*/ 60 h 99"/>
              <a:gd name="T10" fmla="*/ 19 w 96"/>
              <a:gd name="T11" fmla="*/ 99 h 99"/>
              <a:gd name="T12" fmla="*/ 0 w 96"/>
              <a:gd name="T13" fmla="*/ 99 h 99"/>
              <a:gd name="T14" fmla="*/ 38 w 96"/>
              <a:gd name="T15" fmla="*/ 48 h 99"/>
              <a:gd name="T16" fmla="*/ 3 w 96"/>
              <a:gd name="T17" fmla="*/ 0 h 99"/>
              <a:gd name="T18" fmla="*/ 22 w 96"/>
              <a:gd name="T19" fmla="*/ 0 h 99"/>
              <a:gd name="T20" fmla="*/ 48 w 96"/>
              <a:gd name="T21" fmla="*/ 36 h 99"/>
              <a:gd name="T22" fmla="*/ 75 w 96"/>
              <a:gd name="T23" fmla="*/ 0 h 99"/>
              <a:gd name="T24" fmla="*/ 94 w 96"/>
              <a:gd name="T25" fmla="*/ 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6" h="99">
                <a:moveTo>
                  <a:pt x="94" y="0"/>
                </a:moveTo>
                <a:lnTo>
                  <a:pt x="58" y="48"/>
                </a:lnTo>
                <a:lnTo>
                  <a:pt x="96" y="99"/>
                </a:lnTo>
                <a:lnTo>
                  <a:pt x="77" y="99"/>
                </a:lnTo>
                <a:lnTo>
                  <a:pt x="48" y="60"/>
                </a:lnTo>
                <a:lnTo>
                  <a:pt x="19" y="99"/>
                </a:lnTo>
                <a:lnTo>
                  <a:pt x="0" y="99"/>
                </a:lnTo>
                <a:lnTo>
                  <a:pt x="38" y="48"/>
                </a:lnTo>
                <a:lnTo>
                  <a:pt x="3" y="0"/>
                </a:lnTo>
                <a:lnTo>
                  <a:pt x="22" y="0"/>
                </a:lnTo>
                <a:lnTo>
                  <a:pt x="48" y="36"/>
                </a:lnTo>
                <a:lnTo>
                  <a:pt x="75" y="0"/>
                </a:lnTo>
                <a:lnTo>
                  <a:pt x="9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6FCAAC18-E542-4EED-AA6D-E487AA1E1142}"/>
              </a:ext>
            </a:extLst>
          </p:cNvPr>
          <p:cNvSpPr>
            <a:spLocks/>
          </p:cNvSpPr>
          <p:nvPr/>
        </p:nvSpPr>
        <p:spPr bwMode="auto">
          <a:xfrm>
            <a:off x="2774860" y="2360750"/>
            <a:ext cx="135571" cy="117997"/>
          </a:xfrm>
          <a:custGeom>
            <a:avLst/>
            <a:gdLst>
              <a:gd name="T0" fmla="*/ 0 w 113"/>
              <a:gd name="T1" fmla="*/ 16 h 97"/>
              <a:gd name="T2" fmla="*/ 0 w 113"/>
              <a:gd name="T3" fmla="*/ 0 h 97"/>
              <a:gd name="T4" fmla="*/ 113 w 113"/>
              <a:gd name="T5" fmla="*/ 41 h 97"/>
              <a:gd name="T6" fmla="*/ 113 w 113"/>
              <a:gd name="T7" fmla="*/ 56 h 97"/>
              <a:gd name="T8" fmla="*/ 0 w 113"/>
              <a:gd name="T9" fmla="*/ 97 h 97"/>
              <a:gd name="T10" fmla="*/ 0 w 113"/>
              <a:gd name="T11" fmla="*/ 81 h 97"/>
              <a:gd name="T12" fmla="*/ 91 w 113"/>
              <a:gd name="T13" fmla="*/ 49 h 97"/>
              <a:gd name="T14" fmla="*/ 0 w 113"/>
              <a:gd name="T15" fmla="*/ 16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3" h="97">
                <a:moveTo>
                  <a:pt x="0" y="16"/>
                </a:moveTo>
                <a:lnTo>
                  <a:pt x="0" y="0"/>
                </a:lnTo>
                <a:lnTo>
                  <a:pt x="113" y="41"/>
                </a:lnTo>
                <a:lnTo>
                  <a:pt x="113" y="56"/>
                </a:lnTo>
                <a:lnTo>
                  <a:pt x="0" y="97"/>
                </a:lnTo>
                <a:lnTo>
                  <a:pt x="0" y="81"/>
                </a:lnTo>
                <a:lnTo>
                  <a:pt x="91" y="49"/>
                </a:lnTo>
                <a:lnTo>
                  <a:pt x="0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9B2B8A2B-2E8C-4BDD-A76F-809C4DD932C4}"/>
              </a:ext>
            </a:extLst>
          </p:cNvPr>
          <p:cNvSpPr>
            <a:spLocks noEditPoints="1"/>
          </p:cNvSpPr>
          <p:nvPr/>
        </p:nvSpPr>
        <p:spPr bwMode="auto">
          <a:xfrm>
            <a:off x="3018386" y="2325601"/>
            <a:ext cx="110465" cy="165698"/>
          </a:xfrm>
          <a:custGeom>
            <a:avLst/>
            <a:gdLst>
              <a:gd name="T0" fmla="*/ 46 w 91"/>
              <a:gd name="T1" fmla="*/ 14 h 137"/>
              <a:gd name="T2" fmla="*/ 25 w 91"/>
              <a:gd name="T3" fmla="*/ 28 h 137"/>
              <a:gd name="T4" fmla="*/ 18 w 91"/>
              <a:gd name="T5" fmla="*/ 68 h 137"/>
              <a:gd name="T6" fmla="*/ 25 w 91"/>
              <a:gd name="T7" fmla="*/ 109 h 137"/>
              <a:gd name="T8" fmla="*/ 46 w 91"/>
              <a:gd name="T9" fmla="*/ 123 h 137"/>
              <a:gd name="T10" fmla="*/ 66 w 91"/>
              <a:gd name="T11" fmla="*/ 109 h 137"/>
              <a:gd name="T12" fmla="*/ 73 w 91"/>
              <a:gd name="T13" fmla="*/ 68 h 137"/>
              <a:gd name="T14" fmla="*/ 66 w 91"/>
              <a:gd name="T15" fmla="*/ 28 h 137"/>
              <a:gd name="T16" fmla="*/ 46 w 91"/>
              <a:gd name="T17" fmla="*/ 14 h 137"/>
              <a:gd name="T18" fmla="*/ 46 w 91"/>
              <a:gd name="T19" fmla="*/ 0 h 137"/>
              <a:gd name="T20" fmla="*/ 80 w 91"/>
              <a:gd name="T21" fmla="*/ 17 h 137"/>
              <a:gd name="T22" fmla="*/ 91 w 91"/>
              <a:gd name="T23" fmla="*/ 68 h 137"/>
              <a:gd name="T24" fmla="*/ 80 w 91"/>
              <a:gd name="T25" fmla="*/ 119 h 137"/>
              <a:gd name="T26" fmla="*/ 46 w 91"/>
              <a:gd name="T27" fmla="*/ 137 h 137"/>
              <a:gd name="T28" fmla="*/ 12 w 91"/>
              <a:gd name="T29" fmla="*/ 119 h 137"/>
              <a:gd name="T30" fmla="*/ 0 w 91"/>
              <a:gd name="T31" fmla="*/ 68 h 137"/>
              <a:gd name="T32" fmla="*/ 12 w 91"/>
              <a:gd name="T33" fmla="*/ 17 h 137"/>
              <a:gd name="T34" fmla="*/ 46 w 91"/>
              <a:gd name="T35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1" h="137">
                <a:moveTo>
                  <a:pt x="46" y="14"/>
                </a:moveTo>
                <a:cubicBezTo>
                  <a:pt x="36" y="14"/>
                  <a:pt x="29" y="19"/>
                  <a:pt x="25" y="28"/>
                </a:cubicBezTo>
                <a:cubicBezTo>
                  <a:pt x="20" y="37"/>
                  <a:pt x="18" y="50"/>
                  <a:pt x="18" y="68"/>
                </a:cubicBezTo>
                <a:cubicBezTo>
                  <a:pt x="18" y="87"/>
                  <a:pt x="20" y="100"/>
                  <a:pt x="25" y="109"/>
                </a:cubicBezTo>
                <a:cubicBezTo>
                  <a:pt x="29" y="118"/>
                  <a:pt x="36" y="123"/>
                  <a:pt x="46" y="123"/>
                </a:cubicBezTo>
                <a:cubicBezTo>
                  <a:pt x="55" y="123"/>
                  <a:pt x="62" y="118"/>
                  <a:pt x="66" y="109"/>
                </a:cubicBezTo>
                <a:cubicBezTo>
                  <a:pt x="71" y="100"/>
                  <a:pt x="73" y="87"/>
                  <a:pt x="73" y="68"/>
                </a:cubicBezTo>
                <a:cubicBezTo>
                  <a:pt x="73" y="50"/>
                  <a:pt x="71" y="37"/>
                  <a:pt x="66" y="28"/>
                </a:cubicBezTo>
                <a:cubicBezTo>
                  <a:pt x="62" y="19"/>
                  <a:pt x="55" y="14"/>
                  <a:pt x="46" y="14"/>
                </a:cubicBezTo>
                <a:close/>
                <a:moveTo>
                  <a:pt x="46" y="0"/>
                </a:moveTo>
                <a:cubicBezTo>
                  <a:pt x="60" y="0"/>
                  <a:pt x="72" y="6"/>
                  <a:pt x="80" y="17"/>
                </a:cubicBezTo>
                <a:cubicBezTo>
                  <a:pt x="87" y="29"/>
                  <a:pt x="91" y="46"/>
                  <a:pt x="91" y="68"/>
                </a:cubicBezTo>
                <a:cubicBezTo>
                  <a:pt x="91" y="91"/>
                  <a:pt x="87" y="108"/>
                  <a:pt x="80" y="119"/>
                </a:cubicBezTo>
                <a:cubicBezTo>
                  <a:pt x="72" y="131"/>
                  <a:pt x="60" y="137"/>
                  <a:pt x="46" y="137"/>
                </a:cubicBezTo>
                <a:cubicBezTo>
                  <a:pt x="31" y="137"/>
                  <a:pt x="19" y="131"/>
                  <a:pt x="12" y="119"/>
                </a:cubicBezTo>
                <a:cubicBezTo>
                  <a:pt x="4" y="108"/>
                  <a:pt x="0" y="91"/>
                  <a:pt x="0" y="68"/>
                </a:cubicBezTo>
                <a:cubicBezTo>
                  <a:pt x="0" y="46"/>
                  <a:pt x="4" y="29"/>
                  <a:pt x="12" y="17"/>
                </a:cubicBezTo>
                <a:cubicBezTo>
                  <a:pt x="19" y="6"/>
                  <a:pt x="31" y="0"/>
                  <a:pt x="4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2A2D3A67-D966-4FE5-ABE9-86AC7387FB2E}"/>
              </a:ext>
            </a:extLst>
          </p:cNvPr>
          <p:cNvSpPr>
            <a:spLocks/>
          </p:cNvSpPr>
          <p:nvPr/>
        </p:nvSpPr>
        <p:spPr bwMode="auto">
          <a:xfrm>
            <a:off x="3161489" y="2323091"/>
            <a:ext cx="47701" cy="193315"/>
          </a:xfrm>
          <a:custGeom>
            <a:avLst/>
            <a:gdLst>
              <a:gd name="T0" fmla="*/ 0 w 41"/>
              <a:gd name="T1" fmla="*/ 0 h 161"/>
              <a:gd name="T2" fmla="*/ 14 w 41"/>
              <a:gd name="T3" fmla="*/ 0 h 161"/>
              <a:gd name="T4" fmla="*/ 34 w 41"/>
              <a:gd name="T5" fmla="*/ 41 h 161"/>
              <a:gd name="T6" fmla="*/ 41 w 41"/>
              <a:gd name="T7" fmla="*/ 80 h 161"/>
              <a:gd name="T8" fmla="*/ 34 w 41"/>
              <a:gd name="T9" fmla="*/ 120 h 161"/>
              <a:gd name="T10" fmla="*/ 14 w 41"/>
              <a:gd name="T11" fmla="*/ 161 h 161"/>
              <a:gd name="T12" fmla="*/ 0 w 41"/>
              <a:gd name="T13" fmla="*/ 161 h 161"/>
              <a:gd name="T14" fmla="*/ 17 w 41"/>
              <a:gd name="T15" fmla="*/ 121 h 161"/>
              <a:gd name="T16" fmla="*/ 23 w 41"/>
              <a:gd name="T17" fmla="*/ 80 h 161"/>
              <a:gd name="T18" fmla="*/ 17 w 41"/>
              <a:gd name="T19" fmla="*/ 40 h 161"/>
              <a:gd name="T20" fmla="*/ 0 w 41"/>
              <a:gd name="T21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1" h="161">
                <a:moveTo>
                  <a:pt x="0" y="0"/>
                </a:moveTo>
                <a:lnTo>
                  <a:pt x="14" y="0"/>
                </a:lnTo>
                <a:cubicBezTo>
                  <a:pt x="23" y="14"/>
                  <a:pt x="30" y="27"/>
                  <a:pt x="34" y="41"/>
                </a:cubicBezTo>
                <a:cubicBezTo>
                  <a:pt x="38" y="54"/>
                  <a:pt x="41" y="67"/>
                  <a:pt x="41" y="80"/>
                </a:cubicBezTo>
                <a:cubicBezTo>
                  <a:pt x="41" y="94"/>
                  <a:pt x="38" y="107"/>
                  <a:pt x="34" y="120"/>
                </a:cubicBezTo>
                <a:cubicBezTo>
                  <a:pt x="30" y="134"/>
                  <a:pt x="23" y="147"/>
                  <a:pt x="14" y="161"/>
                </a:cubicBezTo>
                <a:lnTo>
                  <a:pt x="0" y="161"/>
                </a:lnTo>
                <a:cubicBezTo>
                  <a:pt x="8" y="148"/>
                  <a:pt x="14" y="134"/>
                  <a:pt x="17" y="121"/>
                </a:cubicBezTo>
                <a:cubicBezTo>
                  <a:pt x="21" y="108"/>
                  <a:pt x="23" y="94"/>
                  <a:pt x="23" y="80"/>
                </a:cubicBezTo>
                <a:cubicBezTo>
                  <a:pt x="23" y="67"/>
                  <a:pt x="21" y="53"/>
                  <a:pt x="17" y="40"/>
                </a:cubicBezTo>
                <a:cubicBezTo>
                  <a:pt x="14" y="27"/>
                  <a:pt x="8" y="13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12">
            <a:extLst>
              <a:ext uri="{FF2B5EF4-FFF2-40B4-BE49-F238E27FC236}">
                <a16:creationId xmlns:a16="http://schemas.microsoft.com/office/drawing/2014/main" id="{C9745F7B-233B-472A-9F5C-DBF3A495C1A4}"/>
              </a:ext>
            </a:extLst>
          </p:cNvPr>
          <p:cNvSpPr>
            <a:spLocks/>
          </p:cNvSpPr>
          <p:nvPr/>
        </p:nvSpPr>
        <p:spPr bwMode="auto">
          <a:xfrm>
            <a:off x="3324675" y="2323090"/>
            <a:ext cx="85360" cy="200846"/>
          </a:xfrm>
          <a:custGeom>
            <a:avLst/>
            <a:gdLst>
              <a:gd name="T0" fmla="*/ 70 w 70"/>
              <a:gd name="T1" fmla="*/ 154 h 167"/>
              <a:gd name="T2" fmla="*/ 70 w 70"/>
              <a:gd name="T3" fmla="*/ 167 h 167"/>
              <a:gd name="T4" fmla="*/ 64 w 70"/>
              <a:gd name="T5" fmla="*/ 167 h 167"/>
              <a:gd name="T6" fmla="*/ 35 w 70"/>
              <a:gd name="T7" fmla="*/ 160 h 167"/>
              <a:gd name="T8" fmla="*/ 27 w 70"/>
              <a:gd name="T9" fmla="*/ 134 h 167"/>
              <a:gd name="T10" fmla="*/ 27 w 70"/>
              <a:gd name="T11" fmla="*/ 113 h 167"/>
              <a:gd name="T12" fmla="*/ 22 w 70"/>
              <a:gd name="T13" fmla="*/ 95 h 167"/>
              <a:gd name="T14" fmla="*/ 5 w 70"/>
              <a:gd name="T15" fmla="*/ 89 h 167"/>
              <a:gd name="T16" fmla="*/ 0 w 70"/>
              <a:gd name="T17" fmla="*/ 89 h 167"/>
              <a:gd name="T18" fmla="*/ 0 w 70"/>
              <a:gd name="T19" fmla="*/ 77 h 167"/>
              <a:gd name="T20" fmla="*/ 5 w 70"/>
              <a:gd name="T21" fmla="*/ 77 h 167"/>
              <a:gd name="T22" fmla="*/ 22 w 70"/>
              <a:gd name="T23" fmla="*/ 72 h 167"/>
              <a:gd name="T24" fmla="*/ 27 w 70"/>
              <a:gd name="T25" fmla="*/ 53 h 167"/>
              <a:gd name="T26" fmla="*/ 27 w 70"/>
              <a:gd name="T27" fmla="*/ 32 h 167"/>
              <a:gd name="T28" fmla="*/ 35 w 70"/>
              <a:gd name="T29" fmla="*/ 6 h 167"/>
              <a:gd name="T30" fmla="*/ 64 w 70"/>
              <a:gd name="T31" fmla="*/ 0 h 167"/>
              <a:gd name="T32" fmla="*/ 70 w 70"/>
              <a:gd name="T33" fmla="*/ 0 h 167"/>
              <a:gd name="T34" fmla="*/ 70 w 70"/>
              <a:gd name="T35" fmla="*/ 12 h 167"/>
              <a:gd name="T36" fmla="*/ 64 w 70"/>
              <a:gd name="T37" fmla="*/ 12 h 167"/>
              <a:gd name="T38" fmla="*/ 47 w 70"/>
              <a:gd name="T39" fmla="*/ 16 h 167"/>
              <a:gd name="T40" fmla="*/ 43 w 70"/>
              <a:gd name="T41" fmla="*/ 33 h 167"/>
              <a:gd name="T42" fmla="*/ 43 w 70"/>
              <a:gd name="T43" fmla="*/ 55 h 167"/>
              <a:gd name="T44" fmla="*/ 39 w 70"/>
              <a:gd name="T45" fmla="*/ 75 h 167"/>
              <a:gd name="T46" fmla="*/ 26 w 70"/>
              <a:gd name="T47" fmla="*/ 83 h 167"/>
              <a:gd name="T48" fmla="*/ 39 w 70"/>
              <a:gd name="T49" fmla="*/ 92 h 167"/>
              <a:gd name="T50" fmla="*/ 43 w 70"/>
              <a:gd name="T51" fmla="*/ 112 h 167"/>
              <a:gd name="T52" fmla="*/ 43 w 70"/>
              <a:gd name="T53" fmla="*/ 134 h 167"/>
              <a:gd name="T54" fmla="*/ 47 w 70"/>
              <a:gd name="T55" fmla="*/ 150 h 167"/>
              <a:gd name="T56" fmla="*/ 64 w 70"/>
              <a:gd name="T57" fmla="*/ 154 h 167"/>
              <a:gd name="T58" fmla="*/ 70 w 70"/>
              <a:gd name="T59" fmla="*/ 15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0" h="167">
                <a:moveTo>
                  <a:pt x="70" y="154"/>
                </a:moveTo>
                <a:lnTo>
                  <a:pt x="70" y="167"/>
                </a:lnTo>
                <a:lnTo>
                  <a:pt x="64" y="167"/>
                </a:lnTo>
                <a:cubicBezTo>
                  <a:pt x="49" y="167"/>
                  <a:pt x="40" y="165"/>
                  <a:pt x="35" y="160"/>
                </a:cubicBezTo>
                <a:cubicBezTo>
                  <a:pt x="30" y="156"/>
                  <a:pt x="27" y="147"/>
                  <a:pt x="27" y="134"/>
                </a:cubicBezTo>
                <a:lnTo>
                  <a:pt x="27" y="113"/>
                </a:lnTo>
                <a:cubicBezTo>
                  <a:pt x="27" y="104"/>
                  <a:pt x="25" y="98"/>
                  <a:pt x="22" y="95"/>
                </a:cubicBezTo>
                <a:cubicBezTo>
                  <a:pt x="19" y="91"/>
                  <a:pt x="13" y="89"/>
                  <a:pt x="5" y="89"/>
                </a:cubicBezTo>
                <a:lnTo>
                  <a:pt x="0" y="89"/>
                </a:lnTo>
                <a:lnTo>
                  <a:pt x="0" y="77"/>
                </a:lnTo>
                <a:lnTo>
                  <a:pt x="5" y="77"/>
                </a:lnTo>
                <a:cubicBezTo>
                  <a:pt x="13" y="77"/>
                  <a:pt x="19" y="75"/>
                  <a:pt x="22" y="72"/>
                </a:cubicBezTo>
                <a:cubicBezTo>
                  <a:pt x="25" y="68"/>
                  <a:pt x="27" y="62"/>
                  <a:pt x="27" y="53"/>
                </a:cubicBezTo>
                <a:lnTo>
                  <a:pt x="27" y="32"/>
                </a:lnTo>
                <a:cubicBezTo>
                  <a:pt x="27" y="19"/>
                  <a:pt x="30" y="11"/>
                  <a:pt x="35" y="6"/>
                </a:cubicBezTo>
                <a:cubicBezTo>
                  <a:pt x="40" y="2"/>
                  <a:pt x="49" y="0"/>
                  <a:pt x="64" y="0"/>
                </a:cubicBezTo>
                <a:lnTo>
                  <a:pt x="70" y="0"/>
                </a:lnTo>
                <a:lnTo>
                  <a:pt x="70" y="12"/>
                </a:lnTo>
                <a:lnTo>
                  <a:pt x="64" y="12"/>
                </a:lnTo>
                <a:cubicBezTo>
                  <a:pt x="55" y="12"/>
                  <a:pt x="50" y="14"/>
                  <a:pt x="47" y="16"/>
                </a:cubicBezTo>
                <a:cubicBezTo>
                  <a:pt x="45" y="19"/>
                  <a:pt x="43" y="24"/>
                  <a:pt x="43" y="33"/>
                </a:cubicBezTo>
                <a:lnTo>
                  <a:pt x="43" y="55"/>
                </a:lnTo>
                <a:cubicBezTo>
                  <a:pt x="43" y="64"/>
                  <a:pt x="42" y="71"/>
                  <a:pt x="39" y="75"/>
                </a:cubicBezTo>
                <a:cubicBezTo>
                  <a:pt x="37" y="79"/>
                  <a:pt x="32" y="82"/>
                  <a:pt x="26" y="83"/>
                </a:cubicBezTo>
                <a:cubicBezTo>
                  <a:pt x="32" y="85"/>
                  <a:pt x="37" y="88"/>
                  <a:pt x="39" y="92"/>
                </a:cubicBezTo>
                <a:cubicBezTo>
                  <a:pt x="42" y="96"/>
                  <a:pt x="43" y="103"/>
                  <a:pt x="43" y="112"/>
                </a:cubicBezTo>
                <a:lnTo>
                  <a:pt x="43" y="134"/>
                </a:lnTo>
                <a:cubicBezTo>
                  <a:pt x="43" y="142"/>
                  <a:pt x="45" y="148"/>
                  <a:pt x="47" y="150"/>
                </a:cubicBezTo>
                <a:cubicBezTo>
                  <a:pt x="50" y="153"/>
                  <a:pt x="55" y="154"/>
                  <a:pt x="64" y="154"/>
                </a:cubicBezTo>
                <a:lnTo>
                  <a:pt x="70" y="154"/>
                </a:lnTo>
                <a:close/>
              </a:path>
            </a:pathLst>
          </a:custGeom>
          <a:solidFill>
            <a:srgbClr val="8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3">
            <a:extLst>
              <a:ext uri="{FF2B5EF4-FFF2-40B4-BE49-F238E27FC236}">
                <a16:creationId xmlns:a16="http://schemas.microsoft.com/office/drawing/2014/main" id="{5650C103-E0EA-4E16-8225-135066C40B3C}"/>
              </a:ext>
            </a:extLst>
          </p:cNvPr>
          <p:cNvSpPr>
            <a:spLocks noEditPoints="1"/>
          </p:cNvSpPr>
          <p:nvPr/>
        </p:nvSpPr>
        <p:spPr bwMode="auto">
          <a:xfrm>
            <a:off x="2589077" y="2594234"/>
            <a:ext cx="20085" cy="168209"/>
          </a:xfrm>
          <a:custGeom>
            <a:avLst/>
            <a:gdLst>
              <a:gd name="T0" fmla="*/ 0 w 16"/>
              <a:gd name="T1" fmla="*/ 39 h 138"/>
              <a:gd name="T2" fmla="*/ 16 w 16"/>
              <a:gd name="T3" fmla="*/ 39 h 138"/>
              <a:gd name="T4" fmla="*/ 16 w 16"/>
              <a:gd name="T5" fmla="*/ 138 h 138"/>
              <a:gd name="T6" fmla="*/ 0 w 16"/>
              <a:gd name="T7" fmla="*/ 138 h 138"/>
              <a:gd name="T8" fmla="*/ 0 w 16"/>
              <a:gd name="T9" fmla="*/ 39 h 138"/>
              <a:gd name="T10" fmla="*/ 0 w 16"/>
              <a:gd name="T11" fmla="*/ 0 h 138"/>
              <a:gd name="T12" fmla="*/ 16 w 16"/>
              <a:gd name="T13" fmla="*/ 0 h 138"/>
              <a:gd name="T14" fmla="*/ 16 w 16"/>
              <a:gd name="T15" fmla="*/ 21 h 138"/>
              <a:gd name="T16" fmla="*/ 0 w 16"/>
              <a:gd name="T17" fmla="*/ 21 h 138"/>
              <a:gd name="T18" fmla="*/ 0 w 16"/>
              <a:gd name="T19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" h="138">
                <a:moveTo>
                  <a:pt x="0" y="39"/>
                </a:moveTo>
                <a:lnTo>
                  <a:pt x="16" y="39"/>
                </a:lnTo>
                <a:lnTo>
                  <a:pt x="16" y="138"/>
                </a:lnTo>
                <a:lnTo>
                  <a:pt x="0" y="138"/>
                </a:lnTo>
                <a:lnTo>
                  <a:pt x="0" y="39"/>
                </a:lnTo>
                <a:close/>
                <a:moveTo>
                  <a:pt x="0" y="0"/>
                </a:moveTo>
                <a:lnTo>
                  <a:pt x="16" y="0"/>
                </a:lnTo>
                <a:lnTo>
                  <a:pt x="16" y="21"/>
                </a:lnTo>
                <a:lnTo>
                  <a:pt x="0" y="2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4">
            <a:extLst>
              <a:ext uri="{FF2B5EF4-FFF2-40B4-BE49-F238E27FC236}">
                <a16:creationId xmlns:a16="http://schemas.microsoft.com/office/drawing/2014/main" id="{7DEDCF95-25DF-4475-ACFF-20370DF57033}"/>
              </a:ext>
            </a:extLst>
          </p:cNvPr>
          <p:cNvSpPr>
            <a:spLocks/>
          </p:cNvSpPr>
          <p:nvPr/>
        </p:nvSpPr>
        <p:spPr bwMode="auto">
          <a:xfrm>
            <a:off x="2634267" y="2594234"/>
            <a:ext cx="75317" cy="168209"/>
          </a:xfrm>
          <a:custGeom>
            <a:avLst/>
            <a:gdLst>
              <a:gd name="T0" fmla="*/ 63 w 63"/>
              <a:gd name="T1" fmla="*/ 0 h 138"/>
              <a:gd name="T2" fmla="*/ 63 w 63"/>
              <a:gd name="T3" fmla="*/ 14 h 138"/>
              <a:gd name="T4" fmla="*/ 48 w 63"/>
              <a:gd name="T5" fmla="*/ 14 h 138"/>
              <a:gd name="T6" fmla="*/ 36 w 63"/>
              <a:gd name="T7" fmla="*/ 17 h 138"/>
              <a:gd name="T8" fmla="*/ 32 w 63"/>
              <a:gd name="T9" fmla="*/ 30 h 138"/>
              <a:gd name="T10" fmla="*/ 32 w 63"/>
              <a:gd name="T11" fmla="*/ 39 h 138"/>
              <a:gd name="T12" fmla="*/ 59 w 63"/>
              <a:gd name="T13" fmla="*/ 39 h 138"/>
              <a:gd name="T14" fmla="*/ 59 w 63"/>
              <a:gd name="T15" fmla="*/ 51 h 138"/>
              <a:gd name="T16" fmla="*/ 32 w 63"/>
              <a:gd name="T17" fmla="*/ 51 h 138"/>
              <a:gd name="T18" fmla="*/ 32 w 63"/>
              <a:gd name="T19" fmla="*/ 138 h 138"/>
              <a:gd name="T20" fmla="*/ 16 w 63"/>
              <a:gd name="T21" fmla="*/ 138 h 138"/>
              <a:gd name="T22" fmla="*/ 16 w 63"/>
              <a:gd name="T23" fmla="*/ 51 h 138"/>
              <a:gd name="T24" fmla="*/ 0 w 63"/>
              <a:gd name="T25" fmla="*/ 51 h 138"/>
              <a:gd name="T26" fmla="*/ 0 w 63"/>
              <a:gd name="T27" fmla="*/ 39 h 138"/>
              <a:gd name="T28" fmla="*/ 16 w 63"/>
              <a:gd name="T29" fmla="*/ 39 h 138"/>
              <a:gd name="T30" fmla="*/ 16 w 63"/>
              <a:gd name="T31" fmla="*/ 32 h 138"/>
              <a:gd name="T32" fmla="*/ 24 w 63"/>
              <a:gd name="T33" fmla="*/ 8 h 138"/>
              <a:gd name="T34" fmla="*/ 48 w 63"/>
              <a:gd name="T35" fmla="*/ 0 h 138"/>
              <a:gd name="T36" fmla="*/ 63 w 63"/>
              <a:gd name="T37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3" h="138">
                <a:moveTo>
                  <a:pt x="63" y="0"/>
                </a:moveTo>
                <a:lnTo>
                  <a:pt x="63" y="14"/>
                </a:lnTo>
                <a:lnTo>
                  <a:pt x="48" y="14"/>
                </a:lnTo>
                <a:cubicBezTo>
                  <a:pt x="42" y="14"/>
                  <a:pt x="38" y="15"/>
                  <a:pt x="36" y="17"/>
                </a:cubicBezTo>
                <a:cubicBezTo>
                  <a:pt x="33" y="20"/>
                  <a:pt x="32" y="24"/>
                  <a:pt x="32" y="30"/>
                </a:cubicBezTo>
                <a:lnTo>
                  <a:pt x="32" y="39"/>
                </a:lnTo>
                <a:lnTo>
                  <a:pt x="59" y="39"/>
                </a:lnTo>
                <a:lnTo>
                  <a:pt x="59" y="51"/>
                </a:lnTo>
                <a:lnTo>
                  <a:pt x="32" y="51"/>
                </a:lnTo>
                <a:lnTo>
                  <a:pt x="32" y="138"/>
                </a:lnTo>
                <a:lnTo>
                  <a:pt x="16" y="138"/>
                </a:lnTo>
                <a:lnTo>
                  <a:pt x="16" y="51"/>
                </a:lnTo>
                <a:lnTo>
                  <a:pt x="0" y="51"/>
                </a:lnTo>
                <a:lnTo>
                  <a:pt x="0" y="39"/>
                </a:lnTo>
                <a:lnTo>
                  <a:pt x="16" y="39"/>
                </a:lnTo>
                <a:lnTo>
                  <a:pt x="16" y="32"/>
                </a:lnTo>
                <a:cubicBezTo>
                  <a:pt x="16" y="21"/>
                  <a:pt x="18" y="13"/>
                  <a:pt x="24" y="8"/>
                </a:cubicBezTo>
                <a:cubicBezTo>
                  <a:pt x="29" y="3"/>
                  <a:pt x="37" y="0"/>
                  <a:pt x="48" y="0"/>
                </a:cubicBezTo>
                <a:lnTo>
                  <a:pt x="6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5">
            <a:extLst>
              <a:ext uri="{FF2B5EF4-FFF2-40B4-BE49-F238E27FC236}">
                <a16:creationId xmlns:a16="http://schemas.microsoft.com/office/drawing/2014/main" id="{1F7F2BCE-E159-467C-9684-D2EC4874F881}"/>
              </a:ext>
            </a:extLst>
          </p:cNvPr>
          <p:cNvSpPr>
            <a:spLocks/>
          </p:cNvSpPr>
          <p:nvPr/>
        </p:nvSpPr>
        <p:spPr bwMode="auto">
          <a:xfrm>
            <a:off x="2794944" y="2594234"/>
            <a:ext cx="47701" cy="195825"/>
          </a:xfrm>
          <a:custGeom>
            <a:avLst/>
            <a:gdLst>
              <a:gd name="T0" fmla="*/ 41 w 41"/>
              <a:gd name="T1" fmla="*/ 0 h 162"/>
              <a:gd name="T2" fmla="*/ 23 w 41"/>
              <a:gd name="T3" fmla="*/ 41 h 162"/>
              <a:gd name="T4" fmla="*/ 17 w 41"/>
              <a:gd name="T5" fmla="*/ 81 h 162"/>
              <a:gd name="T6" fmla="*/ 23 w 41"/>
              <a:gd name="T7" fmla="*/ 122 h 162"/>
              <a:gd name="T8" fmla="*/ 41 w 41"/>
              <a:gd name="T9" fmla="*/ 162 h 162"/>
              <a:gd name="T10" fmla="*/ 27 w 41"/>
              <a:gd name="T11" fmla="*/ 162 h 162"/>
              <a:gd name="T12" fmla="*/ 7 w 41"/>
              <a:gd name="T13" fmla="*/ 121 h 162"/>
              <a:gd name="T14" fmla="*/ 0 w 41"/>
              <a:gd name="T15" fmla="*/ 81 h 162"/>
              <a:gd name="T16" fmla="*/ 7 w 41"/>
              <a:gd name="T17" fmla="*/ 41 h 162"/>
              <a:gd name="T18" fmla="*/ 27 w 41"/>
              <a:gd name="T19" fmla="*/ 0 h 162"/>
              <a:gd name="T20" fmla="*/ 41 w 41"/>
              <a:gd name="T21" fmla="*/ 0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1" h="162">
                <a:moveTo>
                  <a:pt x="41" y="0"/>
                </a:moveTo>
                <a:cubicBezTo>
                  <a:pt x="33" y="14"/>
                  <a:pt x="27" y="27"/>
                  <a:pt x="23" y="41"/>
                </a:cubicBezTo>
                <a:cubicBezTo>
                  <a:pt x="19" y="54"/>
                  <a:pt x="17" y="67"/>
                  <a:pt x="17" y="81"/>
                </a:cubicBezTo>
                <a:cubicBezTo>
                  <a:pt x="17" y="95"/>
                  <a:pt x="19" y="108"/>
                  <a:pt x="23" y="122"/>
                </a:cubicBezTo>
                <a:cubicBezTo>
                  <a:pt x="27" y="135"/>
                  <a:pt x="33" y="148"/>
                  <a:pt x="41" y="162"/>
                </a:cubicBezTo>
                <a:lnTo>
                  <a:pt x="27" y="162"/>
                </a:lnTo>
                <a:cubicBezTo>
                  <a:pt x="18" y="148"/>
                  <a:pt x="11" y="134"/>
                  <a:pt x="7" y="121"/>
                </a:cubicBezTo>
                <a:cubicBezTo>
                  <a:pt x="2" y="108"/>
                  <a:pt x="0" y="94"/>
                  <a:pt x="0" y="81"/>
                </a:cubicBezTo>
                <a:cubicBezTo>
                  <a:pt x="0" y="68"/>
                  <a:pt x="2" y="55"/>
                  <a:pt x="7" y="41"/>
                </a:cubicBezTo>
                <a:cubicBezTo>
                  <a:pt x="11" y="28"/>
                  <a:pt x="18" y="14"/>
                  <a:pt x="27" y="0"/>
                </a:cubicBezTo>
                <a:lnTo>
                  <a:pt x="4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6">
            <a:extLst>
              <a:ext uri="{FF2B5EF4-FFF2-40B4-BE49-F238E27FC236}">
                <a16:creationId xmlns:a16="http://schemas.microsoft.com/office/drawing/2014/main" id="{DD86F197-71D0-428A-A1AC-4797D26F1119}"/>
              </a:ext>
            </a:extLst>
          </p:cNvPr>
          <p:cNvSpPr>
            <a:spLocks/>
          </p:cNvSpPr>
          <p:nvPr/>
        </p:nvSpPr>
        <p:spPr bwMode="auto">
          <a:xfrm>
            <a:off x="2867751" y="2641934"/>
            <a:ext cx="115487" cy="165698"/>
          </a:xfrm>
          <a:custGeom>
            <a:avLst/>
            <a:gdLst>
              <a:gd name="T0" fmla="*/ 53 w 96"/>
              <a:gd name="T1" fmla="*/ 108 h 137"/>
              <a:gd name="T2" fmla="*/ 39 w 96"/>
              <a:gd name="T3" fmla="*/ 131 h 137"/>
              <a:gd name="T4" fmla="*/ 22 w 96"/>
              <a:gd name="T5" fmla="*/ 137 h 137"/>
              <a:gd name="T6" fmla="*/ 9 w 96"/>
              <a:gd name="T7" fmla="*/ 137 h 137"/>
              <a:gd name="T8" fmla="*/ 9 w 96"/>
              <a:gd name="T9" fmla="*/ 123 h 137"/>
              <a:gd name="T10" fmla="*/ 18 w 96"/>
              <a:gd name="T11" fmla="*/ 123 h 137"/>
              <a:gd name="T12" fmla="*/ 29 w 96"/>
              <a:gd name="T13" fmla="*/ 120 h 137"/>
              <a:gd name="T14" fmla="*/ 37 w 96"/>
              <a:gd name="T15" fmla="*/ 105 h 137"/>
              <a:gd name="T16" fmla="*/ 40 w 96"/>
              <a:gd name="T17" fmla="*/ 97 h 137"/>
              <a:gd name="T18" fmla="*/ 0 w 96"/>
              <a:gd name="T19" fmla="*/ 0 h 137"/>
              <a:gd name="T20" fmla="*/ 17 w 96"/>
              <a:gd name="T21" fmla="*/ 0 h 137"/>
              <a:gd name="T22" fmla="*/ 48 w 96"/>
              <a:gd name="T23" fmla="*/ 77 h 137"/>
              <a:gd name="T24" fmla="*/ 79 w 96"/>
              <a:gd name="T25" fmla="*/ 0 h 137"/>
              <a:gd name="T26" fmla="*/ 96 w 96"/>
              <a:gd name="T27" fmla="*/ 0 h 137"/>
              <a:gd name="T28" fmla="*/ 53 w 96"/>
              <a:gd name="T29" fmla="*/ 108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6" h="137">
                <a:moveTo>
                  <a:pt x="53" y="108"/>
                </a:moveTo>
                <a:cubicBezTo>
                  <a:pt x="48" y="120"/>
                  <a:pt x="44" y="128"/>
                  <a:pt x="39" y="131"/>
                </a:cubicBezTo>
                <a:cubicBezTo>
                  <a:pt x="35" y="135"/>
                  <a:pt x="29" y="137"/>
                  <a:pt x="22" y="137"/>
                </a:cubicBezTo>
                <a:lnTo>
                  <a:pt x="9" y="137"/>
                </a:lnTo>
                <a:lnTo>
                  <a:pt x="9" y="123"/>
                </a:lnTo>
                <a:lnTo>
                  <a:pt x="18" y="123"/>
                </a:lnTo>
                <a:cubicBezTo>
                  <a:pt x="23" y="123"/>
                  <a:pt x="26" y="122"/>
                  <a:pt x="29" y="120"/>
                </a:cubicBezTo>
                <a:cubicBezTo>
                  <a:pt x="31" y="118"/>
                  <a:pt x="34" y="113"/>
                  <a:pt x="37" y="105"/>
                </a:cubicBezTo>
                <a:lnTo>
                  <a:pt x="40" y="97"/>
                </a:lnTo>
                <a:lnTo>
                  <a:pt x="0" y="0"/>
                </a:lnTo>
                <a:lnTo>
                  <a:pt x="17" y="0"/>
                </a:lnTo>
                <a:lnTo>
                  <a:pt x="48" y="77"/>
                </a:lnTo>
                <a:lnTo>
                  <a:pt x="79" y="0"/>
                </a:lnTo>
                <a:lnTo>
                  <a:pt x="96" y="0"/>
                </a:lnTo>
                <a:lnTo>
                  <a:pt x="53" y="10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17">
            <a:extLst>
              <a:ext uri="{FF2B5EF4-FFF2-40B4-BE49-F238E27FC236}">
                <a16:creationId xmlns:a16="http://schemas.microsoft.com/office/drawing/2014/main" id="{1E870BC8-6B4F-410A-A0CB-4599B28EBBC8}"/>
              </a:ext>
            </a:extLst>
          </p:cNvPr>
          <p:cNvSpPr>
            <a:spLocks noEditPoints="1"/>
          </p:cNvSpPr>
          <p:nvPr/>
        </p:nvSpPr>
        <p:spPr bwMode="auto">
          <a:xfrm>
            <a:off x="3083661" y="2662018"/>
            <a:ext cx="135571" cy="62764"/>
          </a:xfrm>
          <a:custGeom>
            <a:avLst/>
            <a:gdLst>
              <a:gd name="T0" fmla="*/ 0 w 113"/>
              <a:gd name="T1" fmla="*/ 0 h 51"/>
              <a:gd name="T2" fmla="*/ 113 w 113"/>
              <a:gd name="T3" fmla="*/ 0 h 51"/>
              <a:gd name="T4" fmla="*/ 113 w 113"/>
              <a:gd name="T5" fmla="*/ 15 h 51"/>
              <a:gd name="T6" fmla="*/ 0 w 113"/>
              <a:gd name="T7" fmla="*/ 15 h 51"/>
              <a:gd name="T8" fmla="*/ 0 w 113"/>
              <a:gd name="T9" fmla="*/ 0 h 51"/>
              <a:gd name="T10" fmla="*/ 0 w 113"/>
              <a:gd name="T11" fmla="*/ 36 h 51"/>
              <a:gd name="T12" fmla="*/ 113 w 113"/>
              <a:gd name="T13" fmla="*/ 36 h 51"/>
              <a:gd name="T14" fmla="*/ 113 w 113"/>
              <a:gd name="T15" fmla="*/ 51 h 51"/>
              <a:gd name="T16" fmla="*/ 0 w 113"/>
              <a:gd name="T17" fmla="*/ 51 h 51"/>
              <a:gd name="T18" fmla="*/ 0 w 113"/>
              <a:gd name="T19" fmla="*/ 36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3" h="51">
                <a:moveTo>
                  <a:pt x="0" y="0"/>
                </a:moveTo>
                <a:lnTo>
                  <a:pt x="113" y="0"/>
                </a:lnTo>
                <a:lnTo>
                  <a:pt x="113" y="15"/>
                </a:lnTo>
                <a:lnTo>
                  <a:pt x="0" y="15"/>
                </a:lnTo>
                <a:lnTo>
                  <a:pt x="0" y="0"/>
                </a:lnTo>
                <a:close/>
                <a:moveTo>
                  <a:pt x="0" y="36"/>
                </a:moveTo>
                <a:lnTo>
                  <a:pt x="113" y="36"/>
                </a:lnTo>
                <a:lnTo>
                  <a:pt x="113" y="51"/>
                </a:lnTo>
                <a:lnTo>
                  <a:pt x="0" y="51"/>
                </a:lnTo>
                <a:lnTo>
                  <a:pt x="0" y="3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8">
            <a:extLst>
              <a:ext uri="{FF2B5EF4-FFF2-40B4-BE49-F238E27FC236}">
                <a16:creationId xmlns:a16="http://schemas.microsoft.com/office/drawing/2014/main" id="{BFECFE2E-9E96-4D20-83F8-59F3C597B8BD}"/>
              </a:ext>
            </a:extLst>
          </p:cNvPr>
          <p:cNvSpPr>
            <a:spLocks noEditPoints="1"/>
          </p:cNvSpPr>
          <p:nvPr/>
        </p:nvSpPr>
        <p:spPr bwMode="auto">
          <a:xfrm>
            <a:off x="3264422" y="2662018"/>
            <a:ext cx="138082" cy="62764"/>
          </a:xfrm>
          <a:custGeom>
            <a:avLst/>
            <a:gdLst>
              <a:gd name="T0" fmla="*/ 0 w 114"/>
              <a:gd name="T1" fmla="*/ 0 h 51"/>
              <a:gd name="T2" fmla="*/ 114 w 114"/>
              <a:gd name="T3" fmla="*/ 0 h 51"/>
              <a:gd name="T4" fmla="*/ 114 w 114"/>
              <a:gd name="T5" fmla="*/ 15 h 51"/>
              <a:gd name="T6" fmla="*/ 0 w 114"/>
              <a:gd name="T7" fmla="*/ 15 h 51"/>
              <a:gd name="T8" fmla="*/ 0 w 114"/>
              <a:gd name="T9" fmla="*/ 0 h 51"/>
              <a:gd name="T10" fmla="*/ 0 w 114"/>
              <a:gd name="T11" fmla="*/ 36 h 51"/>
              <a:gd name="T12" fmla="*/ 114 w 114"/>
              <a:gd name="T13" fmla="*/ 36 h 51"/>
              <a:gd name="T14" fmla="*/ 114 w 114"/>
              <a:gd name="T15" fmla="*/ 51 h 51"/>
              <a:gd name="T16" fmla="*/ 0 w 114"/>
              <a:gd name="T17" fmla="*/ 51 h 51"/>
              <a:gd name="T18" fmla="*/ 0 w 114"/>
              <a:gd name="T19" fmla="*/ 36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4" h="51">
                <a:moveTo>
                  <a:pt x="0" y="0"/>
                </a:moveTo>
                <a:lnTo>
                  <a:pt x="114" y="0"/>
                </a:lnTo>
                <a:lnTo>
                  <a:pt x="114" y="15"/>
                </a:lnTo>
                <a:lnTo>
                  <a:pt x="0" y="15"/>
                </a:lnTo>
                <a:lnTo>
                  <a:pt x="0" y="0"/>
                </a:lnTo>
                <a:close/>
                <a:moveTo>
                  <a:pt x="0" y="36"/>
                </a:moveTo>
                <a:lnTo>
                  <a:pt x="114" y="36"/>
                </a:lnTo>
                <a:lnTo>
                  <a:pt x="114" y="51"/>
                </a:lnTo>
                <a:lnTo>
                  <a:pt x="0" y="51"/>
                </a:lnTo>
                <a:lnTo>
                  <a:pt x="0" y="3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9">
            <a:extLst>
              <a:ext uri="{FF2B5EF4-FFF2-40B4-BE49-F238E27FC236}">
                <a16:creationId xmlns:a16="http://schemas.microsoft.com/office/drawing/2014/main" id="{E970F9E5-9ED2-4F4B-BF77-17500A60B1B9}"/>
              </a:ext>
            </a:extLst>
          </p:cNvPr>
          <p:cNvSpPr>
            <a:spLocks noEditPoints="1"/>
          </p:cNvSpPr>
          <p:nvPr/>
        </p:nvSpPr>
        <p:spPr bwMode="auto">
          <a:xfrm>
            <a:off x="3510459" y="2599254"/>
            <a:ext cx="110465" cy="165698"/>
          </a:xfrm>
          <a:custGeom>
            <a:avLst/>
            <a:gdLst>
              <a:gd name="T0" fmla="*/ 45 w 91"/>
              <a:gd name="T1" fmla="*/ 15 h 138"/>
              <a:gd name="T2" fmla="*/ 25 w 91"/>
              <a:gd name="T3" fmla="*/ 28 h 138"/>
              <a:gd name="T4" fmla="*/ 18 w 91"/>
              <a:gd name="T5" fmla="*/ 69 h 138"/>
              <a:gd name="T6" fmla="*/ 25 w 91"/>
              <a:gd name="T7" fmla="*/ 110 h 138"/>
              <a:gd name="T8" fmla="*/ 45 w 91"/>
              <a:gd name="T9" fmla="*/ 123 h 138"/>
              <a:gd name="T10" fmla="*/ 66 w 91"/>
              <a:gd name="T11" fmla="*/ 110 h 138"/>
              <a:gd name="T12" fmla="*/ 73 w 91"/>
              <a:gd name="T13" fmla="*/ 69 h 138"/>
              <a:gd name="T14" fmla="*/ 66 w 91"/>
              <a:gd name="T15" fmla="*/ 28 h 138"/>
              <a:gd name="T16" fmla="*/ 45 w 91"/>
              <a:gd name="T17" fmla="*/ 15 h 138"/>
              <a:gd name="T18" fmla="*/ 45 w 91"/>
              <a:gd name="T19" fmla="*/ 0 h 138"/>
              <a:gd name="T20" fmla="*/ 79 w 91"/>
              <a:gd name="T21" fmla="*/ 18 h 138"/>
              <a:gd name="T22" fmla="*/ 91 w 91"/>
              <a:gd name="T23" fmla="*/ 69 h 138"/>
              <a:gd name="T24" fmla="*/ 79 w 91"/>
              <a:gd name="T25" fmla="*/ 120 h 138"/>
              <a:gd name="T26" fmla="*/ 45 w 91"/>
              <a:gd name="T27" fmla="*/ 138 h 138"/>
              <a:gd name="T28" fmla="*/ 11 w 91"/>
              <a:gd name="T29" fmla="*/ 120 h 138"/>
              <a:gd name="T30" fmla="*/ 0 w 91"/>
              <a:gd name="T31" fmla="*/ 69 h 138"/>
              <a:gd name="T32" fmla="*/ 11 w 91"/>
              <a:gd name="T33" fmla="*/ 18 h 138"/>
              <a:gd name="T34" fmla="*/ 45 w 91"/>
              <a:gd name="T35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1" h="138">
                <a:moveTo>
                  <a:pt x="45" y="15"/>
                </a:moveTo>
                <a:cubicBezTo>
                  <a:pt x="36" y="15"/>
                  <a:pt x="29" y="19"/>
                  <a:pt x="25" y="28"/>
                </a:cubicBezTo>
                <a:cubicBezTo>
                  <a:pt x="20" y="37"/>
                  <a:pt x="18" y="51"/>
                  <a:pt x="18" y="69"/>
                </a:cubicBezTo>
                <a:cubicBezTo>
                  <a:pt x="18" y="87"/>
                  <a:pt x="20" y="101"/>
                  <a:pt x="25" y="110"/>
                </a:cubicBezTo>
                <a:cubicBezTo>
                  <a:pt x="29" y="119"/>
                  <a:pt x="36" y="123"/>
                  <a:pt x="45" y="123"/>
                </a:cubicBezTo>
                <a:cubicBezTo>
                  <a:pt x="55" y="123"/>
                  <a:pt x="62" y="119"/>
                  <a:pt x="66" y="110"/>
                </a:cubicBezTo>
                <a:cubicBezTo>
                  <a:pt x="71" y="101"/>
                  <a:pt x="73" y="87"/>
                  <a:pt x="73" y="69"/>
                </a:cubicBezTo>
                <a:cubicBezTo>
                  <a:pt x="73" y="51"/>
                  <a:pt x="71" y="37"/>
                  <a:pt x="66" y="28"/>
                </a:cubicBezTo>
                <a:cubicBezTo>
                  <a:pt x="62" y="19"/>
                  <a:pt x="55" y="15"/>
                  <a:pt x="45" y="15"/>
                </a:cubicBezTo>
                <a:close/>
                <a:moveTo>
                  <a:pt x="45" y="0"/>
                </a:moveTo>
                <a:cubicBezTo>
                  <a:pt x="60" y="0"/>
                  <a:pt x="72" y="6"/>
                  <a:pt x="79" y="18"/>
                </a:cubicBezTo>
                <a:cubicBezTo>
                  <a:pt x="87" y="30"/>
                  <a:pt x="91" y="47"/>
                  <a:pt x="91" y="69"/>
                </a:cubicBezTo>
                <a:cubicBezTo>
                  <a:pt x="91" y="91"/>
                  <a:pt x="87" y="108"/>
                  <a:pt x="79" y="120"/>
                </a:cubicBezTo>
                <a:cubicBezTo>
                  <a:pt x="72" y="132"/>
                  <a:pt x="60" y="138"/>
                  <a:pt x="45" y="138"/>
                </a:cubicBezTo>
                <a:cubicBezTo>
                  <a:pt x="31" y="138"/>
                  <a:pt x="19" y="132"/>
                  <a:pt x="11" y="120"/>
                </a:cubicBezTo>
                <a:cubicBezTo>
                  <a:pt x="4" y="108"/>
                  <a:pt x="0" y="91"/>
                  <a:pt x="0" y="69"/>
                </a:cubicBezTo>
                <a:cubicBezTo>
                  <a:pt x="0" y="47"/>
                  <a:pt x="4" y="30"/>
                  <a:pt x="11" y="18"/>
                </a:cubicBezTo>
                <a:cubicBezTo>
                  <a:pt x="19" y="6"/>
                  <a:pt x="31" y="0"/>
                  <a:pt x="4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20">
            <a:extLst>
              <a:ext uri="{FF2B5EF4-FFF2-40B4-BE49-F238E27FC236}">
                <a16:creationId xmlns:a16="http://schemas.microsoft.com/office/drawing/2014/main" id="{E9975A76-6B45-4ED2-A897-47DB7D253E37}"/>
              </a:ext>
            </a:extLst>
          </p:cNvPr>
          <p:cNvSpPr>
            <a:spLocks/>
          </p:cNvSpPr>
          <p:nvPr/>
        </p:nvSpPr>
        <p:spPr bwMode="auto">
          <a:xfrm>
            <a:off x="3651051" y="2594234"/>
            <a:ext cx="50212" cy="195825"/>
          </a:xfrm>
          <a:custGeom>
            <a:avLst/>
            <a:gdLst>
              <a:gd name="T0" fmla="*/ 0 w 40"/>
              <a:gd name="T1" fmla="*/ 0 h 162"/>
              <a:gd name="T2" fmla="*/ 14 w 40"/>
              <a:gd name="T3" fmla="*/ 0 h 162"/>
              <a:gd name="T4" fmla="*/ 34 w 40"/>
              <a:gd name="T5" fmla="*/ 41 h 162"/>
              <a:gd name="T6" fmla="*/ 40 w 40"/>
              <a:gd name="T7" fmla="*/ 81 h 162"/>
              <a:gd name="T8" fmla="*/ 34 w 40"/>
              <a:gd name="T9" fmla="*/ 121 h 162"/>
              <a:gd name="T10" fmla="*/ 14 w 40"/>
              <a:gd name="T11" fmla="*/ 162 h 162"/>
              <a:gd name="T12" fmla="*/ 0 w 40"/>
              <a:gd name="T13" fmla="*/ 162 h 162"/>
              <a:gd name="T14" fmla="*/ 17 w 40"/>
              <a:gd name="T15" fmla="*/ 122 h 162"/>
              <a:gd name="T16" fmla="*/ 23 w 40"/>
              <a:gd name="T17" fmla="*/ 81 h 162"/>
              <a:gd name="T18" fmla="*/ 17 w 40"/>
              <a:gd name="T19" fmla="*/ 41 h 162"/>
              <a:gd name="T20" fmla="*/ 0 w 40"/>
              <a:gd name="T21" fmla="*/ 0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0" h="162">
                <a:moveTo>
                  <a:pt x="0" y="0"/>
                </a:moveTo>
                <a:lnTo>
                  <a:pt x="14" y="0"/>
                </a:lnTo>
                <a:cubicBezTo>
                  <a:pt x="23" y="14"/>
                  <a:pt x="29" y="28"/>
                  <a:pt x="34" y="41"/>
                </a:cubicBezTo>
                <a:cubicBezTo>
                  <a:pt x="38" y="55"/>
                  <a:pt x="40" y="68"/>
                  <a:pt x="40" y="81"/>
                </a:cubicBezTo>
                <a:cubicBezTo>
                  <a:pt x="40" y="94"/>
                  <a:pt x="38" y="108"/>
                  <a:pt x="34" y="121"/>
                </a:cubicBezTo>
                <a:cubicBezTo>
                  <a:pt x="29" y="134"/>
                  <a:pt x="23" y="148"/>
                  <a:pt x="14" y="162"/>
                </a:cubicBezTo>
                <a:lnTo>
                  <a:pt x="0" y="162"/>
                </a:lnTo>
                <a:cubicBezTo>
                  <a:pt x="8" y="148"/>
                  <a:pt x="13" y="135"/>
                  <a:pt x="17" y="122"/>
                </a:cubicBezTo>
                <a:cubicBezTo>
                  <a:pt x="21" y="108"/>
                  <a:pt x="23" y="95"/>
                  <a:pt x="23" y="81"/>
                </a:cubicBezTo>
                <a:cubicBezTo>
                  <a:pt x="23" y="67"/>
                  <a:pt x="21" y="54"/>
                  <a:pt x="17" y="41"/>
                </a:cubicBezTo>
                <a:cubicBezTo>
                  <a:pt x="13" y="27"/>
                  <a:pt x="8" y="14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21">
            <a:extLst>
              <a:ext uri="{FF2B5EF4-FFF2-40B4-BE49-F238E27FC236}">
                <a16:creationId xmlns:a16="http://schemas.microsoft.com/office/drawing/2014/main" id="{CF0C3213-3AE8-4C91-869C-3029B358FDEB}"/>
              </a:ext>
            </a:extLst>
          </p:cNvPr>
          <p:cNvSpPr>
            <a:spLocks/>
          </p:cNvSpPr>
          <p:nvPr/>
        </p:nvSpPr>
        <p:spPr bwMode="auto">
          <a:xfrm>
            <a:off x="3816750" y="2594234"/>
            <a:ext cx="82849" cy="203357"/>
          </a:xfrm>
          <a:custGeom>
            <a:avLst/>
            <a:gdLst>
              <a:gd name="T0" fmla="*/ 70 w 70"/>
              <a:gd name="T1" fmla="*/ 155 h 167"/>
              <a:gd name="T2" fmla="*/ 70 w 70"/>
              <a:gd name="T3" fmla="*/ 167 h 167"/>
              <a:gd name="T4" fmla="*/ 65 w 70"/>
              <a:gd name="T5" fmla="*/ 167 h 167"/>
              <a:gd name="T6" fmla="*/ 35 w 70"/>
              <a:gd name="T7" fmla="*/ 161 h 167"/>
              <a:gd name="T8" fmla="*/ 28 w 70"/>
              <a:gd name="T9" fmla="*/ 135 h 167"/>
              <a:gd name="T10" fmla="*/ 28 w 70"/>
              <a:gd name="T11" fmla="*/ 114 h 167"/>
              <a:gd name="T12" fmla="*/ 23 w 70"/>
              <a:gd name="T13" fmla="*/ 95 h 167"/>
              <a:gd name="T14" fmla="*/ 6 w 70"/>
              <a:gd name="T15" fmla="*/ 90 h 167"/>
              <a:gd name="T16" fmla="*/ 0 w 70"/>
              <a:gd name="T17" fmla="*/ 90 h 167"/>
              <a:gd name="T18" fmla="*/ 0 w 70"/>
              <a:gd name="T19" fmla="*/ 77 h 167"/>
              <a:gd name="T20" fmla="*/ 6 w 70"/>
              <a:gd name="T21" fmla="*/ 77 h 167"/>
              <a:gd name="T22" fmla="*/ 23 w 70"/>
              <a:gd name="T23" fmla="*/ 72 h 167"/>
              <a:gd name="T24" fmla="*/ 28 w 70"/>
              <a:gd name="T25" fmla="*/ 54 h 167"/>
              <a:gd name="T26" fmla="*/ 28 w 70"/>
              <a:gd name="T27" fmla="*/ 33 h 167"/>
              <a:gd name="T28" fmla="*/ 35 w 70"/>
              <a:gd name="T29" fmla="*/ 7 h 167"/>
              <a:gd name="T30" fmla="*/ 65 w 70"/>
              <a:gd name="T31" fmla="*/ 0 h 167"/>
              <a:gd name="T32" fmla="*/ 70 w 70"/>
              <a:gd name="T33" fmla="*/ 0 h 167"/>
              <a:gd name="T34" fmla="*/ 70 w 70"/>
              <a:gd name="T35" fmla="*/ 13 h 167"/>
              <a:gd name="T36" fmla="*/ 64 w 70"/>
              <a:gd name="T37" fmla="*/ 13 h 167"/>
              <a:gd name="T38" fmla="*/ 48 w 70"/>
              <a:gd name="T39" fmla="*/ 17 h 167"/>
              <a:gd name="T40" fmla="*/ 44 w 70"/>
              <a:gd name="T41" fmla="*/ 33 h 167"/>
              <a:gd name="T42" fmla="*/ 44 w 70"/>
              <a:gd name="T43" fmla="*/ 55 h 167"/>
              <a:gd name="T44" fmla="*/ 40 w 70"/>
              <a:gd name="T45" fmla="*/ 75 h 167"/>
              <a:gd name="T46" fmla="*/ 26 w 70"/>
              <a:gd name="T47" fmla="*/ 84 h 167"/>
              <a:gd name="T48" fmla="*/ 40 w 70"/>
              <a:gd name="T49" fmla="*/ 92 h 167"/>
              <a:gd name="T50" fmla="*/ 44 w 70"/>
              <a:gd name="T51" fmla="*/ 113 h 167"/>
              <a:gd name="T52" fmla="*/ 44 w 70"/>
              <a:gd name="T53" fmla="*/ 134 h 167"/>
              <a:gd name="T54" fmla="*/ 48 w 70"/>
              <a:gd name="T55" fmla="*/ 151 h 167"/>
              <a:gd name="T56" fmla="*/ 64 w 70"/>
              <a:gd name="T57" fmla="*/ 155 h 167"/>
              <a:gd name="T58" fmla="*/ 70 w 70"/>
              <a:gd name="T59" fmla="*/ 155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0" h="167">
                <a:moveTo>
                  <a:pt x="70" y="155"/>
                </a:moveTo>
                <a:lnTo>
                  <a:pt x="70" y="167"/>
                </a:lnTo>
                <a:lnTo>
                  <a:pt x="65" y="167"/>
                </a:lnTo>
                <a:cubicBezTo>
                  <a:pt x="50" y="167"/>
                  <a:pt x="40" y="165"/>
                  <a:pt x="35" y="161"/>
                </a:cubicBezTo>
                <a:cubicBezTo>
                  <a:pt x="30" y="157"/>
                  <a:pt x="28" y="148"/>
                  <a:pt x="28" y="135"/>
                </a:cubicBezTo>
                <a:lnTo>
                  <a:pt x="28" y="114"/>
                </a:lnTo>
                <a:cubicBezTo>
                  <a:pt x="28" y="105"/>
                  <a:pt x="26" y="99"/>
                  <a:pt x="23" y="95"/>
                </a:cubicBezTo>
                <a:cubicBezTo>
                  <a:pt x="20" y="92"/>
                  <a:pt x="14" y="90"/>
                  <a:pt x="6" y="90"/>
                </a:cubicBezTo>
                <a:lnTo>
                  <a:pt x="0" y="90"/>
                </a:lnTo>
                <a:lnTo>
                  <a:pt x="0" y="77"/>
                </a:lnTo>
                <a:lnTo>
                  <a:pt x="6" y="77"/>
                </a:lnTo>
                <a:cubicBezTo>
                  <a:pt x="14" y="77"/>
                  <a:pt x="20" y="76"/>
                  <a:pt x="23" y="72"/>
                </a:cubicBezTo>
                <a:cubicBezTo>
                  <a:pt x="26" y="69"/>
                  <a:pt x="28" y="63"/>
                  <a:pt x="28" y="54"/>
                </a:cubicBezTo>
                <a:lnTo>
                  <a:pt x="28" y="33"/>
                </a:lnTo>
                <a:cubicBezTo>
                  <a:pt x="28" y="20"/>
                  <a:pt x="30" y="11"/>
                  <a:pt x="35" y="7"/>
                </a:cubicBezTo>
                <a:cubicBezTo>
                  <a:pt x="40" y="2"/>
                  <a:pt x="50" y="0"/>
                  <a:pt x="65" y="0"/>
                </a:cubicBezTo>
                <a:lnTo>
                  <a:pt x="70" y="0"/>
                </a:lnTo>
                <a:lnTo>
                  <a:pt x="70" y="13"/>
                </a:lnTo>
                <a:lnTo>
                  <a:pt x="64" y="13"/>
                </a:lnTo>
                <a:cubicBezTo>
                  <a:pt x="56" y="13"/>
                  <a:pt x="51" y="14"/>
                  <a:pt x="48" y="17"/>
                </a:cubicBezTo>
                <a:cubicBezTo>
                  <a:pt x="46" y="19"/>
                  <a:pt x="44" y="25"/>
                  <a:pt x="44" y="33"/>
                </a:cubicBezTo>
                <a:lnTo>
                  <a:pt x="44" y="55"/>
                </a:lnTo>
                <a:cubicBezTo>
                  <a:pt x="44" y="64"/>
                  <a:pt x="43" y="71"/>
                  <a:pt x="40" y="75"/>
                </a:cubicBezTo>
                <a:cubicBezTo>
                  <a:pt x="38" y="79"/>
                  <a:pt x="33" y="82"/>
                  <a:pt x="26" y="84"/>
                </a:cubicBezTo>
                <a:cubicBezTo>
                  <a:pt x="33" y="85"/>
                  <a:pt x="38" y="88"/>
                  <a:pt x="40" y="92"/>
                </a:cubicBezTo>
                <a:cubicBezTo>
                  <a:pt x="43" y="97"/>
                  <a:pt x="44" y="103"/>
                  <a:pt x="44" y="113"/>
                </a:cubicBezTo>
                <a:lnTo>
                  <a:pt x="44" y="134"/>
                </a:lnTo>
                <a:cubicBezTo>
                  <a:pt x="44" y="143"/>
                  <a:pt x="46" y="148"/>
                  <a:pt x="48" y="151"/>
                </a:cubicBezTo>
                <a:cubicBezTo>
                  <a:pt x="51" y="153"/>
                  <a:pt x="56" y="155"/>
                  <a:pt x="64" y="155"/>
                </a:cubicBezTo>
                <a:lnTo>
                  <a:pt x="70" y="155"/>
                </a:lnTo>
                <a:close/>
              </a:path>
            </a:pathLst>
          </a:custGeom>
          <a:solidFill>
            <a:srgbClr val="8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22">
            <a:extLst>
              <a:ext uri="{FF2B5EF4-FFF2-40B4-BE49-F238E27FC236}">
                <a16:creationId xmlns:a16="http://schemas.microsoft.com/office/drawing/2014/main" id="{544022AE-42B0-4771-890C-38131754E9EF}"/>
              </a:ext>
            </a:extLst>
          </p:cNvPr>
          <p:cNvSpPr>
            <a:spLocks noEditPoints="1"/>
          </p:cNvSpPr>
          <p:nvPr/>
        </p:nvSpPr>
        <p:spPr bwMode="auto">
          <a:xfrm>
            <a:off x="3005832" y="2867887"/>
            <a:ext cx="105444" cy="170719"/>
          </a:xfrm>
          <a:custGeom>
            <a:avLst/>
            <a:gdLst>
              <a:gd name="T0" fmla="*/ 71 w 88"/>
              <a:gd name="T1" fmla="*/ 88 h 140"/>
              <a:gd name="T2" fmla="*/ 64 w 88"/>
              <a:gd name="T3" fmla="*/ 60 h 140"/>
              <a:gd name="T4" fmla="*/ 44 w 88"/>
              <a:gd name="T5" fmla="*/ 50 h 140"/>
              <a:gd name="T6" fmla="*/ 23 w 88"/>
              <a:gd name="T7" fmla="*/ 60 h 140"/>
              <a:gd name="T8" fmla="*/ 16 w 88"/>
              <a:gd name="T9" fmla="*/ 88 h 140"/>
              <a:gd name="T10" fmla="*/ 23 w 88"/>
              <a:gd name="T11" fmla="*/ 116 h 140"/>
              <a:gd name="T12" fmla="*/ 44 w 88"/>
              <a:gd name="T13" fmla="*/ 126 h 140"/>
              <a:gd name="T14" fmla="*/ 64 w 88"/>
              <a:gd name="T15" fmla="*/ 116 h 140"/>
              <a:gd name="T16" fmla="*/ 71 w 88"/>
              <a:gd name="T17" fmla="*/ 88 h 140"/>
              <a:gd name="T18" fmla="*/ 16 w 88"/>
              <a:gd name="T19" fmla="*/ 53 h 140"/>
              <a:gd name="T20" fmla="*/ 29 w 88"/>
              <a:gd name="T21" fmla="*/ 40 h 140"/>
              <a:gd name="T22" fmla="*/ 48 w 88"/>
              <a:gd name="T23" fmla="*/ 36 h 140"/>
              <a:gd name="T24" fmla="*/ 77 w 88"/>
              <a:gd name="T25" fmla="*/ 50 h 140"/>
              <a:gd name="T26" fmla="*/ 88 w 88"/>
              <a:gd name="T27" fmla="*/ 88 h 140"/>
              <a:gd name="T28" fmla="*/ 77 w 88"/>
              <a:gd name="T29" fmla="*/ 126 h 140"/>
              <a:gd name="T30" fmla="*/ 48 w 88"/>
              <a:gd name="T31" fmla="*/ 140 h 140"/>
              <a:gd name="T32" fmla="*/ 29 w 88"/>
              <a:gd name="T33" fmla="*/ 136 h 140"/>
              <a:gd name="T34" fmla="*/ 16 w 88"/>
              <a:gd name="T35" fmla="*/ 123 h 140"/>
              <a:gd name="T36" fmla="*/ 16 w 88"/>
              <a:gd name="T37" fmla="*/ 138 h 140"/>
              <a:gd name="T38" fmla="*/ 0 w 88"/>
              <a:gd name="T39" fmla="*/ 138 h 140"/>
              <a:gd name="T40" fmla="*/ 0 w 88"/>
              <a:gd name="T41" fmla="*/ 0 h 140"/>
              <a:gd name="T42" fmla="*/ 16 w 88"/>
              <a:gd name="T43" fmla="*/ 0 h 140"/>
              <a:gd name="T44" fmla="*/ 16 w 88"/>
              <a:gd name="T45" fmla="*/ 53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8" h="140">
                <a:moveTo>
                  <a:pt x="71" y="88"/>
                </a:moveTo>
                <a:cubicBezTo>
                  <a:pt x="71" y="76"/>
                  <a:pt x="69" y="67"/>
                  <a:pt x="64" y="60"/>
                </a:cubicBezTo>
                <a:cubicBezTo>
                  <a:pt x="59" y="53"/>
                  <a:pt x="52" y="50"/>
                  <a:pt x="44" y="50"/>
                </a:cubicBezTo>
                <a:cubicBezTo>
                  <a:pt x="35" y="50"/>
                  <a:pt x="28" y="53"/>
                  <a:pt x="23" y="60"/>
                </a:cubicBezTo>
                <a:cubicBezTo>
                  <a:pt x="18" y="67"/>
                  <a:pt x="16" y="76"/>
                  <a:pt x="16" y="88"/>
                </a:cubicBezTo>
                <a:cubicBezTo>
                  <a:pt x="16" y="100"/>
                  <a:pt x="18" y="109"/>
                  <a:pt x="23" y="116"/>
                </a:cubicBezTo>
                <a:cubicBezTo>
                  <a:pt x="28" y="123"/>
                  <a:pt x="35" y="126"/>
                  <a:pt x="44" y="126"/>
                </a:cubicBezTo>
                <a:cubicBezTo>
                  <a:pt x="52" y="126"/>
                  <a:pt x="59" y="123"/>
                  <a:pt x="64" y="116"/>
                </a:cubicBezTo>
                <a:cubicBezTo>
                  <a:pt x="69" y="109"/>
                  <a:pt x="71" y="100"/>
                  <a:pt x="71" y="88"/>
                </a:cubicBezTo>
                <a:close/>
                <a:moveTo>
                  <a:pt x="16" y="53"/>
                </a:moveTo>
                <a:cubicBezTo>
                  <a:pt x="19" y="48"/>
                  <a:pt x="24" y="43"/>
                  <a:pt x="29" y="40"/>
                </a:cubicBezTo>
                <a:cubicBezTo>
                  <a:pt x="34" y="37"/>
                  <a:pt x="40" y="36"/>
                  <a:pt x="48" y="36"/>
                </a:cubicBezTo>
                <a:cubicBezTo>
                  <a:pt x="60" y="36"/>
                  <a:pt x="69" y="41"/>
                  <a:pt x="77" y="50"/>
                </a:cubicBezTo>
                <a:cubicBezTo>
                  <a:pt x="84" y="60"/>
                  <a:pt x="88" y="72"/>
                  <a:pt x="88" y="88"/>
                </a:cubicBezTo>
                <a:cubicBezTo>
                  <a:pt x="88" y="104"/>
                  <a:pt x="84" y="116"/>
                  <a:pt x="77" y="126"/>
                </a:cubicBezTo>
                <a:cubicBezTo>
                  <a:pt x="69" y="135"/>
                  <a:pt x="60" y="140"/>
                  <a:pt x="48" y="140"/>
                </a:cubicBezTo>
                <a:cubicBezTo>
                  <a:pt x="40" y="140"/>
                  <a:pt x="34" y="139"/>
                  <a:pt x="29" y="136"/>
                </a:cubicBezTo>
                <a:cubicBezTo>
                  <a:pt x="24" y="133"/>
                  <a:pt x="19" y="129"/>
                  <a:pt x="16" y="123"/>
                </a:cubicBezTo>
                <a:lnTo>
                  <a:pt x="16" y="138"/>
                </a:lnTo>
                <a:lnTo>
                  <a:pt x="0" y="138"/>
                </a:lnTo>
                <a:lnTo>
                  <a:pt x="0" y="0"/>
                </a:lnTo>
                <a:lnTo>
                  <a:pt x="16" y="0"/>
                </a:lnTo>
                <a:lnTo>
                  <a:pt x="16" y="5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23">
            <a:extLst>
              <a:ext uri="{FF2B5EF4-FFF2-40B4-BE49-F238E27FC236}">
                <a16:creationId xmlns:a16="http://schemas.microsoft.com/office/drawing/2014/main" id="{38A89E72-34C8-4DBD-AEF2-1814585296EA}"/>
              </a:ext>
            </a:extLst>
          </p:cNvPr>
          <p:cNvSpPr>
            <a:spLocks noEditPoints="1"/>
          </p:cNvSpPr>
          <p:nvPr/>
        </p:nvSpPr>
        <p:spPr bwMode="auto">
          <a:xfrm>
            <a:off x="3216721" y="2935671"/>
            <a:ext cx="138082" cy="60254"/>
          </a:xfrm>
          <a:custGeom>
            <a:avLst/>
            <a:gdLst>
              <a:gd name="T0" fmla="*/ 0 w 114"/>
              <a:gd name="T1" fmla="*/ 0 h 51"/>
              <a:gd name="T2" fmla="*/ 114 w 114"/>
              <a:gd name="T3" fmla="*/ 0 h 51"/>
              <a:gd name="T4" fmla="*/ 114 w 114"/>
              <a:gd name="T5" fmla="*/ 15 h 51"/>
              <a:gd name="T6" fmla="*/ 0 w 114"/>
              <a:gd name="T7" fmla="*/ 15 h 51"/>
              <a:gd name="T8" fmla="*/ 0 w 114"/>
              <a:gd name="T9" fmla="*/ 0 h 51"/>
              <a:gd name="T10" fmla="*/ 0 w 114"/>
              <a:gd name="T11" fmla="*/ 36 h 51"/>
              <a:gd name="T12" fmla="*/ 114 w 114"/>
              <a:gd name="T13" fmla="*/ 36 h 51"/>
              <a:gd name="T14" fmla="*/ 114 w 114"/>
              <a:gd name="T15" fmla="*/ 51 h 51"/>
              <a:gd name="T16" fmla="*/ 0 w 114"/>
              <a:gd name="T17" fmla="*/ 51 h 51"/>
              <a:gd name="T18" fmla="*/ 0 w 114"/>
              <a:gd name="T19" fmla="*/ 36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4" h="51">
                <a:moveTo>
                  <a:pt x="0" y="0"/>
                </a:moveTo>
                <a:lnTo>
                  <a:pt x="114" y="0"/>
                </a:lnTo>
                <a:lnTo>
                  <a:pt x="114" y="15"/>
                </a:lnTo>
                <a:lnTo>
                  <a:pt x="0" y="15"/>
                </a:lnTo>
                <a:lnTo>
                  <a:pt x="0" y="0"/>
                </a:lnTo>
                <a:close/>
                <a:moveTo>
                  <a:pt x="0" y="36"/>
                </a:moveTo>
                <a:lnTo>
                  <a:pt x="114" y="36"/>
                </a:lnTo>
                <a:lnTo>
                  <a:pt x="114" y="51"/>
                </a:lnTo>
                <a:lnTo>
                  <a:pt x="0" y="51"/>
                </a:lnTo>
                <a:lnTo>
                  <a:pt x="0" y="3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24">
            <a:extLst>
              <a:ext uri="{FF2B5EF4-FFF2-40B4-BE49-F238E27FC236}">
                <a16:creationId xmlns:a16="http://schemas.microsoft.com/office/drawing/2014/main" id="{0684A63F-5BE6-496F-BE81-828F00085F43}"/>
              </a:ext>
            </a:extLst>
          </p:cNvPr>
          <p:cNvSpPr>
            <a:spLocks noEditPoints="1"/>
          </p:cNvSpPr>
          <p:nvPr/>
        </p:nvSpPr>
        <p:spPr bwMode="auto">
          <a:xfrm>
            <a:off x="3460248" y="2913077"/>
            <a:ext cx="100423" cy="125529"/>
          </a:xfrm>
          <a:custGeom>
            <a:avLst/>
            <a:gdLst>
              <a:gd name="T0" fmla="*/ 52 w 84"/>
              <a:gd name="T1" fmla="*/ 52 h 104"/>
              <a:gd name="T2" fmla="*/ 24 w 84"/>
              <a:gd name="T3" fmla="*/ 56 h 104"/>
              <a:gd name="T4" fmla="*/ 17 w 84"/>
              <a:gd name="T5" fmla="*/ 72 h 104"/>
              <a:gd name="T6" fmla="*/ 22 w 84"/>
              <a:gd name="T7" fmla="*/ 85 h 104"/>
              <a:gd name="T8" fmla="*/ 38 w 84"/>
              <a:gd name="T9" fmla="*/ 90 h 104"/>
              <a:gd name="T10" fmla="*/ 60 w 84"/>
              <a:gd name="T11" fmla="*/ 81 h 104"/>
              <a:gd name="T12" fmla="*/ 68 w 84"/>
              <a:gd name="T13" fmla="*/ 55 h 104"/>
              <a:gd name="T14" fmla="*/ 68 w 84"/>
              <a:gd name="T15" fmla="*/ 52 h 104"/>
              <a:gd name="T16" fmla="*/ 52 w 84"/>
              <a:gd name="T17" fmla="*/ 52 h 104"/>
              <a:gd name="T18" fmla="*/ 84 w 84"/>
              <a:gd name="T19" fmla="*/ 45 h 104"/>
              <a:gd name="T20" fmla="*/ 84 w 84"/>
              <a:gd name="T21" fmla="*/ 102 h 104"/>
              <a:gd name="T22" fmla="*/ 68 w 84"/>
              <a:gd name="T23" fmla="*/ 102 h 104"/>
              <a:gd name="T24" fmla="*/ 68 w 84"/>
              <a:gd name="T25" fmla="*/ 86 h 104"/>
              <a:gd name="T26" fmla="*/ 54 w 84"/>
              <a:gd name="T27" fmla="*/ 100 h 104"/>
              <a:gd name="T28" fmla="*/ 34 w 84"/>
              <a:gd name="T29" fmla="*/ 104 h 104"/>
              <a:gd name="T30" fmla="*/ 9 w 84"/>
              <a:gd name="T31" fmla="*/ 96 h 104"/>
              <a:gd name="T32" fmla="*/ 0 w 84"/>
              <a:gd name="T33" fmla="*/ 73 h 104"/>
              <a:gd name="T34" fmla="*/ 11 w 84"/>
              <a:gd name="T35" fmla="*/ 47 h 104"/>
              <a:gd name="T36" fmla="*/ 45 w 84"/>
              <a:gd name="T37" fmla="*/ 39 h 104"/>
              <a:gd name="T38" fmla="*/ 68 w 84"/>
              <a:gd name="T39" fmla="*/ 39 h 104"/>
              <a:gd name="T40" fmla="*/ 68 w 84"/>
              <a:gd name="T41" fmla="*/ 37 h 104"/>
              <a:gd name="T42" fmla="*/ 60 w 84"/>
              <a:gd name="T43" fmla="*/ 20 h 104"/>
              <a:gd name="T44" fmla="*/ 40 w 84"/>
              <a:gd name="T45" fmla="*/ 14 h 104"/>
              <a:gd name="T46" fmla="*/ 23 w 84"/>
              <a:gd name="T47" fmla="*/ 16 h 104"/>
              <a:gd name="T48" fmla="*/ 8 w 84"/>
              <a:gd name="T49" fmla="*/ 22 h 104"/>
              <a:gd name="T50" fmla="*/ 8 w 84"/>
              <a:gd name="T51" fmla="*/ 7 h 104"/>
              <a:gd name="T52" fmla="*/ 25 w 84"/>
              <a:gd name="T53" fmla="*/ 2 h 104"/>
              <a:gd name="T54" fmla="*/ 41 w 84"/>
              <a:gd name="T55" fmla="*/ 0 h 104"/>
              <a:gd name="T56" fmla="*/ 73 w 84"/>
              <a:gd name="T57" fmla="*/ 11 h 104"/>
              <a:gd name="T58" fmla="*/ 84 w 84"/>
              <a:gd name="T59" fmla="*/ 45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4" h="104">
                <a:moveTo>
                  <a:pt x="52" y="52"/>
                </a:moveTo>
                <a:cubicBezTo>
                  <a:pt x="38" y="52"/>
                  <a:pt x="29" y="53"/>
                  <a:pt x="24" y="56"/>
                </a:cubicBezTo>
                <a:cubicBezTo>
                  <a:pt x="19" y="59"/>
                  <a:pt x="17" y="64"/>
                  <a:pt x="17" y="72"/>
                </a:cubicBezTo>
                <a:cubicBezTo>
                  <a:pt x="17" y="77"/>
                  <a:pt x="19" y="82"/>
                  <a:pt x="22" y="85"/>
                </a:cubicBezTo>
                <a:cubicBezTo>
                  <a:pt x="26" y="89"/>
                  <a:pt x="31" y="90"/>
                  <a:pt x="38" y="90"/>
                </a:cubicBezTo>
                <a:cubicBezTo>
                  <a:pt x="47" y="90"/>
                  <a:pt x="54" y="87"/>
                  <a:pt x="60" y="81"/>
                </a:cubicBezTo>
                <a:cubicBezTo>
                  <a:pt x="65" y="74"/>
                  <a:pt x="68" y="66"/>
                  <a:pt x="68" y="55"/>
                </a:cubicBezTo>
                <a:lnTo>
                  <a:pt x="68" y="52"/>
                </a:lnTo>
                <a:lnTo>
                  <a:pt x="52" y="52"/>
                </a:lnTo>
                <a:close/>
                <a:moveTo>
                  <a:pt x="84" y="45"/>
                </a:moveTo>
                <a:lnTo>
                  <a:pt x="84" y="102"/>
                </a:lnTo>
                <a:lnTo>
                  <a:pt x="68" y="102"/>
                </a:lnTo>
                <a:lnTo>
                  <a:pt x="68" y="86"/>
                </a:lnTo>
                <a:cubicBezTo>
                  <a:pt x="64" y="92"/>
                  <a:pt x="59" y="97"/>
                  <a:pt x="54" y="100"/>
                </a:cubicBezTo>
                <a:cubicBezTo>
                  <a:pt x="48" y="103"/>
                  <a:pt x="42" y="104"/>
                  <a:pt x="34" y="104"/>
                </a:cubicBezTo>
                <a:cubicBezTo>
                  <a:pt x="23" y="104"/>
                  <a:pt x="15" y="101"/>
                  <a:pt x="9" y="96"/>
                </a:cubicBezTo>
                <a:cubicBezTo>
                  <a:pt x="3" y="90"/>
                  <a:pt x="0" y="82"/>
                  <a:pt x="0" y="73"/>
                </a:cubicBezTo>
                <a:cubicBezTo>
                  <a:pt x="0" y="61"/>
                  <a:pt x="4" y="53"/>
                  <a:pt x="11" y="47"/>
                </a:cubicBezTo>
                <a:cubicBezTo>
                  <a:pt x="19" y="42"/>
                  <a:pt x="30" y="39"/>
                  <a:pt x="45" y="39"/>
                </a:cubicBezTo>
                <a:lnTo>
                  <a:pt x="68" y="39"/>
                </a:lnTo>
                <a:lnTo>
                  <a:pt x="68" y="37"/>
                </a:lnTo>
                <a:cubicBezTo>
                  <a:pt x="68" y="30"/>
                  <a:pt x="65" y="24"/>
                  <a:pt x="60" y="20"/>
                </a:cubicBezTo>
                <a:cubicBezTo>
                  <a:pt x="55" y="16"/>
                  <a:pt x="49" y="14"/>
                  <a:pt x="40" y="14"/>
                </a:cubicBezTo>
                <a:cubicBezTo>
                  <a:pt x="34" y="14"/>
                  <a:pt x="28" y="14"/>
                  <a:pt x="23" y="16"/>
                </a:cubicBezTo>
                <a:cubicBezTo>
                  <a:pt x="18" y="17"/>
                  <a:pt x="13" y="19"/>
                  <a:pt x="8" y="22"/>
                </a:cubicBezTo>
                <a:lnTo>
                  <a:pt x="8" y="7"/>
                </a:lnTo>
                <a:cubicBezTo>
                  <a:pt x="14" y="5"/>
                  <a:pt x="19" y="3"/>
                  <a:pt x="25" y="2"/>
                </a:cubicBezTo>
                <a:cubicBezTo>
                  <a:pt x="31" y="1"/>
                  <a:pt x="36" y="0"/>
                  <a:pt x="41" y="0"/>
                </a:cubicBezTo>
                <a:cubicBezTo>
                  <a:pt x="56" y="0"/>
                  <a:pt x="66" y="4"/>
                  <a:pt x="73" y="11"/>
                </a:cubicBezTo>
                <a:cubicBezTo>
                  <a:pt x="81" y="19"/>
                  <a:pt x="84" y="30"/>
                  <a:pt x="84" y="4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25">
            <a:extLst>
              <a:ext uri="{FF2B5EF4-FFF2-40B4-BE49-F238E27FC236}">
                <a16:creationId xmlns:a16="http://schemas.microsoft.com/office/drawing/2014/main" id="{DF7A3D4B-05E0-4313-8002-BB46963FB9CA}"/>
              </a:ext>
            </a:extLst>
          </p:cNvPr>
          <p:cNvSpPr>
            <a:spLocks/>
          </p:cNvSpPr>
          <p:nvPr/>
        </p:nvSpPr>
        <p:spPr bwMode="auto">
          <a:xfrm>
            <a:off x="3673647" y="2898013"/>
            <a:ext cx="135571" cy="138082"/>
          </a:xfrm>
          <a:custGeom>
            <a:avLst/>
            <a:gdLst>
              <a:gd name="T0" fmla="*/ 64 w 113"/>
              <a:gd name="T1" fmla="*/ 0 h 114"/>
              <a:gd name="T2" fmla="*/ 64 w 113"/>
              <a:gd name="T3" fmla="*/ 49 h 114"/>
              <a:gd name="T4" fmla="*/ 113 w 113"/>
              <a:gd name="T5" fmla="*/ 49 h 114"/>
              <a:gd name="T6" fmla="*/ 113 w 113"/>
              <a:gd name="T7" fmla="*/ 64 h 114"/>
              <a:gd name="T8" fmla="*/ 64 w 113"/>
              <a:gd name="T9" fmla="*/ 64 h 114"/>
              <a:gd name="T10" fmla="*/ 64 w 113"/>
              <a:gd name="T11" fmla="*/ 114 h 114"/>
              <a:gd name="T12" fmla="*/ 49 w 113"/>
              <a:gd name="T13" fmla="*/ 114 h 114"/>
              <a:gd name="T14" fmla="*/ 49 w 113"/>
              <a:gd name="T15" fmla="*/ 64 h 114"/>
              <a:gd name="T16" fmla="*/ 0 w 113"/>
              <a:gd name="T17" fmla="*/ 64 h 114"/>
              <a:gd name="T18" fmla="*/ 0 w 113"/>
              <a:gd name="T19" fmla="*/ 49 h 114"/>
              <a:gd name="T20" fmla="*/ 49 w 113"/>
              <a:gd name="T21" fmla="*/ 49 h 114"/>
              <a:gd name="T22" fmla="*/ 49 w 113"/>
              <a:gd name="T23" fmla="*/ 0 h 114"/>
              <a:gd name="T24" fmla="*/ 64 w 113"/>
              <a:gd name="T25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" h="114">
                <a:moveTo>
                  <a:pt x="64" y="0"/>
                </a:moveTo>
                <a:lnTo>
                  <a:pt x="64" y="49"/>
                </a:lnTo>
                <a:lnTo>
                  <a:pt x="113" y="49"/>
                </a:lnTo>
                <a:lnTo>
                  <a:pt x="113" y="64"/>
                </a:lnTo>
                <a:lnTo>
                  <a:pt x="64" y="64"/>
                </a:lnTo>
                <a:lnTo>
                  <a:pt x="64" y="114"/>
                </a:lnTo>
                <a:lnTo>
                  <a:pt x="49" y="114"/>
                </a:lnTo>
                <a:lnTo>
                  <a:pt x="49" y="64"/>
                </a:lnTo>
                <a:lnTo>
                  <a:pt x="0" y="64"/>
                </a:lnTo>
                <a:lnTo>
                  <a:pt x="0" y="49"/>
                </a:lnTo>
                <a:lnTo>
                  <a:pt x="49" y="49"/>
                </a:lnTo>
                <a:lnTo>
                  <a:pt x="49" y="0"/>
                </a:lnTo>
                <a:lnTo>
                  <a:pt x="6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26">
            <a:extLst>
              <a:ext uri="{FF2B5EF4-FFF2-40B4-BE49-F238E27FC236}">
                <a16:creationId xmlns:a16="http://schemas.microsoft.com/office/drawing/2014/main" id="{E6F0BDDB-56BB-4362-9274-8A898F998163}"/>
              </a:ext>
            </a:extLst>
          </p:cNvPr>
          <p:cNvSpPr>
            <a:spLocks/>
          </p:cNvSpPr>
          <p:nvPr/>
        </p:nvSpPr>
        <p:spPr bwMode="auto">
          <a:xfrm>
            <a:off x="3919683" y="2872907"/>
            <a:ext cx="105444" cy="165698"/>
          </a:xfrm>
          <a:custGeom>
            <a:avLst/>
            <a:gdLst>
              <a:gd name="T0" fmla="*/ 59 w 87"/>
              <a:gd name="T1" fmla="*/ 63 h 137"/>
              <a:gd name="T2" fmla="*/ 79 w 87"/>
              <a:gd name="T3" fmla="*/ 75 h 137"/>
              <a:gd name="T4" fmla="*/ 87 w 87"/>
              <a:gd name="T5" fmla="*/ 96 h 137"/>
              <a:gd name="T6" fmla="*/ 73 w 87"/>
              <a:gd name="T7" fmla="*/ 126 h 137"/>
              <a:gd name="T8" fmla="*/ 35 w 87"/>
              <a:gd name="T9" fmla="*/ 137 h 137"/>
              <a:gd name="T10" fmla="*/ 18 w 87"/>
              <a:gd name="T11" fmla="*/ 135 h 137"/>
              <a:gd name="T12" fmla="*/ 0 w 87"/>
              <a:gd name="T13" fmla="*/ 131 h 137"/>
              <a:gd name="T14" fmla="*/ 0 w 87"/>
              <a:gd name="T15" fmla="*/ 113 h 137"/>
              <a:gd name="T16" fmla="*/ 16 w 87"/>
              <a:gd name="T17" fmla="*/ 120 h 137"/>
              <a:gd name="T18" fmla="*/ 34 w 87"/>
              <a:gd name="T19" fmla="*/ 122 h 137"/>
              <a:gd name="T20" fmla="*/ 60 w 87"/>
              <a:gd name="T21" fmla="*/ 115 h 137"/>
              <a:gd name="T22" fmla="*/ 69 w 87"/>
              <a:gd name="T23" fmla="*/ 96 h 137"/>
              <a:gd name="T24" fmla="*/ 61 w 87"/>
              <a:gd name="T25" fmla="*/ 78 h 137"/>
              <a:gd name="T26" fmla="*/ 38 w 87"/>
              <a:gd name="T27" fmla="*/ 71 h 137"/>
              <a:gd name="T28" fmla="*/ 23 w 87"/>
              <a:gd name="T29" fmla="*/ 71 h 137"/>
              <a:gd name="T30" fmla="*/ 23 w 87"/>
              <a:gd name="T31" fmla="*/ 57 h 137"/>
              <a:gd name="T32" fmla="*/ 39 w 87"/>
              <a:gd name="T33" fmla="*/ 57 h 137"/>
              <a:gd name="T34" fmla="*/ 59 w 87"/>
              <a:gd name="T35" fmla="*/ 51 h 137"/>
              <a:gd name="T36" fmla="*/ 66 w 87"/>
              <a:gd name="T37" fmla="*/ 36 h 137"/>
              <a:gd name="T38" fmla="*/ 59 w 87"/>
              <a:gd name="T39" fmla="*/ 21 h 137"/>
              <a:gd name="T40" fmla="*/ 38 w 87"/>
              <a:gd name="T41" fmla="*/ 15 h 137"/>
              <a:gd name="T42" fmla="*/ 22 w 87"/>
              <a:gd name="T43" fmla="*/ 17 h 137"/>
              <a:gd name="T44" fmla="*/ 4 w 87"/>
              <a:gd name="T45" fmla="*/ 22 h 137"/>
              <a:gd name="T46" fmla="*/ 4 w 87"/>
              <a:gd name="T47" fmla="*/ 6 h 137"/>
              <a:gd name="T48" fmla="*/ 23 w 87"/>
              <a:gd name="T49" fmla="*/ 1 h 137"/>
              <a:gd name="T50" fmla="*/ 40 w 87"/>
              <a:gd name="T51" fmla="*/ 0 h 137"/>
              <a:gd name="T52" fmla="*/ 72 w 87"/>
              <a:gd name="T53" fmla="*/ 9 h 137"/>
              <a:gd name="T54" fmla="*/ 84 w 87"/>
              <a:gd name="T55" fmla="*/ 34 h 137"/>
              <a:gd name="T56" fmla="*/ 77 w 87"/>
              <a:gd name="T57" fmla="*/ 53 h 137"/>
              <a:gd name="T58" fmla="*/ 59 w 87"/>
              <a:gd name="T59" fmla="*/ 63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7" h="137">
                <a:moveTo>
                  <a:pt x="59" y="63"/>
                </a:moveTo>
                <a:cubicBezTo>
                  <a:pt x="68" y="65"/>
                  <a:pt x="75" y="69"/>
                  <a:pt x="79" y="75"/>
                </a:cubicBezTo>
                <a:cubicBezTo>
                  <a:pt x="84" y="80"/>
                  <a:pt x="87" y="88"/>
                  <a:pt x="87" y="96"/>
                </a:cubicBezTo>
                <a:cubicBezTo>
                  <a:pt x="87" y="109"/>
                  <a:pt x="82" y="119"/>
                  <a:pt x="73" y="126"/>
                </a:cubicBezTo>
                <a:cubicBezTo>
                  <a:pt x="64" y="133"/>
                  <a:pt x="52" y="137"/>
                  <a:pt x="35" y="137"/>
                </a:cubicBezTo>
                <a:cubicBezTo>
                  <a:pt x="29" y="137"/>
                  <a:pt x="24" y="137"/>
                  <a:pt x="18" y="135"/>
                </a:cubicBezTo>
                <a:cubicBezTo>
                  <a:pt x="12" y="134"/>
                  <a:pt x="6" y="133"/>
                  <a:pt x="0" y="131"/>
                </a:cubicBezTo>
                <a:lnTo>
                  <a:pt x="0" y="113"/>
                </a:lnTo>
                <a:cubicBezTo>
                  <a:pt x="5" y="116"/>
                  <a:pt x="10" y="118"/>
                  <a:pt x="16" y="120"/>
                </a:cubicBezTo>
                <a:cubicBezTo>
                  <a:pt x="22" y="121"/>
                  <a:pt x="28" y="122"/>
                  <a:pt x="34" y="122"/>
                </a:cubicBezTo>
                <a:cubicBezTo>
                  <a:pt x="46" y="122"/>
                  <a:pt x="54" y="120"/>
                  <a:pt x="60" y="115"/>
                </a:cubicBezTo>
                <a:cubicBezTo>
                  <a:pt x="66" y="111"/>
                  <a:pt x="69" y="105"/>
                  <a:pt x="69" y="96"/>
                </a:cubicBezTo>
                <a:cubicBezTo>
                  <a:pt x="69" y="88"/>
                  <a:pt x="66" y="82"/>
                  <a:pt x="61" y="78"/>
                </a:cubicBezTo>
                <a:cubicBezTo>
                  <a:pt x="55" y="73"/>
                  <a:pt x="48" y="71"/>
                  <a:pt x="38" y="71"/>
                </a:cubicBezTo>
                <a:lnTo>
                  <a:pt x="23" y="71"/>
                </a:lnTo>
                <a:lnTo>
                  <a:pt x="23" y="57"/>
                </a:lnTo>
                <a:lnTo>
                  <a:pt x="39" y="57"/>
                </a:lnTo>
                <a:cubicBezTo>
                  <a:pt x="47" y="57"/>
                  <a:pt x="54" y="55"/>
                  <a:pt x="59" y="51"/>
                </a:cubicBezTo>
                <a:cubicBezTo>
                  <a:pt x="63" y="48"/>
                  <a:pt x="66" y="43"/>
                  <a:pt x="66" y="36"/>
                </a:cubicBezTo>
                <a:cubicBezTo>
                  <a:pt x="66" y="29"/>
                  <a:pt x="63" y="24"/>
                  <a:pt x="59" y="21"/>
                </a:cubicBezTo>
                <a:cubicBezTo>
                  <a:pt x="54" y="17"/>
                  <a:pt x="47" y="15"/>
                  <a:pt x="38" y="15"/>
                </a:cubicBezTo>
                <a:cubicBezTo>
                  <a:pt x="33" y="15"/>
                  <a:pt x="28" y="16"/>
                  <a:pt x="22" y="17"/>
                </a:cubicBezTo>
                <a:cubicBezTo>
                  <a:pt x="17" y="18"/>
                  <a:pt x="10" y="19"/>
                  <a:pt x="4" y="22"/>
                </a:cubicBezTo>
                <a:lnTo>
                  <a:pt x="4" y="6"/>
                </a:lnTo>
                <a:cubicBezTo>
                  <a:pt x="10" y="4"/>
                  <a:pt x="17" y="2"/>
                  <a:pt x="23" y="1"/>
                </a:cubicBezTo>
                <a:cubicBezTo>
                  <a:pt x="29" y="0"/>
                  <a:pt x="34" y="0"/>
                  <a:pt x="40" y="0"/>
                </a:cubicBezTo>
                <a:cubicBezTo>
                  <a:pt x="53" y="0"/>
                  <a:pt x="64" y="3"/>
                  <a:pt x="72" y="9"/>
                </a:cubicBezTo>
                <a:cubicBezTo>
                  <a:pt x="80" y="15"/>
                  <a:pt x="84" y="24"/>
                  <a:pt x="84" y="34"/>
                </a:cubicBezTo>
                <a:cubicBezTo>
                  <a:pt x="84" y="42"/>
                  <a:pt x="81" y="48"/>
                  <a:pt x="77" y="53"/>
                </a:cubicBezTo>
                <a:cubicBezTo>
                  <a:pt x="73" y="58"/>
                  <a:pt x="67" y="61"/>
                  <a:pt x="59" y="6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27">
            <a:extLst>
              <a:ext uri="{FF2B5EF4-FFF2-40B4-BE49-F238E27FC236}">
                <a16:creationId xmlns:a16="http://schemas.microsoft.com/office/drawing/2014/main" id="{E81CC333-78D9-42FB-9E47-F45AB8636329}"/>
              </a:ext>
            </a:extLst>
          </p:cNvPr>
          <p:cNvSpPr>
            <a:spLocks noEditPoints="1"/>
          </p:cNvSpPr>
          <p:nvPr/>
        </p:nvSpPr>
        <p:spPr bwMode="auto">
          <a:xfrm>
            <a:off x="4057764" y="2923119"/>
            <a:ext cx="32638" cy="138082"/>
          </a:xfrm>
          <a:custGeom>
            <a:avLst/>
            <a:gdLst>
              <a:gd name="T0" fmla="*/ 8 w 26"/>
              <a:gd name="T1" fmla="*/ 0 h 115"/>
              <a:gd name="T2" fmla="*/ 26 w 26"/>
              <a:gd name="T3" fmla="*/ 0 h 115"/>
              <a:gd name="T4" fmla="*/ 26 w 26"/>
              <a:gd name="T5" fmla="*/ 22 h 115"/>
              <a:gd name="T6" fmla="*/ 8 w 26"/>
              <a:gd name="T7" fmla="*/ 22 h 115"/>
              <a:gd name="T8" fmla="*/ 8 w 26"/>
              <a:gd name="T9" fmla="*/ 0 h 115"/>
              <a:gd name="T10" fmla="*/ 8 w 26"/>
              <a:gd name="T11" fmla="*/ 71 h 115"/>
              <a:gd name="T12" fmla="*/ 26 w 26"/>
              <a:gd name="T13" fmla="*/ 71 h 115"/>
              <a:gd name="T14" fmla="*/ 26 w 26"/>
              <a:gd name="T15" fmla="*/ 86 h 115"/>
              <a:gd name="T16" fmla="*/ 12 w 26"/>
              <a:gd name="T17" fmla="*/ 115 h 115"/>
              <a:gd name="T18" fmla="*/ 0 w 26"/>
              <a:gd name="T19" fmla="*/ 115 h 115"/>
              <a:gd name="T20" fmla="*/ 8 w 26"/>
              <a:gd name="T21" fmla="*/ 86 h 115"/>
              <a:gd name="T22" fmla="*/ 8 w 26"/>
              <a:gd name="T23" fmla="*/ 71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6" h="115">
                <a:moveTo>
                  <a:pt x="8" y="0"/>
                </a:moveTo>
                <a:lnTo>
                  <a:pt x="26" y="0"/>
                </a:lnTo>
                <a:lnTo>
                  <a:pt x="26" y="22"/>
                </a:lnTo>
                <a:lnTo>
                  <a:pt x="8" y="22"/>
                </a:lnTo>
                <a:lnTo>
                  <a:pt x="8" y="0"/>
                </a:lnTo>
                <a:close/>
                <a:moveTo>
                  <a:pt x="8" y="71"/>
                </a:moveTo>
                <a:lnTo>
                  <a:pt x="26" y="71"/>
                </a:lnTo>
                <a:lnTo>
                  <a:pt x="26" y="86"/>
                </a:lnTo>
                <a:lnTo>
                  <a:pt x="12" y="115"/>
                </a:lnTo>
                <a:lnTo>
                  <a:pt x="0" y="115"/>
                </a:lnTo>
                <a:lnTo>
                  <a:pt x="8" y="86"/>
                </a:lnTo>
                <a:lnTo>
                  <a:pt x="8" y="7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28">
            <a:extLst>
              <a:ext uri="{FF2B5EF4-FFF2-40B4-BE49-F238E27FC236}">
                <a16:creationId xmlns:a16="http://schemas.microsoft.com/office/drawing/2014/main" id="{5FA729B0-D2A1-4CA2-9D79-5E83FF2270DA}"/>
              </a:ext>
            </a:extLst>
          </p:cNvPr>
          <p:cNvSpPr>
            <a:spLocks/>
          </p:cNvSpPr>
          <p:nvPr/>
        </p:nvSpPr>
        <p:spPr bwMode="auto">
          <a:xfrm>
            <a:off x="2664393" y="3141540"/>
            <a:ext cx="85360" cy="203357"/>
          </a:xfrm>
          <a:custGeom>
            <a:avLst/>
            <a:gdLst>
              <a:gd name="T0" fmla="*/ 0 w 70"/>
              <a:gd name="T1" fmla="*/ 155 h 168"/>
              <a:gd name="T2" fmla="*/ 6 w 70"/>
              <a:gd name="T3" fmla="*/ 155 h 168"/>
              <a:gd name="T4" fmla="*/ 23 w 70"/>
              <a:gd name="T5" fmla="*/ 151 h 168"/>
              <a:gd name="T6" fmla="*/ 26 w 70"/>
              <a:gd name="T7" fmla="*/ 135 h 168"/>
              <a:gd name="T8" fmla="*/ 26 w 70"/>
              <a:gd name="T9" fmla="*/ 113 h 168"/>
              <a:gd name="T10" fmla="*/ 30 w 70"/>
              <a:gd name="T11" fmla="*/ 93 h 168"/>
              <a:gd name="T12" fmla="*/ 44 w 70"/>
              <a:gd name="T13" fmla="*/ 84 h 168"/>
              <a:gd name="T14" fmla="*/ 30 w 70"/>
              <a:gd name="T15" fmla="*/ 75 h 168"/>
              <a:gd name="T16" fmla="*/ 26 w 70"/>
              <a:gd name="T17" fmla="*/ 55 h 168"/>
              <a:gd name="T18" fmla="*/ 26 w 70"/>
              <a:gd name="T19" fmla="*/ 33 h 168"/>
              <a:gd name="T20" fmla="*/ 23 w 70"/>
              <a:gd name="T21" fmla="*/ 17 h 168"/>
              <a:gd name="T22" fmla="*/ 6 w 70"/>
              <a:gd name="T23" fmla="*/ 13 h 168"/>
              <a:gd name="T24" fmla="*/ 0 w 70"/>
              <a:gd name="T25" fmla="*/ 13 h 168"/>
              <a:gd name="T26" fmla="*/ 0 w 70"/>
              <a:gd name="T27" fmla="*/ 0 h 168"/>
              <a:gd name="T28" fmla="*/ 6 w 70"/>
              <a:gd name="T29" fmla="*/ 0 h 168"/>
              <a:gd name="T30" fmla="*/ 35 w 70"/>
              <a:gd name="T31" fmla="*/ 7 h 168"/>
              <a:gd name="T32" fmla="*/ 43 w 70"/>
              <a:gd name="T33" fmla="*/ 33 h 168"/>
              <a:gd name="T34" fmla="*/ 43 w 70"/>
              <a:gd name="T35" fmla="*/ 54 h 168"/>
              <a:gd name="T36" fmla="*/ 47 w 70"/>
              <a:gd name="T37" fmla="*/ 72 h 168"/>
              <a:gd name="T38" fmla="*/ 65 w 70"/>
              <a:gd name="T39" fmla="*/ 78 h 168"/>
              <a:gd name="T40" fmla="*/ 70 w 70"/>
              <a:gd name="T41" fmla="*/ 78 h 168"/>
              <a:gd name="T42" fmla="*/ 70 w 70"/>
              <a:gd name="T43" fmla="*/ 90 h 168"/>
              <a:gd name="T44" fmla="*/ 65 w 70"/>
              <a:gd name="T45" fmla="*/ 90 h 168"/>
              <a:gd name="T46" fmla="*/ 47 w 70"/>
              <a:gd name="T47" fmla="*/ 95 h 168"/>
              <a:gd name="T48" fmla="*/ 43 w 70"/>
              <a:gd name="T49" fmla="*/ 114 h 168"/>
              <a:gd name="T50" fmla="*/ 43 w 70"/>
              <a:gd name="T51" fmla="*/ 135 h 168"/>
              <a:gd name="T52" fmla="*/ 35 w 70"/>
              <a:gd name="T53" fmla="*/ 161 h 168"/>
              <a:gd name="T54" fmla="*/ 6 w 70"/>
              <a:gd name="T55" fmla="*/ 168 h 168"/>
              <a:gd name="T56" fmla="*/ 0 w 70"/>
              <a:gd name="T57" fmla="*/ 168 h 168"/>
              <a:gd name="T58" fmla="*/ 0 w 70"/>
              <a:gd name="T59" fmla="*/ 155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0" h="168">
                <a:moveTo>
                  <a:pt x="0" y="155"/>
                </a:moveTo>
                <a:lnTo>
                  <a:pt x="6" y="155"/>
                </a:lnTo>
                <a:cubicBezTo>
                  <a:pt x="15" y="155"/>
                  <a:pt x="20" y="154"/>
                  <a:pt x="23" y="151"/>
                </a:cubicBezTo>
                <a:cubicBezTo>
                  <a:pt x="25" y="149"/>
                  <a:pt x="26" y="143"/>
                  <a:pt x="26" y="135"/>
                </a:cubicBezTo>
                <a:lnTo>
                  <a:pt x="26" y="113"/>
                </a:lnTo>
                <a:cubicBezTo>
                  <a:pt x="26" y="103"/>
                  <a:pt x="28" y="97"/>
                  <a:pt x="30" y="93"/>
                </a:cubicBezTo>
                <a:cubicBezTo>
                  <a:pt x="33" y="88"/>
                  <a:pt x="38" y="85"/>
                  <a:pt x="44" y="84"/>
                </a:cubicBezTo>
                <a:cubicBezTo>
                  <a:pt x="38" y="82"/>
                  <a:pt x="33" y="80"/>
                  <a:pt x="30" y="75"/>
                </a:cubicBezTo>
                <a:cubicBezTo>
                  <a:pt x="28" y="71"/>
                  <a:pt x="26" y="64"/>
                  <a:pt x="26" y="55"/>
                </a:cubicBezTo>
                <a:lnTo>
                  <a:pt x="26" y="33"/>
                </a:lnTo>
                <a:cubicBezTo>
                  <a:pt x="26" y="25"/>
                  <a:pt x="25" y="19"/>
                  <a:pt x="23" y="17"/>
                </a:cubicBezTo>
                <a:cubicBezTo>
                  <a:pt x="20" y="14"/>
                  <a:pt x="15" y="13"/>
                  <a:pt x="6" y="13"/>
                </a:cubicBezTo>
                <a:lnTo>
                  <a:pt x="0" y="13"/>
                </a:lnTo>
                <a:lnTo>
                  <a:pt x="0" y="0"/>
                </a:lnTo>
                <a:lnTo>
                  <a:pt x="6" y="0"/>
                </a:lnTo>
                <a:cubicBezTo>
                  <a:pt x="21" y="0"/>
                  <a:pt x="30" y="3"/>
                  <a:pt x="35" y="7"/>
                </a:cubicBezTo>
                <a:cubicBezTo>
                  <a:pt x="40" y="11"/>
                  <a:pt x="43" y="20"/>
                  <a:pt x="43" y="33"/>
                </a:cubicBezTo>
                <a:lnTo>
                  <a:pt x="43" y="54"/>
                </a:lnTo>
                <a:cubicBezTo>
                  <a:pt x="43" y="63"/>
                  <a:pt x="44" y="69"/>
                  <a:pt x="47" y="72"/>
                </a:cubicBezTo>
                <a:cubicBezTo>
                  <a:pt x="51" y="76"/>
                  <a:pt x="56" y="78"/>
                  <a:pt x="65" y="78"/>
                </a:cubicBezTo>
                <a:lnTo>
                  <a:pt x="70" y="78"/>
                </a:lnTo>
                <a:lnTo>
                  <a:pt x="70" y="90"/>
                </a:lnTo>
                <a:lnTo>
                  <a:pt x="65" y="90"/>
                </a:lnTo>
                <a:cubicBezTo>
                  <a:pt x="56" y="90"/>
                  <a:pt x="51" y="92"/>
                  <a:pt x="47" y="95"/>
                </a:cubicBezTo>
                <a:cubicBezTo>
                  <a:pt x="44" y="99"/>
                  <a:pt x="43" y="105"/>
                  <a:pt x="43" y="114"/>
                </a:cubicBezTo>
                <a:lnTo>
                  <a:pt x="43" y="135"/>
                </a:lnTo>
                <a:cubicBezTo>
                  <a:pt x="43" y="148"/>
                  <a:pt x="40" y="157"/>
                  <a:pt x="35" y="161"/>
                </a:cubicBezTo>
                <a:cubicBezTo>
                  <a:pt x="30" y="165"/>
                  <a:pt x="21" y="168"/>
                  <a:pt x="6" y="168"/>
                </a:cubicBezTo>
                <a:lnTo>
                  <a:pt x="0" y="168"/>
                </a:lnTo>
                <a:lnTo>
                  <a:pt x="0" y="155"/>
                </a:lnTo>
                <a:close/>
              </a:path>
            </a:pathLst>
          </a:custGeom>
          <a:solidFill>
            <a:srgbClr val="AA4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29">
            <a:extLst>
              <a:ext uri="{FF2B5EF4-FFF2-40B4-BE49-F238E27FC236}">
                <a16:creationId xmlns:a16="http://schemas.microsoft.com/office/drawing/2014/main" id="{6C57B54F-877E-45E3-BB15-B5F6073A7788}"/>
              </a:ext>
            </a:extLst>
          </p:cNvPr>
          <p:cNvSpPr>
            <a:spLocks/>
          </p:cNvSpPr>
          <p:nvPr/>
        </p:nvSpPr>
        <p:spPr bwMode="auto">
          <a:xfrm>
            <a:off x="2581545" y="3457873"/>
            <a:ext cx="92891" cy="125529"/>
          </a:xfrm>
          <a:custGeom>
            <a:avLst/>
            <a:gdLst>
              <a:gd name="T0" fmla="*/ 78 w 78"/>
              <a:gd name="T1" fmla="*/ 6 h 104"/>
              <a:gd name="T2" fmla="*/ 78 w 78"/>
              <a:gd name="T3" fmla="*/ 22 h 104"/>
              <a:gd name="T4" fmla="*/ 64 w 78"/>
              <a:gd name="T5" fmla="*/ 16 h 104"/>
              <a:gd name="T6" fmla="*/ 50 w 78"/>
              <a:gd name="T7" fmla="*/ 14 h 104"/>
              <a:gd name="T8" fmla="*/ 26 w 78"/>
              <a:gd name="T9" fmla="*/ 24 h 104"/>
              <a:gd name="T10" fmla="*/ 17 w 78"/>
              <a:gd name="T11" fmla="*/ 52 h 104"/>
              <a:gd name="T12" fmla="*/ 26 w 78"/>
              <a:gd name="T13" fmla="*/ 80 h 104"/>
              <a:gd name="T14" fmla="*/ 50 w 78"/>
              <a:gd name="T15" fmla="*/ 90 h 104"/>
              <a:gd name="T16" fmla="*/ 64 w 78"/>
              <a:gd name="T17" fmla="*/ 89 h 104"/>
              <a:gd name="T18" fmla="*/ 78 w 78"/>
              <a:gd name="T19" fmla="*/ 83 h 104"/>
              <a:gd name="T20" fmla="*/ 78 w 78"/>
              <a:gd name="T21" fmla="*/ 98 h 104"/>
              <a:gd name="T22" fmla="*/ 64 w 78"/>
              <a:gd name="T23" fmla="*/ 103 h 104"/>
              <a:gd name="T24" fmla="*/ 49 w 78"/>
              <a:gd name="T25" fmla="*/ 104 h 104"/>
              <a:gd name="T26" fmla="*/ 13 w 78"/>
              <a:gd name="T27" fmla="*/ 90 h 104"/>
              <a:gd name="T28" fmla="*/ 0 w 78"/>
              <a:gd name="T29" fmla="*/ 52 h 104"/>
              <a:gd name="T30" fmla="*/ 13 w 78"/>
              <a:gd name="T31" fmla="*/ 14 h 104"/>
              <a:gd name="T32" fmla="*/ 50 w 78"/>
              <a:gd name="T33" fmla="*/ 0 h 104"/>
              <a:gd name="T34" fmla="*/ 64 w 78"/>
              <a:gd name="T35" fmla="*/ 2 h 104"/>
              <a:gd name="T36" fmla="*/ 78 w 78"/>
              <a:gd name="T37" fmla="*/ 6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8" h="104">
                <a:moveTo>
                  <a:pt x="78" y="6"/>
                </a:moveTo>
                <a:lnTo>
                  <a:pt x="78" y="22"/>
                </a:lnTo>
                <a:cubicBezTo>
                  <a:pt x="74" y="19"/>
                  <a:pt x="69" y="17"/>
                  <a:pt x="64" y="16"/>
                </a:cubicBezTo>
                <a:cubicBezTo>
                  <a:pt x="60" y="15"/>
                  <a:pt x="55" y="14"/>
                  <a:pt x="50" y="14"/>
                </a:cubicBezTo>
                <a:cubicBezTo>
                  <a:pt x="40" y="14"/>
                  <a:pt x="32" y="17"/>
                  <a:pt x="26" y="24"/>
                </a:cubicBezTo>
                <a:cubicBezTo>
                  <a:pt x="20" y="31"/>
                  <a:pt x="17" y="40"/>
                  <a:pt x="17" y="52"/>
                </a:cubicBezTo>
                <a:cubicBezTo>
                  <a:pt x="17" y="64"/>
                  <a:pt x="20" y="74"/>
                  <a:pt x="26" y="80"/>
                </a:cubicBezTo>
                <a:cubicBezTo>
                  <a:pt x="32" y="87"/>
                  <a:pt x="40" y="90"/>
                  <a:pt x="50" y="90"/>
                </a:cubicBezTo>
                <a:cubicBezTo>
                  <a:pt x="55" y="90"/>
                  <a:pt x="60" y="90"/>
                  <a:pt x="64" y="89"/>
                </a:cubicBezTo>
                <a:cubicBezTo>
                  <a:pt x="69" y="87"/>
                  <a:pt x="74" y="85"/>
                  <a:pt x="78" y="83"/>
                </a:cubicBezTo>
                <a:lnTo>
                  <a:pt x="78" y="98"/>
                </a:lnTo>
                <a:cubicBezTo>
                  <a:pt x="74" y="100"/>
                  <a:pt x="69" y="102"/>
                  <a:pt x="64" y="103"/>
                </a:cubicBezTo>
                <a:cubicBezTo>
                  <a:pt x="59" y="104"/>
                  <a:pt x="54" y="104"/>
                  <a:pt x="49" y="104"/>
                </a:cubicBezTo>
                <a:cubicBezTo>
                  <a:pt x="34" y="104"/>
                  <a:pt x="22" y="100"/>
                  <a:pt x="13" y="90"/>
                </a:cubicBezTo>
                <a:cubicBezTo>
                  <a:pt x="4" y="81"/>
                  <a:pt x="0" y="68"/>
                  <a:pt x="0" y="52"/>
                </a:cubicBezTo>
                <a:cubicBezTo>
                  <a:pt x="0" y="36"/>
                  <a:pt x="4" y="23"/>
                  <a:pt x="13" y="14"/>
                </a:cubicBezTo>
                <a:cubicBezTo>
                  <a:pt x="22" y="5"/>
                  <a:pt x="34" y="0"/>
                  <a:pt x="50" y="0"/>
                </a:cubicBezTo>
                <a:cubicBezTo>
                  <a:pt x="55" y="0"/>
                  <a:pt x="60" y="1"/>
                  <a:pt x="64" y="2"/>
                </a:cubicBezTo>
                <a:cubicBezTo>
                  <a:pt x="69" y="3"/>
                  <a:pt x="74" y="4"/>
                  <a:pt x="78" y="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30">
            <a:extLst>
              <a:ext uri="{FF2B5EF4-FFF2-40B4-BE49-F238E27FC236}">
                <a16:creationId xmlns:a16="http://schemas.microsoft.com/office/drawing/2014/main" id="{EB97512D-D361-4B66-B95F-3D03C9FF182E}"/>
              </a:ext>
            </a:extLst>
          </p:cNvPr>
          <p:cNvSpPr>
            <a:spLocks noEditPoints="1"/>
          </p:cNvSpPr>
          <p:nvPr/>
        </p:nvSpPr>
        <p:spPr bwMode="auto">
          <a:xfrm>
            <a:off x="2782391" y="3480467"/>
            <a:ext cx="135571" cy="62764"/>
          </a:xfrm>
          <a:custGeom>
            <a:avLst/>
            <a:gdLst>
              <a:gd name="T0" fmla="*/ 0 w 113"/>
              <a:gd name="T1" fmla="*/ 0 h 51"/>
              <a:gd name="T2" fmla="*/ 113 w 113"/>
              <a:gd name="T3" fmla="*/ 0 h 51"/>
              <a:gd name="T4" fmla="*/ 113 w 113"/>
              <a:gd name="T5" fmla="*/ 15 h 51"/>
              <a:gd name="T6" fmla="*/ 0 w 113"/>
              <a:gd name="T7" fmla="*/ 15 h 51"/>
              <a:gd name="T8" fmla="*/ 0 w 113"/>
              <a:gd name="T9" fmla="*/ 0 h 51"/>
              <a:gd name="T10" fmla="*/ 0 w 113"/>
              <a:gd name="T11" fmla="*/ 36 h 51"/>
              <a:gd name="T12" fmla="*/ 113 w 113"/>
              <a:gd name="T13" fmla="*/ 36 h 51"/>
              <a:gd name="T14" fmla="*/ 113 w 113"/>
              <a:gd name="T15" fmla="*/ 51 h 51"/>
              <a:gd name="T16" fmla="*/ 0 w 113"/>
              <a:gd name="T17" fmla="*/ 51 h 51"/>
              <a:gd name="T18" fmla="*/ 0 w 113"/>
              <a:gd name="T19" fmla="*/ 36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3" h="51">
                <a:moveTo>
                  <a:pt x="0" y="0"/>
                </a:moveTo>
                <a:lnTo>
                  <a:pt x="113" y="0"/>
                </a:lnTo>
                <a:lnTo>
                  <a:pt x="113" y="15"/>
                </a:lnTo>
                <a:lnTo>
                  <a:pt x="0" y="15"/>
                </a:lnTo>
                <a:lnTo>
                  <a:pt x="0" y="0"/>
                </a:lnTo>
                <a:close/>
                <a:moveTo>
                  <a:pt x="0" y="36"/>
                </a:moveTo>
                <a:lnTo>
                  <a:pt x="113" y="36"/>
                </a:lnTo>
                <a:lnTo>
                  <a:pt x="113" y="51"/>
                </a:lnTo>
                <a:lnTo>
                  <a:pt x="0" y="51"/>
                </a:lnTo>
                <a:lnTo>
                  <a:pt x="0" y="3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31">
            <a:extLst>
              <a:ext uri="{FF2B5EF4-FFF2-40B4-BE49-F238E27FC236}">
                <a16:creationId xmlns:a16="http://schemas.microsoft.com/office/drawing/2014/main" id="{86253617-0275-42A6-8642-B6C83868E14B}"/>
              </a:ext>
            </a:extLst>
          </p:cNvPr>
          <p:cNvSpPr>
            <a:spLocks noEditPoints="1"/>
          </p:cNvSpPr>
          <p:nvPr/>
        </p:nvSpPr>
        <p:spPr bwMode="auto">
          <a:xfrm>
            <a:off x="3030938" y="3415193"/>
            <a:ext cx="105444" cy="168209"/>
          </a:xfrm>
          <a:custGeom>
            <a:avLst/>
            <a:gdLst>
              <a:gd name="T0" fmla="*/ 72 w 89"/>
              <a:gd name="T1" fmla="*/ 88 h 140"/>
              <a:gd name="T2" fmla="*/ 65 w 89"/>
              <a:gd name="T3" fmla="*/ 60 h 140"/>
              <a:gd name="T4" fmla="*/ 45 w 89"/>
              <a:gd name="T5" fmla="*/ 50 h 140"/>
              <a:gd name="T6" fmla="*/ 24 w 89"/>
              <a:gd name="T7" fmla="*/ 60 h 140"/>
              <a:gd name="T8" fmla="*/ 17 w 89"/>
              <a:gd name="T9" fmla="*/ 88 h 140"/>
              <a:gd name="T10" fmla="*/ 24 w 89"/>
              <a:gd name="T11" fmla="*/ 116 h 140"/>
              <a:gd name="T12" fmla="*/ 45 w 89"/>
              <a:gd name="T13" fmla="*/ 127 h 140"/>
              <a:gd name="T14" fmla="*/ 65 w 89"/>
              <a:gd name="T15" fmla="*/ 116 h 140"/>
              <a:gd name="T16" fmla="*/ 72 w 89"/>
              <a:gd name="T17" fmla="*/ 88 h 140"/>
              <a:gd name="T18" fmla="*/ 17 w 89"/>
              <a:gd name="T19" fmla="*/ 54 h 140"/>
              <a:gd name="T20" fmla="*/ 30 w 89"/>
              <a:gd name="T21" fmla="*/ 40 h 140"/>
              <a:gd name="T22" fmla="*/ 49 w 89"/>
              <a:gd name="T23" fmla="*/ 36 h 140"/>
              <a:gd name="T24" fmla="*/ 78 w 89"/>
              <a:gd name="T25" fmla="*/ 50 h 140"/>
              <a:gd name="T26" fmla="*/ 89 w 89"/>
              <a:gd name="T27" fmla="*/ 88 h 140"/>
              <a:gd name="T28" fmla="*/ 78 w 89"/>
              <a:gd name="T29" fmla="*/ 126 h 140"/>
              <a:gd name="T30" fmla="*/ 49 w 89"/>
              <a:gd name="T31" fmla="*/ 140 h 140"/>
              <a:gd name="T32" fmla="*/ 30 w 89"/>
              <a:gd name="T33" fmla="*/ 136 h 140"/>
              <a:gd name="T34" fmla="*/ 17 w 89"/>
              <a:gd name="T35" fmla="*/ 123 h 140"/>
              <a:gd name="T36" fmla="*/ 17 w 89"/>
              <a:gd name="T37" fmla="*/ 138 h 140"/>
              <a:gd name="T38" fmla="*/ 0 w 89"/>
              <a:gd name="T39" fmla="*/ 138 h 140"/>
              <a:gd name="T40" fmla="*/ 0 w 89"/>
              <a:gd name="T41" fmla="*/ 0 h 140"/>
              <a:gd name="T42" fmla="*/ 17 w 89"/>
              <a:gd name="T43" fmla="*/ 0 h 140"/>
              <a:gd name="T44" fmla="*/ 17 w 89"/>
              <a:gd name="T45" fmla="*/ 54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9" h="140">
                <a:moveTo>
                  <a:pt x="72" y="88"/>
                </a:moveTo>
                <a:cubicBezTo>
                  <a:pt x="72" y="76"/>
                  <a:pt x="70" y="67"/>
                  <a:pt x="65" y="60"/>
                </a:cubicBezTo>
                <a:cubicBezTo>
                  <a:pt x="60" y="53"/>
                  <a:pt x="53" y="50"/>
                  <a:pt x="45" y="50"/>
                </a:cubicBezTo>
                <a:cubicBezTo>
                  <a:pt x="36" y="50"/>
                  <a:pt x="29" y="53"/>
                  <a:pt x="24" y="60"/>
                </a:cubicBezTo>
                <a:cubicBezTo>
                  <a:pt x="19" y="67"/>
                  <a:pt x="17" y="76"/>
                  <a:pt x="17" y="88"/>
                </a:cubicBezTo>
                <a:cubicBezTo>
                  <a:pt x="17" y="100"/>
                  <a:pt x="19" y="110"/>
                  <a:pt x="24" y="116"/>
                </a:cubicBezTo>
                <a:cubicBezTo>
                  <a:pt x="29" y="123"/>
                  <a:pt x="36" y="127"/>
                  <a:pt x="45" y="127"/>
                </a:cubicBezTo>
                <a:cubicBezTo>
                  <a:pt x="53" y="127"/>
                  <a:pt x="60" y="123"/>
                  <a:pt x="65" y="116"/>
                </a:cubicBezTo>
                <a:cubicBezTo>
                  <a:pt x="70" y="110"/>
                  <a:pt x="72" y="100"/>
                  <a:pt x="72" y="88"/>
                </a:cubicBezTo>
                <a:close/>
                <a:moveTo>
                  <a:pt x="17" y="54"/>
                </a:moveTo>
                <a:cubicBezTo>
                  <a:pt x="20" y="48"/>
                  <a:pt x="25" y="43"/>
                  <a:pt x="30" y="40"/>
                </a:cubicBezTo>
                <a:cubicBezTo>
                  <a:pt x="35" y="38"/>
                  <a:pt x="41" y="36"/>
                  <a:pt x="49" y="36"/>
                </a:cubicBezTo>
                <a:cubicBezTo>
                  <a:pt x="61" y="36"/>
                  <a:pt x="70" y="41"/>
                  <a:pt x="78" y="50"/>
                </a:cubicBezTo>
                <a:cubicBezTo>
                  <a:pt x="85" y="60"/>
                  <a:pt x="89" y="73"/>
                  <a:pt x="89" y="88"/>
                </a:cubicBezTo>
                <a:cubicBezTo>
                  <a:pt x="89" y="104"/>
                  <a:pt x="85" y="116"/>
                  <a:pt x="78" y="126"/>
                </a:cubicBezTo>
                <a:cubicBezTo>
                  <a:pt x="70" y="135"/>
                  <a:pt x="61" y="140"/>
                  <a:pt x="49" y="140"/>
                </a:cubicBezTo>
                <a:cubicBezTo>
                  <a:pt x="41" y="140"/>
                  <a:pt x="35" y="139"/>
                  <a:pt x="30" y="136"/>
                </a:cubicBezTo>
                <a:cubicBezTo>
                  <a:pt x="25" y="133"/>
                  <a:pt x="20" y="129"/>
                  <a:pt x="17" y="123"/>
                </a:cubicBezTo>
                <a:lnTo>
                  <a:pt x="17" y="138"/>
                </a:lnTo>
                <a:lnTo>
                  <a:pt x="0" y="138"/>
                </a:lnTo>
                <a:lnTo>
                  <a:pt x="0" y="0"/>
                </a:lnTo>
                <a:lnTo>
                  <a:pt x="17" y="0"/>
                </a:lnTo>
                <a:lnTo>
                  <a:pt x="17" y="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32">
            <a:extLst>
              <a:ext uri="{FF2B5EF4-FFF2-40B4-BE49-F238E27FC236}">
                <a16:creationId xmlns:a16="http://schemas.microsoft.com/office/drawing/2014/main" id="{73F800B6-063D-4D9B-96A5-4BE04343BC78}"/>
              </a:ext>
            </a:extLst>
          </p:cNvPr>
          <p:cNvSpPr>
            <a:spLocks/>
          </p:cNvSpPr>
          <p:nvPr/>
        </p:nvSpPr>
        <p:spPr bwMode="auto">
          <a:xfrm>
            <a:off x="3226763" y="3417703"/>
            <a:ext cx="95402" cy="100423"/>
          </a:xfrm>
          <a:custGeom>
            <a:avLst/>
            <a:gdLst>
              <a:gd name="T0" fmla="*/ 80 w 80"/>
              <a:gd name="T1" fmla="*/ 24 h 83"/>
              <a:gd name="T2" fmla="*/ 48 w 80"/>
              <a:gd name="T3" fmla="*/ 41 h 83"/>
              <a:gd name="T4" fmla="*/ 80 w 80"/>
              <a:gd name="T5" fmla="*/ 59 h 83"/>
              <a:gd name="T6" fmla="*/ 75 w 80"/>
              <a:gd name="T7" fmla="*/ 67 h 83"/>
              <a:gd name="T8" fmla="*/ 45 w 80"/>
              <a:gd name="T9" fmla="*/ 49 h 83"/>
              <a:gd name="T10" fmla="*/ 45 w 80"/>
              <a:gd name="T11" fmla="*/ 83 h 83"/>
              <a:gd name="T12" fmla="*/ 35 w 80"/>
              <a:gd name="T13" fmla="*/ 83 h 83"/>
              <a:gd name="T14" fmla="*/ 35 w 80"/>
              <a:gd name="T15" fmla="*/ 49 h 83"/>
              <a:gd name="T16" fmla="*/ 5 w 80"/>
              <a:gd name="T17" fmla="*/ 67 h 83"/>
              <a:gd name="T18" fmla="*/ 0 w 80"/>
              <a:gd name="T19" fmla="*/ 59 h 83"/>
              <a:gd name="T20" fmla="*/ 32 w 80"/>
              <a:gd name="T21" fmla="*/ 41 h 83"/>
              <a:gd name="T22" fmla="*/ 0 w 80"/>
              <a:gd name="T23" fmla="*/ 24 h 83"/>
              <a:gd name="T24" fmla="*/ 5 w 80"/>
              <a:gd name="T25" fmla="*/ 16 h 83"/>
              <a:gd name="T26" fmla="*/ 35 w 80"/>
              <a:gd name="T27" fmla="*/ 33 h 83"/>
              <a:gd name="T28" fmla="*/ 35 w 80"/>
              <a:gd name="T29" fmla="*/ 0 h 83"/>
              <a:gd name="T30" fmla="*/ 45 w 80"/>
              <a:gd name="T31" fmla="*/ 0 h 83"/>
              <a:gd name="T32" fmla="*/ 45 w 80"/>
              <a:gd name="T33" fmla="*/ 33 h 83"/>
              <a:gd name="T34" fmla="*/ 75 w 80"/>
              <a:gd name="T35" fmla="*/ 16 h 83"/>
              <a:gd name="T36" fmla="*/ 80 w 80"/>
              <a:gd name="T37" fmla="*/ 24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0" h="83">
                <a:moveTo>
                  <a:pt x="80" y="24"/>
                </a:moveTo>
                <a:lnTo>
                  <a:pt x="48" y="41"/>
                </a:lnTo>
                <a:lnTo>
                  <a:pt x="80" y="59"/>
                </a:lnTo>
                <a:lnTo>
                  <a:pt x="75" y="67"/>
                </a:lnTo>
                <a:lnTo>
                  <a:pt x="45" y="49"/>
                </a:lnTo>
                <a:lnTo>
                  <a:pt x="45" y="83"/>
                </a:lnTo>
                <a:lnTo>
                  <a:pt x="35" y="83"/>
                </a:lnTo>
                <a:lnTo>
                  <a:pt x="35" y="49"/>
                </a:lnTo>
                <a:lnTo>
                  <a:pt x="5" y="67"/>
                </a:lnTo>
                <a:lnTo>
                  <a:pt x="0" y="59"/>
                </a:lnTo>
                <a:lnTo>
                  <a:pt x="32" y="41"/>
                </a:lnTo>
                <a:lnTo>
                  <a:pt x="0" y="24"/>
                </a:lnTo>
                <a:lnTo>
                  <a:pt x="5" y="16"/>
                </a:lnTo>
                <a:lnTo>
                  <a:pt x="35" y="33"/>
                </a:lnTo>
                <a:lnTo>
                  <a:pt x="35" y="0"/>
                </a:lnTo>
                <a:lnTo>
                  <a:pt x="45" y="0"/>
                </a:lnTo>
                <a:lnTo>
                  <a:pt x="45" y="33"/>
                </a:lnTo>
                <a:lnTo>
                  <a:pt x="75" y="16"/>
                </a:lnTo>
                <a:lnTo>
                  <a:pt x="80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33">
            <a:extLst>
              <a:ext uri="{FF2B5EF4-FFF2-40B4-BE49-F238E27FC236}">
                <a16:creationId xmlns:a16="http://schemas.microsoft.com/office/drawing/2014/main" id="{84BA7800-6F28-48CB-BD91-9FAF09D0CC92}"/>
              </a:ext>
            </a:extLst>
          </p:cNvPr>
          <p:cNvSpPr>
            <a:spLocks noEditPoints="1"/>
          </p:cNvSpPr>
          <p:nvPr/>
        </p:nvSpPr>
        <p:spPr bwMode="auto">
          <a:xfrm>
            <a:off x="3417568" y="3415193"/>
            <a:ext cx="107955" cy="168209"/>
          </a:xfrm>
          <a:custGeom>
            <a:avLst/>
            <a:gdLst>
              <a:gd name="T0" fmla="*/ 71 w 88"/>
              <a:gd name="T1" fmla="*/ 88 h 140"/>
              <a:gd name="T2" fmla="*/ 64 w 88"/>
              <a:gd name="T3" fmla="*/ 60 h 140"/>
              <a:gd name="T4" fmla="*/ 44 w 88"/>
              <a:gd name="T5" fmla="*/ 50 h 140"/>
              <a:gd name="T6" fmla="*/ 23 w 88"/>
              <a:gd name="T7" fmla="*/ 60 h 140"/>
              <a:gd name="T8" fmla="*/ 16 w 88"/>
              <a:gd name="T9" fmla="*/ 88 h 140"/>
              <a:gd name="T10" fmla="*/ 23 w 88"/>
              <a:gd name="T11" fmla="*/ 116 h 140"/>
              <a:gd name="T12" fmla="*/ 44 w 88"/>
              <a:gd name="T13" fmla="*/ 127 h 140"/>
              <a:gd name="T14" fmla="*/ 64 w 88"/>
              <a:gd name="T15" fmla="*/ 116 h 140"/>
              <a:gd name="T16" fmla="*/ 71 w 88"/>
              <a:gd name="T17" fmla="*/ 88 h 140"/>
              <a:gd name="T18" fmla="*/ 16 w 88"/>
              <a:gd name="T19" fmla="*/ 54 h 140"/>
              <a:gd name="T20" fmla="*/ 29 w 88"/>
              <a:gd name="T21" fmla="*/ 40 h 140"/>
              <a:gd name="T22" fmla="*/ 48 w 88"/>
              <a:gd name="T23" fmla="*/ 36 h 140"/>
              <a:gd name="T24" fmla="*/ 77 w 88"/>
              <a:gd name="T25" fmla="*/ 50 h 140"/>
              <a:gd name="T26" fmla="*/ 88 w 88"/>
              <a:gd name="T27" fmla="*/ 88 h 140"/>
              <a:gd name="T28" fmla="*/ 77 w 88"/>
              <a:gd name="T29" fmla="*/ 126 h 140"/>
              <a:gd name="T30" fmla="*/ 48 w 88"/>
              <a:gd name="T31" fmla="*/ 140 h 140"/>
              <a:gd name="T32" fmla="*/ 29 w 88"/>
              <a:gd name="T33" fmla="*/ 136 h 140"/>
              <a:gd name="T34" fmla="*/ 16 w 88"/>
              <a:gd name="T35" fmla="*/ 123 h 140"/>
              <a:gd name="T36" fmla="*/ 16 w 88"/>
              <a:gd name="T37" fmla="*/ 138 h 140"/>
              <a:gd name="T38" fmla="*/ 0 w 88"/>
              <a:gd name="T39" fmla="*/ 138 h 140"/>
              <a:gd name="T40" fmla="*/ 0 w 88"/>
              <a:gd name="T41" fmla="*/ 0 h 140"/>
              <a:gd name="T42" fmla="*/ 16 w 88"/>
              <a:gd name="T43" fmla="*/ 0 h 140"/>
              <a:gd name="T44" fmla="*/ 16 w 88"/>
              <a:gd name="T45" fmla="*/ 54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8" h="140">
                <a:moveTo>
                  <a:pt x="71" y="88"/>
                </a:moveTo>
                <a:cubicBezTo>
                  <a:pt x="71" y="76"/>
                  <a:pt x="69" y="67"/>
                  <a:pt x="64" y="60"/>
                </a:cubicBezTo>
                <a:cubicBezTo>
                  <a:pt x="59" y="53"/>
                  <a:pt x="52" y="50"/>
                  <a:pt x="44" y="50"/>
                </a:cubicBezTo>
                <a:cubicBezTo>
                  <a:pt x="35" y="50"/>
                  <a:pt x="28" y="53"/>
                  <a:pt x="23" y="60"/>
                </a:cubicBezTo>
                <a:cubicBezTo>
                  <a:pt x="18" y="67"/>
                  <a:pt x="16" y="76"/>
                  <a:pt x="16" y="88"/>
                </a:cubicBezTo>
                <a:cubicBezTo>
                  <a:pt x="16" y="100"/>
                  <a:pt x="18" y="110"/>
                  <a:pt x="23" y="116"/>
                </a:cubicBezTo>
                <a:cubicBezTo>
                  <a:pt x="28" y="123"/>
                  <a:pt x="35" y="127"/>
                  <a:pt x="44" y="127"/>
                </a:cubicBezTo>
                <a:cubicBezTo>
                  <a:pt x="52" y="127"/>
                  <a:pt x="59" y="123"/>
                  <a:pt x="64" y="116"/>
                </a:cubicBezTo>
                <a:cubicBezTo>
                  <a:pt x="69" y="110"/>
                  <a:pt x="71" y="100"/>
                  <a:pt x="71" y="88"/>
                </a:cubicBezTo>
                <a:close/>
                <a:moveTo>
                  <a:pt x="16" y="54"/>
                </a:moveTo>
                <a:cubicBezTo>
                  <a:pt x="19" y="48"/>
                  <a:pt x="24" y="43"/>
                  <a:pt x="29" y="40"/>
                </a:cubicBezTo>
                <a:cubicBezTo>
                  <a:pt x="34" y="38"/>
                  <a:pt x="40" y="36"/>
                  <a:pt x="48" y="36"/>
                </a:cubicBezTo>
                <a:cubicBezTo>
                  <a:pt x="60" y="36"/>
                  <a:pt x="69" y="41"/>
                  <a:pt x="77" y="50"/>
                </a:cubicBezTo>
                <a:cubicBezTo>
                  <a:pt x="84" y="60"/>
                  <a:pt x="88" y="73"/>
                  <a:pt x="88" y="88"/>
                </a:cubicBezTo>
                <a:cubicBezTo>
                  <a:pt x="88" y="104"/>
                  <a:pt x="84" y="116"/>
                  <a:pt x="77" y="126"/>
                </a:cubicBezTo>
                <a:cubicBezTo>
                  <a:pt x="69" y="135"/>
                  <a:pt x="60" y="140"/>
                  <a:pt x="48" y="140"/>
                </a:cubicBezTo>
                <a:cubicBezTo>
                  <a:pt x="40" y="140"/>
                  <a:pt x="34" y="139"/>
                  <a:pt x="29" y="136"/>
                </a:cubicBezTo>
                <a:cubicBezTo>
                  <a:pt x="24" y="133"/>
                  <a:pt x="19" y="129"/>
                  <a:pt x="16" y="123"/>
                </a:cubicBezTo>
                <a:lnTo>
                  <a:pt x="16" y="138"/>
                </a:lnTo>
                <a:lnTo>
                  <a:pt x="0" y="138"/>
                </a:lnTo>
                <a:lnTo>
                  <a:pt x="0" y="0"/>
                </a:lnTo>
                <a:lnTo>
                  <a:pt x="16" y="0"/>
                </a:lnTo>
                <a:lnTo>
                  <a:pt x="16" y="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34">
            <a:extLst>
              <a:ext uri="{FF2B5EF4-FFF2-40B4-BE49-F238E27FC236}">
                <a16:creationId xmlns:a16="http://schemas.microsoft.com/office/drawing/2014/main" id="{C0EFB038-3FA6-4C9C-9D8A-D57A1DDE72C8}"/>
              </a:ext>
            </a:extLst>
          </p:cNvPr>
          <p:cNvSpPr>
            <a:spLocks noEditPoints="1"/>
          </p:cNvSpPr>
          <p:nvPr/>
        </p:nvSpPr>
        <p:spPr bwMode="auto">
          <a:xfrm>
            <a:off x="3553138" y="3467914"/>
            <a:ext cx="32638" cy="138082"/>
          </a:xfrm>
          <a:custGeom>
            <a:avLst/>
            <a:gdLst>
              <a:gd name="T0" fmla="*/ 7 w 26"/>
              <a:gd name="T1" fmla="*/ 0 h 115"/>
              <a:gd name="T2" fmla="*/ 26 w 26"/>
              <a:gd name="T3" fmla="*/ 0 h 115"/>
              <a:gd name="T4" fmla="*/ 26 w 26"/>
              <a:gd name="T5" fmla="*/ 22 h 115"/>
              <a:gd name="T6" fmla="*/ 7 w 26"/>
              <a:gd name="T7" fmla="*/ 22 h 115"/>
              <a:gd name="T8" fmla="*/ 7 w 26"/>
              <a:gd name="T9" fmla="*/ 0 h 115"/>
              <a:gd name="T10" fmla="*/ 7 w 26"/>
              <a:gd name="T11" fmla="*/ 71 h 115"/>
              <a:gd name="T12" fmla="*/ 26 w 26"/>
              <a:gd name="T13" fmla="*/ 71 h 115"/>
              <a:gd name="T14" fmla="*/ 26 w 26"/>
              <a:gd name="T15" fmla="*/ 86 h 115"/>
              <a:gd name="T16" fmla="*/ 12 w 26"/>
              <a:gd name="T17" fmla="*/ 115 h 115"/>
              <a:gd name="T18" fmla="*/ 0 w 26"/>
              <a:gd name="T19" fmla="*/ 115 h 115"/>
              <a:gd name="T20" fmla="*/ 7 w 26"/>
              <a:gd name="T21" fmla="*/ 86 h 115"/>
              <a:gd name="T22" fmla="*/ 7 w 26"/>
              <a:gd name="T23" fmla="*/ 71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6" h="115">
                <a:moveTo>
                  <a:pt x="7" y="0"/>
                </a:moveTo>
                <a:lnTo>
                  <a:pt x="26" y="0"/>
                </a:lnTo>
                <a:lnTo>
                  <a:pt x="26" y="22"/>
                </a:lnTo>
                <a:lnTo>
                  <a:pt x="7" y="22"/>
                </a:lnTo>
                <a:lnTo>
                  <a:pt x="7" y="0"/>
                </a:lnTo>
                <a:close/>
                <a:moveTo>
                  <a:pt x="7" y="71"/>
                </a:moveTo>
                <a:lnTo>
                  <a:pt x="26" y="71"/>
                </a:lnTo>
                <a:lnTo>
                  <a:pt x="26" y="86"/>
                </a:lnTo>
                <a:lnTo>
                  <a:pt x="12" y="115"/>
                </a:lnTo>
                <a:lnTo>
                  <a:pt x="0" y="115"/>
                </a:lnTo>
                <a:lnTo>
                  <a:pt x="7" y="86"/>
                </a:lnTo>
                <a:lnTo>
                  <a:pt x="7" y="7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35">
            <a:extLst>
              <a:ext uri="{FF2B5EF4-FFF2-40B4-BE49-F238E27FC236}">
                <a16:creationId xmlns:a16="http://schemas.microsoft.com/office/drawing/2014/main" id="{1DE1FE79-DF4C-4DD3-93AF-A506D0A7E126}"/>
              </a:ext>
            </a:extLst>
          </p:cNvPr>
          <p:cNvSpPr>
            <a:spLocks/>
          </p:cNvSpPr>
          <p:nvPr/>
        </p:nvSpPr>
        <p:spPr bwMode="auto">
          <a:xfrm>
            <a:off x="2177341" y="3686335"/>
            <a:ext cx="85360" cy="203357"/>
          </a:xfrm>
          <a:custGeom>
            <a:avLst/>
            <a:gdLst>
              <a:gd name="T0" fmla="*/ 0 w 70"/>
              <a:gd name="T1" fmla="*/ 155 h 168"/>
              <a:gd name="T2" fmla="*/ 7 w 70"/>
              <a:gd name="T3" fmla="*/ 155 h 168"/>
              <a:gd name="T4" fmla="*/ 23 w 70"/>
              <a:gd name="T5" fmla="*/ 151 h 168"/>
              <a:gd name="T6" fmla="*/ 26 w 70"/>
              <a:gd name="T7" fmla="*/ 135 h 168"/>
              <a:gd name="T8" fmla="*/ 26 w 70"/>
              <a:gd name="T9" fmla="*/ 113 h 168"/>
              <a:gd name="T10" fmla="*/ 30 w 70"/>
              <a:gd name="T11" fmla="*/ 93 h 168"/>
              <a:gd name="T12" fmla="*/ 44 w 70"/>
              <a:gd name="T13" fmla="*/ 84 h 168"/>
              <a:gd name="T14" fmla="*/ 30 w 70"/>
              <a:gd name="T15" fmla="*/ 76 h 168"/>
              <a:gd name="T16" fmla="*/ 26 w 70"/>
              <a:gd name="T17" fmla="*/ 55 h 168"/>
              <a:gd name="T18" fmla="*/ 26 w 70"/>
              <a:gd name="T19" fmla="*/ 33 h 168"/>
              <a:gd name="T20" fmla="*/ 23 w 70"/>
              <a:gd name="T21" fmla="*/ 17 h 168"/>
              <a:gd name="T22" fmla="*/ 7 w 70"/>
              <a:gd name="T23" fmla="*/ 13 h 168"/>
              <a:gd name="T24" fmla="*/ 0 w 70"/>
              <a:gd name="T25" fmla="*/ 13 h 168"/>
              <a:gd name="T26" fmla="*/ 0 w 70"/>
              <a:gd name="T27" fmla="*/ 0 h 168"/>
              <a:gd name="T28" fmla="*/ 6 w 70"/>
              <a:gd name="T29" fmla="*/ 0 h 168"/>
              <a:gd name="T30" fmla="*/ 35 w 70"/>
              <a:gd name="T31" fmla="*/ 7 h 168"/>
              <a:gd name="T32" fmla="*/ 43 w 70"/>
              <a:gd name="T33" fmla="*/ 33 h 168"/>
              <a:gd name="T34" fmla="*/ 43 w 70"/>
              <a:gd name="T35" fmla="*/ 54 h 168"/>
              <a:gd name="T36" fmla="*/ 48 w 70"/>
              <a:gd name="T37" fmla="*/ 73 h 168"/>
              <a:gd name="T38" fmla="*/ 65 w 70"/>
              <a:gd name="T39" fmla="*/ 78 h 168"/>
              <a:gd name="T40" fmla="*/ 70 w 70"/>
              <a:gd name="T41" fmla="*/ 78 h 168"/>
              <a:gd name="T42" fmla="*/ 70 w 70"/>
              <a:gd name="T43" fmla="*/ 90 h 168"/>
              <a:gd name="T44" fmla="*/ 65 w 70"/>
              <a:gd name="T45" fmla="*/ 90 h 168"/>
              <a:gd name="T46" fmla="*/ 48 w 70"/>
              <a:gd name="T47" fmla="*/ 95 h 168"/>
              <a:gd name="T48" fmla="*/ 43 w 70"/>
              <a:gd name="T49" fmla="*/ 114 h 168"/>
              <a:gd name="T50" fmla="*/ 43 w 70"/>
              <a:gd name="T51" fmla="*/ 135 h 168"/>
              <a:gd name="T52" fmla="*/ 35 w 70"/>
              <a:gd name="T53" fmla="*/ 161 h 168"/>
              <a:gd name="T54" fmla="*/ 6 w 70"/>
              <a:gd name="T55" fmla="*/ 168 h 168"/>
              <a:gd name="T56" fmla="*/ 0 w 70"/>
              <a:gd name="T57" fmla="*/ 168 h 168"/>
              <a:gd name="T58" fmla="*/ 0 w 70"/>
              <a:gd name="T59" fmla="*/ 155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0" h="168">
                <a:moveTo>
                  <a:pt x="0" y="155"/>
                </a:moveTo>
                <a:lnTo>
                  <a:pt x="7" y="155"/>
                </a:lnTo>
                <a:cubicBezTo>
                  <a:pt x="15" y="155"/>
                  <a:pt x="20" y="154"/>
                  <a:pt x="23" y="151"/>
                </a:cubicBezTo>
                <a:cubicBezTo>
                  <a:pt x="25" y="149"/>
                  <a:pt x="26" y="143"/>
                  <a:pt x="26" y="135"/>
                </a:cubicBezTo>
                <a:lnTo>
                  <a:pt x="26" y="113"/>
                </a:lnTo>
                <a:cubicBezTo>
                  <a:pt x="26" y="104"/>
                  <a:pt x="28" y="97"/>
                  <a:pt x="30" y="93"/>
                </a:cubicBezTo>
                <a:cubicBezTo>
                  <a:pt x="33" y="89"/>
                  <a:pt x="38" y="86"/>
                  <a:pt x="44" y="84"/>
                </a:cubicBezTo>
                <a:cubicBezTo>
                  <a:pt x="38" y="83"/>
                  <a:pt x="33" y="80"/>
                  <a:pt x="30" y="76"/>
                </a:cubicBezTo>
                <a:cubicBezTo>
                  <a:pt x="28" y="71"/>
                  <a:pt x="26" y="65"/>
                  <a:pt x="26" y="55"/>
                </a:cubicBezTo>
                <a:lnTo>
                  <a:pt x="26" y="33"/>
                </a:lnTo>
                <a:cubicBezTo>
                  <a:pt x="26" y="25"/>
                  <a:pt x="25" y="20"/>
                  <a:pt x="23" y="17"/>
                </a:cubicBezTo>
                <a:cubicBezTo>
                  <a:pt x="20" y="14"/>
                  <a:pt x="15" y="13"/>
                  <a:pt x="7" y="13"/>
                </a:cubicBezTo>
                <a:lnTo>
                  <a:pt x="0" y="13"/>
                </a:lnTo>
                <a:lnTo>
                  <a:pt x="0" y="0"/>
                </a:lnTo>
                <a:lnTo>
                  <a:pt x="6" y="0"/>
                </a:lnTo>
                <a:cubicBezTo>
                  <a:pt x="21" y="0"/>
                  <a:pt x="30" y="3"/>
                  <a:pt x="35" y="7"/>
                </a:cubicBezTo>
                <a:cubicBezTo>
                  <a:pt x="40" y="11"/>
                  <a:pt x="43" y="20"/>
                  <a:pt x="43" y="33"/>
                </a:cubicBezTo>
                <a:lnTo>
                  <a:pt x="43" y="54"/>
                </a:lnTo>
                <a:cubicBezTo>
                  <a:pt x="43" y="63"/>
                  <a:pt x="44" y="69"/>
                  <a:pt x="48" y="73"/>
                </a:cubicBezTo>
                <a:cubicBezTo>
                  <a:pt x="51" y="76"/>
                  <a:pt x="56" y="78"/>
                  <a:pt x="65" y="78"/>
                </a:cubicBezTo>
                <a:lnTo>
                  <a:pt x="70" y="78"/>
                </a:lnTo>
                <a:lnTo>
                  <a:pt x="70" y="90"/>
                </a:lnTo>
                <a:lnTo>
                  <a:pt x="65" y="90"/>
                </a:lnTo>
                <a:cubicBezTo>
                  <a:pt x="56" y="90"/>
                  <a:pt x="51" y="92"/>
                  <a:pt x="48" y="95"/>
                </a:cubicBezTo>
                <a:cubicBezTo>
                  <a:pt x="44" y="99"/>
                  <a:pt x="43" y="105"/>
                  <a:pt x="43" y="114"/>
                </a:cubicBezTo>
                <a:lnTo>
                  <a:pt x="43" y="135"/>
                </a:lnTo>
                <a:cubicBezTo>
                  <a:pt x="43" y="148"/>
                  <a:pt x="40" y="157"/>
                  <a:pt x="35" y="161"/>
                </a:cubicBezTo>
                <a:cubicBezTo>
                  <a:pt x="30" y="166"/>
                  <a:pt x="21" y="168"/>
                  <a:pt x="6" y="168"/>
                </a:cubicBezTo>
                <a:lnTo>
                  <a:pt x="0" y="168"/>
                </a:lnTo>
                <a:lnTo>
                  <a:pt x="0" y="155"/>
                </a:lnTo>
                <a:close/>
              </a:path>
            </a:pathLst>
          </a:custGeom>
          <a:solidFill>
            <a:srgbClr val="AA4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36">
            <a:extLst>
              <a:ext uri="{FF2B5EF4-FFF2-40B4-BE49-F238E27FC236}">
                <a16:creationId xmlns:a16="http://schemas.microsoft.com/office/drawing/2014/main" id="{07373D43-DF16-4913-8E28-C12B045422E2}"/>
              </a:ext>
            </a:extLst>
          </p:cNvPr>
          <p:cNvSpPr>
            <a:spLocks noEditPoints="1"/>
          </p:cNvSpPr>
          <p:nvPr/>
        </p:nvSpPr>
        <p:spPr bwMode="auto">
          <a:xfrm>
            <a:off x="2375677" y="3731526"/>
            <a:ext cx="128040" cy="125529"/>
          </a:xfrm>
          <a:custGeom>
            <a:avLst/>
            <a:gdLst>
              <a:gd name="T0" fmla="*/ 106 w 106"/>
              <a:gd name="T1" fmla="*/ 51 h 104"/>
              <a:gd name="T2" fmla="*/ 106 w 106"/>
              <a:gd name="T3" fmla="*/ 60 h 104"/>
              <a:gd name="T4" fmla="*/ 32 w 106"/>
              <a:gd name="T5" fmla="*/ 60 h 104"/>
              <a:gd name="T6" fmla="*/ 40 w 106"/>
              <a:gd name="T7" fmla="*/ 77 h 104"/>
              <a:gd name="T8" fmla="*/ 60 w 106"/>
              <a:gd name="T9" fmla="*/ 83 h 104"/>
              <a:gd name="T10" fmla="*/ 80 w 106"/>
              <a:gd name="T11" fmla="*/ 80 h 104"/>
              <a:gd name="T12" fmla="*/ 102 w 106"/>
              <a:gd name="T13" fmla="*/ 71 h 104"/>
              <a:gd name="T14" fmla="*/ 102 w 106"/>
              <a:gd name="T15" fmla="*/ 95 h 104"/>
              <a:gd name="T16" fmla="*/ 79 w 106"/>
              <a:gd name="T17" fmla="*/ 102 h 104"/>
              <a:gd name="T18" fmla="*/ 57 w 106"/>
              <a:gd name="T19" fmla="*/ 104 h 104"/>
              <a:gd name="T20" fmla="*/ 15 w 106"/>
              <a:gd name="T21" fmla="*/ 90 h 104"/>
              <a:gd name="T22" fmla="*/ 0 w 106"/>
              <a:gd name="T23" fmla="*/ 52 h 104"/>
              <a:gd name="T24" fmla="*/ 15 w 106"/>
              <a:gd name="T25" fmla="*/ 14 h 104"/>
              <a:gd name="T26" fmla="*/ 55 w 106"/>
              <a:gd name="T27" fmla="*/ 0 h 104"/>
              <a:gd name="T28" fmla="*/ 92 w 106"/>
              <a:gd name="T29" fmla="*/ 14 h 104"/>
              <a:gd name="T30" fmla="*/ 106 w 106"/>
              <a:gd name="T31" fmla="*/ 51 h 104"/>
              <a:gd name="T32" fmla="*/ 74 w 106"/>
              <a:gd name="T33" fmla="*/ 41 h 104"/>
              <a:gd name="T34" fmla="*/ 68 w 106"/>
              <a:gd name="T35" fmla="*/ 26 h 104"/>
              <a:gd name="T36" fmla="*/ 55 w 106"/>
              <a:gd name="T37" fmla="*/ 21 h 104"/>
              <a:gd name="T38" fmla="*/ 40 w 106"/>
              <a:gd name="T39" fmla="*/ 26 h 104"/>
              <a:gd name="T40" fmla="*/ 33 w 106"/>
              <a:gd name="T41" fmla="*/ 41 h 104"/>
              <a:gd name="T42" fmla="*/ 74 w 106"/>
              <a:gd name="T43" fmla="*/ 41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6" h="104">
                <a:moveTo>
                  <a:pt x="106" y="51"/>
                </a:moveTo>
                <a:lnTo>
                  <a:pt x="106" y="60"/>
                </a:lnTo>
                <a:lnTo>
                  <a:pt x="32" y="60"/>
                </a:lnTo>
                <a:cubicBezTo>
                  <a:pt x="33" y="68"/>
                  <a:pt x="36" y="73"/>
                  <a:pt x="40" y="77"/>
                </a:cubicBezTo>
                <a:cubicBezTo>
                  <a:pt x="45" y="81"/>
                  <a:pt x="51" y="83"/>
                  <a:pt x="60" y="83"/>
                </a:cubicBezTo>
                <a:cubicBezTo>
                  <a:pt x="66" y="83"/>
                  <a:pt x="73" y="82"/>
                  <a:pt x="80" y="80"/>
                </a:cubicBezTo>
                <a:cubicBezTo>
                  <a:pt x="87" y="78"/>
                  <a:pt x="94" y="75"/>
                  <a:pt x="102" y="71"/>
                </a:cubicBezTo>
                <a:lnTo>
                  <a:pt x="102" y="95"/>
                </a:lnTo>
                <a:cubicBezTo>
                  <a:pt x="94" y="98"/>
                  <a:pt x="87" y="100"/>
                  <a:pt x="79" y="102"/>
                </a:cubicBezTo>
                <a:cubicBezTo>
                  <a:pt x="72" y="103"/>
                  <a:pt x="64" y="104"/>
                  <a:pt x="57" y="104"/>
                </a:cubicBezTo>
                <a:cubicBezTo>
                  <a:pt x="39" y="104"/>
                  <a:pt x="25" y="99"/>
                  <a:pt x="15" y="90"/>
                </a:cubicBezTo>
                <a:cubicBezTo>
                  <a:pt x="5" y="81"/>
                  <a:pt x="0" y="68"/>
                  <a:pt x="0" y="52"/>
                </a:cubicBezTo>
                <a:cubicBezTo>
                  <a:pt x="0" y="36"/>
                  <a:pt x="5" y="23"/>
                  <a:pt x="15" y="14"/>
                </a:cubicBezTo>
                <a:cubicBezTo>
                  <a:pt x="24" y="4"/>
                  <a:pt x="38" y="0"/>
                  <a:pt x="55" y="0"/>
                </a:cubicBezTo>
                <a:cubicBezTo>
                  <a:pt x="70" y="0"/>
                  <a:pt x="83" y="4"/>
                  <a:pt x="92" y="14"/>
                </a:cubicBezTo>
                <a:cubicBezTo>
                  <a:pt x="102" y="23"/>
                  <a:pt x="106" y="36"/>
                  <a:pt x="106" y="51"/>
                </a:cubicBezTo>
                <a:close/>
                <a:moveTo>
                  <a:pt x="74" y="41"/>
                </a:moveTo>
                <a:cubicBezTo>
                  <a:pt x="74" y="35"/>
                  <a:pt x="72" y="30"/>
                  <a:pt x="68" y="26"/>
                </a:cubicBezTo>
                <a:cubicBezTo>
                  <a:pt x="65" y="23"/>
                  <a:pt x="60" y="21"/>
                  <a:pt x="55" y="21"/>
                </a:cubicBezTo>
                <a:cubicBezTo>
                  <a:pt x="49" y="21"/>
                  <a:pt x="44" y="22"/>
                  <a:pt x="40" y="26"/>
                </a:cubicBezTo>
                <a:cubicBezTo>
                  <a:pt x="36" y="29"/>
                  <a:pt x="34" y="34"/>
                  <a:pt x="33" y="41"/>
                </a:cubicBezTo>
                <a:lnTo>
                  <a:pt x="74" y="41"/>
                </a:lnTo>
                <a:close/>
              </a:path>
            </a:pathLst>
          </a:custGeom>
          <a:solidFill>
            <a:srgbClr val="0E1F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Rectangle 37">
            <a:extLst>
              <a:ext uri="{FF2B5EF4-FFF2-40B4-BE49-F238E27FC236}">
                <a16:creationId xmlns:a16="http://schemas.microsoft.com/office/drawing/2014/main" id="{2AC132F0-D2B4-45AF-84CD-F4E84DA2F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3844" y="3686335"/>
            <a:ext cx="37659" cy="168209"/>
          </a:xfrm>
          <a:prstGeom prst="rect">
            <a:avLst/>
          </a:prstGeom>
          <a:solidFill>
            <a:srgbClr val="0E1F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38">
            <a:extLst>
              <a:ext uri="{FF2B5EF4-FFF2-40B4-BE49-F238E27FC236}">
                <a16:creationId xmlns:a16="http://schemas.microsoft.com/office/drawing/2014/main" id="{657F5CA5-0CD8-4E40-ACC6-B599310E12BE}"/>
              </a:ext>
            </a:extLst>
          </p:cNvPr>
          <p:cNvSpPr>
            <a:spLocks/>
          </p:cNvSpPr>
          <p:nvPr/>
        </p:nvSpPr>
        <p:spPr bwMode="auto">
          <a:xfrm>
            <a:off x="2601630" y="3731526"/>
            <a:ext cx="107955" cy="125529"/>
          </a:xfrm>
          <a:custGeom>
            <a:avLst/>
            <a:gdLst>
              <a:gd name="T0" fmla="*/ 83 w 90"/>
              <a:gd name="T1" fmla="*/ 5 h 104"/>
              <a:gd name="T2" fmla="*/ 83 w 90"/>
              <a:gd name="T3" fmla="*/ 29 h 104"/>
              <a:gd name="T4" fmla="*/ 63 w 90"/>
              <a:gd name="T5" fmla="*/ 23 h 104"/>
              <a:gd name="T6" fmla="*/ 45 w 90"/>
              <a:gd name="T7" fmla="*/ 21 h 104"/>
              <a:gd name="T8" fmla="*/ 32 w 90"/>
              <a:gd name="T9" fmla="*/ 23 h 104"/>
              <a:gd name="T10" fmla="*/ 28 w 90"/>
              <a:gd name="T11" fmla="*/ 30 h 104"/>
              <a:gd name="T12" fmla="*/ 31 w 90"/>
              <a:gd name="T13" fmla="*/ 36 h 104"/>
              <a:gd name="T14" fmla="*/ 43 w 90"/>
              <a:gd name="T15" fmla="*/ 39 h 104"/>
              <a:gd name="T16" fmla="*/ 48 w 90"/>
              <a:gd name="T17" fmla="*/ 40 h 104"/>
              <a:gd name="T18" fmla="*/ 81 w 90"/>
              <a:gd name="T19" fmla="*/ 50 h 104"/>
              <a:gd name="T20" fmla="*/ 90 w 90"/>
              <a:gd name="T21" fmla="*/ 72 h 104"/>
              <a:gd name="T22" fmla="*/ 78 w 90"/>
              <a:gd name="T23" fmla="*/ 96 h 104"/>
              <a:gd name="T24" fmla="*/ 43 w 90"/>
              <a:gd name="T25" fmla="*/ 104 h 104"/>
              <a:gd name="T26" fmla="*/ 23 w 90"/>
              <a:gd name="T27" fmla="*/ 102 h 104"/>
              <a:gd name="T28" fmla="*/ 1 w 90"/>
              <a:gd name="T29" fmla="*/ 98 h 104"/>
              <a:gd name="T30" fmla="*/ 1 w 90"/>
              <a:gd name="T31" fmla="*/ 73 h 104"/>
              <a:gd name="T32" fmla="*/ 21 w 90"/>
              <a:gd name="T33" fmla="*/ 80 h 104"/>
              <a:gd name="T34" fmla="*/ 41 w 90"/>
              <a:gd name="T35" fmla="*/ 83 h 104"/>
              <a:gd name="T36" fmla="*/ 55 w 90"/>
              <a:gd name="T37" fmla="*/ 80 h 104"/>
              <a:gd name="T38" fmla="*/ 59 w 90"/>
              <a:gd name="T39" fmla="*/ 73 h 104"/>
              <a:gd name="T40" fmla="*/ 56 w 90"/>
              <a:gd name="T41" fmla="*/ 66 h 104"/>
              <a:gd name="T42" fmla="*/ 43 w 90"/>
              <a:gd name="T43" fmla="*/ 63 h 104"/>
              <a:gd name="T44" fmla="*/ 38 w 90"/>
              <a:gd name="T45" fmla="*/ 62 h 104"/>
              <a:gd name="T46" fmla="*/ 8 w 90"/>
              <a:gd name="T47" fmla="*/ 52 h 104"/>
              <a:gd name="T48" fmla="*/ 0 w 90"/>
              <a:gd name="T49" fmla="*/ 31 h 104"/>
              <a:gd name="T50" fmla="*/ 10 w 90"/>
              <a:gd name="T51" fmla="*/ 7 h 104"/>
              <a:gd name="T52" fmla="*/ 44 w 90"/>
              <a:gd name="T53" fmla="*/ 0 h 104"/>
              <a:gd name="T54" fmla="*/ 62 w 90"/>
              <a:gd name="T55" fmla="*/ 1 h 104"/>
              <a:gd name="T56" fmla="*/ 83 w 90"/>
              <a:gd name="T57" fmla="*/ 5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90" h="104">
                <a:moveTo>
                  <a:pt x="83" y="5"/>
                </a:moveTo>
                <a:lnTo>
                  <a:pt x="83" y="29"/>
                </a:lnTo>
                <a:cubicBezTo>
                  <a:pt x="76" y="26"/>
                  <a:pt x="70" y="24"/>
                  <a:pt x="63" y="23"/>
                </a:cubicBezTo>
                <a:cubicBezTo>
                  <a:pt x="57" y="21"/>
                  <a:pt x="51" y="21"/>
                  <a:pt x="45" y="21"/>
                </a:cubicBezTo>
                <a:cubicBezTo>
                  <a:pt x="39" y="21"/>
                  <a:pt x="35" y="22"/>
                  <a:pt x="32" y="23"/>
                </a:cubicBezTo>
                <a:cubicBezTo>
                  <a:pt x="29" y="25"/>
                  <a:pt x="28" y="27"/>
                  <a:pt x="28" y="30"/>
                </a:cubicBezTo>
                <a:cubicBezTo>
                  <a:pt x="28" y="32"/>
                  <a:pt x="29" y="34"/>
                  <a:pt x="31" y="36"/>
                </a:cubicBezTo>
                <a:cubicBezTo>
                  <a:pt x="33" y="37"/>
                  <a:pt x="37" y="38"/>
                  <a:pt x="43" y="39"/>
                </a:cubicBezTo>
                <a:lnTo>
                  <a:pt x="48" y="40"/>
                </a:lnTo>
                <a:cubicBezTo>
                  <a:pt x="65" y="42"/>
                  <a:pt x="76" y="45"/>
                  <a:pt x="81" y="50"/>
                </a:cubicBezTo>
                <a:cubicBezTo>
                  <a:pt x="87" y="54"/>
                  <a:pt x="90" y="62"/>
                  <a:pt x="90" y="72"/>
                </a:cubicBezTo>
                <a:cubicBezTo>
                  <a:pt x="90" y="83"/>
                  <a:pt x="86" y="90"/>
                  <a:pt x="78" y="96"/>
                </a:cubicBezTo>
                <a:cubicBezTo>
                  <a:pt x="70" y="101"/>
                  <a:pt x="58" y="104"/>
                  <a:pt x="43" y="104"/>
                </a:cubicBezTo>
                <a:cubicBezTo>
                  <a:pt x="36" y="104"/>
                  <a:pt x="30" y="103"/>
                  <a:pt x="23" y="102"/>
                </a:cubicBezTo>
                <a:cubicBezTo>
                  <a:pt x="16" y="101"/>
                  <a:pt x="9" y="100"/>
                  <a:pt x="1" y="98"/>
                </a:cubicBezTo>
                <a:lnTo>
                  <a:pt x="1" y="73"/>
                </a:lnTo>
                <a:cubicBezTo>
                  <a:pt x="7" y="77"/>
                  <a:pt x="14" y="79"/>
                  <a:pt x="21" y="80"/>
                </a:cubicBezTo>
                <a:cubicBezTo>
                  <a:pt x="27" y="82"/>
                  <a:pt x="34" y="83"/>
                  <a:pt x="41" y="83"/>
                </a:cubicBezTo>
                <a:cubicBezTo>
                  <a:pt x="47" y="83"/>
                  <a:pt x="52" y="82"/>
                  <a:pt x="55" y="80"/>
                </a:cubicBezTo>
                <a:cubicBezTo>
                  <a:pt x="58" y="78"/>
                  <a:pt x="59" y="76"/>
                  <a:pt x="59" y="73"/>
                </a:cubicBezTo>
                <a:cubicBezTo>
                  <a:pt x="59" y="70"/>
                  <a:pt x="58" y="68"/>
                  <a:pt x="56" y="66"/>
                </a:cubicBezTo>
                <a:cubicBezTo>
                  <a:pt x="54" y="65"/>
                  <a:pt x="50" y="64"/>
                  <a:pt x="43" y="63"/>
                </a:cubicBezTo>
                <a:lnTo>
                  <a:pt x="38" y="62"/>
                </a:lnTo>
                <a:cubicBezTo>
                  <a:pt x="24" y="60"/>
                  <a:pt x="14" y="57"/>
                  <a:pt x="8" y="52"/>
                </a:cubicBezTo>
                <a:cubicBezTo>
                  <a:pt x="2" y="48"/>
                  <a:pt x="0" y="40"/>
                  <a:pt x="0" y="31"/>
                </a:cubicBezTo>
                <a:cubicBezTo>
                  <a:pt x="0" y="20"/>
                  <a:pt x="3" y="12"/>
                  <a:pt x="10" y="7"/>
                </a:cubicBezTo>
                <a:cubicBezTo>
                  <a:pt x="18" y="2"/>
                  <a:pt x="29" y="0"/>
                  <a:pt x="44" y="0"/>
                </a:cubicBezTo>
                <a:cubicBezTo>
                  <a:pt x="49" y="0"/>
                  <a:pt x="56" y="0"/>
                  <a:pt x="62" y="1"/>
                </a:cubicBezTo>
                <a:cubicBezTo>
                  <a:pt x="68" y="2"/>
                  <a:pt x="75" y="3"/>
                  <a:pt x="83" y="5"/>
                </a:cubicBezTo>
                <a:close/>
              </a:path>
            </a:pathLst>
          </a:custGeom>
          <a:solidFill>
            <a:srgbClr val="0E1F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39">
            <a:extLst>
              <a:ext uri="{FF2B5EF4-FFF2-40B4-BE49-F238E27FC236}">
                <a16:creationId xmlns:a16="http://schemas.microsoft.com/office/drawing/2014/main" id="{539304BA-FD14-4570-A95C-AD46194BADF9}"/>
              </a:ext>
            </a:extLst>
          </p:cNvPr>
          <p:cNvSpPr>
            <a:spLocks noEditPoints="1"/>
          </p:cNvSpPr>
          <p:nvPr/>
        </p:nvSpPr>
        <p:spPr bwMode="auto">
          <a:xfrm>
            <a:off x="2729668" y="3731526"/>
            <a:ext cx="128040" cy="125529"/>
          </a:xfrm>
          <a:custGeom>
            <a:avLst/>
            <a:gdLst>
              <a:gd name="T0" fmla="*/ 106 w 106"/>
              <a:gd name="T1" fmla="*/ 51 h 104"/>
              <a:gd name="T2" fmla="*/ 106 w 106"/>
              <a:gd name="T3" fmla="*/ 60 h 104"/>
              <a:gd name="T4" fmla="*/ 32 w 106"/>
              <a:gd name="T5" fmla="*/ 60 h 104"/>
              <a:gd name="T6" fmla="*/ 40 w 106"/>
              <a:gd name="T7" fmla="*/ 77 h 104"/>
              <a:gd name="T8" fmla="*/ 60 w 106"/>
              <a:gd name="T9" fmla="*/ 83 h 104"/>
              <a:gd name="T10" fmla="*/ 80 w 106"/>
              <a:gd name="T11" fmla="*/ 80 h 104"/>
              <a:gd name="T12" fmla="*/ 102 w 106"/>
              <a:gd name="T13" fmla="*/ 71 h 104"/>
              <a:gd name="T14" fmla="*/ 102 w 106"/>
              <a:gd name="T15" fmla="*/ 95 h 104"/>
              <a:gd name="T16" fmla="*/ 79 w 106"/>
              <a:gd name="T17" fmla="*/ 102 h 104"/>
              <a:gd name="T18" fmla="*/ 57 w 106"/>
              <a:gd name="T19" fmla="*/ 104 h 104"/>
              <a:gd name="T20" fmla="*/ 15 w 106"/>
              <a:gd name="T21" fmla="*/ 90 h 104"/>
              <a:gd name="T22" fmla="*/ 0 w 106"/>
              <a:gd name="T23" fmla="*/ 52 h 104"/>
              <a:gd name="T24" fmla="*/ 15 w 106"/>
              <a:gd name="T25" fmla="*/ 14 h 104"/>
              <a:gd name="T26" fmla="*/ 55 w 106"/>
              <a:gd name="T27" fmla="*/ 0 h 104"/>
              <a:gd name="T28" fmla="*/ 92 w 106"/>
              <a:gd name="T29" fmla="*/ 14 h 104"/>
              <a:gd name="T30" fmla="*/ 106 w 106"/>
              <a:gd name="T31" fmla="*/ 51 h 104"/>
              <a:gd name="T32" fmla="*/ 74 w 106"/>
              <a:gd name="T33" fmla="*/ 41 h 104"/>
              <a:gd name="T34" fmla="*/ 69 w 106"/>
              <a:gd name="T35" fmla="*/ 26 h 104"/>
              <a:gd name="T36" fmla="*/ 55 w 106"/>
              <a:gd name="T37" fmla="*/ 21 h 104"/>
              <a:gd name="T38" fmla="*/ 40 w 106"/>
              <a:gd name="T39" fmla="*/ 26 h 104"/>
              <a:gd name="T40" fmla="*/ 33 w 106"/>
              <a:gd name="T41" fmla="*/ 41 h 104"/>
              <a:gd name="T42" fmla="*/ 74 w 106"/>
              <a:gd name="T43" fmla="*/ 41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6" h="104">
                <a:moveTo>
                  <a:pt x="106" y="51"/>
                </a:moveTo>
                <a:lnTo>
                  <a:pt x="106" y="60"/>
                </a:lnTo>
                <a:lnTo>
                  <a:pt x="32" y="60"/>
                </a:lnTo>
                <a:cubicBezTo>
                  <a:pt x="33" y="68"/>
                  <a:pt x="36" y="73"/>
                  <a:pt x="40" y="77"/>
                </a:cubicBezTo>
                <a:cubicBezTo>
                  <a:pt x="45" y="81"/>
                  <a:pt x="51" y="83"/>
                  <a:pt x="60" y="83"/>
                </a:cubicBezTo>
                <a:cubicBezTo>
                  <a:pt x="66" y="83"/>
                  <a:pt x="73" y="82"/>
                  <a:pt x="80" y="80"/>
                </a:cubicBezTo>
                <a:cubicBezTo>
                  <a:pt x="87" y="78"/>
                  <a:pt x="94" y="75"/>
                  <a:pt x="102" y="71"/>
                </a:cubicBezTo>
                <a:lnTo>
                  <a:pt x="102" y="95"/>
                </a:lnTo>
                <a:cubicBezTo>
                  <a:pt x="94" y="98"/>
                  <a:pt x="87" y="100"/>
                  <a:pt x="79" y="102"/>
                </a:cubicBezTo>
                <a:cubicBezTo>
                  <a:pt x="72" y="103"/>
                  <a:pt x="64" y="104"/>
                  <a:pt x="57" y="104"/>
                </a:cubicBezTo>
                <a:cubicBezTo>
                  <a:pt x="39" y="104"/>
                  <a:pt x="25" y="99"/>
                  <a:pt x="15" y="90"/>
                </a:cubicBezTo>
                <a:cubicBezTo>
                  <a:pt x="5" y="81"/>
                  <a:pt x="0" y="68"/>
                  <a:pt x="0" y="52"/>
                </a:cubicBezTo>
                <a:cubicBezTo>
                  <a:pt x="0" y="36"/>
                  <a:pt x="5" y="23"/>
                  <a:pt x="15" y="14"/>
                </a:cubicBezTo>
                <a:cubicBezTo>
                  <a:pt x="24" y="4"/>
                  <a:pt x="38" y="0"/>
                  <a:pt x="55" y="0"/>
                </a:cubicBezTo>
                <a:cubicBezTo>
                  <a:pt x="71" y="0"/>
                  <a:pt x="83" y="4"/>
                  <a:pt x="92" y="14"/>
                </a:cubicBezTo>
                <a:cubicBezTo>
                  <a:pt x="102" y="23"/>
                  <a:pt x="106" y="36"/>
                  <a:pt x="106" y="51"/>
                </a:cubicBezTo>
                <a:close/>
                <a:moveTo>
                  <a:pt x="74" y="41"/>
                </a:moveTo>
                <a:cubicBezTo>
                  <a:pt x="74" y="35"/>
                  <a:pt x="72" y="30"/>
                  <a:pt x="69" y="26"/>
                </a:cubicBezTo>
                <a:cubicBezTo>
                  <a:pt x="65" y="23"/>
                  <a:pt x="60" y="21"/>
                  <a:pt x="55" y="21"/>
                </a:cubicBezTo>
                <a:cubicBezTo>
                  <a:pt x="49" y="21"/>
                  <a:pt x="44" y="22"/>
                  <a:pt x="40" y="26"/>
                </a:cubicBezTo>
                <a:cubicBezTo>
                  <a:pt x="36" y="29"/>
                  <a:pt x="34" y="34"/>
                  <a:pt x="33" y="41"/>
                </a:cubicBezTo>
                <a:lnTo>
                  <a:pt x="74" y="41"/>
                </a:lnTo>
                <a:close/>
              </a:path>
            </a:pathLst>
          </a:custGeom>
          <a:solidFill>
            <a:srgbClr val="0E1F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40">
            <a:extLst>
              <a:ext uri="{FF2B5EF4-FFF2-40B4-BE49-F238E27FC236}">
                <a16:creationId xmlns:a16="http://schemas.microsoft.com/office/drawing/2014/main" id="{CE1D3468-8955-4F98-858D-938D909F20AE}"/>
              </a:ext>
            </a:extLst>
          </p:cNvPr>
          <p:cNvSpPr>
            <a:spLocks/>
          </p:cNvSpPr>
          <p:nvPr/>
        </p:nvSpPr>
        <p:spPr bwMode="auto">
          <a:xfrm>
            <a:off x="2963152" y="3686335"/>
            <a:ext cx="85360" cy="203357"/>
          </a:xfrm>
          <a:custGeom>
            <a:avLst/>
            <a:gdLst>
              <a:gd name="T0" fmla="*/ 70 w 70"/>
              <a:gd name="T1" fmla="*/ 155 h 168"/>
              <a:gd name="T2" fmla="*/ 70 w 70"/>
              <a:gd name="T3" fmla="*/ 168 h 168"/>
              <a:gd name="T4" fmla="*/ 65 w 70"/>
              <a:gd name="T5" fmla="*/ 168 h 168"/>
              <a:gd name="T6" fmla="*/ 35 w 70"/>
              <a:gd name="T7" fmla="*/ 161 h 168"/>
              <a:gd name="T8" fmla="*/ 28 w 70"/>
              <a:gd name="T9" fmla="*/ 135 h 168"/>
              <a:gd name="T10" fmla="*/ 28 w 70"/>
              <a:gd name="T11" fmla="*/ 114 h 168"/>
              <a:gd name="T12" fmla="*/ 23 w 70"/>
              <a:gd name="T13" fmla="*/ 95 h 168"/>
              <a:gd name="T14" fmla="*/ 6 w 70"/>
              <a:gd name="T15" fmla="*/ 90 h 168"/>
              <a:gd name="T16" fmla="*/ 0 w 70"/>
              <a:gd name="T17" fmla="*/ 90 h 168"/>
              <a:gd name="T18" fmla="*/ 0 w 70"/>
              <a:gd name="T19" fmla="*/ 78 h 168"/>
              <a:gd name="T20" fmla="*/ 6 w 70"/>
              <a:gd name="T21" fmla="*/ 78 h 168"/>
              <a:gd name="T22" fmla="*/ 23 w 70"/>
              <a:gd name="T23" fmla="*/ 73 h 168"/>
              <a:gd name="T24" fmla="*/ 28 w 70"/>
              <a:gd name="T25" fmla="*/ 54 h 168"/>
              <a:gd name="T26" fmla="*/ 28 w 70"/>
              <a:gd name="T27" fmla="*/ 33 h 168"/>
              <a:gd name="T28" fmla="*/ 35 w 70"/>
              <a:gd name="T29" fmla="*/ 7 h 168"/>
              <a:gd name="T30" fmla="*/ 65 w 70"/>
              <a:gd name="T31" fmla="*/ 0 h 168"/>
              <a:gd name="T32" fmla="*/ 70 w 70"/>
              <a:gd name="T33" fmla="*/ 0 h 168"/>
              <a:gd name="T34" fmla="*/ 70 w 70"/>
              <a:gd name="T35" fmla="*/ 13 h 168"/>
              <a:gd name="T36" fmla="*/ 64 w 70"/>
              <a:gd name="T37" fmla="*/ 13 h 168"/>
              <a:gd name="T38" fmla="*/ 48 w 70"/>
              <a:gd name="T39" fmla="*/ 17 h 168"/>
              <a:gd name="T40" fmla="*/ 44 w 70"/>
              <a:gd name="T41" fmla="*/ 33 h 168"/>
              <a:gd name="T42" fmla="*/ 44 w 70"/>
              <a:gd name="T43" fmla="*/ 55 h 168"/>
              <a:gd name="T44" fmla="*/ 40 w 70"/>
              <a:gd name="T45" fmla="*/ 76 h 168"/>
              <a:gd name="T46" fmla="*/ 27 w 70"/>
              <a:gd name="T47" fmla="*/ 84 h 168"/>
              <a:gd name="T48" fmla="*/ 40 w 70"/>
              <a:gd name="T49" fmla="*/ 93 h 168"/>
              <a:gd name="T50" fmla="*/ 44 w 70"/>
              <a:gd name="T51" fmla="*/ 113 h 168"/>
              <a:gd name="T52" fmla="*/ 44 w 70"/>
              <a:gd name="T53" fmla="*/ 135 h 168"/>
              <a:gd name="T54" fmla="*/ 48 w 70"/>
              <a:gd name="T55" fmla="*/ 151 h 168"/>
              <a:gd name="T56" fmla="*/ 64 w 70"/>
              <a:gd name="T57" fmla="*/ 155 h 168"/>
              <a:gd name="T58" fmla="*/ 70 w 70"/>
              <a:gd name="T59" fmla="*/ 155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0" h="168">
                <a:moveTo>
                  <a:pt x="70" y="155"/>
                </a:moveTo>
                <a:lnTo>
                  <a:pt x="70" y="168"/>
                </a:lnTo>
                <a:lnTo>
                  <a:pt x="65" y="168"/>
                </a:lnTo>
                <a:cubicBezTo>
                  <a:pt x="50" y="168"/>
                  <a:pt x="40" y="166"/>
                  <a:pt x="35" y="161"/>
                </a:cubicBezTo>
                <a:cubicBezTo>
                  <a:pt x="30" y="157"/>
                  <a:pt x="28" y="148"/>
                  <a:pt x="28" y="135"/>
                </a:cubicBezTo>
                <a:lnTo>
                  <a:pt x="28" y="114"/>
                </a:lnTo>
                <a:cubicBezTo>
                  <a:pt x="28" y="105"/>
                  <a:pt x="26" y="99"/>
                  <a:pt x="23" y="95"/>
                </a:cubicBezTo>
                <a:cubicBezTo>
                  <a:pt x="20" y="92"/>
                  <a:pt x="14" y="90"/>
                  <a:pt x="6" y="90"/>
                </a:cubicBezTo>
                <a:lnTo>
                  <a:pt x="0" y="90"/>
                </a:lnTo>
                <a:lnTo>
                  <a:pt x="0" y="78"/>
                </a:lnTo>
                <a:lnTo>
                  <a:pt x="6" y="78"/>
                </a:lnTo>
                <a:cubicBezTo>
                  <a:pt x="14" y="78"/>
                  <a:pt x="20" y="76"/>
                  <a:pt x="23" y="73"/>
                </a:cubicBezTo>
                <a:cubicBezTo>
                  <a:pt x="26" y="69"/>
                  <a:pt x="28" y="63"/>
                  <a:pt x="28" y="54"/>
                </a:cubicBezTo>
                <a:lnTo>
                  <a:pt x="28" y="33"/>
                </a:lnTo>
                <a:cubicBezTo>
                  <a:pt x="28" y="20"/>
                  <a:pt x="30" y="11"/>
                  <a:pt x="35" y="7"/>
                </a:cubicBezTo>
                <a:cubicBezTo>
                  <a:pt x="40" y="3"/>
                  <a:pt x="50" y="0"/>
                  <a:pt x="65" y="0"/>
                </a:cubicBezTo>
                <a:lnTo>
                  <a:pt x="70" y="0"/>
                </a:lnTo>
                <a:lnTo>
                  <a:pt x="70" y="13"/>
                </a:lnTo>
                <a:lnTo>
                  <a:pt x="64" y="13"/>
                </a:lnTo>
                <a:cubicBezTo>
                  <a:pt x="56" y="13"/>
                  <a:pt x="51" y="14"/>
                  <a:pt x="48" y="17"/>
                </a:cubicBezTo>
                <a:cubicBezTo>
                  <a:pt x="46" y="20"/>
                  <a:pt x="44" y="25"/>
                  <a:pt x="44" y="33"/>
                </a:cubicBezTo>
                <a:lnTo>
                  <a:pt x="44" y="55"/>
                </a:lnTo>
                <a:cubicBezTo>
                  <a:pt x="44" y="65"/>
                  <a:pt x="43" y="71"/>
                  <a:pt x="40" y="76"/>
                </a:cubicBezTo>
                <a:cubicBezTo>
                  <a:pt x="38" y="80"/>
                  <a:pt x="33" y="83"/>
                  <a:pt x="27" y="84"/>
                </a:cubicBezTo>
                <a:cubicBezTo>
                  <a:pt x="33" y="86"/>
                  <a:pt x="38" y="89"/>
                  <a:pt x="40" y="93"/>
                </a:cubicBezTo>
                <a:cubicBezTo>
                  <a:pt x="43" y="97"/>
                  <a:pt x="44" y="104"/>
                  <a:pt x="44" y="113"/>
                </a:cubicBezTo>
                <a:lnTo>
                  <a:pt x="44" y="135"/>
                </a:lnTo>
                <a:cubicBezTo>
                  <a:pt x="44" y="143"/>
                  <a:pt x="46" y="149"/>
                  <a:pt x="48" y="151"/>
                </a:cubicBezTo>
                <a:cubicBezTo>
                  <a:pt x="51" y="154"/>
                  <a:pt x="56" y="155"/>
                  <a:pt x="64" y="155"/>
                </a:cubicBezTo>
                <a:lnTo>
                  <a:pt x="70" y="155"/>
                </a:lnTo>
                <a:close/>
              </a:path>
            </a:pathLst>
          </a:custGeom>
          <a:solidFill>
            <a:srgbClr val="AA4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41">
            <a:extLst>
              <a:ext uri="{FF2B5EF4-FFF2-40B4-BE49-F238E27FC236}">
                <a16:creationId xmlns:a16="http://schemas.microsoft.com/office/drawing/2014/main" id="{66E4DFD9-4D0B-4F34-84EB-3C1A32165EA4}"/>
              </a:ext>
            </a:extLst>
          </p:cNvPr>
          <p:cNvSpPr>
            <a:spLocks noEditPoints="1"/>
          </p:cNvSpPr>
          <p:nvPr/>
        </p:nvSpPr>
        <p:spPr bwMode="auto">
          <a:xfrm>
            <a:off x="2581544" y="3959988"/>
            <a:ext cx="105444" cy="168209"/>
          </a:xfrm>
          <a:custGeom>
            <a:avLst/>
            <a:gdLst>
              <a:gd name="T0" fmla="*/ 72 w 89"/>
              <a:gd name="T1" fmla="*/ 54 h 140"/>
              <a:gd name="T2" fmla="*/ 72 w 89"/>
              <a:gd name="T3" fmla="*/ 0 h 140"/>
              <a:gd name="T4" fmla="*/ 89 w 89"/>
              <a:gd name="T5" fmla="*/ 0 h 140"/>
              <a:gd name="T6" fmla="*/ 89 w 89"/>
              <a:gd name="T7" fmla="*/ 138 h 140"/>
              <a:gd name="T8" fmla="*/ 72 w 89"/>
              <a:gd name="T9" fmla="*/ 138 h 140"/>
              <a:gd name="T10" fmla="*/ 72 w 89"/>
              <a:gd name="T11" fmla="*/ 123 h 140"/>
              <a:gd name="T12" fmla="*/ 59 w 89"/>
              <a:gd name="T13" fmla="*/ 136 h 140"/>
              <a:gd name="T14" fmla="*/ 40 w 89"/>
              <a:gd name="T15" fmla="*/ 140 h 140"/>
              <a:gd name="T16" fmla="*/ 11 w 89"/>
              <a:gd name="T17" fmla="*/ 126 h 140"/>
              <a:gd name="T18" fmla="*/ 0 w 89"/>
              <a:gd name="T19" fmla="*/ 88 h 140"/>
              <a:gd name="T20" fmla="*/ 11 w 89"/>
              <a:gd name="T21" fmla="*/ 51 h 140"/>
              <a:gd name="T22" fmla="*/ 40 w 89"/>
              <a:gd name="T23" fmla="*/ 36 h 140"/>
              <a:gd name="T24" fmla="*/ 59 w 89"/>
              <a:gd name="T25" fmla="*/ 41 h 140"/>
              <a:gd name="T26" fmla="*/ 72 w 89"/>
              <a:gd name="T27" fmla="*/ 54 h 140"/>
              <a:gd name="T28" fmla="*/ 17 w 89"/>
              <a:gd name="T29" fmla="*/ 88 h 140"/>
              <a:gd name="T30" fmla="*/ 24 w 89"/>
              <a:gd name="T31" fmla="*/ 117 h 140"/>
              <a:gd name="T32" fmla="*/ 44 w 89"/>
              <a:gd name="T33" fmla="*/ 127 h 140"/>
              <a:gd name="T34" fmla="*/ 65 w 89"/>
              <a:gd name="T35" fmla="*/ 117 h 140"/>
              <a:gd name="T36" fmla="*/ 72 w 89"/>
              <a:gd name="T37" fmla="*/ 88 h 140"/>
              <a:gd name="T38" fmla="*/ 65 w 89"/>
              <a:gd name="T39" fmla="*/ 60 h 140"/>
              <a:gd name="T40" fmla="*/ 44 w 89"/>
              <a:gd name="T41" fmla="*/ 50 h 140"/>
              <a:gd name="T42" fmla="*/ 24 w 89"/>
              <a:gd name="T43" fmla="*/ 60 h 140"/>
              <a:gd name="T44" fmla="*/ 17 w 89"/>
              <a:gd name="T45" fmla="*/ 88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9" h="140">
                <a:moveTo>
                  <a:pt x="72" y="54"/>
                </a:moveTo>
                <a:lnTo>
                  <a:pt x="72" y="0"/>
                </a:lnTo>
                <a:lnTo>
                  <a:pt x="89" y="0"/>
                </a:lnTo>
                <a:lnTo>
                  <a:pt x="89" y="138"/>
                </a:lnTo>
                <a:lnTo>
                  <a:pt x="72" y="138"/>
                </a:lnTo>
                <a:lnTo>
                  <a:pt x="72" y="123"/>
                </a:lnTo>
                <a:cubicBezTo>
                  <a:pt x="69" y="129"/>
                  <a:pt x="64" y="133"/>
                  <a:pt x="59" y="136"/>
                </a:cubicBezTo>
                <a:cubicBezTo>
                  <a:pt x="54" y="139"/>
                  <a:pt x="48" y="140"/>
                  <a:pt x="40" y="140"/>
                </a:cubicBezTo>
                <a:cubicBezTo>
                  <a:pt x="28" y="140"/>
                  <a:pt x="19" y="136"/>
                  <a:pt x="11" y="126"/>
                </a:cubicBezTo>
                <a:cubicBezTo>
                  <a:pt x="4" y="116"/>
                  <a:pt x="0" y="104"/>
                  <a:pt x="0" y="88"/>
                </a:cubicBezTo>
                <a:cubicBezTo>
                  <a:pt x="0" y="73"/>
                  <a:pt x="4" y="60"/>
                  <a:pt x="11" y="51"/>
                </a:cubicBezTo>
                <a:cubicBezTo>
                  <a:pt x="19" y="41"/>
                  <a:pt x="28" y="36"/>
                  <a:pt x="40" y="36"/>
                </a:cubicBezTo>
                <a:cubicBezTo>
                  <a:pt x="48" y="36"/>
                  <a:pt x="54" y="38"/>
                  <a:pt x="59" y="41"/>
                </a:cubicBezTo>
                <a:cubicBezTo>
                  <a:pt x="64" y="43"/>
                  <a:pt x="69" y="48"/>
                  <a:pt x="72" y="54"/>
                </a:cubicBezTo>
                <a:close/>
                <a:moveTo>
                  <a:pt x="17" y="88"/>
                </a:moveTo>
                <a:cubicBezTo>
                  <a:pt x="17" y="100"/>
                  <a:pt x="19" y="110"/>
                  <a:pt x="24" y="117"/>
                </a:cubicBezTo>
                <a:cubicBezTo>
                  <a:pt x="29" y="123"/>
                  <a:pt x="36" y="127"/>
                  <a:pt x="44" y="127"/>
                </a:cubicBezTo>
                <a:cubicBezTo>
                  <a:pt x="53" y="127"/>
                  <a:pt x="60" y="123"/>
                  <a:pt x="65" y="117"/>
                </a:cubicBezTo>
                <a:cubicBezTo>
                  <a:pt x="70" y="110"/>
                  <a:pt x="72" y="100"/>
                  <a:pt x="72" y="88"/>
                </a:cubicBezTo>
                <a:cubicBezTo>
                  <a:pt x="72" y="76"/>
                  <a:pt x="70" y="67"/>
                  <a:pt x="65" y="60"/>
                </a:cubicBezTo>
                <a:cubicBezTo>
                  <a:pt x="60" y="53"/>
                  <a:pt x="53" y="50"/>
                  <a:pt x="44" y="50"/>
                </a:cubicBezTo>
                <a:cubicBezTo>
                  <a:pt x="36" y="50"/>
                  <a:pt x="29" y="53"/>
                  <a:pt x="24" y="60"/>
                </a:cubicBezTo>
                <a:cubicBezTo>
                  <a:pt x="19" y="67"/>
                  <a:pt x="17" y="76"/>
                  <a:pt x="17" y="8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42">
            <a:extLst>
              <a:ext uri="{FF2B5EF4-FFF2-40B4-BE49-F238E27FC236}">
                <a16:creationId xmlns:a16="http://schemas.microsoft.com/office/drawing/2014/main" id="{1483DEB3-937D-4DB6-9559-5EC67E1D8CF2}"/>
              </a:ext>
            </a:extLst>
          </p:cNvPr>
          <p:cNvSpPr>
            <a:spLocks noEditPoints="1"/>
          </p:cNvSpPr>
          <p:nvPr/>
        </p:nvSpPr>
        <p:spPr bwMode="auto">
          <a:xfrm>
            <a:off x="2799966" y="4027773"/>
            <a:ext cx="135571" cy="62764"/>
          </a:xfrm>
          <a:custGeom>
            <a:avLst/>
            <a:gdLst>
              <a:gd name="T0" fmla="*/ 0 w 113"/>
              <a:gd name="T1" fmla="*/ 0 h 52"/>
              <a:gd name="T2" fmla="*/ 113 w 113"/>
              <a:gd name="T3" fmla="*/ 0 h 52"/>
              <a:gd name="T4" fmla="*/ 113 w 113"/>
              <a:gd name="T5" fmla="*/ 15 h 52"/>
              <a:gd name="T6" fmla="*/ 0 w 113"/>
              <a:gd name="T7" fmla="*/ 15 h 52"/>
              <a:gd name="T8" fmla="*/ 0 w 113"/>
              <a:gd name="T9" fmla="*/ 0 h 52"/>
              <a:gd name="T10" fmla="*/ 0 w 113"/>
              <a:gd name="T11" fmla="*/ 37 h 52"/>
              <a:gd name="T12" fmla="*/ 113 w 113"/>
              <a:gd name="T13" fmla="*/ 37 h 52"/>
              <a:gd name="T14" fmla="*/ 113 w 113"/>
              <a:gd name="T15" fmla="*/ 52 h 52"/>
              <a:gd name="T16" fmla="*/ 0 w 113"/>
              <a:gd name="T17" fmla="*/ 52 h 52"/>
              <a:gd name="T18" fmla="*/ 0 w 113"/>
              <a:gd name="T19" fmla="*/ 37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3" h="52">
                <a:moveTo>
                  <a:pt x="0" y="0"/>
                </a:moveTo>
                <a:lnTo>
                  <a:pt x="113" y="0"/>
                </a:lnTo>
                <a:lnTo>
                  <a:pt x="113" y="15"/>
                </a:lnTo>
                <a:lnTo>
                  <a:pt x="0" y="15"/>
                </a:lnTo>
                <a:lnTo>
                  <a:pt x="0" y="0"/>
                </a:lnTo>
                <a:close/>
                <a:moveTo>
                  <a:pt x="0" y="37"/>
                </a:moveTo>
                <a:lnTo>
                  <a:pt x="113" y="37"/>
                </a:lnTo>
                <a:lnTo>
                  <a:pt x="113" y="52"/>
                </a:lnTo>
                <a:lnTo>
                  <a:pt x="0" y="52"/>
                </a:lnTo>
                <a:lnTo>
                  <a:pt x="0" y="3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43">
            <a:extLst>
              <a:ext uri="{FF2B5EF4-FFF2-40B4-BE49-F238E27FC236}">
                <a16:creationId xmlns:a16="http://schemas.microsoft.com/office/drawing/2014/main" id="{3410D62E-CDD6-430C-ADC4-FC59711BF215}"/>
              </a:ext>
            </a:extLst>
          </p:cNvPr>
          <p:cNvSpPr>
            <a:spLocks/>
          </p:cNvSpPr>
          <p:nvPr/>
        </p:nvSpPr>
        <p:spPr bwMode="auto">
          <a:xfrm>
            <a:off x="3046001" y="3965008"/>
            <a:ext cx="105444" cy="163188"/>
          </a:xfrm>
          <a:custGeom>
            <a:avLst/>
            <a:gdLst>
              <a:gd name="T0" fmla="*/ 60 w 87"/>
              <a:gd name="T1" fmla="*/ 64 h 137"/>
              <a:gd name="T2" fmla="*/ 80 w 87"/>
              <a:gd name="T3" fmla="*/ 75 h 137"/>
              <a:gd name="T4" fmla="*/ 87 w 87"/>
              <a:gd name="T5" fmla="*/ 96 h 137"/>
              <a:gd name="T6" fmla="*/ 74 w 87"/>
              <a:gd name="T7" fmla="*/ 127 h 137"/>
              <a:gd name="T8" fmla="*/ 35 w 87"/>
              <a:gd name="T9" fmla="*/ 137 h 137"/>
              <a:gd name="T10" fmla="*/ 18 w 87"/>
              <a:gd name="T11" fmla="*/ 136 h 137"/>
              <a:gd name="T12" fmla="*/ 0 w 87"/>
              <a:gd name="T13" fmla="*/ 131 h 137"/>
              <a:gd name="T14" fmla="*/ 0 w 87"/>
              <a:gd name="T15" fmla="*/ 114 h 137"/>
              <a:gd name="T16" fmla="*/ 16 w 87"/>
              <a:gd name="T17" fmla="*/ 120 h 137"/>
              <a:gd name="T18" fmla="*/ 35 w 87"/>
              <a:gd name="T19" fmla="*/ 122 h 137"/>
              <a:gd name="T20" fmla="*/ 60 w 87"/>
              <a:gd name="T21" fmla="*/ 116 h 137"/>
              <a:gd name="T22" fmla="*/ 69 w 87"/>
              <a:gd name="T23" fmla="*/ 96 h 137"/>
              <a:gd name="T24" fmla="*/ 61 w 87"/>
              <a:gd name="T25" fmla="*/ 78 h 137"/>
              <a:gd name="T26" fmla="*/ 38 w 87"/>
              <a:gd name="T27" fmla="*/ 71 h 137"/>
              <a:gd name="T28" fmla="*/ 23 w 87"/>
              <a:gd name="T29" fmla="*/ 71 h 137"/>
              <a:gd name="T30" fmla="*/ 23 w 87"/>
              <a:gd name="T31" fmla="*/ 57 h 137"/>
              <a:gd name="T32" fmla="*/ 39 w 87"/>
              <a:gd name="T33" fmla="*/ 57 h 137"/>
              <a:gd name="T34" fmla="*/ 59 w 87"/>
              <a:gd name="T35" fmla="*/ 52 h 137"/>
              <a:gd name="T36" fmla="*/ 66 w 87"/>
              <a:gd name="T37" fmla="*/ 36 h 137"/>
              <a:gd name="T38" fmla="*/ 59 w 87"/>
              <a:gd name="T39" fmla="*/ 21 h 137"/>
              <a:gd name="T40" fmla="*/ 38 w 87"/>
              <a:gd name="T41" fmla="*/ 15 h 137"/>
              <a:gd name="T42" fmla="*/ 23 w 87"/>
              <a:gd name="T43" fmla="*/ 17 h 137"/>
              <a:gd name="T44" fmla="*/ 4 w 87"/>
              <a:gd name="T45" fmla="*/ 22 h 137"/>
              <a:gd name="T46" fmla="*/ 4 w 87"/>
              <a:gd name="T47" fmla="*/ 6 h 137"/>
              <a:gd name="T48" fmla="*/ 23 w 87"/>
              <a:gd name="T49" fmla="*/ 2 h 137"/>
              <a:gd name="T50" fmla="*/ 40 w 87"/>
              <a:gd name="T51" fmla="*/ 0 h 137"/>
              <a:gd name="T52" fmla="*/ 72 w 87"/>
              <a:gd name="T53" fmla="*/ 10 h 137"/>
              <a:gd name="T54" fmla="*/ 84 w 87"/>
              <a:gd name="T55" fmla="*/ 34 h 137"/>
              <a:gd name="T56" fmla="*/ 78 w 87"/>
              <a:gd name="T57" fmla="*/ 53 h 137"/>
              <a:gd name="T58" fmla="*/ 60 w 87"/>
              <a:gd name="T59" fmla="*/ 64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7" h="137">
                <a:moveTo>
                  <a:pt x="60" y="64"/>
                </a:moveTo>
                <a:cubicBezTo>
                  <a:pt x="68" y="65"/>
                  <a:pt x="75" y="69"/>
                  <a:pt x="80" y="75"/>
                </a:cubicBezTo>
                <a:cubicBezTo>
                  <a:pt x="85" y="81"/>
                  <a:pt x="87" y="88"/>
                  <a:pt x="87" y="96"/>
                </a:cubicBezTo>
                <a:cubicBezTo>
                  <a:pt x="87" y="109"/>
                  <a:pt x="83" y="119"/>
                  <a:pt x="74" y="127"/>
                </a:cubicBezTo>
                <a:cubicBezTo>
                  <a:pt x="65" y="134"/>
                  <a:pt x="52" y="137"/>
                  <a:pt x="35" y="137"/>
                </a:cubicBezTo>
                <a:cubicBezTo>
                  <a:pt x="30" y="137"/>
                  <a:pt x="24" y="137"/>
                  <a:pt x="18" y="136"/>
                </a:cubicBezTo>
                <a:cubicBezTo>
                  <a:pt x="12" y="135"/>
                  <a:pt x="6" y="133"/>
                  <a:pt x="0" y="131"/>
                </a:cubicBezTo>
                <a:lnTo>
                  <a:pt x="0" y="114"/>
                </a:lnTo>
                <a:cubicBezTo>
                  <a:pt x="5" y="116"/>
                  <a:pt x="10" y="119"/>
                  <a:pt x="16" y="120"/>
                </a:cubicBezTo>
                <a:cubicBezTo>
                  <a:pt x="22" y="122"/>
                  <a:pt x="28" y="122"/>
                  <a:pt x="35" y="122"/>
                </a:cubicBezTo>
                <a:cubicBezTo>
                  <a:pt x="46" y="122"/>
                  <a:pt x="55" y="120"/>
                  <a:pt x="60" y="116"/>
                </a:cubicBezTo>
                <a:cubicBezTo>
                  <a:pt x="66" y="111"/>
                  <a:pt x="69" y="105"/>
                  <a:pt x="69" y="96"/>
                </a:cubicBezTo>
                <a:cubicBezTo>
                  <a:pt x="69" y="89"/>
                  <a:pt x="67" y="82"/>
                  <a:pt x="61" y="78"/>
                </a:cubicBezTo>
                <a:cubicBezTo>
                  <a:pt x="56" y="74"/>
                  <a:pt x="48" y="71"/>
                  <a:pt x="38" y="71"/>
                </a:cubicBezTo>
                <a:lnTo>
                  <a:pt x="23" y="71"/>
                </a:lnTo>
                <a:lnTo>
                  <a:pt x="23" y="57"/>
                </a:lnTo>
                <a:lnTo>
                  <a:pt x="39" y="57"/>
                </a:lnTo>
                <a:cubicBezTo>
                  <a:pt x="48" y="57"/>
                  <a:pt x="55" y="55"/>
                  <a:pt x="59" y="52"/>
                </a:cubicBezTo>
                <a:cubicBezTo>
                  <a:pt x="64" y="48"/>
                  <a:pt x="66" y="43"/>
                  <a:pt x="66" y="36"/>
                </a:cubicBezTo>
                <a:cubicBezTo>
                  <a:pt x="66" y="30"/>
                  <a:pt x="64" y="24"/>
                  <a:pt x="59" y="21"/>
                </a:cubicBezTo>
                <a:cubicBezTo>
                  <a:pt x="54" y="17"/>
                  <a:pt x="47" y="15"/>
                  <a:pt x="38" y="15"/>
                </a:cubicBezTo>
                <a:cubicBezTo>
                  <a:pt x="33" y="15"/>
                  <a:pt x="28" y="16"/>
                  <a:pt x="23" y="17"/>
                </a:cubicBezTo>
                <a:cubicBezTo>
                  <a:pt x="17" y="18"/>
                  <a:pt x="11" y="20"/>
                  <a:pt x="4" y="22"/>
                </a:cubicBezTo>
                <a:lnTo>
                  <a:pt x="4" y="6"/>
                </a:lnTo>
                <a:cubicBezTo>
                  <a:pt x="11" y="4"/>
                  <a:pt x="17" y="3"/>
                  <a:pt x="23" y="2"/>
                </a:cubicBezTo>
                <a:cubicBezTo>
                  <a:pt x="29" y="1"/>
                  <a:pt x="35" y="0"/>
                  <a:pt x="40" y="0"/>
                </a:cubicBezTo>
                <a:cubicBezTo>
                  <a:pt x="53" y="0"/>
                  <a:pt x="64" y="3"/>
                  <a:pt x="72" y="10"/>
                </a:cubicBezTo>
                <a:cubicBezTo>
                  <a:pt x="80" y="16"/>
                  <a:pt x="84" y="24"/>
                  <a:pt x="84" y="34"/>
                </a:cubicBezTo>
                <a:cubicBezTo>
                  <a:pt x="84" y="42"/>
                  <a:pt x="82" y="48"/>
                  <a:pt x="78" y="53"/>
                </a:cubicBezTo>
                <a:cubicBezTo>
                  <a:pt x="73" y="58"/>
                  <a:pt x="68" y="62"/>
                  <a:pt x="60" y="6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44">
            <a:extLst>
              <a:ext uri="{FF2B5EF4-FFF2-40B4-BE49-F238E27FC236}">
                <a16:creationId xmlns:a16="http://schemas.microsoft.com/office/drawing/2014/main" id="{47EE9EE7-3B6F-4205-9D75-AE960426AF95}"/>
              </a:ext>
            </a:extLst>
          </p:cNvPr>
          <p:cNvSpPr>
            <a:spLocks noEditPoints="1"/>
          </p:cNvSpPr>
          <p:nvPr/>
        </p:nvSpPr>
        <p:spPr bwMode="auto">
          <a:xfrm>
            <a:off x="3186595" y="4012709"/>
            <a:ext cx="30127" cy="140592"/>
          </a:xfrm>
          <a:custGeom>
            <a:avLst/>
            <a:gdLst>
              <a:gd name="T0" fmla="*/ 7 w 26"/>
              <a:gd name="T1" fmla="*/ 0 h 115"/>
              <a:gd name="T2" fmla="*/ 26 w 26"/>
              <a:gd name="T3" fmla="*/ 0 h 115"/>
              <a:gd name="T4" fmla="*/ 26 w 26"/>
              <a:gd name="T5" fmla="*/ 23 h 115"/>
              <a:gd name="T6" fmla="*/ 7 w 26"/>
              <a:gd name="T7" fmla="*/ 23 h 115"/>
              <a:gd name="T8" fmla="*/ 7 w 26"/>
              <a:gd name="T9" fmla="*/ 0 h 115"/>
              <a:gd name="T10" fmla="*/ 7 w 26"/>
              <a:gd name="T11" fmla="*/ 71 h 115"/>
              <a:gd name="T12" fmla="*/ 26 w 26"/>
              <a:gd name="T13" fmla="*/ 71 h 115"/>
              <a:gd name="T14" fmla="*/ 26 w 26"/>
              <a:gd name="T15" fmla="*/ 86 h 115"/>
              <a:gd name="T16" fmla="*/ 11 w 26"/>
              <a:gd name="T17" fmla="*/ 115 h 115"/>
              <a:gd name="T18" fmla="*/ 0 w 26"/>
              <a:gd name="T19" fmla="*/ 115 h 115"/>
              <a:gd name="T20" fmla="*/ 7 w 26"/>
              <a:gd name="T21" fmla="*/ 86 h 115"/>
              <a:gd name="T22" fmla="*/ 7 w 26"/>
              <a:gd name="T23" fmla="*/ 71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6" h="115">
                <a:moveTo>
                  <a:pt x="7" y="0"/>
                </a:moveTo>
                <a:lnTo>
                  <a:pt x="26" y="0"/>
                </a:lnTo>
                <a:lnTo>
                  <a:pt x="26" y="23"/>
                </a:lnTo>
                <a:lnTo>
                  <a:pt x="7" y="23"/>
                </a:lnTo>
                <a:lnTo>
                  <a:pt x="7" y="0"/>
                </a:lnTo>
                <a:close/>
                <a:moveTo>
                  <a:pt x="7" y="71"/>
                </a:moveTo>
                <a:lnTo>
                  <a:pt x="26" y="71"/>
                </a:lnTo>
                <a:lnTo>
                  <a:pt x="26" y="86"/>
                </a:lnTo>
                <a:lnTo>
                  <a:pt x="11" y="115"/>
                </a:lnTo>
                <a:lnTo>
                  <a:pt x="0" y="115"/>
                </a:lnTo>
                <a:lnTo>
                  <a:pt x="7" y="86"/>
                </a:lnTo>
                <a:lnTo>
                  <a:pt x="7" y="7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45">
            <a:extLst>
              <a:ext uri="{FF2B5EF4-FFF2-40B4-BE49-F238E27FC236}">
                <a16:creationId xmlns:a16="http://schemas.microsoft.com/office/drawing/2014/main" id="{26CD21EF-3E70-4916-99C7-190EE2CEA389}"/>
              </a:ext>
            </a:extLst>
          </p:cNvPr>
          <p:cNvSpPr>
            <a:spLocks/>
          </p:cNvSpPr>
          <p:nvPr/>
        </p:nvSpPr>
        <p:spPr bwMode="auto">
          <a:xfrm>
            <a:off x="2581545" y="4276321"/>
            <a:ext cx="92891" cy="125529"/>
          </a:xfrm>
          <a:custGeom>
            <a:avLst/>
            <a:gdLst>
              <a:gd name="T0" fmla="*/ 78 w 78"/>
              <a:gd name="T1" fmla="*/ 6 h 104"/>
              <a:gd name="T2" fmla="*/ 78 w 78"/>
              <a:gd name="T3" fmla="*/ 21 h 104"/>
              <a:gd name="T4" fmla="*/ 64 w 78"/>
              <a:gd name="T5" fmla="*/ 16 h 104"/>
              <a:gd name="T6" fmla="*/ 50 w 78"/>
              <a:gd name="T7" fmla="*/ 14 h 104"/>
              <a:gd name="T8" fmla="*/ 26 w 78"/>
              <a:gd name="T9" fmla="*/ 24 h 104"/>
              <a:gd name="T10" fmla="*/ 17 w 78"/>
              <a:gd name="T11" fmla="*/ 52 h 104"/>
              <a:gd name="T12" fmla="*/ 26 w 78"/>
              <a:gd name="T13" fmla="*/ 80 h 104"/>
              <a:gd name="T14" fmla="*/ 50 w 78"/>
              <a:gd name="T15" fmla="*/ 90 h 104"/>
              <a:gd name="T16" fmla="*/ 64 w 78"/>
              <a:gd name="T17" fmla="*/ 88 h 104"/>
              <a:gd name="T18" fmla="*/ 78 w 78"/>
              <a:gd name="T19" fmla="*/ 82 h 104"/>
              <a:gd name="T20" fmla="*/ 78 w 78"/>
              <a:gd name="T21" fmla="*/ 98 h 104"/>
              <a:gd name="T22" fmla="*/ 64 w 78"/>
              <a:gd name="T23" fmla="*/ 102 h 104"/>
              <a:gd name="T24" fmla="*/ 49 w 78"/>
              <a:gd name="T25" fmla="*/ 104 h 104"/>
              <a:gd name="T26" fmla="*/ 13 w 78"/>
              <a:gd name="T27" fmla="*/ 90 h 104"/>
              <a:gd name="T28" fmla="*/ 0 w 78"/>
              <a:gd name="T29" fmla="*/ 52 h 104"/>
              <a:gd name="T30" fmla="*/ 13 w 78"/>
              <a:gd name="T31" fmla="*/ 14 h 104"/>
              <a:gd name="T32" fmla="*/ 50 w 78"/>
              <a:gd name="T33" fmla="*/ 0 h 104"/>
              <a:gd name="T34" fmla="*/ 64 w 78"/>
              <a:gd name="T35" fmla="*/ 1 h 104"/>
              <a:gd name="T36" fmla="*/ 78 w 78"/>
              <a:gd name="T37" fmla="*/ 6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8" h="104">
                <a:moveTo>
                  <a:pt x="78" y="6"/>
                </a:moveTo>
                <a:lnTo>
                  <a:pt x="78" y="21"/>
                </a:lnTo>
                <a:cubicBezTo>
                  <a:pt x="74" y="19"/>
                  <a:pt x="69" y="17"/>
                  <a:pt x="64" y="16"/>
                </a:cubicBezTo>
                <a:cubicBezTo>
                  <a:pt x="60" y="14"/>
                  <a:pt x="55" y="14"/>
                  <a:pt x="50" y="14"/>
                </a:cubicBezTo>
                <a:cubicBezTo>
                  <a:pt x="40" y="14"/>
                  <a:pt x="32" y="17"/>
                  <a:pt x="26" y="24"/>
                </a:cubicBezTo>
                <a:cubicBezTo>
                  <a:pt x="20" y="30"/>
                  <a:pt x="17" y="40"/>
                  <a:pt x="17" y="52"/>
                </a:cubicBezTo>
                <a:cubicBezTo>
                  <a:pt x="17" y="64"/>
                  <a:pt x="20" y="73"/>
                  <a:pt x="26" y="80"/>
                </a:cubicBezTo>
                <a:cubicBezTo>
                  <a:pt x="32" y="87"/>
                  <a:pt x="40" y="90"/>
                  <a:pt x="50" y="90"/>
                </a:cubicBezTo>
                <a:cubicBezTo>
                  <a:pt x="55" y="90"/>
                  <a:pt x="60" y="89"/>
                  <a:pt x="64" y="88"/>
                </a:cubicBezTo>
                <a:cubicBezTo>
                  <a:pt x="69" y="87"/>
                  <a:pt x="74" y="85"/>
                  <a:pt x="78" y="82"/>
                </a:cubicBezTo>
                <a:lnTo>
                  <a:pt x="78" y="98"/>
                </a:lnTo>
                <a:cubicBezTo>
                  <a:pt x="74" y="100"/>
                  <a:pt x="69" y="101"/>
                  <a:pt x="64" y="102"/>
                </a:cubicBezTo>
                <a:cubicBezTo>
                  <a:pt x="59" y="103"/>
                  <a:pt x="54" y="104"/>
                  <a:pt x="49" y="104"/>
                </a:cubicBezTo>
                <a:cubicBezTo>
                  <a:pt x="34" y="104"/>
                  <a:pt x="22" y="99"/>
                  <a:pt x="13" y="90"/>
                </a:cubicBezTo>
                <a:cubicBezTo>
                  <a:pt x="4" y="80"/>
                  <a:pt x="0" y="68"/>
                  <a:pt x="0" y="52"/>
                </a:cubicBezTo>
                <a:cubicBezTo>
                  <a:pt x="0" y="36"/>
                  <a:pt x="4" y="23"/>
                  <a:pt x="13" y="14"/>
                </a:cubicBezTo>
                <a:cubicBezTo>
                  <a:pt x="22" y="4"/>
                  <a:pt x="34" y="0"/>
                  <a:pt x="50" y="0"/>
                </a:cubicBezTo>
                <a:cubicBezTo>
                  <a:pt x="55" y="0"/>
                  <a:pt x="60" y="0"/>
                  <a:pt x="64" y="1"/>
                </a:cubicBezTo>
                <a:cubicBezTo>
                  <a:pt x="69" y="2"/>
                  <a:pt x="74" y="4"/>
                  <a:pt x="78" y="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46">
            <a:extLst>
              <a:ext uri="{FF2B5EF4-FFF2-40B4-BE49-F238E27FC236}">
                <a16:creationId xmlns:a16="http://schemas.microsoft.com/office/drawing/2014/main" id="{9E052017-B3EA-44C3-BFC3-9ED1175D11F7}"/>
              </a:ext>
            </a:extLst>
          </p:cNvPr>
          <p:cNvSpPr>
            <a:spLocks noEditPoints="1"/>
          </p:cNvSpPr>
          <p:nvPr/>
        </p:nvSpPr>
        <p:spPr bwMode="auto">
          <a:xfrm>
            <a:off x="2782391" y="4301426"/>
            <a:ext cx="135571" cy="60254"/>
          </a:xfrm>
          <a:custGeom>
            <a:avLst/>
            <a:gdLst>
              <a:gd name="T0" fmla="*/ 0 w 113"/>
              <a:gd name="T1" fmla="*/ 0 h 51"/>
              <a:gd name="T2" fmla="*/ 113 w 113"/>
              <a:gd name="T3" fmla="*/ 0 h 51"/>
              <a:gd name="T4" fmla="*/ 113 w 113"/>
              <a:gd name="T5" fmla="*/ 15 h 51"/>
              <a:gd name="T6" fmla="*/ 0 w 113"/>
              <a:gd name="T7" fmla="*/ 15 h 51"/>
              <a:gd name="T8" fmla="*/ 0 w 113"/>
              <a:gd name="T9" fmla="*/ 0 h 51"/>
              <a:gd name="T10" fmla="*/ 0 w 113"/>
              <a:gd name="T11" fmla="*/ 36 h 51"/>
              <a:gd name="T12" fmla="*/ 113 w 113"/>
              <a:gd name="T13" fmla="*/ 36 h 51"/>
              <a:gd name="T14" fmla="*/ 113 w 113"/>
              <a:gd name="T15" fmla="*/ 51 h 51"/>
              <a:gd name="T16" fmla="*/ 0 w 113"/>
              <a:gd name="T17" fmla="*/ 51 h 51"/>
              <a:gd name="T18" fmla="*/ 0 w 113"/>
              <a:gd name="T19" fmla="*/ 36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3" h="51">
                <a:moveTo>
                  <a:pt x="0" y="0"/>
                </a:moveTo>
                <a:lnTo>
                  <a:pt x="113" y="0"/>
                </a:lnTo>
                <a:lnTo>
                  <a:pt x="113" y="15"/>
                </a:lnTo>
                <a:lnTo>
                  <a:pt x="0" y="15"/>
                </a:lnTo>
                <a:lnTo>
                  <a:pt x="0" y="0"/>
                </a:lnTo>
                <a:close/>
                <a:moveTo>
                  <a:pt x="0" y="36"/>
                </a:moveTo>
                <a:lnTo>
                  <a:pt x="113" y="36"/>
                </a:lnTo>
                <a:lnTo>
                  <a:pt x="113" y="51"/>
                </a:lnTo>
                <a:lnTo>
                  <a:pt x="0" y="51"/>
                </a:lnTo>
                <a:lnTo>
                  <a:pt x="0" y="3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47">
            <a:extLst>
              <a:ext uri="{FF2B5EF4-FFF2-40B4-BE49-F238E27FC236}">
                <a16:creationId xmlns:a16="http://schemas.microsoft.com/office/drawing/2014/main" id="{90979219-27F6-450B-8910-3AE24DDA0CAB}"/>
              </a:ext>
            </a:extLst>
          </p:cNvPr>
          <p:cNvSpPr>
            <a:spLocks noEditPoints="1"/>
          </p:cNvSpPr>
          <p:nvPr/>
        </p:nvSpPr>
        <p:spPr bwMode="auto">
          <a:xfrm>
            <a:off x="3023407" y="4233641"/>
            <a:ext cx="107955" cy="168209"/>
          </a:xfrm>
          <a:custGeom>
            <a:avLst/>
            <a:gdLst>
              <a:gd name="T0" fmla="*/ 72 w 89"/>
              <a:gd name="T1" fmla="*/ 53 h 140"/>
              <a:gd name="T2" fmla="*/ 72 w 89"/>
              <a:gd name="T3" fmla="*/ 0 h 140"/>
              <a:gd name="T4" fmla="*/ 89 w 89"/>
              <a:gd name="T5" fmla="*/ 0 h 140"/>
              <a:gd name="T6" fmla="*/ 89 w 89"/>
              <a:gd name="T7" fmla="*/ 137 h 140"/>
              <a:gd name="T8" fmla="*/ 72 w 89"/>
              <a:gd name="T9" fmla="*/ 137 h 140"/>
              <a:gd name="T10" fmla="*/ 72 w 89"/>
              <a:gd name="T11" fmla="*/ 122 h 140"/>
              <a:gd name="T12" fmla="*/ 59 w 89"/>
              <a:gd name="T13" fmla="*/ 136 h 140"/>
              <a:gd name="T14" fmla="*/ 41 w 89"/>
              <a:gd name="T15" fmla="*/ 140 h 140"/>
              <a:gd name="T16" fmla="*/ 11 w 89"/>
              <a:gd name="T17" fmla="*/ 126 h 140"/>
              <a:gd name="T18" fmla="*/ 0 w 89"/>
              <a:gd name="T19" fmla="*/ 88 h 140"/>
              <a:gd name="T20" fmla="*/ 11 w 89"/>
              <a:gd name="T21" fmla="*/ 50 h 140"/>
              <a:gd name="T22" fmla="*/ 41 w 89"/>
              <a:gd name="T23" fmla="*/ 36 h 140"/>
              <a:gd name="T24" fmla="*/ 59 w 89"/>
              <a:gd name="T25" fmla="*/ 40 h 140"/>
              <a:gd name="T26" fmla="*/ 72 w 89"/>
              <a:gd name="T27" fmla="*/ 53 h 140"/>
              <a:gd name="T28" fmla="*/ 17 w 89"/>
              <a:gd name="T29" fmla="*/ 88 h 140"/>
              <a:gd name="T30" fmla="*/ 24 w 89"/>
              <a:gd name="T31" fmla="*/ 116 h 140"/>
              <a:gd name="T32" fmla="*/ 45 w 89"/>
              <a:gd name="T33" fmla="*/ 126 h 140"/>
              <a:gd name="T34" fmla="*/ 65 w 89"/>
              <a:gd name="T35" fmla="*/ 116 h 140"/>
              <a:gd name="T36" fmla="*/ 72 w 89"/>
              <a:gd name="T37" fmla="*/ 88 h 140"/>
              <a:gd name="T38" fmla="*/ 65 w 89"/>
              <a:gd name="T39" fmla="*/ 60 h 140"/>
              <a:gd name="T40" fmla="*/ 45 w 89"/>
              <a:gd name="T41" fmla="*/ 49 h 140"/>
              <a:gd name="T42" fmla="*/ 24 w 89"/>
              <a:gd name="T43" fmla="*/ 60 h 140"/>
              <a:gd name="T44" fmla="*/ 17 w 89"/>
              <a:gd name="T45" fmla="*/ 88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9" h="140">
                <a:moveTo>
                  <a:pt x="72" y="53"/>
                </a:moveTo>
                <a:lnTo>
                  <a:pt x="72" y="0"/>
                </a:lnTo>
                <a:lnTo>
                  <a:pt x="89" y="0"/>
                </a:lnTo>
                <a:lnTo>
                  <a:pt x="89" y="137"/>
                </a:lnTo>
                <a:lnTo>
                  <a:pt x="72" y="137"/>
                </a:lnTo>
                <a:lnTo>
                  <a:pt x="72" y="122"/>
                </a:lnTo>
                <a:cubicBezTo>
                  <a:pt x="69" y="128"/>
                  <a:pt x="65" y="133"/>
                  <a:pt x="59" y="136"/>
                </a:cubicBezTo>
                <a:cubicBezTo>
                  <a:pt x="54" y="138"/>
                  <a:pt x="48" y="140"/>
                  <a:pt x="41" y="140"/>
                </a:cubicBezTo>
                <a:cubicBezTo>
                  <a:pt x="29" y="140"/>
                  <a:pt x="19" y="135"/>
                  <a:pt x="11" y="126"/>
                </a:cubicBezTo>
                <a:cubicBezTo>
                  <a:pt x="4" y="116"/>
                  <a:pt x="0" y="103"/>
                  <a:pt x="0" y="88"/>
                </a:cubicBezTo>
                <a:cubicBezTo>
                  <a:pt x="0" y="72"/>
                  <a:pt x="4" y="60"/>
                  <a:pt x="11" y="50"/>
                </a:cubicBezTo>
                <a:cubicBezTo>
                  <a:pt x="19" y="41"/>
                  <a:pt x="29" y="36"/>
                  <a:pt x="41" y="36"/>
                </a:cubicBezTo>
                <a:cubicBezTo>
                  <a:pt x="48" y="36"/>
                  <a:pt x="54" y="37"/>
                  <a:pt x="59" y="40"/>
                </a:cubicBezTo>
                <a:cubicBezTo>
                  <a:pt x="65" y="43"/>
                  <a:pt x="69" y="47"/>
                  <a:pt x="72" y="53"/>
                </a:cubicBezTo>
                <a:close/>
                <a:moveTo>
                  <a:pt x="17" y="88"/>
                </a:moveTo>
                <a:cubicBezTo>
                  <a:pt x="17" y="100"/>
                  <a:pt x="19" y="109"/>
                  <a:pt x="24" y="116"/>
                </a:cubicBezTo>
                <a:cubicBezTo>
                  <a:pt x="29" y="123"/>
                  <a:pt x="36" y="126"/>
                  <a:pt x="45" y="126"/>
                </a:cubicBezTo>
                <a:cubicBezTo>
                  <a:pt x="53" y="126"/>
                  <a:pt x="60" y="123"/>
                  <a:pt x="65" y="116"/>
                </a:cubicBezTo>
                <a:cubicBezTo>
                  <a:pt x="70" y="109"/>
                  <a:pt x="72" y="100"/>
                  <a:pt x="72" y="88"/>
                </a:cubicBezTo>
                <a:cubicBezTo>
                  <a:pt x="72" y="76"/>
                  <a:pt x="70" y="66"/>
                  <a:pt x="65" y="60"/>
                </a:cubicBezTo>
                <a:cubicBezTo>
                  <a:pt x="60" y="53"/>
                  <a:pt x="53" y="49"/>
                  <a:pt x="45" y="49"/>
                </a:cubicBezTo>
                <a:cubicBezTo>
                  <a:pt x="36" y="49"/>
                  <a:pt x="29" y="53"/>
                  <a:pt x="24" y="60"/>
                </a:cubicBezTo>
                <a:cubicBezTo>
                  <a:pt x="19" y="66"/>
                  <a:pt x="17" y="76"/>
                  <a:pt x="17" y="8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48">
            <a:extLst>
              <a:ext uri="{FF2B5EF4-FFF2-40B4-BE49-F238E27FC236}">
                <a16:creationId xmlns:a16="http://schemas.microsoft.com/office/drawing/2014/main" id="{5A9095D3-E6D1-43B7-877E-B0A5F00E267C}"/>
              </a:ext>
            </a:extLst>
          </p:cNvPr>
          <p:cNvSpPr>
            <a:spLocks/>
          </p:cNvSpPr>
          <p:nvPr/>
        </p:nvSpPr>
        <p:spPr bwMode="auto">
          <a:xfrm>
            <a:off x="3226763" y="4238662"/>
            <a:ext cx="95402" cy="97913"/>
          </a:xfrm>
          <a:custGeom>
            <a:avLst/>
            <a:gdLst>
              <a:gd name="T0" fmla="*/ 80 w 80"/>
              <a:gd name="T1" fmla="*/ 24 h 82"/>
              <a:gd name="T2" fmla="*/ 48 w 80"/>
              <a:gd name="T3" fmla="*/ 41 h 82"/>
              <a:gd name="T4" fmla="*/ 80 w 80"/>
              <a:gd name="T5" fmla="*/ 58 h 82"/>
              <a:gd name="T6" fmla="*/ 75 w 80"/>
              <a:gd name="T7" fmla="*/ 67 h 82"/>
              <a:gd name="T8" fmla="*/ 45 w 80"/>
              <a:gd name="T9" fmla="*/ 49 h 82"/>
              <a:gd name="T10" fmla="*/ 45 w 80"/>
              <a:gd name="T11" fmla="*/ 82 h 82"/>
              <a:gd name="T12" fmla="*/ 35 w 80"/>
              <a:gd name="T13" fmla="*/ 82 h 82"/>
              <a:gd name="T14" fmla="*/ 35 w 80"/>
              <a:gd name="T15" fmla="*/ 49 h 82"/>
              <a:gd name="T16" fmla="*/ 5 w 80"/>
              <a:gd name="T17" fmla="*/ 67 h 82"/>
              <a:gd name="T18" fmla="*/ 0 w 80"/>
              <a:gd name="T19" fmla="*/ 58 h 82"/>
              <a:gd name="T20" fmla="*/ 32 w 80"/>
              <a:gd name="T21" fmla="*/ 41 h 82"/>
              <a:gd name="T22" fmla="*/ 0 w 80"/>
              <a:gd name="T23" fmla="*/ 24 h 82"/>
              <a:gd name="T24" fmla="*/ 5 w 80"/>
              <a:gd name="T25" fmla="*/ 15 h 82"/>
              <a:gd name="T26" fmla="*/ 35 w 80"/>
              <a:gd name="T27" fmla="*/ 33 h 82"/>
              <a:gd name="T28" fmla="*/ 35 w 80"/>
              <a:gd name="T29" fmla="*/ 0 h 82"/>
              <a:gd name="T30" fmla="*/ 45 w 80"/>
              <a:gd name="T31" fmla="*/ 0 h 82"/>
              <a:gd name="T32" fmla="*/ 45 w 80"/>
              <a:gd name="T33" fmla="*/ 33 h 82"/>
              <a:gd name="T34" fmla="*/ 75 w 80"/>
              <a:gd name="T35" fmla="*/ 15 h 82"/>
              <a:gd name="T36" fmla="*/ 80 w 80"/>
              <a:gd name="T37" fmla="*/ 24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0" h="82">
                <a:moveTo>
                  <a:pt x="80" y="24"/>
                </a:moveTo>
                <a:lnTo>
                  <a:pt x="48" y="41"/>
                </a:lnTo>
                <a:lnTo>
                  <a:pt x="80" y="58"/>
                </a:lnTo>
                <a:lnTo>
                  <a:pt x="75" y="67"/>
                </a:lnTo>
                <a:lnTo>
                  <a:pt x="45" y="49"/>
                </a:lnTo>
                <a:lnTo>
                  <a:pt x="45" y="82"/>
                </a:lnTo>
                <a:lnTo>
                  <a:pt x="35" y="82"/>
                </a:lnTo>
                <a:lnTo>
                  <a:pt x="35" y="49"/>
                </a:lnTo>
                <a:lnTo>
                  <a:pt x="5" y="67"/>
                </a:lnTo>
                <a:lnTo>
                  <a:pt x="0" y="58"/>
                </a:lnTo>
                <a:lnTo>
                  <a:pt x="32" y="41"/>
                </a:lnTo>
                <a:lnTo>
                  <a:pt x="0" y="24"/>
                </a:lnTo>
                <a:lnTo>
                  <a:pt x="5" y="15"/>
                </a:lnTo>
                <a:lnTo>
                  <a:pt x="35" y="33"/>
                </a:lnTo>
                <a:lnTo>
                  <a:pt x="35" y="0"/>
                </a:lnTo>
                <a:lnTo>
                  <a:pt x="45" y="0"/>
                </a:lnTo>
                <a:lnTo>
                  <a:pt x="45" y="33"/>
                </a:lnTo>
                <a:lnTo>
                  <a:pt x="75" y="15"/>
                </a:lnTo>
                <a:lnTo>
                  <a:pt x="80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49">
            <a:extLst>
              <a:ext uri="{FF2B5EF4-FFF2-40B4-BE49-F238E27FC236}">
                <a16:creationId xmlns:a16="http://schemas.microsoft.com/office/drawing/2014/main" id="{6DEA1C70-0139-4FB8-88C2-F25A743E7D1B}"/>
              </a:ext>
            </a:extLst>
          </p:cNvPr>
          <p:cNvSpPr>
            <a:spLocks noEditPoints="1"/>
          </p:cNvSpPr>
          <p:nvPr/>
        </p:nvSpPr>
        <p:spPr bwMode="auto">
          <a:xfrm>
            <a:off x="3410036" y="4233641"/>
            <a:ext cx="107955" cy="168209"/>
          </a:xfrm>
          <a:custGeom>
            <a:avLst/>
            <a:gdLst>
              <a:gd name="T0" fmla="*/ 72 w 89"/>
              <a:gd name="T1" fmla="*/ 53 h 140"/>
              <a:gd name="T2" fmla="*/ 72 w 89"/>
              <a:gd name="T3" fmla="*/ 0 h 140"/>
              <a:gd name="T4" fmla="*/ 89 w 89"/>
              <a:gd name="T5" fmla="*/ 0 h 140"/>
              <a:gd name="T6" fmla="*/ 89 w 89"/>
              <a:gd name="T7" fmla="*/ 137 h 140"/>
              <a:gd name="T8" fmla="*/ 72 w 89"/>
              <a:gd name="T9" fmla="*/ 137 h 140"/>
              <a:gd name="T10" fmla="*/ 72 w 89"/>
              <a:gd name="T11" fmla="*/ 122 h 140"/>
              <a:gd name="T12" fmla="*/ 59 w 89"/>
              <a:gd name="T13" fmla="*/ 136 h 140"/>
              <a:gd name="T14" fmla="*/ 41 w 89"/>
              <a:gd name="T15" fmla="*/ 140 h 140"/>
              <a:gd name="T16" fmla="*/ 11 w 89"/>
              <a:gd name="T17" fmla="*/ 126 h 140"/>
              <a:gd name="T18" fmla="*/ 0 w 89"/>
              <a:gd name="T19" fmla="*/ 88 h 140"/>
              <a:gd name="T20" fmla="*/ 11 w 89"/>
              <a:gd name="T21" fmla="*/ 50 h 140"/>
              <a:gd name="T22" fmla="*/ 41 w 89"/>
              <a:gd name="T23" fmla="*/ 36 h 140"/>
              <a:gd name="T24" fmla="*/ 59 w 89"/>
              <a:gd name="T25" fmla="*/ 40 h 140"/>
              <a:gd name="T26" fmla="*/ 72 w 89"/>
              <a:gd name="T27" fmla="*/ 53 h 140"/>
              <a:gd name="T28" fmla="*/ 17 w 89"/>
              <a:gd name="T29" fmla="*/ 88 h 140"/>
              <a:gd name="T30" fmla="*/ 24 w 89"/>
              <a:gd name="T31" fmla="*/ 116 h 140"/>
              <a:gd name="T32" fmla="*/ 45 w 89"/>
              <a:gd name="T33" fmla="*/ 126 h 140"/>
              <a:gd name="T34" fmla="*/ 65 w 89"/>
              <a:gd name="T35" fmla="*/ 116 h 140"/>
              <a:gd name="T36" fmla="*/ 72 w 89"/>
              <a:gd name="T37" fmla="*/ 88 h 140"/>
              <a:gd name="T38" fmla="*/ 65 w 89"/>
              <a:gd name="T39" fmla="*/ 60 h 140"/>
              <a:gd name="T40" fmla="*/ 45 w 89"/>
              <a:gd name="T41" fmla="*/ 49 h 140"/>
              <a:gd name="T42" fmla="*/ 24 w 89"/>
              <a:gd name="T43" fmla="*/ 60 h 140"/>
              <a:gd name="T44" fmla="*/ 17 w 89"/>
              <a:gd name="T45" fmla="*/ 88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9" h="140">
                <a:moveTo>
                  <a:pt x="72" y="53"/>
                </a:moveTo>
                <a:lnTo>
                  <a:pt x="72" y="0"/>
                </a:lnTo>
                <a:lnTo>
                  <a:pt x="89" y="0"/>
                </a:lnTo>
                <a:lnTo>
                  <a:pt x="89" y="137"/>
                </a:lnTo>
                <a:lnTo>
                  <a:pt x="72" y="137"/>
                </a:lnTo>
                <a:lnTo>
                  <a:pt x="72" y="122"/>
                </a:lnTo>
                <a:cubicBezTo>
                  <a:pt x="69" y="128"/>
                  <a:pt x="65" y="133"/>
                  <a:pt x="59" y="136"/>
                </a:cubicBezTo>
                <a:cubicBezTo>
                  <a:pt x="54" y="138"/>
                  <a:pt x="48" y="140"/>
                  <a:pt x="41" y="140"/>
                </a:cubicBezTo>
                <a:cubicBezTo>
                  <a:pt x="29" y="140"/>
                  <a:pt x="19" y="135"/>
                  <a:pt x="11" y="126"/>
                </a:cubicBezTo>
                <a:cubicBezTo>
                  <a:pt x="4" y="116"/>
                  <a:pt x="0" y="103"/>
                  <a:pt x="0" y="88"/>
                </a:cubicBezTo>
                <a:cubicBezTo>
                  <a:pt x="0" y="72"/>
                  <a:pt x="4" y="60"/>
                  <a:pt x="11" y="50"/>
                </a:cubicBezTo>
                <a:cubicBezTo>
                  <a:pt x="19" y="41"/>
                  <a:pt x="29" y="36"/>
                  <a:pt x="41" y="36"/>
                </a:cubicBezTo>
                <a:cubicBezTo>
                  <a:pt x="48" y="36"/>
                  <a:pt x="54" y="37"/>
                  <a:pt x="59" y="40"/>
                </a:cubicBezTo>
                <a:cubicBezTo>
                  <a:pt x="65" y="43"/>
                  <a:pt x="69" y="47"/>
                  <a:pt x="72" y="53"/>
                </a:cubicBezTo>
                <a:close/>
                <a:moveTo>
                  <a:pt x="17" y="88"/>
                </a:moveTo>
                <a:cubicBezTo>
                  <a:pt x="17" y="100"/>
                  <a:pt x="19" y="109"/>
                  <a:pt x="24" y="116"/>
                </a:cubicBezTo>
                <a:cubicBezTo>
                  <a:pt x="29" y="123"/>
                  <a:pt x="36" y="126"/>
                  <a:pt x="45" y="126"/>
                </a:cubicBezTo>
                <a:cubicBezTo>
                  <a:pt x="53" y="126"/>
                  <a:pt x="60" y="123"/>
                  <a:pt x="65" y="116"/>
                </a:cubicBezTo>
                <a:cubicBezTo>
                  <a:pt x="70" y="109"/>
                  <a:pt x="72" y="100"/>
                  <a:pt x="72" y="88"/>
                </a:cubicBezTo>
                <a:cubicBezTo>
                  <a:pt x="72" y="76"/>
                  <a:pt x="70" y="66"/>
                  <a:pt x="65" y="60"/>
                </a:cubicBezTo>
                <a:cubicBezTo>
                  <a:pt x="60" y="53"/>
                  <a:pt x="53" y="49"/>
                  <a:pt x="45" y="49"/>
                </a:cubicBezTo>
                <a:cubicBezTo>
                  <a:pt x="36" y="49"/>
                  <a:pt x="29" y="53"/>
                  <a:pt x="24" y="60"/>
                </a:cubicBezTo>
                <a:cubicBezTo>
                  <a:pt x="19" y="66"/>
                  <a:pt x="17" y="76"/>
                  <a:pt x="17" y="8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Freeform 50">
            <a:extLst>
              <a:ext uri="{FF2B5EF4-FFF2-40B4-BE49-F238E27FC236}">
                <a16:creationId xmlns:a16="http://schemas.microsoft.com/office/drawing/2014/main" id="{EDF9F410-0D67-49BE-A3D8-AA087F5D455B}"/>
              </a:ext>
            </a:extLst>
          </p:cNvPr>
          <p:cNvSpPr>
            <a:spLocks noEditPoints="1"/>
          </p:cNvSpPr>
          <p:nvPr/>
        </p:nvSpPr>
        <p:spPr bwMode="auto">
          <a:xfrm>
            <a:off x="3553138" y="4286362"/>
            <a:ext cx="32638" cy="138082"/>
          </a:xfrm>
          <a:custGeom>
            <a:avLst/>
            <a:gdLst>
              <a:gd name="T0" fmla="*/ 7 w 26"/>
              <a:gd name="T1" fmla="*/ 0 h 114"/>
              <a:gd name="T2" fmla="*/ 26 w 26"/>
              <a:gd name="T3" fmla="*/ 0 h 114"/>
              <a:gd name="T4" fmla="*/ 26 w 26"/>
              <a:gd name="T5" fmla="*/ 22 h 114"/>
              <a:gd name="T6" fmla="*/ 7 w 26"/>
              <a:gd name="T7" fmla="*/ 22 h 114"/>
              <a:gd name="T8" fmla="*/ 7 w 26"/>
              <a:gd name="T9" fmla="*/ 0 h 114"/>
              <a:gd name="T10" fmla="*/ 7 w 26"/>
              <a:gd name="T11" fmla="*/ 71 h 114"/>
              <a:gd name="T12" fmla="*/ 26 w 26"/>
              <a:gd name="T13" fmla="*/ 71 h 114"/>
              <a:gd name="T14" fmla="*/ 26 w 26"/>
              <a:gd name="T15" fmla="*/ 86 h 114"/>
              <a:gd name="T16" fmla="*/ 12 w 26"/>
              <a:gd name="T17" fmla="*/ 114 h 114"/>
              <a:gd name="T18" fmla="*/ 0 w 26"/>
              <a:gd name="T19" fmla="*/ 114 h 114"/>
              <a:gd name="T20" fmla="*/ 7 w 26"/>
              <a:gd name="T21" fmla="*/ 86 h 114"/>
              <a:gd name="T22" fmla="*/ 7 w 26"/>
              <a:gd name="T23" fmla="*/ 71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6" h="114">
                <a:moveTo>
                  <a:pt x="7" y="0"/>
                </a:moveTo>
                <a:lnTo>
                  <a:pt x="26" y="0"/>
                </a:lnTo>
                <a:lnTo>
                  <a:pt x="26" y="22"/>
                </a:lnTo>
                <a:lnTo>
                  <a:pt x="7" y="22"/>
                </a:lnTo>
                <a:lnTo>
                  <a:pt x="7" y="0"/>
                </a:lnTo>
                <a:close/>
                <a:moveTo>
                  <a:pt x="7" y="71"/>
                </a:moveTo>
                <a:lnTo>
                  <a:pt x="26" y="71"/>
                </a:lnTo>
                <a:lnTo>
                  <a:pt x="26" y="86"/>
                </a:lnTo>
                <a:lnTo>
                  <a:pt x="12" y="114"/>
                </a:lnTo>
                <a:lnTo>
                  <a:pt x="0" y="114"/>
                </a:lnTo>
                <a:lnTo>
                  <a:pt x="7" y="86"/>
                </a:lnTo>
                <a:lnTo>
                  <a:pt x="7" y="7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51">
            <a:extLst>
              <a:ext uri="{FF2B5EF4-FFF2-40B4-BE49-F238E27FC236}">
                <a16:creationId xmlns:a16="http://schemas.microsoft.com/office/drawing/2014/main" id="{6379E62C-F2A1-45DC-8576-33D8365769CE}"/>
              </a:ext>
            </a:extLst>
          </p:cNvPr>
          <p:cNvSpPr>
            <a:spLocks/>
          </p:cNvSpPr>
          <p:nvPr/>
        </p:nvSpPr>
        <p:spPr bwMode="auto">
          <a:xfrm>
            <a:off x="2177341" y="4507293"/>
            <a:ext cx="85360" cy="200846"/>
          </a:xfrm>
          <a:custGeom>
            <a:avLst/>
            <a:gdLst>
              <a:gd name="T0" fmla="*/ 0 w 70"/>
              <a:gd name="T1" fmla="*/ 155 h 167"/>
              <a:gd name="T2" fmla="*/ 7 w 70"/>
              <a:gd name="T3" fmla="*/ 155 h 167"/>
              <a:gd name="T4" fmla="*/ 23 w 70"/>
              <a:gd name="T5" fmla="*/ 151 h 167"/>
              <a:gd name="T6" fmla="*/ 26 w 70"/>
              <a:gd name="T7" fmla="*/ 134 h 167"/>
              <a:gd name="T8" fmla="*/ 26 w 70"/>
              <a:gd name="T9" fmla="*/ 112 h 167"/>
              <a:gd name="T10" fmla="*/ 30 w 70"/>
              <a:gd name="T11" fmla="*/ 92 h 167"/>
              <a:gd name="T12" fmla="*/ 44 w 70"/>
              <a:gd name="T13" fmla="*/ 84 h 167"/>
              <a:gd name="T14" fmla="*/ 30 w 70"/>
              <a:gd name="T15" fmla="*/ 75 h 167"/>
              <a:gd name="T16" fmla="*/ 26 w 70"/>
              <a:gd name="T17" fmla="*/ 55 h 167"/>
              <a:gd name="T18" fmla="*/ 26 w 70"/>
              <a:gd name="T19" fmla="*/ 33 h 167"/>
              <a:gd name="T20" fmla="*/ 23 w 70"/>
              <a:gd name="T21" fmla="*/ 17 h 167"/>
              <a:gd name="T22" fmla="*/ 7 w 70"/>
              <a:gd name="T23" fmla="*/ 13 h 167"/>
              <a:gd name="T24" fmla="*/ 0 w 70"/>
              <a:gd name="T25" fmla="*/ 13 h 167"/>
              <a:gd name="T26" fmla="*/ 0 w 70"/>
              <a:gd name="T27" fmla="*/ 0 h 167"/>
              <a:gd name="T28" fmla="*/ 6 w 70"/>
              <a:gd name="T29" fmla="*/ 0 h 167"/>
              <a:gd name="T30" fmla="*/ 35 w 70"/>
              <a:gd name="T31" fmla="*/ 7 h 167"/>
              <a:gd name="T32" fmla="*/ 43 w 70"/>
              <a:gd name="T33" fmla="*/ 33 h 167"/>
              <a:gd name="T34" fmla="*/ 43 w 70"/>
              <a:gd name="T35" fmla="*/ 54 h 167"/>
              <a:gd name="T36" fmla="*/ 48 w 70"/>
              <a:gd name="T37" fmla="*/ 72 h 167"/>
              <a:gd name="T38" fmla="*/ 65 w 70"/>
              <a:gd name="T39" fmla="*/ 77 h 167"/>
              <a:gd name="T40" fmla="*/ 70 w 70"/>
              <a:gd name="T41" fmla="*/ 77 h 167"/>
              <a:gd name="T42" fmla="*/ 70 w 70"/>
              <a:gd name="T43" fmla="*/ 90 h 167"/>
              <a:gd name="T44" fmla="*/ 65 w 70"/>
              <a:gd name="T45" fmla="*/ 90 h 167"/>
              <a:gd name="T46" fmla="*/ 48 w 70"/>
              <a:gd name="T47" fmla="*/ 95 h 167"/>
              <a:gd name="T48" fmla="*/ 43 w 70"/>
              <a:gd name="T49" fmla="*/ 114 h 167"/>
              <a:gd name="T50" fmla="*/ 43 w 70"/>
              <a:gd name="T51" fmla="*/ 135 h 167"/>
              <a:gd name="T52" fmla="*/ 35 w 70"/>
              <a:gd name="T53" fmla="*/ 161 h 167"/>
              <a:gd name="T54" fmla="*/ 6 w 70"/>
              <a:gd name="T55" fmla="*/ 167 h 167"/>
              <a:gd name="T56" fmla="*/ 0 w 70"/>
              <a:gd name="T57" fmla="*/ 167 h 167"/>
              <a:gd name="T58" fmla="*/ 0 w 70"/>
              <a:gd name="T59" fmla="*/ 155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0" h="167">
                <a:moveTo>
                  <a:pt x="0" y="155"/>
                </a:moveTo>
                <a:lnTo>
                  <a:pt x="7" y="155"/>
                </a:lnTo>
                <a:cubicBezTo>
                  <a:pt x="15" y="155"/>
                  <a:pt x="20" y="153"/>
                  <a:pt x="23" y="151"/>
                </a:cubicBezTo>
                <a:cubicBezTo>
                  <a:pt x="25" y="148"/>
                  <a:pt x="26" y="143"/>
                  <a:pt x="26" y="134"/>
                </a:cubicBezTo>
                <a:lnTo>
                  <a:pt x="26" y="112"/>
                </a:lnTo>
                <a:cubicBezTo>
                  <a:pt x="26" y="103"/>
                  <a:pt x="28" y="97"/>
                  <a:pt x="30" y="92"/>
                </a:cubicBezTo>
                <a:cubicBezTo>
                  <a:pt x="33" y="88"/>
                  <a:pt x="38" y="85"/>
                  <a:pt x="44" y="84"/>
                </a:cubicBezTo>
                <a:cubicBezTo>
                  <a:pt x="38" y="82"/>
                  <a:pt x="33" y="79"/>
                  <a:pt x="30" y="75"/>
                </a:cubicBezTo>
                <a:cubicBezTo>
                  <a:pt x="28" y="71"/>
                  <a:pt x="26" y="64"/>
                  <a:pt x="26" y="55"/>
                </a:cubicBezTo>
                <a:lnTo>
                  <a:pt x="26" y="33"/>
                </a:lnTo>
                <a:cubicBezTo>
                  <a:pt x="26" y="25"/>
                  <a:pt x="25" y="19"/>
                  <a:pt x="23" y="17"/>
                </a:cubicBezTo>
                <a:cubicBezTo>
                  <a:pt x="20" y="14"/>
                  <a:pt x="15" y="13"/>
                  <a:pt x="7" y="13"/>
                </a:cubicBezTo>
                <a:lnTo>
                  <a:pt x="0" y="13"/>
                </a:lnTo>
                <a:lnTo>
                  <a:pt x="0" y="0"/>
                </a:lnTo>
                <a:lnTo>
                  <a:pt x="6" y="0"/>
                </a:lnTo>
                <a:cubicBezTo>
                  <a:pt x="21" y="0"/>
                  <a:pt x="30" y="2"/>
                  <a:pt x="35" y="7"/>
                </a:cubicBezTo>
                <a:cubicBezTo>
                  <a:pt x="40" y="11"/>
                  <a:pt x="43" y="20"/>
                  <a:pt x="43" y="33"/>
                </a:cubicBezTo>
                <a:lnTo>
                  <a:pt x="43" y="54"/>
                </a:lnTo>
                <a:cubicBezTo>
                  <a:pt x="43" y="63"/>
                  <a:pt x="44" y="69"/>
                  <a:pt x="48" y="72"/>
                </a:cubicBezTo>
                <a:cubicBezTo>
                  <a:pt x="51" y="76"/>
                  <a:pt x="56" y="77"/>
                  <a:pt x="65" y="77"/>
                </a:cubicBezTo>
                <a:lnTo>
                  <a:pt x="70" y="77"/>
                </a:lnTo>
                <a:lnTo>
                  <a:pt x="70" y="90"/>
                </a:lnTo>
                <a:lnTo>
                  <a:pt x="65" y="90"/>
                </a:lnTo>
                <a:cubicBezTo>
                  <a:pt x="56" y="90"/>
                  <a:pt x="51" y="92"/>
                  <a:pt x="48" y="95"/>
                </a:cubicBezTo>
                <a:cubicBezTo>
                  <a:pt x="44" y="99"/>
                  <a:pt x="43" y="105"/>
                  <a:pt x="43" y="114"/>
                </a:cubicBezTo>
                <a:lnTo>
                  <a:pt x="43" y="135"/>
                </a:lnTo>
                <a:cubicBezTo>
                  <a:pt x="43" y="148"/>
                  <a:pt x="40" y="157"/>
                  <a:pt x="35" y="161"/>
                </a:cubicBezTo>
                <a:cubicBezTo>
                  <a:pt x="30" y="165"/>
                  <a:pt x="21" y="167"/>
                  <a:pt x="6" y="167"/>
                </a:cubicBezTo>
                <a:lnTo>
                  <a:pt x="0" y="167"/>
                </a:lnTo>
                <a:lnTo>
                  <a:pt x="0" y="155"/>
                </a:lnTo>
                <a:close/>
              </a:path>
            </a:pathLst>
          </a:custGeom>
          <a:solidFill>
            <a:srgbClr val="AA4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52">
            <a:extLst>
              <a:ext uri="{FF2B5EF4-FFF2-40B4-BE49-F238E27FC236}">
                <a16:creationId xmlns:a16="http://schemas.microsoft.com/office/drawing/2014/main" id="{5CCC41A1-3C26-4954-ABAD-E269D8514702}"/>
              </a:ext>
            </a:extLst>
          </p:cNvPr>
          <p:cNvSpPr>
            <a:spLocks/>
          </p:cNvSpPr>
          <p:nvPr/>
        </p:nvSpPr>
        <p:spPr bwMode="auto">
          <a:xfrm>
            <a:off x="2157257" y="4826138"/>
            <a:ext cx="115487" cy="117997"/>
          </a:xfrm>
          <a:custGeom>
            <a:avLst/>
            <a:gdLst>
              <a:gd name="T0" fmla="*/ 94 w 96"/>
              <a:gd name="T1" fmla="*/ 0 h 99"/>
              <a:gd name="T2" fmla="*/ 58 w 96"/>
              <a:gd name="T3" fmla="*/ 49 h 99"/>
              <a:gd name="T4" fmla="*/ 96 w 96"/>
              <a:gd name="T5" fmla="*/ 99 h 99"/>
              <a:gd name="T6" fmla="*/ 77 w 96"/>
              <a:gd name="T7" fmla="*/ 99 h 99"/>
              <a:gd name="T8" fmla="*/ 48 w 96"/>
              <a:gd name="T9" fmla="*/ 60 h 99"/>
              <a:gd name="T10" fmla="*/ 19 w 96"/>
              <a:gd name="T11" fmla="*/ 99 h 99"/>
              <a:gd name="T12" fmla="*/ 0 w 96"/>
              <a:gd name="T13" fmla="*/ 99 h 99"/>
              <a:gd name="T14" fmla="*/ 38 w 96"/>
              <a:gd name="T15" fmla="*/ 48 h 99"/>
              <a:gd name="T16" fmla="*/ 3 w 96"/>
              <a:gd name="T17" fmla="*/ 0 h 99"/>
              <a:gd name="T18" fmla="*/ 22 w 96"/>
              <a:gd name="T19" fmla="*/ 0 h 99"/>
              <a:gd name="T20" fmla="*/ 49 w 96"/>
              <a:gd name="T21" fmla="*/ 36 h 99"/>
              <a:gd name="T22" fmla="*/ 75 w 96"/>
              <a:gd name="T23" fmla="*/ 0 h 99"/>
              <a:gd name="T24" fmla="*/ 94 w 96"/>
              <a:gd name="T25" fmla="*/ 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6" h="99">
                <a:moveTo>
                  <a:pt x="94" y="0"/>
                </a:moveTo>
                <a:lnTo>
                  <a:pt x="58" y="49"/>
                </a:lnTo>
                <a:lnTo>
                  <a:pt x="96" y="99"/>
                </a:lnTo>
                <a:lnTo>
                  <a:pt x="77" y="99"/>
                </a:lnTo>
                <a:lnTo>
                  <a:pt x="48" y="60"/>
                </a:lnTo>
                <a:lnTo>
                  <a:pt x="19" y="99"/>
                </a:lnTo>
                <a:lnTo>
                  <a:pt x="0" y="99"/>
                </a:lnTo>
                <a:lnTo>
                  <a:pt x="38" y="48"/>
                </a:lnTo>
                <a:lnTo>
                  <a:pt x="3" y="0"/>
                </a:lnTo>
                <a:lnTo>
                  <a:pt x="22" y="0"/>
                </a:lnTo>
                <a:lnTo>
                  <a:pt x="49" y="36"/>
                </a:lnTo>
                <a:lnTo>
                  <a:pt x="75" y="0"/>
                </a:lnTo>
                <a:lnTo>
                  <a:pt x="9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53">
            <a:extLst>
              <a:ext uri="{FF2B5EF4-FFF2-40B4-BE49-F238E27FC236}">
                <a16:creationId xmlns:a16="http://schemas.microsoft.com/office/drawing/2014/main" id="{52221184-8A33-4DF0-84AF-F2C0648791D3}"/>
              </a:ext>
            </a:extLst>
          </p:cNvPr>
          <p:cNvSpPr>
            <a:spLocks noEditPoints="1"/>
          </p:cNvSpPr>
          <p:nvPr/>
        </p:nvSpPr>
        <p:spPr bwMode="auto">
          <a:xfrm>
            <a:off x="2373167" y="4846221"/>
            <a:ext cx="135571" cy="62764"/>
          </a:xfrm>
          <a:custGeom>
            <a:avLst/>
            <a:gdLst>
              <a:gd name="T0" fmla="*/ 0 w 113"/>
              <a:gd name="T1" fmla="*/ 0 h 51"/>
              <a:gd name="T2" fmla="*/ 113 w 113"/>
              <a:gd name="T3" fmla="*/ 0 h 51"/>
              <a:gd name="T4" fmla="*/ 113 w 113"/>
              <a:gd name="T5" fmla="*/ 15 h 51"/>
              <a:gd name="T6" fmla="*/ 0 w 113"/>
              <a:gd name="T7" fmla="*/ 15 h 51"/>
              <a:gd name="T8" fmla="*/ 0 w 113"/>
              <a:gd name="T9" fmla="*/ 0 h 51"/>
              <a:gd name="T10" fmla="*/ 0 w 113"/>
              <a:gd name="T11" fmla="*/ 36 h 51"/>
              <a:gd name="T12" fmla="*/ 113 w 113"/>
              <a:gd name="T13" fmla="*/ 36 h 51"/>
              <a:gd name="T14" fmla="*/ 113 w 113"/>
              <a:gd name="T15" fmla="*/ 51 h 51"/>
              <a:gd name="T16" fmla="*/ 0 w 113"/>
              <a:gd name="T17" fmla="*/ 51 h 51"/>
              <a:gd name="T18" fmla="*/ 0 w 113"/>
              <a:gd name="T19" fmla="*/ 36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3" h="51">
                <a:moveTo>
                  <a:pt x="0" y="0"/>
                </a:moveTo>
                <a:lnTo>
                  <a:pt x="113" y="0"/>
                </a:lnTo>
                <a:lnTo>
                  <a:pt x="113" y="15"/>
                </a:lnTo>
                <a:lnTo>
                  <a:pt x="0" y="15"/>
                </a:lnTo>
                <a:lnTo>
                  <a:pt x="0" y="0"/>
                </a:lnTo>
                <a:close/>
                <a:moveTo>
                  <a:pt x="0" y="36"/>
                </a:moveTo>
                <a:lnTo>
                  <a:pt x="113" y="36"/>
                </a:lnTo>
                <a:lnTo>
                  <a:pt x="113" y="51"/>
                </a:lnTo>
                <a:lnTo>
                  <a:pt x="0" y="51"/>
                </a:lnTo>
                <a:lnTo>
                  <a:pt x="0" y="3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54">
            <a:extLst>
              <a:ext uri="{FF2B5EF4-FFF2-40B4-BE49-F238E27FC236}">
                <a16:creationId xmlns:a16="http://schemas.microsoft.com/office/drawing/2014/main" id="{6A5752A1-AD3C-4C4A-A3A7-D899F70E7F04}"/>
              </a:ext>
            </a:extLst>
          </p:cNvPr>
          <p:cNvSpPr>
            <a:spLocks/>
          </p:cNvSpPr>
          <p:nvPr/>
        </p:nvSpPr>
        <p:spPr bwMode="auto">
          <a:xfrm>
            <a:off x="2614182" y="4823627"/>
            <a:ext cx="95402" cy="125529"/>
          </a:xfrm>
          <a:custGeom>
            <a:avLst/>
            <a:gdLst>
              <a:gd name="T0" fmla="*/ 79 w 79"/>
              <a:gd name="T1" fmla="*/ 6 h 104"/>
              <a:gd name="T2" fmla="*/ 79 w 79"/>
              <a:gd name="T3" fmla="*/ 21 h 104"/>
              <a:gd name="T4" fmla="*/ 65 w 79"/>
              <a:gd name="T5" fmla="*/ 16 h 104"/>
              <a:gd name="T6" fmla="*/ 51 w 79"/>
              <a:gd name="T7" fmla="*/ 14 h 104"/>
              <a:gd name="T8" fmla="*/ 26 w 79"/>
              <a:gd name="T9" fmla="*/ 24 h 104"/>
              <a:gd name="T10" fmla="*/ 17 w 79"/>
              <a:gd name="T11" fmla="*/ 52 h 104"/>
              <a:gd name="T12" fmla="*/ 26 w 79"/>
              <a:gd name="T13" fmla="*/ 80 h 104"/>
              <a:gd name="T14" fmla="*/ 51 w 79"/>
              <a:gd name="T15" fmla="*/ 90 h 104"/>
              <a:gd name="T16" fmla="*/ 65 w 79"/>
              <a:gd name="T17" fmla="*/ 88 h 104"/>
              <a:gd name="T18" fmla="*/ 79 w 79"/>
              <a:gd name="T19" fmla="*/ 83 h 104"/>
              <a:gd name="T20" fmla="*/ 79 w 79"/>
              <a:gd name="T21" fmla="*/ 98 h 104"/>
              <a:gd name="T22" fmla="*/ 64 w 79"/>
              <a:gd name="T23" fmla="*/ 102 h 104"/>
              <a:gd name="T24" fmla="*/ 49 w 79"/>
              <a:gd name="T25" fmla="*/ 104 h 104"/>
              <a:gd name="T26" fmla="*/ 13 w 79"/>
              <a:gd name="T27" fmla="*/ 90 h 104"/>
              <a:gd name="T28" fmla="*/ 0 w 79"/>
              <a:gd name="T29" fmla="*/ 52 h 104"/>
              <a:gd name="T30" fmla="*/ 14 w 79"/>
              <a:gd name="T31" fmla="*/ 14 h 104"/>
              <a:gd name="T32" fmla="*/ 50 w 79"/>
              <a:gd name="T33" fmla="*/ 0 h 104"/>
              <a:gd name="T34" fmla="*/ 65 w 79"/>
              <a:gd name="T35" fmla="*/ 2 h 104"/>
              <a:gd name="T36" fmla="*/ 79 w 79"/>
              <a:gd name="T37" fmla="*/ 6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9" h="104">
                <a:moveTo>
                  <a:pt x="79" y="6"/>
                </a:moveTo>
                <a:lnTo>
                  <a:pt x="79" y="21"/>
                </a:lnTo>
                <a:cubicBezTo>
                  <a:pt x="74" y="19"/>
                  <a:pt x="69" y="17"/>
                  <a:pt x="65" y="16"/>
                </a:cubicBezTo>
                <a:cubicBezTo>
                  <a:pt x="60" y="14"/>
                  <a:pt x="55" y="14"/>
                  <a:pt x="51" y="14"/>
                </a:cubicBezTo>
                <a:cubicBezTo>
                  <a:pt x="40" y="14"/>
                  <a:pt x="32" y="17"/>
                  <a:pt x="26" y="24"/>
                </a:cubicBezTo>
                <a:cubicBezTo>
                  <a:pt x="20" y="30"/>
                  <a:pt x="17" y="40"/>
                  <a:pt x="17" y="52"/>
                </a:cubicBezTo>
                <a:cubicBezTo>
                  <a:pt x="17" y="64"/>
                  <a:pt x="20" y="73"/>
                  <a:pt x="26" y="80"/>
                </a:cubicBezTo>
                <a:cubicBezTo>
                  <a:pt x="32" y="87"/>
                  <a:pt x="40" y="90"/>
                  <a:pt x="51" y="90"/>
                </a:cubicBezTo>
                <a:cubicBezTo>
                  <a:pt x="55" y="90"/>
                  <a:pt x="60" y="90"/>
                  <a:pt x="65" y="88"/>
                </a:cubicBezTo>
                <a:cubicBezTo>
                  <a:pt x="69" y="87"/>
                  <a:pt x="74" y="85"/>
                  <a:pt x="79" y="83"/>
                </a:cubicBezTo>
                <a:lnTo>
                  <a:pt x="79" y="98"/>
                </a:lnTo>
                <a:cubicBezTo>
                  <a:pt x="74" y="100"/>
                  <a:pt x="69" y="101"/>
                  <a:pt x="64" y="102"/>
                </a:cubicBezTo>
                <a:cubicBezTo>
                  <a:pt x="60" y="103"/>
                  <a:pt x="54" y="104"/>
                  <a:pt x="49" y="104"/>
                </a:cubicBezTo>
                <a:cubicBezTo>
                  <a:pt x="34" y="104"/>
                  <a:pt x="22" y="99"/>
                  <a:pt x="13" y="90"/>
                </a:cubicBezTo>
                <a:cubicBezTo>
                  <a:pt x="5" y="81"/>
                  <a:pt x="0" y="68"/>
                  <a:pt x="0" y="52"/>
                </a:cubicBezTo>
                <a:cubicBezTo>
                  <a:pt x="0" y="36"/>
                  <a:pt x="5" y="23"/>
                  <a:pt x="14" y="14"/>
                </a:cubicBezTo>
                <a:cubicBezTo>
                  <a:pt x="22" y="5"/>
                  <a:pt x="35" y="0"/>
                  <a:pt x="50" y="0"/>
                </a:cubicBezTo>
                <a:cubicBezTo>
                  <a:pt x="55" y="0"/>
                  <a:pt x="60" y="0"/>
                  <a:pt x="65" y="2"/>
                </a:cubicBezTo>
                <a:cubicBezTo>
                  <a:pt x="70" y="3"/>
                  <a:pt x="74" y="4"/>
                  <a:pt x="79" y="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55">
            <a:extLst>
              <a:ext uri="{FF2B5EF4-FFF2-40B4-BE49-F238E27FC236}">
                <a16:creationId xmlns:a16="http://schemas.microsoft.com/office/drawing/2014/main" id="{434C388A-7A6C-4EC2-99A2-3BABF0531C29}"/>
              </a:ext>
            </a:extLst>
          </p:cNvPr>
          <p:cNvSpPr>
            <a:spLocks noEditPoints="1"/>
          </p:cNvSpPr>
          <p:nvPr/>
        </p:nvSpPr>
        <p:spPr bwMode="auto">
          <a:xfrm>
            <a:off x="2739711" y="4833668"/>
            <a:ext cx="32638" cy="138082"/>
          </a:xfrm>
          <a:custGeom>
            <a:avLst/>
            <a:gdLst>
              <a:gd name="T0" fmla="*/ 7 w 26"/>
              <a:gd name="T1" fmla="*/ 0 h 115"/>
              <a:gd name="T2" fmla="*/ 26 w 26"/>
              <a:gd name="T3" fmla="*/ 0 h 115"/>
              <a:gd name="T4" fmla="*/ 26 w 26"/>
              <a:gd name="T5" fmla="*/ 22 h 115"/>
              <a:gd name="T6" fmla="*/ 7 w 26"/>
              <a:gd name="T7" fmla="*/ 22 h 115"/>
              <a:gd name="T8" fmla="*/ 7 w 26"/>
              <a:gd name="T9" fmla="*/ 0 h 115"/>
              <a:gd name="T10" fmla="*/ 7 w 26"/>
              <a:gd name="T11" fmla="*/ 71 h 115"/>
              <a:gd name="T12" fmla="*/ 26 w 26"/>
              <a:gd name="T13" fmla="*/ 71 h 115"/>
              <a:gd name="T14" fmla="*/ 26 w 26"/>
              <a:gd name="T15" fmla="*/ 86 h 115"/>
              <a:gd name="T16" fmla="*/ 11 w 26"/>
              <a:gd name="T17" fmla="*/ 115 h 115"/>
              <a:gd name="T18" fmla="*/ 0 w 26"/>
              <a:gd name="T19" fmla="*/ 115 h 115"/>
              <a:gd name="T20" fmla="*/ 7 w 26"/>
              <a:gd name="T21" fmla="*/ 86 h 115"/>
              <a:gd name="T22" fmla="*/ 7 w 26"/>
              <a:gd name="T23" fmla="*/ 71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6" h="115">
                <a:moveTo>
                  <a:pt x="7" y="0"/>
                </a:moveTo>
                <a:lnTo>
                  <a:pt x="26" y="0"/>
                </a:lnTo>
                <a:lnTo>
                  <a:pt x="26" y="22"/>
                </a:lnTo>
                <a:lnTo>
                  <a:pt x="7" y="22"/>
                </a:lnTo>
                <a:lnTo>
                  <a:pt x="7" y="0"/>
                </a:lnTo>
                <a:close/>
                <a:moveTo>
                  <a:pt x="7" y="71"/>
                </a:moveTo>
                <a:lnTo>
                  <a:pt x="26" y="71"/>
                </a:lnTo>
                <a:lnTo>
                  <a:pt x="26" y="86"/>
                </a:lnTo>
                <a:lnTo>
                  <a:pt x="11" y="115"/>
                </a:lnTo>
                <a:lnTo>
                  <a:pt x="0" y="115"/>
                </a:lnTo>
                <a:lnTo>
                  <a:pt x="7" y="86"/>
                </a:lnTo>
                <a:lnTo>
                  <a:pt x="7" y="7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Rectangle 56">
            <a:extLst>
              <a:ext uri="{FF2B5EF4-FFF2-40B4-BE49-F238E27FC236}">
                <a16:creationId xmlns:a16="http://schemas.microsoft.com/office/drawing/2014/main" id="{426C0272-3130-40DA-8BCB-E4AD68D29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7327" y="1788337"/>
            <a:ext cx="1267842" cy="356502"/>
          </a:xfrm>
          <a:prstGeom prst="rect">
            <a:avLst/>
          </a:prstGeom>
          <a:solidFill>
            <a:srgbClr val="FFE6D5"/>
          </a:solidFill>
          <a:ln w="1428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57">
            <a:extLst>
              <a:ext uri="{FF2B5EF4-FFF2-40B4-BE49-F238E27FC236}">
                <a16:creationId xmlns:a16="http://schemas.microsoft.com/office/drawing/2014/main" id="{AB9A43FA-2E9B-4340-BB26-F6252E285BBB}"/>
              </a:ext>
            </a:extLst>
          </p:cNvPr>
          <p:cNvSpPr>
            <a:spLocks/>
          </p:cNvSpPr>
          <p:nvPr/>
        </p:nvSpPr>
        <p:spPr bwMode="auto">
          <a:xfrm>
            <a:off x="4642730" y="1888761"/>
            <a:ext cx="133061" cy="160677"/>
          </a:xfrm>
          <a:custGeom>
            <a:avLst/>
            <a:gdLst>
              <a:gd name="T0" fmla="*/ 0 w 112"/>
              <a:gd name="T1" fmla="*/ 0 h 132"/>
              <a:gd name="T2" fmla="*/ 112 w 112"/>
              <a:gd name="T3" fmla="*/ 0 h 132"/>
              <a:gd name="T4" fmla="*/ 112 w 112"/>
              <a:gd name="T5" fmla="*/ 15 h 132"/>
              <a:gd name="T6" fmla="*/ 65 w 112"/>
              <a:gd name="T7" fmla="*/ 15 h 132"/>
              <a:gd name="T8" fmla="*/ 65 w 112"/>
              <a:gd name="T9" fmla="*/ 132 h 132"/>
              <a:gd name="T10" fmla="*/ 47 w 112"/>
              <a:gd name="T11" fmla="*/ 132 h 132"/>
              <a:gd name="T12" fmla="*/ 47 w 112"/>
              <a:gd name="T13" fmla="*/ 15 h 132"/>
              <a:gd name="T14" fmla="*/ 0 w 112"/>
              <a:gd name="T15" fmla="*/ 15 h 132"/>
              <a:gd name="T16" fmla="*/ 0 w 112"/>
              <a:gd name="T17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2" h="132">
                <a:moveTo>
                  <a:pt x="0" y="0"/>
                </a:moveTo>
                <a:lnTo>
                  <a:pt x="112" y="0"/>
                </a:lnTo>
                <a:lnTo>
                  <a:pt x="112" y="15"/>
                </a:lnTo>
                <a:lnTo>
                  <a:pt x="65" y="15"/>
                </a:lnTo>
                <a:lnTo>
                  <a:pt x="65" y="132"/>
                </a:lnTo>
                <a:lnTo>
                  <a:pt x="47" y="132"/>
                </a:lnTo>
                <a:lnTo>
                  <a:pt x="47" y="15"/>
                </a:lnTo>
                <a:lnTo>
                  <a:pt x="0" y="1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58">
            <a:extLst>
              <a:ext uri="{FF2B5EF4-FFF2-40B4-BE49-F238E27FC236}">
                <a16:creationId xmlns:a16="http://schemas.microsoft.com/office/drawing/2014/main" id="{18EF5E05-8A29-40F4-8B17-445E8BC92C9C}"/>
              </a:ext>
            </a:extLst>
          </p:cNvPr>
          <p:cNvSpPr>
            <a:spLocks/>
          </p:cNvSpPr>
          <p:nvPr/>
        </p:nvSpPr>
        <p:spPr bwMode="auto">
          <a:xfrm>
            <a:off x="4795876" y="1881230"/>
            <a:ext cx="100423" cy="168209"/>
          </a:xfrm>
          <a:custGeom>
            <a:avLst/>
            <a:gdLst>
              <a:gd name="T0" fmla="*/ 83 w 83"/>
              <a:gd name="T1" fmla="*/ 78 h 138"/>
              <a:gd name="T2" fmla="*/ 83 w 83"/>
              <a:gd name="T3" fmla="*/ 138 h 138"/>
              <a:gd name="T4" fmla="*/ 67 w 83"/>
              <a:gd name="T5" fmla="*/ 138 h 138"/>
              <a:gd name="T6" fmla="*/ 67 w 83"/>
              <a:gd name="T7" fmla="*/ 78 h 138"/>
              <a:gd name="T8" fmla="*/ 62 w 83"/>
              <a:gd name="T9" fmla="*/ 57 h 138"/>
              <a:gd name="T10" fmla="*/ 45 w 83"/>
              <a:gd name="T11" fmla="*/ 50 h 138"/>
              <a:gd name="T12" fmla="*/ 24 w 83"/>
              <a:gd name="T13" fmla="*/ 59 h 138"/>
              <a:gd name="T14" fmla="*/ 17 w 83"/>
              <a:gd name="T15" fmla="*/ 82 h 138"/>
              <a:gd name="T16" fmla="*/ 17 w 83"/>
              <a:gd name="T17" fmla="*/ 138 h 138"/>
              <a:gd name="T18" fmla="*/ 0 w 83"/>
              <a:gd name="T19" fmla="*/ 138 h 138"/>
              <a:gd name="T20" fmla="*/ 0 w 83"/>
              <a:gd name="T21" fmla="*/ 0 h 138"/>
              <a:gd name="T22" fmla="*/ 17 w 83"/>
              <a:gd name="T23" fmla="*/ 0 h 138"/>
              <a:gd name="T24" fmla="*/ 17 w 83"/>
              <a:gd name="T25" fmla="*/ 54 h 138"/>
              <a:gd name="T26" fmla="*/ 30 w 83"/>
              <a:gd name="T27" fmla="*/ 41 h 138"/>
              <a:gd name="T28" fmla="*/ 49 w 83"/>
              <a:gd name="T29" fmla="*/ 36 h 138"/>
              <a:gd name="T30" fmla="*/ 75 w 83"/>
              <a:gd name="T31" fmla="*/ 47 h 138"/>
              <a:gd name="T32" fmla="*/ 83 w 83"/>
              <a:gd name="T33" fmla="*/ 78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3" h="138">
                <a:moveTo>
                  <a:pt x="83" y="78"/>
                </a:moveTo>
                <a:lnTo>
                  <a:pt x="83" y="138"/>
                </a:lnTo>
                <a:lnTo>
                  <a:pt x="67" y="138"/>
                </a:lnTo>
                <a:lnTo>
                  <a:pt x="67" y="78"/>
                </a:lnTo>
                <a:cubicBezTo>
                  <a:pt x="67" y="69"/>
                  <a:pt x="65" y="62"/>
                  <a:pt x="62" y="57"/>
                </a:cubicBezTo>
                <a:cubicBezTo>
                  <a:pt x="58" y="53"/>
                  <a:pt x="52" y="50"/>
                  <a:pt x="45" y="50"/>
                </a:cubicBezTo>
                <a:cubicBezTo>
                  <a:pt x="36" y="50"/>
                  <a:pt x="29" y="53"/>
                  <a:pt x="24" y="59"/>
                </a:cubicBezTo>
                <a:cubicBezTo>
                  <a:pt x="19" y="64"/>
                  <a:pt x="17" y="72"/>
                  <a:pt x="17" y="82"/>
                </a:cubicBezTo>
                <a:lnTo>
                  <a:pt x="17" y="138"/>
                </a:lnTo>
                <a:lnTo>
                  <a:pt x="0" y="138"/>
                </a:lnTo>
                <a:lnTo>
                  <a:pt x="0" y="0"/>
                </a:lnTo>
                <a:lnTo>
                  <a:pt x="17" y="0"/>
                </a:lnTo>
                <a:lnTo>
                  <a:pt x="17" y="54"/>
                </a:lnTo>
                <a:cubicBezTo>
                  <a:pt x="21" y="48"/>
                  <a:pt x="25" y="44"/>
                  <a:pt x="30" y="41"/>
                </a:cubicBezTo>
                <a:cubicBezTo>
                  <a:pt x="36" y="38"/>
                  <a:pt x="42" y="36"/>
                  <a:pt x="49" y="36"/>
                </a:cubicBezTo>
                <a:cubicBezTo>
                  <a:pt x="60" y="36"/>
                  <a:pt x="69" y="40"/>
                  <a:pt x="75" y="47"/>
                </a:cubicBezTo>
                <a:cubicBezTo>
                  <a:pt x="80" y="54"/>
                  <a:pt x="83" y="64"/>
                  <a:pt x="83" y="7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59">
            <a:extLst>
              <a:ext uri="{FF2B5EF4-FFF2-40B4-BE49-F238E27FC236}">
                <a16:creationId xmlns:a16="http://schemas.microsoft.com/office/drawing/2014/main" id="{A3AFAD74-30CF-4B7F-84A6-82473D7BC3DC}"/>
              </a:ext>
            </a:extLst>
          </p:cNvPr>
          <p:cNvSpPr>
            <a:spLocks/>
          </p:cNvSpPr>
          <p:nvPr/>
        </p:nvSpPr>
        <p:spPr bwMode="auto">
          <a:xfrm>
            <a:off x="4933956" y="1926419"/>
            <a:ext cx="70296" cy="123018"/>
          </a:xfrm>
          <a:custGeom>
            <a:avLst/>
            <a:gdLst>
              <a:gd name="T0" fmla="*/ 58 w 58"/>
              <a:gd name="T1" fmla="*/ 18 h 102"/>
              <a:gd name="T2" fmla="*/ 52 w 58"/>
              <a:gd name="T3" fmla="*/ 15 h 102"/>
              <a:gd name="T4" fmla="*/ 45 w 58"/>
              <a:gd name="T5" fmla="*/ 15 h 102"/>
              <a:gd name="T6" fmla="*/ 24 w 58"/>
              <a:gd name="T7" fmla="*/ 24 h 102"/>
              <a:gd name="T8" fmla="*/ 17 w 58"/>
              <a:gd name="T9" fmla="*/ 49 h 102"/>
              <a:gd name="T10" fmla="*/ 17 w 58"/>
              <a:gd name="T11" fmla="*/ 102 h 102"/>
              <a:gd name="T12" fmla="*/ 0 w 58"/>
              <a:gd name="T13" fmla="*/ 102 h 102"/>
              <a:gd name="T14" fmla="*/ 0 w 58"/>
              <a:gd name="T15" fmla="*/ 3 h 102"/>
              <a:gd name="T16" fmla="*/ 17 w 58"/>
              <a:gd name="T17" fmla="*/ 3 h 102"/>
              <a:gd name="T18" fmla="*/ 17 w 58"/>
              <a:gd name="T19" fmla="*/ 18 h 102"/>
              <a:gd name="T20" fmla="*/ 30 w 58"/>
              <a:gd name="T21" fmla="*/ 5 h 102"/>
              <a:gd name="T22" fmla="*/ 50 w 58"/>
              <a:gd name="T23" fmla="*/ 0 h 102"/>
              <a:gd name="T24" fmla="*/ 54 w 58"/>
              <a:gd name="T25" fmla="*/ 0 h 102"/>
              <a:gd name="T26" fmla="*/ 58 w 58"/>
              <a:gd name="T27" fmla="*/ 1 h 102"/>
              <a:gd name="T28" fmla="*/ 58 w 58"/>
              <a:gd name="T29" fmla="*/ 18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8" h="102">
                <a:moveTo>
                  <a:pt x="58" y="18"/>
                </a:moveTo>
                <a:cubicBezTo>
                  <a:pt x="57" y="17"/>
                  <a:pt x="55" y="16"/>
                  <a:pt x="52" y="15"/>
                </a:cubicBezTo>
                <a:cubicBezTo>
                  <a:pt x="50" y="15"/>
                  <a:pt x="48" y="15"/>
                  <a:pt x="45" y="15"/>
                </a:cubicBezTo>
                <a:cubicBezTo>
                  <a:pt x="36" y="15"/>
                  <a:pt x="29" y="18"/>
                  <a:pt x="24" y="24"/>
                </a:cubicBezTo>
                <a:cubicBezTo>
                  <a:pt x="19" y="30"/>
                  <a:pt x="17" y="38"/>
                  <a:pt x="17" y="49"/>
                </a:cubicBezTo>
                <a:lnTo>
                  <a:pt x="17" y="102"/>
                </a:lnTo>
                <a:lnTo>
                  <a:pt x="0" y="102"/>
                </a:lnTo>
                <a:lnTo>
                  <a:pt x="0" y="3"/>
                </a:lnTo>
                <a:lnTo>
                  <a:pt x="17" y="3"/>
                </a:lnTo>
                <a:lnTo>
                  <a:pt x="17" y="18"/>
                </a:lnTo>
                <a:cubicBezTo>
                  <a:pt x="20" y="12"/>
                  <a:pt x="25" y="7"/>
                  <a:pt x="30" y="5"/>
                </a:cubicBezTo>
                <a:cubicBezTo>
                  <a:pt x="36" y="2"/>
                  <a:pt x="42" y="0"/>
                  <a:pt x="50" y="0"/>
                </a:cubicBezTo>
                <a:cubicBezTo>
                  <a:pt x="51" y="0"/>
                  <a:pt x="52" y="0"/>
                  <a:pt x="54" y="0"/>
                </a:cubicBezTo>
                <a:cubicBezTo>
                  <a:pt x="55" y="1"/>
                  <a:pt x="57" y="1"/>
                  <a:pt x="58" y="1"/>
                </a:cubicBezTo>
                <a:lnTo>
                  <a:pt x="58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60">
            <a:extLst>
              <a:ext uri="{FF2B5EF4-FFF2-40B4-BE49-F238E27FC236}">
                <a16:creationId xmlns:a16="http://schemas.microsoft.com/office/drawing/2014/main" id="{0420AB04-606D-477B-B8AB-14B6D7AA94A1}"/>
              </a:ext>
            </a:extLst>
          </p:cNvPr>
          <p:cNvSpPr>
            <a:spLocks noEditPoints="1"/>
          </p:cNvSpPr>
          <p:nvPr/>
        </p:nvSpPr>
        <p:spPr bwMode="auto">
          <a:xfrm>
            <a:off x="5011784" y="1926419"/>
            <a:ext cx="112976" cy="123018"/>
          </a:xfrm>
          <a:custGeom>
            <a:avLst/>
            <a:gdLst>
              <a:gd name="T0" fmla="*/ 92 w 92"/>
              <a:gd name="T1" fmla="*/ 48 h 104"/>
              <a:gd name="T2" fmla="*/ 92 w 92"/>
              <a:gd name="T3" fmla="*/ 56 h 104"/>
              <a:gd name="T4" fmla="*/ 17 w 92"/>
              <a:gd name="T5" fmla="*/ 56 h 104"/>
              <a:gd name="T6" fmla="*/ 27 w 92"/>
              <a:gd name="T7" fmla="*/ 82 h 104"/>
              <a:gd name="T8" fmla="*/ 52 w 92"/>
              <a:gd name="T9" fmla="*/ 90 h 104"/>
              <a:gd name="T10" fmla="*/ 70 w 92"/>
              <a:gd name="T11" fmla="*/ 88 h 104"/>
              <a:gd name="T12" fmla="*/ 88 w 92"/>
              <a:gd name="T13" fmla="*/ 81 h 104"/>
              <a:gd name="T14" fmla="*/ 88 w 92"/>
              <a:gd name="T15" fmla="*/ 97 h 104"/>
              <a:gd name="T16" fmla="*/ 70 w 92"/>
              <a:gd name="T17" fmla="*/ 102 h 104"/>
              <a:gd name="T18" fmla="*/ 51 w 92"/>
              <a:gd name="T19" fmla="*/ 104 h 104"/>
              <a:gd name="T20" fmla="*/ 13 w 92"/>
              <a:gd name="T21" fmla="*/ 90 h 104"/>
              <a:gd name="T22" fmla="*/ 0 w 92"/>
              <a:gd name="T23" fmla="*/ 53 h 104"/>
              <a:gd name="T24" fmla="*/ 13 w 92"/>
              <a:gd name="T25" fmla="*/ 14 h 104"/>
              <a:gd name="T26" fmla="*/ 48 w 92"/>
              <a:gd name="T27" fmla="*/ 0 h 104"/>
              <a:gd name="T28" fmla="*/ 80 w 92"/>
              <a:gd name="T29" fmla="*/ 13 h 104"/>
              <a:gd name="T30" fmla="*/ 92 w 92"/>
              <a:gd name="T31" fmla="*/ 48 h 104"/>
              <a:gd name="T32" fmla="*/ 75 w 92"/>
              <a:gd name="T33" fmla="*/ 43 h 104"/>
              <a:gd name="T34" fmla="*/ 68 w 92"/>
              <a:gd name="T35" fmla="*/ 22 h 104"/>
              <a:gd name="T36" fmla="*/ 48 w 92"/>
              <a:gd name="T37" fmla="*/ 14 h 104"/>
              <a:gd name="T38" fmla="*/ 27 w 92"/>
              <a:gd name="T39" fmla="*/ 22 h 104"/>
              <a:gd name="T40" fmla="*/ 17 w 92"/>
              <a:gd name="T41" fmla="*/ 43 h 104"/>
              <a:gd name="T42" fmla="*/ 75 w 92"/>
              <a:gd name="T43" fmla="*/ 43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2" h="104">
                <a:moveTo>
                  <a:pt x="92" y="48"/>
                </a:moveTo>
                <a:lnTo>
                  <a:pt x="92" y="56"/>
                </a:lnTo>
                <a:lnTo>
                  <a:pt x="17" y="56"/>
                </a:lnTo>
                <a:cubicBezTo>
                  <a:pt x="17" y="67"/>
                  <a:pt x="21" y="76"/>
                  <a:pt x="27" y="82"/>
                </a:cubicBezTo>
                <a:cubicBezTo>
                  <a:pt x="33" y="88"/>
                  <a:pt x="41" y="90"/>
                  <a:pt x="52" y="90"/>
                </a:cubicBezTo>
                <a:cubicBezTo>
                  <a:pt x="58" y="90"/>
                  <a:pt x="64" y="90"/>
                  <a:pt x="70" y="88"/>
                </a:cubicBezTo>
                <a:cubicBezTo>
                  <a:pt x="76" y="87"/>
                  <a:pt x="82" y="84"/>
                  <a:pt x="88" y="81"/>
                </a:cubicBezTo>
                <a:lnTo>
                  <a:pt x="88" y="97"/>
                </a:lnTo>
                <a:cubicBezTo>
                  <a:pt x="82" y="99"/>
                  <a:pt x="76" y="101"/>
                  <a:pt x="70" y="102"/>
                </a:cubicBezTo>
                <a:cubicBezTo>
                  <a:pt x="64" y="104"/>
                  <a:pt x="57" y="104"/>
                  <a:pt x="51" y="104"/>
                </a:cubicBezTo>
                <a:cubicBezTo>
                  <a:pt x="35" y="104"/>
                  <a:pt x="23" y="100"/>
                  <a:pt x="13" y="90"/>
                </a:cubicBezTo>
                <a:cubicBezTo>
                  <a:pt x="4" y="81"/>
                  <a:pt x="0" y="69"/>
                  <a:pt x="0" y="53"/>
                </a:cubicBezTo>
                <a:cubicBezTo>
                  <a:pt x="0" y="37"/>
                  <a:pt x="4" y="24"/>
                  <a:pt x="13" y="14"/>
                </a:cubicBezTo>
                <a:cubicBezTo>
                  <a:pt x="22" y="5"/>
                  <a:pt x="33" y="0"/>
                  <a:pt x="48" y="0"/>
                </a:cubicBezTo>
                <a:cubicBezTo>
                  <a:pt x="62" y="0"/>
                  <a:pt x="72" y="4"/>
                  <a:pt x="80" y="13"/>
                </a:cubicBezTo>
                <a:cubicBezTo>
                  <a:pt x="88" y="22"/>
                  <a:pt x="92" y="33"/>
                  <a:pt x="92" y="48"/>
                </a:cubicBezTo>
                <a:close/>
                <a:moveTo>
                  <a:pt x="75" y="43"/>
                </a:moveTo>
                <a:cubicBezTo>
                  <a:pt x="75" y="34"/>
                  <a:pt x="73" y="27"/>
                  <a:pt x="68" y="22"/>
                </a:cubicBezTo>
                <a:cubicBezTo>
                  <a:pt x="63" y="17"/>
                  <a:pt x="56" y="14"/>
                  <a:pt x="48" y="14"/>
                </a:cubicBezTo>
                <a:cubicBezTo>
                  <a:pt x="39" y="14"/>
                  <a:pt x="32" y="17"/>
                  <a:pt x="27" y="22"/>
                </a:cubicBezTo>
                <a:cubicBezTo>
                  <a:pt x="21" y="27"/>
                  <a:pt x="18" y="34"/>
                  <a:pt x="17" y="43"/>
                </a:cubicBezTo>
                <a:lnTo>
                  <a:pt x="75" y="4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61">
            <a:extLst>
              <a:ext uri="{FF2B5EF4-FFF2-40B4-BE49-F238E27FC236}">
                <a16:creationId xmlns:a16="http://schemas.microsoft.com/office/drawing/2014/main" id="{2E731100-B699-45D9-8441-D86785B95901}"/>
              </a:ext>
            </a:extLst>
          </p:cNvPr>
          <p:cNvSpPr>
            <a:spLocks noEditPoints="1"/>
          </p:cNvSpPr>
          <p:nvPr/>
        </p:nvSpPr>
        <p:spPr bwMode="auto">
          <a:xfrm>
            <a:off x="5147357" y="1926419"/>
            <a:ext cx="100423" cy="123018"/>
          </a:xfrm>
          <a:custGeom>
            <a:avLst/>
            <a:gdLst>
              <a:gd name="T0" fmla="*/ 51 w 84"/>
              <a:gd name="T1" fmla="*/ 52 h 104"/>
              <a:gd name="T2" fmla="*/ 24 w 84"/>
              <a:gd name="T3" fmla="*/ 56 h 104"/>
              <a:gd name="T4" fmla="*/ 16 w 84"/>
              <a:gd name="T5" fmla="*/ 72 h 104"/>
              <a:gd name="T6" fmla="*/ 22 w 84"/>
              <a:gd name="T7" fmla="*/ 86 h 104"/>
              <a:gd name="T8" fmla="*/ 38 w 84"/>
              <a:gd name="T9" fmla="*/ 91 h 104"/>
              <a:gd name="T10" fmla="*/ 59 w 84"/>
              <a:gd name="T11" fmla="*/ 81 h 104"/>
              <a:gd name="T12" fmla="*/ 67 w 84"/>
              <a:gd name="T13" fmla="*/ 55 h 104"/>
              <a:gd name="T14" fmla="*/ 67 w 84"/>
              <a:gd name="T15" fmla="*/ 52 h 104"/>
              <a:gd name="T16" fmla="*/ 51 w 84"/>
              <a:gd name="T17" fmla="*/ 52 h 104"/>
              <a:gd name="T18" fmla="*/ 84 w 84"/>
              <a:gd name="T19" fmla="*/ 45 h 104"/>
              <a:gd name="T20" fmla="*/ 84 w 84"/>
              <a:gd name="T21" fmla="*/ 102 h 104"/>
              <a:gd name="T22" fmla="*/ 67 w 84"/>
              <a:gd name="T23" fmla="*/ 102 h 104"/>
              <a:gd name="T24" fmla="*/ 67 w 84"/>
              <a:gd name="T25" fmla="*/ 87 h 104"/>
              <a:gd name="T26" fmla="*/ 54 w 84"/>
              <a:gd name="T27" fmla="*/ 100 h 104"/>
              <a:gd name="T28" fmla="*/ 33 w 84"/>
              <a:gd name="T29" fmla="*/ 104 h 104"/>
              <a:gd name="T30" fmla="*/ 9 w 84"/>
              <a:gd name="T31" fmla="*/ 96 h 104"/>
              <a:gd name="T32" fmla="*/ 0 w 84"/>
              <a:gd name="T33" fmla="*/ 73 h 104"/>
              <a:gd name="T34" fmla="*/ 11 w 84"/>
              <a:gd name="T35" fmla="*/ 48 h 104"/>
              <a:gd name="T36" fmla="*/ 45 w 84"/>
              <a:gd name="T37" fmla="*/ 39 h 104"/>
              <a:gd name="T38" fmla="*/ 67 w 84"/>
              <a:gd name="T39" fmla="*/ 39 h 104"/>
              <a:gd name="T40" fmla="*/ 67 w 84"/>
              <a:gd name="T41" fmla="*/ 37 h 104"/>
              <a:gd name="T42" fmla="*/ 60 w 84"/>
              <a:gd name="T43" fmla="*/ 20 h 104"/>
              <a:gd name="T44" fmla="*/ 39 w 84"/>
              <a:gd name="T45" fmla="*/ 14 h 104"/>
              <a:gd name="T46" fmla="*/ 23 w 84"/>
              <a:gd name="T47" fmla="*/ 16 h 104"/>
              <a:gd name="T48" fmla="*/ 7 w 84"/>
              <a:gd name="T49" fmla="*/ 22 h 104"/>
              <a:gd name="T50" fmla="*/ 7 w 84"/>
              <a:gd name="T51" fmla="*/ 7 h 104"/>
              <a:gd name="T52" fmla="*/ 25 w 84"/>
              <a:gd name="T53" fmla="*/ 2 h 104"/>
              <a:gd name="T54" fmla="*/ 41 w 84"/>
              <a:gd name="T55" fmla="*/ 0 h 104"/>
              <a:gd name="T56" fmla="*/ 73 w 84"/>
              <a:gd name="T57" fmla="*/ 11 h 104"/>
              <a:gd name="T58" fmla="*/ 84 w 84"/>
              <a:gd name="T59" fmla="*/ 45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4" h="104">
                <a:moveTo>
                  <a:pt x="51" y="52"/>
                </a:moveTo>
                <a:cubicBezTo>
                  <a:pt x="38" y="52"/>
                  <a:pt x="29" y="53"/>
                  <a:pt x="24" y="56"/>
                </a:cubicBezTo>
                <a:cubicBezTo>
                  <a:pt x="19" y="59"/>
                  <a:pt x="16" y="64"/>
                  <a:pt x="16" y="72"/>
                </a:cubicBezTo>
                <a:cubicBezTo>
                  <a:pt x="16" y="78"/>
                  <a:pt x="18" y="82"/>
                  <a:pt x="22" y="86"/>
                </a:cubicBezTo>
                <a:cubicBezTo>
                  <a:pt x="26" y="89"/>
                  <a:pt x="31" y="91"/>
                  <a:pt x="38" y="91"/>
                </a:cubicBezTo>
                <a:cubicBezTo>
                  <a:pt x="47" y="91"/>
                  <a:pt x="54" y="87"/>
                  <a:pt x="59" y="81"/>
                </a:cubicBezTo>
                <a:cubicBezTo>
                  <a:pt x="65" y="75"/>
                  <a:pt x="67" y="66"/>
                  <a:pt x="67" y="55"/>
                </a:cubicBezTo>
                <a:lnTo>
                  <a:pt x="67" y="52"/>
                </a:lnTo>
                <a:lnTo>
                  <a:pt x="51" y="52"/>
                </a:lnTo>
                <a:close/>
                <a:moveTo>
                  <a:pt x="84" y="45"/>
                </a:moveTo>
                <a:lnTo>
                  <a:pt x="84" y="102"/>
                </a:lnTo>
                <a:lnTo>
                  <a:pt x="67" y="102"/>
                </a:lnTo>
                <a:lnTo>
                  <a:pt x="67" y="87"/>
                </a:lnTo>
                <a:cubicBezTo>
                  <a:pt x="64" y="93"/>
                  <a:pt x="59" y="97"/>
                  <a:pt x="54" y="100"/>
                </a:cubicBezTo>
                <a:cubicBezTo>
                  <a:pt x="48" y="103"/>
                  <a:pt x="41" y="104"/>
                  <a:pt x="33" y="104"/>
                </a:cubicBezTo>
                <a:cubicBezTo>
                  <a:pt x="23" y="104"/>
                  <a:pt x="15" y="101"/>
                  <a:pt x="9" y="96"/>
                </a:cubicBezTo>
                <a:cubicBezTo>
                  <a:pt x="3" y="90"/>
                  <a:pt x="0" y="82"/>
                  <a:pt x="0" y="73"/>
                </a:cubicBezTo>
                <a:cubicBezTo>
                  <a:pt x="0" y="62"/>
                  <a:pt x="4" y="53"/>
                  <a:pt x="11" y="48"/>
                </a:cubicBezTo>
                <a:cubicBezTo>
                  <a:pt x="19" y="42"/>
                  <a:pt x="30" y="39"/>
                  <a:pt x="45" y="39"/>
                </a:cubicBezTo>
                <a:lnTo>
                  <a:pt x="67" y="39"/>
                </a:lnTo>
                <a:lnTo>
                  <a:pt x="67" y="37"/>
                </a:lnTo>
                <a:cubicBezTo>
                  <a:pt x="67" y="30"/>
                  <a:pt x="65" y="24"/>
                  <a:pt x="60" y="20"/>
                </a:cubicBezTo>
                <a:cubicBezTo>
                  <a:pt x="55" y="16"/>
                  <a:pt x="48" y="14"/>
                  <a:pt x="39" y="14"/>
                </a:cubicBezTo>
                <a:cubicBezTo>
                  <a:pt x="34" y="14"/>
                  <a:pt x="28" y="15"/>
                  <a:pt x="23" y="16"/>
                </a:cubicBezTo>
                <a:cubicBezTo>
                  <a:pt x="17" y="17"/>
                  <a:pt x="12" y="19"/>
                  <a:pt x="7" y="22"/>
                </a:cubicBezTo>
                <a:lnTo>
                  <a:pt x="7" y="7"/>
                </a:lnTo>
                <a:cubicBezTo>
                  <a:pt x="13" y="5"/>
                  <a:pt x="19" y="3"/>
                  <a:pt x="25" y="2"/>
                </a:cubicBezTo>
                <a:cubicBezTo>
                  <a:pt x="30" y="1"/>
                  <a:pt x="36" y="0"/>
                  <a:pt x="41" y="0"/>
                </a:cubicBezTo>
                <a:cubicBezTo>
                  <a:pt x="55" y="0"/>
                  <a:pt x="66" y="4"/>
                  <a:pt x="73" y="11"/>
                </a:cubicBezTo>
                <a:cubicBezTo>
                  <a:pt x="80" y="19"/>
                  <a:pt x="84" y="30"/>
                  <a:pt x="84" y="4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Freeform 62">
            <a:extLst>
              <a:ext uri="{FF2B5EF4-FFF2-40B4-BE49-F238E27FC236}">
                <a16:creationId xmlns:a16="http://schemas.microsoft.com/office/drawing/2014/main" id="{411F1ABB-070B-42C9-93AA-925A260A5ADF}"/>
              </a:ext>
            </a:extLst>
          </p:cNvPr>
          <p:cNvSpPr>
            <a:spLocks noEditPoints="1"/>
          </p:cNvSpPr>
          <p:nvPr/>
        </p:nvSpPr>
        <p:spPr bwMode="auto">
          <a:xfrm>
            <a:off x="5280417" y="1881230"/>
            <a:ext cx="107955" cy="168209"/>
          </a:xfrm>
          <a:custGeom>
            <a:avLst/>
            <a:gdLst>
              <a:gd name="T0" fmla="*/ 73 w 89"/>
              <a:gd name="T1" fmla="*/ 54 h 140"/>
              <a:gd name="T2" fmla="*/ 73 w 89"/>
              <a:gd name="T3" fmla="*/ 0 h 140"/>
              <a:gd name="T4" fmla="*/ 89 w 89"/>
              <a:gd name="T5" fmla="*/ 0 h 140"/>
              <a:gd name="T6" fmla="*/ 89 w 89"/>
              <a:gd name="T7" fmla="*/ 138 h 140"/>
              <a:gd name="T8" fmla="*/ 73 w 89"/>
              <a:gd name="T9" fmla="*/ 138 h 140"/>
              <a:gd name="T10" fmla="*/ 73 w 89"/>
              <a:gd name="T11" fmla="*/ 123 h 140"/>
              <a:gd name="T12" fmla="*/ 60 w 89"/>
              <a:gd name="T13" fmla="*/ 136 h 140"/>
              <a:gd name="T14" fmla="*/ 41 w 89"/>
              <a:gd name="T15" fmla="*/ 140 h 140"/>
              <a:gd name="T16" fmla="*/ 12 w 89"/>
              <a:gd name="T17" fmla="*/ 126 h 140"/>
              <a:gd name="T18" fmla="*/ 0 w 89"/>
              <a:gd name="T19" fmla="*/ 88 h 140"/>
              <a:gd name="T20" fmla="*/ 12 w 89"/>
              <a:gd name="T21" fmla="*/ 50 h 140"/>
              <a:gd name="T22" fmla="*/ 41 w 89"/>
              <a:gd name="T23" fmla="*/ 36 h 140"/>
              <a:gd name="T24" fmla="*/ 60 w 89"/>
              <a:gd name="T25" fmla="*/ 40 h 140"/>
              <a:gd name="T26" fmla="*/ 73 w 89"/>
              <a:gd name="T27" fmla="*/ 54 h 140"/>
              <a:gd name="T28" fmla="*/ 17 w 89"/>
              <a:gd name="T29" fmla="*/ 88 h 140"/>
              <a:gd name="T30" fmla="*/ 24 w 89"/>
              <a:gd name="T31" fmla="*/ 116 h 140"/>
              <a:gd name="T32" fmla="*/ 45 w 89"/>
              <a:gd name="T33" fmla="*/ 127 h 140"/>
              <a:gd name="T34" fmla="*/ 65 w 89"/>
              <a:gd name="T35" fmla="*/ 116 h 140"/>
              <a:gd name="T36" fmla="*/ 73 w 89"/>
              <a:gd name="T37" fmla="*/ 88 h 140"/>
              <a:gd name="T38" fmla="*/ 65 w 89"/>
              <a:gd name="T39" fmla="*/ 60 h 140"/>
              <a:gd name="T40" fmla="*/ 45 w 89"/>
              <a:gd name="T41" fmla="*/ 50 h 140"/>
              <a:gd name="T42" fmla="*/ 24 w 89"/>
              <a:gd name="T43" fmla="*/ 60 h 140"/>
              <a:gd name="T44" fmla="*/ 17 w 89"/>
              <a:gd name="T45" fmla="*/ 88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9" h="140">
                <a:moveTo>
                  <a:pt x="73" y="54"/>
                </a:moveTo>
                <a:lnTo>
                  <a:pt x="73" y="0"/>
                </a:lnTo>
                <a:lnTo>
                  <a:pt x="89" y="0"/>
                </a:lnTo>
                <a:lnTo>
                  <a:pt x="89" y="138"/>
                </a:lnTo>
                <a:lnTo>
                  <a:pt x="73" y="138"/>
                </a:lnTo>
                <a:lnTo>
                  <a:pt x="73" y="123"/>
                </a:lnTo>
                <a:cubicBezTo>
                  <a:pt x="69" y="129"/>
                  <a:pt x="65" y="133"/>
                  <a:pt x="60" y="136"/>
                </a:cubicBezTo>
                <a:cubicBezTo>
                  <a:pt x="54" y="139"/>
                  <a:pt x="48" y="140"/>
                  <a:pt x="41" y="140"/>
                </a:cubicBezTo>
                <a:cubicBezTo>
                  <a:pt x="29" y="140"/>
                  <a:pt x="19" y="135"/>
                  <a:pt x="12" y="126"/>
                </a:cubicBezTo>
                <a:cubicBezTo>
                  <a:pt x="4" y="116"/>
                  <a:pt x="0" y="104"/>
                  <a:pt x="0" y="88"/>
                </a:cubicBezTo>
                <a:cubicBezTo>
                  <a:pt x="0" y="73"/>
                  <a:pt x="4" y="60"/>
                  <a:pt x="12" y="50"/>
                </a:cubicBezTo>
                <a:cubicBezTo>
                  <a:pt x="19" y="41"/>
                  <a:pt x="29" y="36"/>
                  <a:pt x="41" y="36"/>
                </a:cubicBezTo>
                <a:cubicBezTo>
                  <a:pt x="48" y="36"/>
                  <a:pt x="54" y="38"/>
                  <a:pt x="60" y="40"/>
                </a:cubicBezTo>
                <a:cubicBezTo>
                  <a:pt x="65" y="43"/>
                  <a:pt x="69" y="48"/>
                  <a:pt x="73" y="54"/>
                </a:cubicBezTo>
                <a:close/>
                <a:moveTo>
                  <a:pt x="17" y="88"/>
                </a:moveTo>
                <a:cubicBezTo>
                  <a:pt x="17" y="100"/>
                  <a:pt x="20" y="110"/>
                  <a:pt x="24" y="116"/>
                </a:cubicBezTo>
                <a:cubicBezTo>
                  <a:pt x="29" y="123"/>
                  <a:pt x="36" y="127"/>
                  <a:pt x="45" y="127"/>
                </a:cubicBezTo>
                <a:cubicBezTo>
                  <a:pt x="53" y="127"/>
                  <a:pt x="60" y="123"/>
                  <a:pt x="65" y="116"/>
                </a:cubicBezTo>
                <a:cubicBezTo>
                  <a:pt x="70" y="110"/>
                  <a:pt x="73" y="100"/>
                  <a:pt x="73" y="88"/>
                </a:cubicBezTo>
                <a:cubicBezTo>
                  <a:pt x="73" y="76"/>
                  <a:pt x="70" y="67"/>
                  <a:pt x="65" y="60"/>
                </a:cubicBezTo>
                <a:cubicBezTo>
                  <a:pt x="60" y="53"/>
                  <a:pt x="53" y="50"/>
                  <a:pt x="45" y="50"/>
                </a:cubicBezTo>
                <a:cubicBezTo>
                  <a:pt x="36" y="50"/>
                  <a:pt x="29" y="53"/>
                  <a:pt x="24" y="60"/>
                </a:cubicBezTo>
                <a:cubicBezTo>
                  <a:pt x="20" y="67"/>
                  <a:pt x="17" y="76"/>
                  <a:pt x="17" y="8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Freeform 63">
            <a:extLst>
              <a:ext uri="{FF2B5EF4-FFF2-40B4-BE49-F238E27FC236}">
                <a16:creationId xmlns:a16="http://schemas.microsoft.com/office/drawing/2014/main" id="{C7DF18CB-B43E-42B9-B2DF-156A8243BF79}"/>
              </a:ext>
            </a:extLst>
          </p:cNvPr>
          <p:cNvSpPr>
            <a:spLocks/>
          </p:cNvSpPr>
          <p:nvPr/>
        </p:nvSpPr>
        <p:spPr bwMode="auto">
          <a:xfrm>
            <a:off x="5501347" y="1888761"/>
            <a:ext cx="95402" cy="160677"/>
          </a:xfrm>
          <a:custGeom>
            <a:avLst/>
            <a:gdLst>
              <a:gd name="T0" fmla="*/ 3 w 79"/>
              <a:gd name="T1" fmla="*/ 117 h 132"/>
              <a:gd name="T2" fmla="*/ 32 w 79"/>
              <a:gd name="T3" fmla="*/ 117 h 132"/>
              <a:gd name="T4" fmla="*/ 32 w 79"/>
              <a:gd name="T5" fmla="*/ 16 h 132"/>
              <a:gd name="T6" fmla="*/ 0 w 79"/>
              <a:gd name="T7" fmla="*/ 22 h 132"/>
              <a:gd name="T8" fmla="*/ 0 w 79"/>
              <a:gd name="T9" fmla="*/ 6 h 132"/>
              <a:gd name="T10" fmla="*/ 32 w 79"/>
              <a:gd name="T11" fmla="*/ 0 h 132"/>
              <a:gd name="T12" fmla="*/ 49 w 79"/>
              <a:gd name="T13" fmla="*/ 0 h 132"/>
              <a:gd name="T14" fmla="*/ 49 w 79"/>
              <a:gd name="T15" fmla="*/ 117 h 132"/>
              <a:gd name="T16" fmla="*/ 79 w 79"/>
              <a:gd name="T17" fmla="*/ 117 h 132"/>
              <a:gd name="T18" fmla="*/ 79 w 79"/>
              <a:gd name="T19" fmla="*/ 132 h 132"/>
              <a:gd name="T20" fmla="*/ 3 w 79"/>
              <a:gd name="T21" fmla="*/ 132 h 132"/>
              <a:gd name="T22" fmla="*/ 3 w 79"/>
              <a:gd name="T23" fmla="*/ 117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9" h="132">
                <a:moveTo>
                  <a:pt x="3" y="117"/>
                </a:moveTo>
                <a:lnTo>
                  <a:pt x="32" y="117"/>
                </a:lnTo>
                <a:lnTo>
                  <a:pt x="32" y="16"/>
                </a:lnTo>
                <a:lnTo>
                  <a:pt x="0" y="22"/>
                </a:lnTo>
                <a:lnTo>
                  <a:pt x="0" y="6"/>
                </a:lnTo>
                <a:lnTo>
                  <a:pt x="32" y="0"/>
                </a:lnTo>
                <a:lnTo>
                  <a:pt x="49" y="0"/>
                </a:lnTo>
                <a:lnTo>
                  <a:pt x="49" y="117"/>
                </a:lnTo>
                <a:lnTo>
                  <a:pt x="79" y="117"/>
                </a:lnTo>
                <a:lnTo>
                  <a:pt x="79" y="132"/>
                </a:lnTo>
                <a:lnTo>
                  <a:pt x="3" y="132"/>
                </a:lnTo>
                <a:lnTo>
                  <a:pt x="3" y="1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Freeform 64">
            <a:extLst>
              <a:ext uri="{FF2B5EF4-FFF2-40B4-BE49-F238E27FC236}">
                <a16:creationId xmlns:a16="http://schemas.microsoft.com/office/drawing/2014/main" id="{8B830F58-DE58-4138-9115-D1A99F5C448B}"/>
              </a:ext>
            </a:extLst>
          </p:cNvPr>
          <p:cNvSpPr>
            <a:spLocks noEditPoints="1"/>
          </p:cNvSpPr>
          <p:nvPr/>
        </p:nvSpPr>
        <p:spPr bwMode="auto">
          <a:xfrm>
            <a:off x="5616834" y="1888761"/>
            <a:ext cx="145614" cy="160677"/>
          </a:xfrm>
          <a:custGeom>
            <a:avLst/>
            <a:gdLst>
              <a:gd name="T0" fmla="*/ 60 w 121"/>
              <a:gd name="T1" fmla="*/ 17 h 132"/>
              <a:gd name="T2" fmla="*/ 36 w 121"/>
              <a:gd name="T3" fmla="*/ 83 h 132"/>
              <a:gd name="T4" fmla="*/ 85 w 121"/>
              <a:gd name="T5" fmla="*/ 83 h 132"/>
              <a:gd name="T6" fmla="*/ 60 w 121"/>
              <a:gd name="T7" fmla="*/ 17 h 132"/>
              <a:gd name="T8" fmla="*/ 50 w 121"/>
              <a:gd name="T9" fmla="*/ 0 h 132"/>
              <a:gd name="T10" fmla="*/ 71 w 121"/>
              <a:gd name="T11" fmla="*/ 0 h 132"/>
              <a:gd name="T12" fmla="*/ 121 w 121"/>
              <a:gd name="T13" fmla="*/ 132 h 132"/>
              <a:gd name="T14" fmla="*/ 102 w 121"/>
              <a:gd name="T15" fmla="*/ 132 h 132"/>
              <a:gd name="T16" fmla="*/ 90 w 121"/>
              <a:gd name="T17" fmla="*/ 98 h 132"/>
              <a:gd name="T18" fmla="*/ 31 w 121"/>
              <a:gd name="T19" fmla="*/ 98 h 132"/>
              <a:gd name="T20" fmla="*/ 19 w 121"/>
              <a:gd name="T21" fmla="*/ 132 h 132"/>
              <a:gd name="T22" fmla="*/ 0 w 121"/>
              <a:gd name="T23" fmla="*/ 132 h 132"/>
              <a:gd name="T24" fmla="*/ 50 w 121"/>
              <a:gd name="T25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1" h="132">
                <a:moveTo>
                  <a:pt x="60" y="17"/>
                </a:moveTo>
                <a:lnTo>
                  <a:pt x="36" y="83"/>
                </a:lnTo>
                <a:lnTo>
                  <a:pt x="85" y="83"/>
                </a:lnTo>
                <a:lnTo>
                  <a:pt x="60" y="17"/>
                </a:lnTo>
                <a:close/>
                <a:moveTo>
                  <a:pt x="50" y="0"/>
                </a:moveTo>
                <a:lnTo>
                  <a:pt x="71" y="0"/>
                </a:lnTo>
                <a:lnTo>
                  <a:pt x="121" y="132"/>
                </a:lnTo>
                <a:lnTo>
                  <a:pt x="102" y="132"/>
                </a:lnTo>
                <a:lnTo>
                  <a:pt x="90" y="98"/>
                </a:lnTo>
                <a:lnTo>
                  <a:pt x="31" y="98"/>
                </a:lnTo>
                <a:lnTo>
                  <a:pt x="19" y="132"/>
                </a:lnTo>
                <a:lnTo>
                  <a:pt x="0" y="132"/>
                </a:lnTo>
                <a:lnTo>
                  <a:pt x="5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Rectangle 65">
            <a:extLst>
              <a:ext uri="{FF2B5EF4-FFF2-40B4-BE49-F238E27FC236}">
                <a16:creationId xmlns:a16="http://schemas.microsoft.com/office/drawing/2014/main" id="{442D4404-BEB9-4CEB-A4A0-5A79AD041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1164" y="1788337"/>
            <a:ext cx="1247758" cy="356502"/>
          </a:xfrm>
          <a:prstGeom prst="rect">
            <a:avLst/>
          </a:prstGeom>
          <a:solidFill>
            <a:srgbClr val="FFE6D5"/>
          </a:solidFill>
          <a:ln w="1428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Freeform 66">
            <a:extLst>
              <a:ext uri="{FF2B5EF4-FFF2-40B4-BE49-F238E27FC236}">
                <a16:creationId xmlns:a16="http://schemas.microsoft.com/office/drawing/2014/main" id="{2DC3E4F7-EDC3-4A8C-91AC-79F013313EC0}"/>
              </a:ext>
            </a:extLst>
          </p:cNvPr>
          <p:cNvSpPr>
            <a:spLocks/>
          </p:cNvSpPr>
          <p:nvPr/>
        </p:nvSpPr>
        <p:spPr bwMode="auto">
          <a:xfrm>
            <a:off x="6146567" y="1888761"/>
            <a:ext cx="133061" cy="160677"/>
          </a:xfrm>
          <a:custGeom>
            <a:avLst/>
            <a:gdLst>
              <a:gd name="T0" fmla="*/ 0 w 111"/>
              <a:gd name="T1" fmla="*/ 0 h 132"/>
              <a:gd name="T2" fmla="*/ 111 w 111"/>
              <a:gd name="T3" fmla="*/ 0 h 132"/>
              <a:gd name="T4" fmla="*/ 111 w 111"/>
              <a:gd name="T5" fmla="*/ 15 h 132"/>
              <a:gd name="T6" fmla="*/ 65 w 111"/>
              <a:gd name="T7" fmla="*/ 15 h 132"/>
              <a:gd name="T8" fmla="*/ 65 w 111"/>
              <a:gd name="T9" fmla="*/ 132 h 132"/>
              <a:gd name="T10" fmla="*/ 47 w 111"/>
              <a:gd name="T11" fmla="*/ 132 h 132"/>
              <a:gd name="T12" fmla="*/ 47 w 111"/>
              <a:gd name="T13" fmla="*/ 15 h 132"/>
              <a:gd name="T14" fmla="*/ 0 w 111"/>
              <a:gd name="T15" fmla="*/ 15 h 132"/>
              <a:gd name="T16" fmla="*/ 0 w 111"/>
              <a:gd name="T17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132">
                <a:moveTo>
                  <a:pt x="0" y="0"/>
                </a:moveTo>
                <a:lnTo>
                  <a:pt x="111" y="0"/>
                </a:lnTo>
                <a:lnTo>
                  <a:pt x="111" y="15"/>
                </a:lnTo>
                <a:lnTo>
                  <a:pt x="65" y="15"/>
                </a:lnTo>
                <a:lnTo>
                  <a:pt x="65" y="132"/>
                </a:lnTo>
                <a:lnTo>
                  <a:pt x="47" y="132"/>
                </a:lnTo>
                <a:lnTo>
                  <a:pt x="47" y="15"/>
                </a:lnTo>
                <a:lnTo>
                  <a:pt x="0" y="1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67">
            <a:extLst>
              <a:ext uri="{FF2B5EF4-FFF2-40B4-BE49-F238E27FC236}">
                <a16:creationId xmlns:a16="http://schemas.microsoft.com/office/drawing/2014/main" id="{7723750E-0F70-4F9E-9CEF-076DECA62257}"/>
              </a:ext>
            </a:extLst>
          </p:cNvPr>
          <p:cNvSpPr>
            <a:spLocks/>
          </p:cNvSpPr>
          <p:nvPr/>
        </p:nvSpPr>
        <p:spPr bwMode="auto">
          <a:xfrm>
            <a:off x="6299712" y="1881230"/>
            <a:ext cx="100423" cy="168209"/>
          </a:xfrm>
          <a:custGeom>
            <a:avLst/>
            <a:gdLst>
              <a:gd name="T0" fmla="*/ 83 w 83"/>
              <a:gd name="T1" fmla="*/ 78 h 138"/>
              <a:gd name="T2" fmla="*/ 83 w 83"/>
              <a:gd name="T3" fmla="*/ 138 h 138"/>
              <a:gd name="T4" fmla="*/ 67 w 83"/>
              <a:gd name="T5" fmla="*/ 138 h 138"/>
              <a:gd name="T6" fmla="*/ 67 w 83"/>
              <a:gd name="T7" fmla="*/ 78 h 138"/>
              <a:gd name="T8" fmla="*/ 61 w 83"/>
              <a:gd name="T9" fmla="*/ 57 h 138"/>
              <a:gd name="T10" fmla="*/ 45 w 83"/>
              <a:gd name="T11" fmla="*/ 50 h 138"/>
              <a:gd name="T12" fmla="*/ 24 w 83"/>
              <a:gd name="T13" fmla="*/ 59 h 138"/>
              <a:gd name="T14" fmla="*/ 17 w 83"/>
              <a:gd name="T15" fmla="*/ 82 h 138"/>
              <a:gd name="T16" fmla="*/ 17 w 83"/>
              <a:gd name="T17" fmla="*/ 138 h 138"/>
              <a:gd name="T18" fmla="*/ 0 w 83"/>
              <a:gd name="T19" fmla="*/ 138 h 138"/>
              <a:gd name="T20" fmla="*/ 0 w 83"/>
              <a:gd name="T21" fmla="*/ 0 h 138"/>
              <a:gd name="T22" fmla="*/ 17 w 83"/>
              <a:gd name="T23" fmla="*/ 0 h 138"/>
              <a:gd name="T24" fmla="*/ 17 w 83"/>
              <a:gd name="T25" fmla="*/ 54 h 138"/>
              <a:gd name="T26" fmla="*/ 30 w 83"/>
              <a:gd name="T27" fmla="*/ 41 h 138"/>
              <a:gd name="T28" fmla="*/ 49 w 83"/>
              <a:gd name="T29" fmla="*/ 36 h 138"/>
              <a:gd name="T30" fmla="*/ 74 w 83"/>
              <a:gd name="T31" fmla="*/ 47 h 138"/>
              <a:gd name="T32" fmla="*/ 83 w 83"/>
              <a:gd name="T33" fmla="*/ 78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3" h="138">
                <a:moveTo>
                  <a:pt x="83" y="78"/>
                </a:moveTo>
                <a:lnTo>
                  <a:pt x="83" y="138"/>
                </a:lnTo>
                <a:lnTo>
                  <a:pt x="67" y="138"/>
                </a:lnTo>
                <a:lnTo>
                  <a:pt x="67" y="78"/>
                </a:lnTo>
                <a:cubicBezTo>
                  <a:pt x="67" y="69"/>
                  <a:pt x="65" y="62"/>
                  <a:pt x="61" y="57"/>
                </a:cubicBezTo>
                <a:cubicBezTo>
                  <a:pt x="58" y="53"/>
                  <a:pt x="52" y="50"/>
                  <a:pt x="45" y="50"/>
                </a:cubicBezTo>
                <a:cubicBezTo>
                  <a:pt x="36" y="50"/>
                  <a:pt x="29" y="53"/>
                  <a:pt x="24" y="59"/>
                </a:cubicBezTo>
                <a:cubicBezTo>
                  <a:pt x="19" y="64"/>
                  <a:pt x="17" y="72"/>
                  <a:pt x="17" y="82"/>
                </a:cubicBezTo>
                <a:lnTo>
                  <a:pt x="17" y="138"/>
                </a:lnTo>
                <a:lnTo>
                  <a:pt x="0" y="138"/>
                </a:lnTo>
                <a:lnTo>
                  <a:pt x="0" y="0"/>
                </a:lnTo>
                <a:lnTo>
                  <a:pt x="17" y="0"/>
                </a:lnTo>
                <a:lnTo>
                  <a:pt x="17" y="54"/>
                </a:lnTo>
                <a:cubicBezTo>
                  <a:pt x="21" y="48"/>
                  <a:pt x="25" y="44"/>
                  <a:pt x="30" y="41"/>
                </a:cubicBezTo>
                <a:cubicBezTo>
                  <a:pt x="36" y="38"/>
                  <a:pt x="42" y="36"/>
                  <a:pt x="49" y="36"/>
                </a:cubicBezTo>
                <a:cubicBezTo>
                  <a:pt x="60" y="36"/>
                  <a:pt x="69" y="40"/>
                  <a:pt x="74" y="47"/>
                </a:cubicBezTo>
                <a:cubicBezTo>
                  <a:pt x="80" y="54"/>
                  <a:pt x="83" y="64"/>
                  <a:pt x="83" y="7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68">
            <a:extLst>
              <a:ext uri="{FF2B5EF4-FFF2-40B4-BE49-F238E27FC236}">
                <a16:creationId xmlns:a16="http://schemas.microsoft.com/office/drawing/2014/main" id="{1C1D1045-5DA5-4CF8-A1AD-0C86352D4B45}"/>
              </a:ext>
            </a:extLst>
          </p:cNvPr>
          <p:cNvSpPr>
            <a:spLocks/>
          </p:cNvSpPr>
          <p:nvPr/>
        </p:nvSpPr>
        <p:spPr bwMode="auto">
          <a:xfrm>
            <a:off x="6437793" y="1926419"/>
            <a:ext cx="70296" cy="123018"/>
          </a:xfrm>
          <a:custGeom>
            <a:avLst/>
            <a:gdLst>
              <a:gd name="T0" fmla="*/ 58 w 58"/>
              <a:gd name="T1" fmla="*/ 18 h 102"/>
              <a:gd name="T2" fmla="*/ 52 w 58"/>
              <a:gd name="T3" fmla="*/ 15 h 102"/>
              <a:gd name="T4" fmla="*/ 45 w 58"/>
              <a:gd name="T5" fmla="*/ 15 h 102"/>
              <a:gd name="T6" fmla="*/ 24 w 58"/>
              <a:gd name="T7" fmla="*/ 24 h 102"/>
              <a:gd name="T8" fmla="*/ 16 w 58"/>
              <a:gd name="T9" fmla="*/ 49 h 102"/>
              <a:gd name="T10" fmla="*/ 16 w 58"/>
              <a:gd name="T11" fmla="*/ 102 h 102"/>
              <a:gd name="T12" fmla="*/ 0 w 58"/>
              <a:gd name="T13" fmla="*/ 102 h 102"/>
              <a:gd name="T14" fmla="*/ 0 w 58"/>
              <a:gd name="T15" fmla="*/ 3 h 102"/>
              <a:gd name="T16" fmla="*/ 16 w 58"/>
              <a:gd name="T17" fmla="*/ 3 h 102"/>
              <a:gd name="T18" fmla="*/ 16 w 58"/>
              <a:gd name="T19" fmla="*/ 18 h 102"/>
              <a:gd name="T20" fmla="*/ 30 w 58"/>
              <a:gd name="T21" fmla="*/ 5 h 102"/>
              <a:gd name="T22" fmla="*/ 49 w 58"/>
              <a:gd name="T23" fmla="*/ 0 h 102"/>
              <a:gd name="T24" fmla="*/ 53 w 58"/>
              <a:gd name="T25" fmla="*/ 0 h 102"/>
              <a:gd name="T26" fmla="*/ 58 w 58"/>
              <a:gd name="T27" fmla="*/ 1 h 102"/>
              <a:gd name="T28" fmla="*/ 58 w 58"/>
              <a:gd name="T29" fmla="*/ 18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8" h="102">
                <a:moveTo>
                  <a:pt x="58" y="18"/>
                </a:moveTo>
                <a:cubicBezTo>
                  <a:pt x="56" y="17"/>
                  <a:pt x="54" y="16"/>
                  <a:pt x="52" y="15"/>
                </a:cubicBezTo>
                <a:cubicBezTo>
                  <a:pt x="50" y="15"/>
                  <a:pt x="47" y="15"/>
                  <a:pt x="45" y="15"/>
                </a:cubicBezTo>
                <a:cubicBezTo>
                  <a:pt x="36" y="15"/>
                  <a:pt x="29" y="18"/>
                  <a:pt x="24" y="24"/>
                </a:cubicBezTo>
                <a:cubicBezTo>
                  <a:pt x="19" y="30"/>
                  <a:pt x="16" y="38"/>
                  <a:pt x="16" y="49"/>
                </a:cubicBezTo>
                <a:lnTo>
                  <a:pt x="16" y="102"/>
                </a:lnTo>
                <a:lnTo>
                  <a:pt x="0" y="102"/>
                </a:lnTo>
                <a:lnTo>
                  <a:pt x="0" y="3"/>
                </a:lnTo>
                <a:lnTo>
                  <a:pt x="16" y="3"/>
                </a:lnTo>
                <a:lnTo>
                  <a:pt x="16" y="18"/>
                </a:lnTo>
                <a:cubicBezTo>
                  <a:pt x="20" y="12"/>
                  <a:pt x="24" y="7"/>
                  <a:pt x="30" y="5"/>
                </a:cubicBezTo>
                <a:cubicBezTo>
                  <a:pt x="35" y="2"/>
                  <a:pt x="42" y="0"/>
                  <a:pt x="49" y="0"/>
                </a:cubicBezTo>
                <a:cubicBezTo>
                  <a:pt x="51" y="0"/>
                  <a:pt x="52" y="0"/>
                  <a:pt x="53" y="0"/>
                </a:cubicBezTo>
                <a:cubicBezTo>
                  <a:pt x="55" y="1"/>
                  <a:pt x="56" y="1"/>
                  <a:pt x="58" y="1"/>
                </a:cubicBezTo>
                <a:lnTo>
                  <a:pt x="58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Freeform 69">
            <a:extLst>
              <a:ext uri="{FF2B5EF4-FFF2-40B4-BE49-F238E27FC236}">
                <a16:creationId xmlns:a16="http://schemas.microsoft.com/office/drawing/2014/main" id="{B8008972-FAC9-4FAA-8DB8-1CF8B8EE48A5}"/>
              </a:ext>
            </a:extLst>
          </p:cNvPr>
          <p:cNvSpPr>
            <a:spLocks noEditPoints="1"/>
          </p:cNvSpPr>
          <p:nvPr/>
        </p:nvSpPr>
        <p:spPr bwMode="auto">
          <a:xfrm>
            <a:off x="6515622" y="1926419"/>
            <a:ext cx="110465" cy="123018"/>
          </a:xfrm>
          <a:custGeom>
            <a:avLst/>
            <a:gdLst>
              <a:gd name="T0" fmla="*/ 91 w 91"/>
              <a:gd name="T1" fmla="*/ 48 h 104"/>
              <a:gd name="T2" fmla="*/ 91 w 91"/>
              <a:gd name="T3" fmla="*/ 56 h 104"/>
              <a:gd name="T4" fmla="*/ 17 w 91"/>
              <a:gd name="T5" fmla="*/ 56 h 104"/>
              <a:gd name="T6" fmla="*/ 27 w 91"/>
              <a:gd name="T7" fmla="*/ 82 h 104"/>
              <a:gd name="T8" fmla="*/ 52 w 91"/>
              <a:gd name="T9" fmla="*/ 90 h 104"/>
              <a:gd name="T10" fmla="*/ 70 w 91"/>
              <a:gd name="T11" fmla="*/ 88 h 104"/>
              <a:gd name="T12" fmla="*/ 88 w 91"/>
              <a:gd name="T13" fmla="*/ 81 h 104"/>
              <a:gd name="T14" fmla="*/ 88 w 91"/>
              <a:gd name="T15" fmla="*/ 97 h 104"/>
              <a:gd name="T16" fmla="*/ 70 w 91"/>
              <a:gd name="T17" fmla="*/ 102 h 104"/>
              <a:gd name="T18" fmla="*/ 51 w 91"/>
              <a:gd name="T19" fmla="*/ 104 h 104"/>
              <a:gd name="T20" fmla="*/ 14 w 91"/>
              <a:gd name="T21" fmla="*/ 90 h 104"/>
              <a:gd name="T22" fmla="*/ 0 w 91"/>
              <a:gd name="T23" fmla="*/ 53 h 104"/>
              <a:gd name="T24" fmla="*/ 13 w 91"/>
              <a:gd name="T25" fmla="*/ 14 h 104"/>
              <a:gd name="T26" fmla="*/ 48 w 91"/>
              <a:gd name="T27" fmla="*/ 0 h 104"/>
              <a:gd name="T28" fmla="*/ 80 w 91"/>
              <a:gd name="T29" fmla="*/ 13 h 104"/>
              <a:gd name="T30" fmla="*/ 91 w 91"/>
              <a:gd name="T31" fmla="*/ 48 h 104"/>
              <a:gd name="T32" fmla="*/ 75 w 91"/>
              <a:gd name="T33" fmla="*/ 43 h 104"/>
              <a:gd name="T34" fmla="*/ 68 w 91"/>
              <a:gd name="T35" fmla="*/ 22 h 104"/>
              <a:gd name="T36" fmla="*/ 49 w 91"/>
              <a:gd name="T37" fmla="*/ 14 h 104"/>
              <a:gd name="T38" fmla="*/ 27 w 91"/>
              <a:gd name="T39" fmla="*/ 22 h 104"/>
              <a:gd name="T40" fmla="*/ 17 w 91"/>
              <a:gd name="T41" fmla="*/ 43 h 104"/>
              <a:gd name="T42" fmla="*/ 75 w 91"/>
              <a:gd name="T43" fmla="*/ 43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1" h="104">
                <a:moveTo>
                  <a:pt x="91" y="48"/>
                </a:moveTo>
                <a:lnTo>
                  <a:pt x="91" y="56"/>
                </a:lnTo>
                <a:lnTo>
                  <a:pt x="17" y="56"/>
                </a:lnTo>
                <a:cubicBezTo>
                  <a:pt x="18" y="67"/>
                  <a:pt x="21" y="76"/>
                  <a:pt x="27" y="82"/>
                </a:cubicBezTo>
                <a:cubicBezTo>
                  <a:pt x="33" y="88"/>
                  <a:pt x="41" y="90"/>
                  <a:pt x="52" y="90"/>
                </a:cubicBezTo>
                <a:cubicBezTo>
                  <a:pt x="58" y="90"/>
                  <a:pt x="64" y="90"/>
                  <a:pt x="70" y="88"/>
                </a:cubicBezTo>
                <a:cubicBezTo>
                  <a:pt x="76" y="87"/>
                  <a:pt x="82" y="84"/>
                  <a:pt x="88" y="81"/>
                </a:cubicBezTo>
                <a:lnTo>
                  <a:pt x="88" y="97"/>
                </a:lnTo>
                <a:cubicBezTo>
                  <a:pt x="82" y="99"/>
                  <a:pt x="76" y="101"/>
                  <a:pt x="70" y="102"/>
                </a:cubicBezTo>
                <a:cubicBezTo>
                  <a:pt x="64" y="104"/>
                  <a:pt x="57" y="104"/>
                  <a:pt x="51" y="104"/>
                </a:cubicBezTo>
                <a:cubicBezTo>
                  <a:pt x="35" y="104"/>
                  <a:pt x="23" y="100"/>
                  <a:pt x="14" y="90"/>
                </a:cubicBezTo>
                <a:cubicBezTo>
                  <a:pt x="5" y="81"/>
                  <a:pt x="0" y="69"/>
                  <a:pt x="0" y="53"/>
                </a:cubicBezTo>
                <a:cubicBezTo>
                  <a:pt x="0" y="37"/>
                  <a:pt x="4" y="24"/>
                  <a:pt x="13" y="14"/>
                </a:cubicBezTo>
                <a:cubicBezTo>
                  <a:pt x="22" y="5"/>
                  <a:pt x="34" y="0"/>
                  <a:pt x="48" y="0"/>
                </a:cubicBezTo>
                <a:cubicBezTo>
                  <a:pt x="62" y="0"/>
                  <a:pt x="72" y="4"/>
                  <a:pt x="80" y="13"/>
                </a:cubicBezTo>
                <a:cubicBezTo>
                  <a:pt x="88" y="22"/>
                  <a:pt x="91" y="33"/>
                  <a:pt x="91" y="48"/>
                </a:cubicBezTo>
                <a:close/>
                <a:moveTo>
                  <a:pt x="75" y="43"/>
                </a:moveTo>
                <a:cubicBezTo>
                  <a:pt x="75" y="34"/>
                  <a:pt x="73" y="27"/>
                  <a:pt x="68" y="22"/>
                </a:cubicBezTo>
                <a:cubicBezTo>
                  <a:pt x="63" y="17"/>
                  <a:pt x="57" y="14"/>
                  <a:pt x="49" y="14"/>
                </a:cubicBezTo>
                <a:cubicBezTo>
                  <a:pt x="40" y="14"/>
                  <a:pt x="32" y="17"/>
                  <a:pt x="27" y="22"/>
                </a:cubicBezTo>
                <a:cubicBezTo>
                  <a:pt x="21" y="27"/>
                  <a:pt x="18" y="34"/>
                  <a:pt x="17" y="43"/>
                </a:cubicBezTo>
                <a:lnTo>
                  <a:pt x="75" y="4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70">
            <a:extLst>
              <a:ext uri="{FF2B5EF4-FFF2-40B4-BE49-F238E27FC236}">
                <a16:creationId xmlns:a16="http://schemas.microsoft.com/office/drawing/2014/main" id="{7B2BC050-6039-478F-A53B-D6B750497842}"/>
              </a:ext>
            </a:extLst>
          </p:cNvPr>
          <p:cNvSpPr>
            <a:spLocks noEditPoints="1"/>
          </p:cNvSpPr>
          <p:nvPr/>
        </p:nvSpPr>
        <p:spPr bwMode="auto">
          <a:xfrm>
            <a:off x="6651193" y="1926419"/>
            <a:ext cx="100423" cy="123018"/>
          </a:xfrm>
          <a:custGeom>
            <a:avLst/>
            <a:gdLst>
              <a:gd name="T0" fmla="*/ 51 w 83"/>
              <a:gd name="T1" fmla="*/ 52 h 104"/>
              <a:gd name="T2" fmla="*/ 24 w 83"/>
              <a:gd name="T3" fmla="*/ 56 h 104"/>
              <a:gd name="T4" fmla="*/ 16 w 83"/>
              <a:gd name="T5" fmla="*/ 72 h 104"/>
              <a:gd name="T6" fmla="*/ 22 w 83"/>
              <a:gd name="T7" fmla="*/ 86 h 104"/>
              <a:gd name="T8" fmla="*/ 37 w 83"/>
              <a:gd name="T9" fmla="*/ 91 h 104"/>
              <a:gd name="T10" fmla="*/ 59 w 83"/>
              <a:gd name="T11" fmla="*/ 81 h 104"/>
              <a:gd name="T12" fmla="*/ 67 w 83"/>
              <a:gd name="T13" fmla="*/ 55 h 104"/>
              <a:gd name="T14" fmla="*/ 67 w 83"/>
              <a:gd name="T15" fmla="*/ 52 h 104"/>
              <a:gd name="T16" fmla="*/ 51 w 83"/>
              <a:gd name="T17" fmla="*/ 52 h 104"/>
              <a:gd name="T18" fmla="*/ 83 w 83"/>
              <a:gd name="T19" fmla="*/ 45 h 104"/>
              <a:gd name="T20" fmla="*/ 83 w 83"/>
              <a:gd name="T21" fmla="*/ 102 h 104"/>
              <a:gd name="T22" fmla="*/ 67 w 83"/>
              <a:gd name="T23" fmla="*/ 102 h 104"/>
              <a:gd name="T24" fmla="*/ 67 w 83"/>
              <a:gd name="T25" fmla="*/ 87 h 104"/>
              <a:gd name="T26" fmla="*/ 53 w 83"/>
              <a:gd name="T27" fmla="*/ 100 h 104"/>
              <a:gd name="T28" fmla="*/ 33 w 83"/>
              <a:gd name="T29" fmla="*/ 104 h 104"/>
              <a:gd name="T30" fmla="*/ 9 w 83"/>
              <a:gd name="T31" fmla="*/ 96 h 104"/>
              <a:gd name="T32" fmla="*/ 0 w 83"/>
              <a:gd name="T33" fmla="*/ 73 h 104"/>
              <a:gd name="T34" fmla="*/ 11 w 83"/>
              <a:gd name="T35" fmla="*/ 48 h 104"/>
              <a:gd name="T36" fmla="*/ 44 w 83"/>
              <a:gd name="T37" fmla="*/ 39 h 104"/>
              <a:gd name="T38" fmla="*/ 67 w 83"/>
              <a:gd name="T39" fmla="*/ 39 h 104"/>
              <a:gd name="T40" fmla="*/ 67 w 83"/>
              <a:gd name="T41" fmla="*/ 37 h 104"/>
              <a:gd name="T42" fmla="*/ 60 w 83"/>
              <a:gd name="T43" fmla="*/ 20 h 104"/>
              <a:gd name="T44" fmla="*/ 39 w 83"/>
              <a:gd name="T45" fmla="*/ 14 h 104"/>
              <a:gd name="T46" fmla="*/ 23 w 83"/>
              <a:gd name="T47" fmla="*/ 16 h 104"/>
              <a:gd name="T48" fmla="*/ 7 w 83"/>
              <a:gd name="T49" fmla="*/ 22 h 104"/>
              <a:gd name="T50" fmla="*/ 7 w 83"/>
              <a:gd name="T51" fmla="*/ 7 h 104"/>
              <a:gd name="T52" fmla="*/ 24 w 83"/>
              <a:gd name="T53" fmla="*/ 2 h 104"/>
              <a:gd name="T54" fmla="*/ 41 w 83"/>
              <a:gd name="T55" fmla="*/ 0 h 104"/>
              <a:gd name="T56" fmla="*/ 73 w 83"/>
              <a:gd name="T57" fmla="*/ 11 h 104"/>
              <a:gd name="T58" fmla="*/ 83 w 83"/>
              <a:gd name="T59" fmla="*/ 45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3" h="104">
                <a:moveTo>
                  <a:pt x="51" y="52"/>
                </a:moveTo>
                <a:cubicBezTo>
                  <a:pt x="38" y="52"/>
                  <a:pt x="29" y="53"/>
                  <a:pt x="24" y="56"/>
                </a:cubicBezTo>
                <a:cubicBezTo>
                  <a:pt x="19" y="59"/>
                  <a:pt x="16" y="64"/>
                  <a:pt x="16" y="72"/>
                </a:cubicBezTo>
                <a:cubicBezTo>
                  <a:pt x="16" y="78"/>
                  <a:pt x="18" y="82"/>
                  <a:pt x="22" y="86"/>
                </a:cubicBezTo>
                <a:cubicBezTo>
                  <a:pt x="26" y="89"/>
                  <a:pt x="31" y="91"/>
                  <a:pt x="37" y="91"/>
                </a:cubicBezTo>
                <a:cubicBezTo>
                  <a:pt x="46" y="91"/>
                  <a:pt x="53" y="87"/>
                  <a:pt x="59" y="81"/>
                </a:cubicBezTo>
                <a:cubicBezTo>
                  <a:pt x="64" y="75"/>
                  <a:pt x="67" y="66"/>
                  <a:pt x="67" y="55"/>
                </a:cubicBezTo>
                <a:lnTo>
                  <a:pt x="67" y="52"/>
                </a:lnTo>
                <a:lnTo>
                  <a:pt x="51" y="52"/>
                </a:lnTo>
                <a:close/>
                <a:moveTo>
                  <a:pt x="83" y="45"/>
                </a:moveTo>
                <a:lnTo>
                  <a:pt x="83" y="102"/>
                </a:lnTo>
                <a:lnTo>
                  <a:pt x="67" y="102"/>
                </a:lnTo>
                <a:lnTo>
                  <a:pt x="67" y="87"/>
                </a:lnTo>
                <a:cubicBezTo>
                  <a:pt x="63" y="93"/>
                  <a:pt x="59" y="97"/>
                  <a:pt x="53" y="100"/>
                </a:cubicBezTo>
                <a:cubicBezTo>
                  <a:pt x="48" y="103"/>
                  <a:pt x="41" y="104"/>
                  <a:pt x="33" y="104"/>
                </a:cubicBezTo>
                <a:cubicBezTo>
                  <a:pt x="23" y="104"/>
                  <a:pt x="15" y="101"/>
                  <a:pt x="9" y="96"/>
                </a:cubicBezTo>
                <a:cubicBezTo>
                  <a:pt x="3" y="90"/>
                  <a:pt x="0" y="82"/>
                  <a:pt x="0" y="73"/>
                </a:cubicBezTo>
                <a:cubicBezTo>
                  <a:pt x="0" y="62"/>
                  <a:pt x="4" y="53"/>
                  <a:pt x="11" y="48"/>
                </a:cubicBezTo>
                <a:cubicBezTo>
                  <a:pt x="18" y="42"/>
                  <a:pt x="30" y="39"/>
                  <a:pt x="44" y="39"/>
                </a:cubicBezTo>
                <a:lnTo>
                  <a:pt x="67" y="39"/>
                </a:lnTo>
                <a:lnTo>
                  <a:pt x="67" y="37"/>
                </a:lnTo>
                <a:cubicBezTo>
                  <a:pt x="67" y="30"/>
                  <a:pt x="65" y="24"/>
                  <a:pt x="60" y="20"/>
                </a:cubicBezTo>
                <a:cubicBezTo>
                  <a:pt x="55" y="16"/>
                  <a:pt x="48" y="14"/>
                  <a:pt x="39" y="14"/>
                </a:cubicBezTo>
                <a:cubicBezTo>
                  <a:pt x="33" y="14"/>
                  <a:pt x="28" y="15"/>
                  <a:pt x="23" y="16"/>
                </a:cubicBezTo>
                <a:cubicBezTo>
                  <a:pt x="17" y="17"/>
                  <a:pt x="12" y="19"/>
                  <a:pt x="7" y="22"/>
                </a:cubicBezTo>
                <a:lnTo>
                  <a:pt x="7" y="7"/>
                </a:lnTo>
                <a:cubicBezTo>
                  <a:pt x="13" y="5"/>
                  <a:pt x="19" y="3"/>
                  <a:pt x="24" y="2"/>
                </a:cubicBezTo>
                <a:cubicBezTo>
                  <a:pt x="30" y="1"/>
                  <a:pt x="35" y="0"/>
                  <a:pt x="41" y="0"/>
                </a:cubicBezTo>
                <a:cubicBezTo>
                  <a:pt x="55" y="0"/>
                  <a:pt x="66" y="4"/>
                  <a:pt x="73" y="11"/>
                </a:cubicBezTo>
                <a:cubicBezTo>
                  <a:pt x="80" y="19"/>
                  <a:pt x="83" y="30"/>
                  <a:pt x="83" y="4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71">
            <a:extLst>
              <a:ext uri="{FF2B5EF4-FFF2-40B4-BE49-F238E27FC236}">
                <a16:creationId xmlns:a16="http://schemas.microsoft.com/office/drawing/2014/main" id="{F6A46C1E-563F-4B47-9E0F-2DFD67A6D96A}"/>
              </a:ext>
            </a:extLst>
          </p:cNvPr>
          <p:cNvSpPr>
            <a:spLocks noEditPoints="1"/>
          </p:cNvSpPr>
          <p:nvPr/>
        </p:nvSpPr>
        <p:spPr bwMode="auto">
          <a:xfrm>
            <a:off x="6784253" y="1881230"/>
            <a:ext cx="105444" cy="168209"/>
          </a:xfrm>
          <a:custGeom>
            <a:avLst/>
            <a:gdLst>
              <a:gd name="T0" fmla="*/ 72 w 88"/>
              <a:gd name="T1" fmla="*/ 54 h 140"/>
              <a:gd name="T2" fmla="*/ 72 w 88"/>
              <a:gd name="T3" fmla="*/ 0 h 140"/>
              <a:gd name="T4" fmla="*/ 88 w 88"/>
              <a:gd name="T5" fmla="*/ 0 h 140"/>
              <a:gd name="T6" fmla="*/ 88 w 88"/>
              <a:gd name="T7" fmla="*/ 138 h 140"/>
              <a:gd name="T8" fmla="*/ 72 w 88"/>
              <a:gd name="T9" fmla="*/ 138 h 140"/>
              <a:gd name="T10" fmla="*/ 72 w 88"/>
              <a:gd name="T11" fmla="*/ 123 h 140"/>
              <a:gd name="T12" fmla="*/ 59 w 88"/>
              <a:gd name="T13" fmla="*/ 136 h 140"/>
              <a:gd name="T14" fmla="*/ 40 w 88"/>
              <a:gd name="T15" fmla="*/ 140 h 140"/>
              <a:gd name="T16" fmla="*/ 11 w 88"/>
              <a:gd name="T17" fmla="*/ 126 h 140"/>
              <a:gd name="T18" fmla="*/ 0 w 88"/>
              <a:gd name="T19" fmla="*/ 88 h 140"/>
              <a:gd name="T20" fmla="*/ 11 w 88"/>
              <a:gd name="T21" fmla="*/ 50 h 140"/>
              <a:gd name="T22" fmla="*/ 40 w 88"/>
              <a:gd name="T23" fmla="*/ 36 h 140"/>
              <a:gd name="T24" fmla="*/ 59 w 88"/>
              <a:gd name="T25" fmla="*/ 40 h 140"/>
              <a:gd name="T26" fmla="*/ 72 w 88"/>
              <a:gd name="T27" fmla="*/ 54 h 140"/>
              <a:gd name="T28" fmla="*/ 16 w 88"/>
              <a:gd name="T29" fmla="*/ 88 h 140"/>
              <a:gd name="T30" fmla="*/ 24 w 88"/>
              <a:gd name="T31" fmla="*/ 116 h 140"/>
              <a:gd name="T32" fmla="*/ 44 w 88"/>
              <a:gd name="T33" fmla="*/ 127 h 140"/>
              <a:gd name="T34" fmla="*/ 64 w 88"/>
              <a:gd name="T35" fmla="*/ 116 h 140"/>
              <a:gd name="T36" fmla="*/ 72 w 88"/>
              <a:gd name="T37" fmla="*/ 88 h 140"/>
              <a:gd name="T38" fmla="*/ 64 w 88"/>
              <a:gd name="T39" fmla="*/ 60 h 140"/>
              <a:gd name="T40" fmla="*/ 44 w 88"/>
              <a:gd name="T41" fmla="*/ 50 h 140"/>
              <a:gd name="T42" fmla="*/ 24 w 88"/>
              <a:gd name="T43" fmla="*/ 60 h 140"/>
              <a:gd name="T44" fmla="*/ 16 w 88"/>
              <a:gd name="T45" fmla="*/ 88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8" h="140">
                <a:moveTo>
                  <a:pt x="72" y="54"/>
                </a:moveTo>
                <a:lnTo>
                  <a:pt x="72" y="0"/>
                </a:lnTo>
                <a:lnTo>
                  <a:pt x="88" y="0"/>
                </a:lnTo>
                <a:lnTo>
                  <a:pt x="88" y="138"/>
                </a:lnTo>
                <a:lnTo>
                  <a:pt x="72" y="138"/>
                </a:lnTo>
                <a:lnTo>
                  <a:pt x="72" y="123"/>
                </a:lnTo>
                <a:cubicBezTo>
                  <a:pt x="68" y="129"/>
                  <a:pt x="64" y="133"/>
                  <a:pt x="59" y="136"/>
                </a:cubicBezTo>
                <a:cubicBezTo>
                  <a:pt x="54" y="139"/>
                  <a:pt x="47" y="140"/>
                  <a:pt x="40" y="140"/>
                </a:cubicBezTo>
                <a:cubicBezTo>
                  <a:pt x="28" y="140"/>
                  <a:pt x="18" y="135"/>
                  <a:pt x="11" y="126"/>
                </a:cubicBezTo>
                <a:cubicBezTo>
                  <a:pt x="3" y="116"/>
                  <a:pt x="0" y="104"/>
                  <a:pt x="0" y="88"/>
                </a:cubicBezTo>
                <a:cubicBezTo>
                  <a:pt x="0" y="73"/>
                  <a:pt x="3" y="60"/>
                  <a:pt x="11" y="50"/>
                </a:cubicBezTo>
                <a:cubicBezTo>
                  <a:pt x="18" y="41"/>
                  <a:pt x="28" y="36"/>
                  <a:pt x="40" y="36"/>
                </a:cubicBezTo>
                <a:cubicBezTo>
                  <a:pt x="47" y="36"/>
                  <a:pt x="54" y="38"/>
                  <a:pt x="59" y="40"/>
                </a:cubicBezTo>
                <a:cubicBezTo>
                  <a:pt x="64" y="43"/>
                  <a:pt x="68" y="48"/>
                  <a:pt x="72" y="54"/>
                </a:cubicBezTo>
                <a:close/>
                <a:moveTo>
                  <a:pt x="16" y="88"/>
                </a:moveTo>
                <a:cubicBezTo>
                  <a:pt x="16" y="100"/>
                  <a:pt x="19" y="110"/>
                  <a:pt x="24" y="116"/>
                </a:cubicBezTo>
                <a:cubicBezTo>
                  <a:pt x="29" y="123"/>
                  <a:pt x="35" y="127"/>
                  <a:pt x="44" y="127"/>
                </a:cubicBezTo>
                <a:cubicBezTo>
                  <a:pt x="53" y="127"/>
                  <a:pt x="59" y="123"/>
                  <a:pt x="64" y="116"/>
                </a:cubicBezTo>
                <a:cubicBezTo>
                  <a:pt x="69" y="110"/>
                  <a:pt x="72" y="100"/>
                  <a:pt x="72" y="88"/>
                </a:cubicBezTo>
                <a:cubicBezTo>
                  <a:pt x="72" y="76"/>
                  <a:pt x="69" y="67"/>
                  <a:pt x="64" y="60"/>
                </a:cubicBezTo>
                <a:cubicBezTo>
                  <a:pt x="59" y="53"/>
                  <a:pt x="53" y="50"/>
                  <a:pt x="44" y="50"/>
                </a:cubicBezTo>
                <a:cubicBezTo>
                  <a:pt x="35" y="50"/>
                  <a:pt x="29" y="53"/>
                  <a:pt x="24" y="60"/>
                </a:cubicBezTo>
                <a:cubicBezTo>
                  <a:pt x="19" y="67"/>
                  <a:pt x="16" y="76"/>
                  <a:pt x="16" y="8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72">
            <a:extLst>
              <a:ext uri="{FF2B5EF4-FFF2-40B4-BE49-F238E27FC236}">
                <a16:creationId xmlns:a16="http://schemas.microsoft.com/office/drawing/2014/main" id="{EF401624-C97E-47D3-9FDE-35A3285B2A1D}"/>
              </a:ext>
            </a:extLst>
          </p:cNvPr>
          <p:cNvSpPr>
            <a:spLocks/>
          </p:cNvSpPr>
          <p:nvPr/>
        </p:nvSpPr>
        <p:spPr bwMode="auto">
          <a:xfrm>
            <a:off x="7002674" y="1888761"/>
            <a:ext cx="92891" cy="160677"/>
          </a:xfrm>
          <a:custGeom>
            <a:avLst/>
            <a:gdLst>
              <a:gd name="T0" fmla="*/ 2 w 78"/>
              <a:gd name="T1" fmla="*/ 117 h 132"/>
              <a:gd name="T2" fmla="*/ 31 w 78"/>
              <a:gd name="T3" fmla="*/ 117 h 132"/>
              <a:gd name="T4" fmla="*/ 31 w 78"/>
              <a:gd name="T5" fmla="*/ 16 h 132"/>
              <a:gd name="T6" fmla="*/ 0 w 78"/>
              <a:gd name="T7" fmla="*/ 22 h 132"/>
              <a:gd name="T8" fmla="*/ 0 w 78"/>
              <a:gd name="T9" fmla="*/ 6 h 132"/>
              <a:gd name="T10" fmla="*/ 31 w 78"/>
              <a:gd name="T11" fmla="*/ 0 h 132"/>
              <a:gd name="T12" fmla="*/ 49 w 78"/>
              <a:gd name="T13" fmla="*/ 0 h 132"/>
              <a:gd name="T14" fmla="*/ 49 w 78"/>
              <a:gd name="T15" fmla="*/ 117 h 132"/>
              <a:gd name="T16" fmla="*/ 78 w 78"/>
              <a:gd name="T17" fmla="*/ 117 h 132"/>
              <a:gd name="T18" fmla="*/ 78 w 78"/>
              <a:gd name="T19" fmla="*/ 132 h 132"/>
              <a:gd name="T20" fmla="*/ 2 w 78"/>
              <a:gd name="T21" fmla="*/ 132 h 132"/>
              <a:gd name="T22" fmla="*/ 2 w 78"/>
              <a:gd name="T23" fmla="*/ 117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8" h="132">
                <a:moveTo>
                  <a:pt x="2" y="117"/>
                </a:moveTo>
                <a:lnTo>
                  <a:pt x="31" y="117"/>
                </a:lnTo>
                <a:lnTo>
                  <a:pt x="31" y="16"/>
                </a:lnTo>
                <a:lnTo>
                  <a:pt x="0" y="22"/>
                </a:lnTo>
                <a:lnTo>
                  <a:pt x="0" y="6"/>
                </a:lnTo>
                <a:lnTo>
                  <a:pt x="31" y="0"/>
                </a:lnTo>
                <a:lnTo>
                  <a:pt x="49" y="0"/>
                </a:lnTo>
                <a:lnTo>
                  <a:pt x="49" y="117"/>
                </a:lnTo>
                <a:lnTo>
                  <a:pt x="78" y="117"/>
                </a:lnTo>
                <a:lnTo>
                  <a:pt x="78" y="132"/>
                </a:lnTo>
                <a:lnTo>
                  <a:pt x="2" y="132"/>
                </a:lnTo>
                <a:lnTo>
                  <a:pt x="2" y="1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Freeform 73">
            <a:extLst>
              <a:ext uri="{FF2B5EF4-FFF2-40B4-BE49-F238E27FC236}">
                <a16:creationId xmlns:a16="http://schemas.microsoft.com/office/drawing/2014/main" id="{04853652-B280-43C6-9FCE-DADCEF0CA5EC}"/>
              </a:ext>
            </a:extLst>
          </p:cNvPr>
          <p:cNvSpPr>
            <a:spLocks noEditPoints="1"/>
          </p:cNvSpPr>
          <p:nvPr/>
        </p:nvSpPr>
        <p:spPr bwMode="auto">
          <a:xfrm>
            <a:off x="7138244" y="1888761"/>
            <a:ext cx="112976" cy="160677"/>
          </a:xfrm>
          <a:custGeom>
            <a:avLst/>
            <a:gdLst>
              <a:gd name="T0" fmla="*/ 18 w 94"/>
              <a:gd name="T1" fmla="*/ 69 h 132"/>
              <a:gd name="T2" fmla="*/ 18 w 94"/>
              <a:gd name="T3" fmla="*/ 117 h 132"/>
              <a:gd name="T4" fmla="*/ 47 w 94"/>
              <a:gd name="T5" fmla="*/ 117 h 132"/>
              <a:gd name="T6" fmla="*/ 68 w 94"/>
              <a:gd name="T7" fmla="*/ 111 h 132"/>
              <a:gd name="T8" fmla="*/ 75 w 94"/>
              <a:gd name="T9" fmla="*/ 93 h 132"/>
              <a:gd name="T10" fmla="*/ 68 w 94"/>
              <a:gd name="T11" fmla="*/ 74 h 132"/>
              <a:gd name="T12" fmla="*/ 47 w 94"/>
              <a:gd name="T13" fmla="*/ 69 h 132"/>
              <a:gd name="T14" fmla="*/ 18 w 94"/>
              <a:gd name="T15" fmla="*/ 69 h 132"/>
              <a:gd name="T16" fmla="*/ 18 w 94"/>
              <a:gd name="T17" fmla="*/ 14 h 132"/>
              <a:gd name="T18" fmla="*/ 18 w 94"/>
              <a:gd name="T19" fmla="*/ 54 h 132"/>
              <a:gd name="T20" fmla="*/ 44 w 94"/>
              <a:gd name="T21" fmla="*/ 54 h 132"/>
              <a:gd name="T22" fmla="*/ 64 w 94"/>
              <a:gd name="T23" fmla="*/ 49 h 132"/>
              <a:gd name="T24" fmla="*/ 70 w 94"/>
              <a:gd name="T25" fmla="*/ 34 h 132"/>
              <a:gd name="T26" fmla="*/ 64 w 94"/>
              <a:gd name="T27" fmla="*/ 19 h 132"/>
              <a:gd name="T28" fmla="*/ 44 w 94"/>
              <a:gd name="T29" fmla="*/ 14 h 132"/>
              <a:gd name="T30" fmla="*/ 18 w 94"/>
              <a:gd name="T31" fmla="*/ 14 h 132"/>
              <a:gd name="T32" fmla="*/ 0 w 94"/>
              <a:gd name="T33" fmla="*/ 0 h 132"/>
              <a:gd name="T34" fmla="*/ 46 w 94"/>
              <a:gd name="T35" fmla="*/ 0 h 132"/>
              <a:gd name="T36" fmla="*/ 77 w 94"/>
              <a:gd name="T37" fmla="*/ 8 h 132"/>
              <a:gd name="T38" fmla="*/ 88 w 94"/>
              <a:gd name="T39" fmla="*/ 32 h 132"/>
              <a:gd name="T40" fmla="*/ 83 w 94"/>
              <a:gd name="T41" fmla="*/ 51 h 132"/>
              <a:gd name="T42" fmla="*/ 66 w 94"/>
              <a:gd name="T43" fmla="*/ 60 h 132"/>
              <a:gd name="T44" fmla="*/ 86 w 94"/>
              <a:gd name="T45" fmla="*/ 72 h 132"/>
              <a:gd name="T46" fmla="*/ 94 w 94"/>
              <a:gd name="T47" fmla="*/ 95 h 132"/>
              <a:gd name="T48" fmla="*/ 82 w 94"/>
              <a:gd name="T49" fmla="*/ 122 h 132"/>
              <a:gd name="T50" fmla="*/ 48 w 94"/>
              <a:gd name="T51" fmla="*/ 132 h 132"/>
              <a:gd name="T52" fmla="*/ 0 w 94"/>
              <a:gd name="T53" fmla="*/ 132 h 132"/>
              <a:gd name="T54" fmla="*/ 0 w 94"/>
              <a:gd name="T55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94" h="132">
                <a:moveTo>
                  <a:pt x="18" y="69"/>
                </a:moveTo>
                <a:lnTo>
                  <a:pt x="18" y="117"/>
                </a:lnTo>
                <a:lnTo>
                  <a:pt x="47" y="117"/>
                </a:lnTo>
                <a:cubicBezTo>
                  <a:pt x="56" y="117"/>
                  <a:pt x="63" y="115"/>
                  <a:pt x="68" y="111"/>
                </a:cubicBezTo>
                <a:cubicBezTo>
                  <a:pt x="73" y="107"/>
                  <a:pt x="75" y="101"/>
                  <a:pt x="75" y="93"/>
                </a:cubicBezTo>
                <a:cubicBezTo>
                  <a:pt x="75" y="84"/>
                  <a:pt x="73" y="78"/>
                  <a:pt x="68" y="74"/>
                </a:cubicBezTo>
                <a:cubicBezTo>
                  <a:pt x="63" y="71"/>
                  <a:pt x="56" y="69"/>
                  <a:pt x="47" y="69"/>
                </a:cubicBezTo>
                <a:lnTo>
                  <a:pt x="18" y="69"/>
                </a:lnTo>
                <a:close/>
                <a:moveTo>
                  <a:pt x="18" y="14"/>
                </a:moveTo>
                <a:lnTo>
                  <a:pt x="18" y="54"/>
                </a:lnTo>
                <a:lnTo>
                  <a:pt x="44" y="54"/>
                </a:lnTo>
                <a:cubicBezTo>
                  <a:pt x="53" y="54"/>
                  <a:pt x="60" y="52"/>
                  <a:pt x="64" y="49"/>
                </a:cubicBezTo>
                <a:cubicBezTo>
                  <a:pt x="68" y="46"/>
                  <a:pt x="70" y="41"/>
                  <a:pt x="70" y="34"/>
                </a:cubicBezTo>
                <a:cubicBezTo>
                  <a:pt x="70" y="27"/>
                  <a:pt x="68" y="22"/>
                  <a:pt x="64" y="19"/>
                </a:cubicBezTo>
                <a:cubicBezTo>
                  <a:pt x="60" y="16"/>
                  <a:pt x="53" y="14"/>
                  <a:pt x="44" y="14"/>
                </a:cubicBezTo>
                <a:lnTo>
                  <a:pt x="18" y="14"/>
                </a:lnTo>
                <a:close/>
                <a:moveTo>
                  <a:pt x="0" y="0"/>
                </a:moveTo>
                <a:lnTo>
                  <a:pt x="46" y="0"/>
                </a:lnTo>
                <a:cubicBezTo>
                  <a:pt x="59" y="0"/>
                  <a:pt x="70" y="2"/>
                  <a:pt x="77" y="8"/>
                </a:cubicBezTo>
                <a:cubicBezTo>
                  <a:pt x="84" y="14"/>
                  <a:pt x="88" y="22"/>
                  <a:pt x="88" y="32"/>
                </a:cubicBezTo>
                <a:cubicBezTo>
                  <a:pt x="88" y="40"/>
                  <a:pt x="86" y="47"/>
                  <a:pt x="83" y="51"/>
                </a:cubicBezTo>
                <a:cubicBezTo>
                  <a:pt x="79" y="56"/>
                  <a:pt x="73" y="59"/>
                  <a:pt x="66" y="60"/>
                </a:cubicBezTo>
                <a:cubicBezTo>
                  <a:pt x="75" y="62"/>
                  <a:pt x="81" y="66"/>
                  <a:pt x="86" y="72"/>
                </a:cubicBezTo>
                <a:cubicBezTo>
                  <a:pt x="91" y="78"/>
                  <a:pt x="94" y="86"/>
                  <a:pt x="94" y="95"/>
                </a:cubicBezTo>
                <a:cubicBezTo>
                  <a:pt x="94" y="106"/>
                  <a:pt x="90" y="116"/>
                  <a:pt x="82" y="122"/>
                </a:cubicBezTo>
                <a:cubicBezTo>
                  <a:pt x="74" y="128"/>
                  <a:pt x="62" y="132"/>
                  <a:pt x="48" y="132"/>
                </a:cubicBezTo>
                <a:lnTo>
                  <a:pt x="0" y="13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Line 74">
            <a:extLst>
              <a:ext uri="{FF2B5EF4-FFF2-40B4-BE49-F238E27FC236}">
                <a16:creationId xmlns:a16="http://schemas.microsoft.com/office/drawing/2014/main" id="{95DD4D33-DBA0-4A3F-AD08-375E628E610C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5846" y="2822695"/>
            <a:ext cx="6349254" cy="0"/>
          </a:xfrm>
          <a:prstGeom prst="line">
            <a:avLst/>
          </a:prstGeom>
          <a:noFill/>
          <a:ln w="1111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0" name="Line 75">
            <a:extLst>
              <a:ext uri="{FF2B5EF4-FFF2-40B4-BE49-F238E27FC236}">
                <a16:creationId xmlns:a16="http://schemas.microsoft.com/office/drawing/2014/main" id="{495D4A7D-7567-40A6-85AA-98D2B55CE125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0867" y="2574148"/>
            <a:ext cx="6349254" cy="0"/>
          </a:xfrm>
          <a:prstGeom prst="line">
            <a:avLst/>
          </a:prstGeom>
          <a:noFill/>
          <a:ln w="1111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1" name="Line 76">
            <a:extLst>
              <a:ext uri="{FF2B5EF4-FFF2-40B4-BE49-F238E27FC236}">
                <a16:creationId xmlns:a16="http://schemas.microsoft.com/office/drawing/2014/main" id="{C361E959-6B4E-4C8A-8BE0-46BCB2238CFE}"/>
              </a:ext>
            </a:extLst>
          </p:cNvPr>
          <p:cNvSpPr>
            <a:spLocks noChangeShapeType="1"/>
          </p:cNvSpPr>
          <p:nvPr/>
        </p:nvSpPr>
        <p:spPr bwMode="auto">
          <a:xfrm>
            <a:off x="2408315" y="3354938"/>
            <a:ext cx="6346743" cy="0"/>
          </a:xfrm>
          <a:prstGeom prst="line">
            <a:avLst/>
          </a:prstGeom>
          <a:noFill/>
          <a:ln w="1111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Line 77">
            <a:extLst>
              <a:ext uri="{FF2B5EF4-FFF2-40B4-BE49-F238E27FC236}">
                <a16:creationId xmlns:a16="http://schemas.microsoft.com/office/drawing/2014/main" id="{C608B3D7-5FB6-49AE-B9FA-D284CF66D862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3335" y="3106391"/>
            <a:ext cx="6359296" cy="0"/>
          </a:xfrm>
          <a:prstGeom prst="line">
            <a:avLst/>
          </a:prstGeom>
          <a:noFill/>
          <a:ln w="1111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Line 78">
            <a:extLst>
              <a:ext uri="{FF2B5EF4-FFF2-40B4-BE49-F238E27FC236}">
                <a16:creationId xmlns:a16="http://schemas.microsoft.com/office/drawing/2014/main" id="{BEFFE451-0E8C-45BC-91EF-11BE020725E5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0825" y="3914797"/>
            <a:ext cx="6351764" cy="0"/>
          </a:xfrm>
          <a:prstGeom prst="line">
            <a:avLst/>
          </a:prstGeom>
          <a:noFill/>
          <a:ln w="1111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Line 79">
            <a:extLst>
              <a:ext uri="{FF2B5EF4-FFF2-40B4-BE49-F238E27FC236}">
                <a16:creationId xmlns:a16="http://schemas.microsoft.com/office/drawing/2014/main" id="{676E95E4-CD1E-4158-B70D-BAEB2D07471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3336" y="3666250"/>
            <a:ext cx="6356785" cy="0"/>
          </a:xfrm>
          <a:prstGeom prst="line">
            <a:avLst/>
          </a:prstGeom>
          <a:noFill/>
          <a:ln w="1111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Line 80">
            <a:extLst>
              <a:ext uri="{FF2B5EF4-FFF2-40B4-BE49-F238E27FC236}">
                <a16:creationId xmlns:a16="http://schemas.microsoft.com/office/drawing/2014/main" id="{99414B7B-8632-4D49-BE7F-E6C1FB462C12}"/>
              </a:ext>
            </a:extLst>
          </p:cNvPr>
          <p:cNvSpPr>
            <a:spLocks noChangeShapeType="1"/>
          </p:cNvSpPr>
          <p:nvPr/>
        </p:nvSpPr>
        <p:spPr bwMode="auto">
          <a:xfrm>
            <a:off x="2398272" y="4193471"/>
            <a:ext cx="6366828" cy="0"/>
          </a:xfrm>
          <a:prstGeom prst="line">
            <a:avLst/>
          </a:prstGeom>
          <a:noFill/>
          <a:ln w="1111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Line 81">
            <a:extLst>
              <a:ext uri="{FF2B5EF4-FFF2-40B4-BE49-F238E27FC236}">
                <a16:creationId xmlns:a16="http://schemas.microsoft.com/office/drawing/2014/main" id="{95ED4813-D6AD-41BE-92D5-F0F228E746D1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4661" y="4489719"/>
            <a:ext cx="6627928" cy="0"/>
          </a:xfrm>
          <a:prstGeom prst="line">
            <a:avLst/>
          </a:prstGeom>
          <a:noFill/>
          <a:ln w="1111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Line 82">
            <a:extLst>
              <a:ext uri="{FF2B5EF4-FFF2-40B4-BE49-F238E27FC236}">
                <a16:creationId xmlns:a16="http://schemas.microsoft.com/office/drawing/2014/main" id="{55781FAF-B2E3-4493-AB8C-3EFF48E4FDEA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4619" y="4770904"/>
            <a:ext cx="6645502" cy="0"/>
          </a:xfrm>
          <a:prstGeom prst="line">
            <a:avLst/>
          </a:prstGeom>
          <a:noFill/>
          <a:ln w="1111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Line 83">
            <a:extLst>
              <a:ext uri="{FF2B5EF4-FFF2-40B4-BE49-F238E27FC236}">
                <a16:creationId xmlns:a16="http://schemas.microsoft.com/office/drawing/2014/main" id="{759B5DAB-453A-457A-90AF-310A06A6ECE0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6777" y="2318070"/>
            <a:ext cx="0" cy="2671255"/>
          </a:xfrm>
          <a:prstGeom prst="line">
            <a:avLst/>
          </a:prstGeom>
          <a:noFill/>
          <a:ln w="1111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Line 84">
            <a:extLst>
              <a:ext uri="{FF2B5EF4-FFF2-40B4-BE49-F238E27FC236}">
                <a16:creationId xmlns:a16="http://schemas.microsoft.com/office/drawing/2014/main" id="{FE27FC62-C1EC-4EA2-B9C6-691A58611B3E}"/>
              </a:ext>
            </a:extLst>
          </p:cNvPr>
          <p:cNvSpPr>
            <a:spLocks noChangeShapeType="1"/>
          </p:cNvSpPr>
          <p:nvPr/>
        </p:nvSpPr>
        <p:spPr bwMode="auto">
          <a:xfrm>
            <a:off x="5923124" y="2310539"/>
            <a:ext cx="0" cy="2678787"/>
          </a:xfrm>
          <a:prstGeom prst="line">
            <a:avLst/>
          </a:prstGeom>
          <a:noFill/>
          <a:ln w="1111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Line 85">
            <a:extLst>
              <a:ext uri="{FF2B5EF4-FFF2-40B4-BE49-F238E27FC236}">
                <a16:creationId xmlns:a16="http://schemas.microsoft.com/office/drawing/2014/main" id="{910959CF-953D-4EF7-815A-B5907F79991C}"/>
              </a:ext>
            </a:extLst>
          </p:cNvPr>
          <p:cNvSpPr>
            <a:spLocks noChangeShapeType="1"/>
          </p:cNvSpPr>
          <p:nvPr/>
        </p:nvSpPr>
        <p:spPr bwMode="auto">
          <a:xfrm>
            <a:off x="7419429" y="2300496"/>
            <a:ext cx="0" cy="2706403"/>
          </a:xfrm>
          <a:prstGeom prst="line">
            <a:avLst/>
          </a:prstGeom>
          <a:noFill/>
          <a:ln w="1111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86">
            <a:extLst>
              <a:ext uri="{FF2B5EF4-FFF2-40B4-BE49-F238E27FC236}">
                <a16:creationId xmlns:a16="http://schemas.microsoft.com/office/drawing/2014/main" id="{8C9103FF-26D5-4239-B66C-2DDDD9FB5F57}"/>
              </a:ext>
            </a:extLst>
          </p:cNvPr>
          <p:cNvSpPr>
            <a:spLocks/>
          </p:cNvSpPr>
          <p:nvPr/>
        </p:nvSpPr>
        <p:spPr bwMode="auto">
          <a:xfrm>
            <a:off x="4622645" y="2559086"/>
            <a:ext cx="336418" cy="263611"/>
          </a:xfrm>
          <a:custGeom>
            <a:avLst/>
            <a:gdLst>
              <a:gd name="T0" fmla="*/ 0 w 280"/>
              <a:gd name="T1" fmla="*/ 158 h 219"/>
              <a:gd name="T2" fmla="*/ 32 w 280"/>
              <a:gd name="T3" fmla="*/ 125 h 219"/>
              <a:gd name="T4" fmla="*/ 72 w 280"/>
              <a:gd name="T5" fmla="*/ 159 h 219"/>
              <a:gd name="T6" fmla="*/ 280 w 280"/>
              <a:gd name="T7" fmla="*/ 0 h 219"/>
              <a:gd name="T8" fmla="*/ 70 w 280"/>
              <a:gd name="T9" fmla="*/ 219 h 219"/>
              <a:gd name="T10" fmla="*/ 0 w 280"/>
              <a:gd name="T11" fmla="*/ 158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0" h="219">
                <a:moveTo>
                  <a:pt x="0" y="158"/>
                </a:moveTo>
                <a:lnTo>
                  <a:pt x="32" y="125"/>
                </a:lnTo>
                <a:cubicBezTo>
                  <a:pt x="59" y="140"/>
                  <a:pt x="61" y="147"/>
                  <a:pt x="72" y="159"/>
                </a:cubicBezTo>
                <a:cubicBezTo>
                  <a:pt x="132" y="80"/>
                  <a:pt x="194" y="44"/>
                  <a:pt x="280" y="0"/>
                </a:cubicBezTo>
                <a:cubicBezTo>
                  <a:pt x="196" y="59"/>
                  <a:pt x="146" y="99"/>
                  <a:pt x="70" y="219"/>
                </a:cubicBezTo>
                <a:cubicBezTo>
                  <a:pt x="44" y="190"/>
                  <a:pt x="26" y="160"/>
                  <a:pt x="0" y="158"/>
                </a:cubicBez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Freeform 87">
            <a:extLst>
              <a:ext uri="{FF2B5EF4-FFF2-40B4-BE49-F238E27FC236}">
                <a16:creationId xmlns:a16="http://schemas.microsoft.com/office/drawing/2014/main" id="{9F626E8D-A52D-4D8D-9800-56D14E9C61AB}"/>
              </a:ext>
            </a:extLst>
          </p:cNvPr>
          <p:cNvSpPr>
            <a:spLocks/>
          </p:cNvSpPr>
          <p:nvPr/>
        </p:nvSpPr>
        <p:spPr bwMode="auto">
          <a:xfrm>
            <a:off x="4622645" y="2835249"/>
            <a:ext cx="336418" cy="263611"/>
          </a:xfrm>
          <a:custGeom>
            <a:avLst/>
            <a:gdLst>
              <a:gd name="T0" fmla="*/ 0 w 280"/>
              <a:gd name="T1" fmla="*/ 158 h 219"/>
              <a:gd name="T2" fmla="*/ 32 w 280"/>
              <a:gd name="T3" fmla="*/ 125 h 219"/>
              <a:gd name="T4" fmla="*/ 72 w 280"/>
              <a:gd name="T5" fmla="*/ 159 h 219"/>
              <a:gd name="T6" fmla="*/ 280 w 280"/>
              <a:gd name="T7" fmla="*/ 0 h 219"/>
              <a:gd name="T8" fmla="*/ 70 w 280"/>
              <a:gd name="T9" fmla="*/ 219 h 219"/>
              <a:gd name="T10" fmla="*/ 0 w 280"/>
              <a:gd name="T11" fmla="*/ 158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0" h="219">
                <a:moveTo>
                  <a:pt x="0" y="158"/>
                </a:moveTo>
                <a:lnTo>
                  <a:pt x="32" y="125"/>
                </a:lnTo>
                <a:cubicBezTo>
                  <a:pt x="59" y="139"/>
                  <a:pt x="61" y="147"/>
                  <a:pt x="72" y="159"/>
                </a:cubicBezTo>
                <a:cubicBezTo>
                  <a:pt x="132" y="80"/>
                  <a:pt x="194" y="44"/>
                  <a:pt x="280" y="0"/>
                </a:cubicBezTo>
                <a:cubicBezTo>
                  <a:pt x="196" y="59"/>
                  <a:pt x="146" y="99"/>
                  <a:pt x="70" y="219"/>
                </a:cubicBezTo>
                <a:cubicBezTo>
                  <a:pt x="44" y="190"/>
                  <a:pt x="26" y="160"/>
                  <a:pt x="0" y="158"/>
                </a:cubicBez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Freeform 88">
            <a:extLst>
              <a:ext uri="{FF2B5EF4-FFF2-40B4-BE49-F238E27FC236}">
                <a16:creationId xmlns:a16="http://schemas.microsoft.com/office/drawing/2014/main" id="{9773AD4B-1B39-4BD3-8C78-0F9383D96DF3}"/>
              </a:ext>
            </a:extLst>
          </p:cNvPr>
          <p:cNvSpPr>
            <a:spLocks/>
          </p:cNvSpPr>
          <p:nvPr/>
        </p:nvSpPr>
        <p:spPr bwMode="auto">
          <a:xfrm>
            <a:off x="4622645" y="3359960"/>
            <a:ext cx="336418" cy="263611"/>
          </a:xfrm>
          <a:custGeom>
            <a:avLst/>
            <a:gdLst>
              <a:gd name="T0" fmla="*/ 0 w 280"/>
              <a:gd name="T1" fmla="*/ 158 h 219"/>
              <a:gd name="T2" fmla="*/ 32 w 280"/>
              <a:gd name="T3" fmla="*/ 125 h 219"/>
              <a:gd name="T4" fmla="*/ 72 w 280"/>
              <a:gd name="T5" fmla="*/ 159 h 219"/>
              <a:gd name="T6" fmla="*/ 280 w 280"/>
              <a:gd name="T7" fmla="*/ 0 h 219"/>
              <a:gd name="T8" fmla="*/ 70 w 280"/>
              <a:gd name="T9" fmla="*/ 219 h 219"/>
              <a:gd name="T10" fmla="*/ 0 w 280"/>
              <a:gd name="T11" fmla="*/ 158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0" h="219">
                <a:moveTo>
                  <a:pt x="0" y="158"/>
                </a:moveTo>
                <a:lnTo>
                  <a:pt x="32" y="125"/>
                </a:lnTo>
                <a:cubicBezTo>
                  <a:pt x="59" y="139"/>
                  <a:pt x="61" y="147"/>
                  <a:pt x="72" y="159"/>
                </a:cubicBezTo>
                <a:cubicBezTo>
                  <a:pt x="132" y="79"/>
                  <a:pt x="194" y="43"/>
                  <a:pt x="280" y="0"/>
                </a:cubicBezTo>
                <a:cubicBezTo>
                  <a:pt x="196" y="59"/>
                  <a:pt x="146" y="99"/>
                  <a:pt x="70" y="219"/>
                </a:cubicBezTo>
                <a:cubicBezTo>
                  <a:pt x="44" y="190"/>
                  <a:pt x="26" y="160"/>
                  <a:pt x="0" y="158"/>
                </a:cubicBez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Freeform 89">
            <a:extLst>
              <a:ext uri="{FF2B5EF4-FFF2-40B4-BE49-F238E27FC236}">
                <a16:creationId xmlns:a16="http://schemas.microsoft.com/office/drawing/2014/main" id="{819F59FF-7000-4900-B248-58BE2A19A2C7}"/>
              </a:ext>
            </a:extLst>
          </p:cNvPr>
          <p:cNvSpPr>
            <a:spLocks/>
          </p:cNvSpPr>
          <p:nvPr/>
        </p:nvSpPr>
        <p:spPr bwMode="auto">
          <a:xfrm>
            <a:off x="7642871" y="3934882"/>
            <a:ext cx="338928" cy="263611"/>
          </a:xfrm>
          <a:custGeom>
            <a:avLst/>
            <a:gdLst>
              <a:gd name="T0" fmla="*/ 0 w 281"/>
              <a:gd name="T1" fmla="*/ 158 h 219"/>
              <a:gd name="T2" fmla="*/ 32 w 281"/>
              <a:gd name="T3" fmla="*/ 125 h 219"/>
              <a:gd name="T4" fmla="*/ 73 w 281"/>
              <a:gd name="T5" fmla="*/ 159 h 219"/>
              <a:gd name="T6" fmla="*/ 281 w 281"/>
              <a:gd name="T7" fmla="*/ 0 h 219"/>
              <a:gd name="T8" fmla="*/ 71 w 281"/>
              <a:gd name="T9" fmla="*/ 219 h 219"/>
              <a:gd name="T10" fmla="*/ 0 w 281"/>
              <a:gd name="T11" fmla="*/ 158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1" h="219">
                <a:moveTo>
                  <a:pt x="0" y="158"/>
                </a:moveTo>
                <a:lnTo>
                  <a:pt x="32" y="125"/>
                </a:lnTo>
                <a:cubicBezTo>
                  <a:pt x="59" y="139"/>
                  <a:pt x="61" y="146"/>
                  <a:pt x="73" y="159"/>
                </a:cubicBezTo>
                <a:cubicBezTo>
                  <a:pt x="132" y="79"/>
                  <a:pt x="194" y="43"/>
                  <a:pt x="281" y="0"/>
                </a:cubicBezTo>
                <a:cubicBezTo>
                  <a:pt x="197" y="59"/>
                  <a:pt x="146" y="98"/>
                  <a:pt x="71" y="219"/>
                </a:cubicBezTo>
                <a:cubicBezTo>
                  <a:pt x="44" y="190"/>
                  <a:pt x="26" y="160"/>
                  <a:pt x="0" y="158"/>
                </a:cubicBez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Freeform 90">
            <a:extLst>
              <a:ext uri="{FF2B5EF4-FFF2-40B4-BE49-F238E27FC236}">
                <a16:creationId xmlns:a16="http://schemas.microsoft.com/office/drawing/2014/main" id="{E11A2262-3B36-452D-AE34-722AC074FB7D}"/>
              </a:ext>
            </a:extLst>
          </p:cNvPr>
          <p:cNvSpPr>
            <a:spLocks/>
          </p:cNvSpPr>
          <p:nvPr/>
        </p:nvSpPr>
        <p:spPr bwMode="auto">
          <a:xfrm>
            <a:off x="7642871" y="4198493"/>
            <a:ext cx="338928" cy="263611"/>
          </a:xfrm>
          <a:custGeom>
            <a:avLst/>
            <a:gdLst>
              <a:gd name="T0" fmla="*/ 0 w 281"/>
              <a:gd name="T1" fmla="*/ 158 h 218"/>
              <a:gd name="T2" fmla="*/ 32 w 281"/>
              <a:gd name="T3" fmla="*/ 124 h 218"/>
              <a:gd name="T4" fmla="*/ 73 w 281"/>
              <a:gd name="T5" fmla="*/ 159 h 218"/>
              <a:gd name="T6" fmla="*/ 281 w 281"/>
              <a:gd name="T7" fmla="*/ 0 h 218"/>
              <a:gd name="T8" fmla="*/ 71 w 281"/>
              <a:gd name="T9" fmla="*/ 218 h 218"/>
              <a:gd name="T10" fmla="*/ 0 w 281"/>
              <a:gd name="T11" fmla="*/ 158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1" h="218">
                <a:moveTo>
                  <a:pt x="0" y="158"/>
                </a:moveTo>
                <a:lnTo>
                  <a:pt x="32" y="124"/>
                </a:lnTo>
                <a:cubicBezTo>
                  <a:pt x="59" y="139"/>
                  <a:pt x="61" y="146"/>
                  <a:pt x="73" y="159"/>
                </a:cubicBezTo>
                <a:cubicBezTo>
                  <a:pt x="132" y="79"/>
                  <a:pt x="194" y="43"/>
                  <a:pt x="281" y="0"/>
                </a:cubicBezTo>
                <a:cubicBezTo>
                  <a:pt x="197" y="58"/>
                  <a:pt x="146" y="98"/>
                  <a:pt x="71" y="218"/>
                </a:cubicBezTo>
                <a:cubicBezTo>
                  <a:pt x="44" y="189"/>
                  <a:pt x="26" y="159"/>
                  <a:pt x="0" y="158"/>
                </a:cubicBez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Freeform 91">
            <a:extLst>
              <a:ext uri="{FF2B5EF4-FFF2-40B4-BE49-F238E27FC236}">
                <a16:creationId xmlns:a16="http://schemas.microsoft.com/office/drawing/2014/main" id="{48AF62B7-75D6-4793-B915-57C83C9BF107}"/>
              </a:ext>
            </a:extLst>
          </p:cNvPr>
          <p:cNvSpPr>
            <a:spLocks/>
          </p:cNvSpPr>
          <p:nvPr/>
        </p:nvSpPr>
        <p:spPr bwMode="auto">
          <a:xfrm>
            <a:off x="7642871" y="4768394"/>
            <a:ext cx="338928" cy="263611"/>
          </a:xfrm>
          <a:custGeom>
            <a:avLst/>
            <a:gdLst>
              <a:gd name="T0" fmla="*/ 0 w 281"/>
              <a:gd name="T1" fmla="*/ 158 h 219"/>
              <a:gd name="T2" fmla="*/ 32 w 281"/>
              <a:gd name="T3" fmla="*/ 125 h 219"/>
              <a:gd name="T4" fmla="*/ 73 w 281"/>
              <a:gd name="T5" fmla="*/ 159 h 219"/>
              <a:gd name="T6" fmla="*/ 281 w 281"/>
              <a:gd name="T7" fmla="*/ 0 h 219"/>
              <a:gd name="T8" fmla="*/ 71 w 281"/>
              <a:gd name="T9" fmla="*/ 219 h 219"/>
              <a:gd name="T10" fmla="*/ 0 w 281"/>
              <a:gd name="T11" fmla="*/ 158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1" h="219">
                <a:moveTo>
                  <a:pt x="0" y="158"/>
                </a:moveTo>
                <a:lnTo>
                  <a:pt x="32" y="125"/>
                </a:lnTo>
                <a:cubicBezTo>
                  <a:pt x="59" y="139"/>
                  <a:pt x="61" y="146"/>
                  <a:pt x="73" y="159"/>
                </a:cubicBezTo>
                <a:cubicBezTo>
                  <a:pt x="132" y="79"/>
                  <a:pt x="194" y="43"/>
                  <a:pt x="281" y="0"/>
                </a:cubicBezTo>
                <a:cubicBezTo>
                  <a:pt x="197" y="59"/>
                  <a:pt x="146" y="98"/>
                  <a:pt x="71" y="219"/>
                </a:cubicBezTo>
                <a:cubicBezTo>
                  <a:pt x="44" y="190"/>
                  <a:pt x="26" y="159"/>
                  <a:pt x="0" y="158"/>
                </a:cubicBez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Freeform 107">
            <a:extLst>
              <a:ext uri="{FF2B5EF4-FFF2-40B4-BE49-F238E27FC236}">
                <a16:creationId xmlns:a16="http://schemas.microsoft.com/office/drawing/2014/main" id="{F5EEAAF8-A089-436C-A330-494ED5124727}"/>
              </a:ext>
            </a:extLst>
          </p:cNvPr>
          <p:cNvSpPr>
            <a:spLocks/>
          </p:cNvSpPr>
          <p:nvPr/>
        </p:nvSpPr>
        <p:spPr bwMode="auto">
          <a:xfrm>
            <a:off x="4675367" y="4733246"/>
            <a:ext cx="336418" cy="263611"/>
          </a:xfrm>
          <a:custGeom>
            <a:avLst/>
            <a:gdLst>
              <a:gd name="T0" fmla="*/ 0 w 280"/>
              <a:gd name="T1" fmla="*/ 158 h 219"/>
              <a:gd name="T2" fmla="*/ 32 w 280"/>
              <a:gd name="T3" fmla="*/ 125 h 219"/>
              <a:gd name="T4" fmla="*/ 72 w 280"/>
              <a:gd name="T5" fmla="*/ 159 h 219"/>
              <a:gd name="T6" fmla="*/ 280 w 280"/>
              <a:gd name="T7" fmla="*/ 0 h 219"/>
              <a:gd name="T8" fmla="*/ 70 w 280"/>
              <a:gd name="T9" fmla="*/ 219 h 219"/>
              <a:gd name="T10" fmla="*/ 0 w 280"/>
              <a:gd name="T11" fmla="*/ 158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0" h="219">
                <a:moveTo>
                  <a:pt x="0" y="158"/>
                </a:moveTo>
                <a:lnTo>
                  <a:pt x="32" y="125"/>
                </a:lnTo>
                <a:cubicBezTo>
                  <a:pt x="59" y="139"/>
                  <a:pt x="61" y="147"/>
                  <a:pt x="72" y="159"/>
                </a:cubicBezTo>
                <a:cubicBezTo>
                  <a:pt x="132" y="80"/>
                  <a:pt x="194" y="44"/>
                  <a:pt x="280" y="0"/>
                </a:cubicBezTo>
                <a:cubicBezTo>
                  <a:pt x="196" y="59"/>
                  <a:pt x="146" y="99"/>
                  <a:pt x="70" y="219"/>
                </a:cubicBezTo>
                <a:cubicBezTo>
                  <a:pt x="44" y="190"/>
                  <a:pt x="26" y="160"/>
                  <a:pt x="0" y="158"/>
                </a:cubicBez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Line 118">
            <a:extLst>
              <a:ext uri="{FF2B5EF4-FFF2-40B4-BE49-F238E27FC236}">
                <a16:creationId xmlns:a16="http://schemas.microsoft.com/office/drawing/2014/main" id="{1E196908-BD05-4C3E-ADBE-278DB66B7C6A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2152" y="4999367"/>
            <a:ext cx="6635459" cy="0"/>
          </a:xfrm>
          <a:prstGeom prst="line">
            <a:avLst/>
          </a:prstGeom>
          <a:noFill/>
          <a:ln w="1111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Freeform 119">
            <a:extLst>
              <a:ext uri="{FF2B5EF4-FFF2-40B4-BE49-F238E27FC236}">
                <a16:creationId xmlns:a16="http://schemas.microsoft.com/office/drawing/2014/main" id="{D0B91397-986C-4836-82BF-C8EC1835CFDD}"/>
              </a:ext>
            </a:extLst>
          </p:cNvPr>
          <p:cNvSpPr>
            <a:spLocks/>
          </p:cNvSpPr>
          <p:nvPr/>
        </p:nvSpPr>
        <p:spPr bwMode="auto">
          <a:xfrm>
            <a:off x="4622645" y="2297986"/>
            <a:ext cx="336418" cy="263611"/>
          </a:xfrm>
          <a:custGeom>
            <a:avLst/>
            <a:gdLst>
              <a:gd name="T0" fmla="*/ 0 w 280"/>
              <a:gd name="T1" fmla="*/ 158 h 219"/>
              <a:gd name="T2" fmla="*/ 32 w 280"/>
              <a:gd name="T3" fmla="*/ 125 h 219"/>
              <a:gd name="T4" fmla="*/ 72 w 280"/>
              <a:gd name="T5" fmla="*/ 159 h 219"/>
              <a:gd name="T6" fmla="*/ 280 w 280"/>
              <a:gd name="T7" fmla="*/ 0 h 219"/>
              <a:gd name="T8" fmla="*/ 70 w 280"/>
              <a:gd name="T9" fmla="*/ 219 h 219"/>
              <a:gd name="T10" fmla="*/ 0 w 280"/>
              <a:gd name="T11" fmla="*/ 158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0" h="219">
                <a:moveTo>
                  <a:pt x="0" y="158"/>
                </a:moveTo>
                <a:lnTo>
                  <a:pt x="32" y="125"/>
                </a:lnTo>
                <a:cubicBezTo>
                  <a:pt x="59" y="139"/>
                  <a:pt x="61" y="147"/>
                  <a:pt x="72" y="159"/>
                </a:cubicBezTo>
                <a:cubicBezTo>
                  <a:pt x="132" y="80"/>
                  <a:pt x="194" y="44"/>
                  <a:pt x="280" y="0"/>
                </a:cubicBezTo>
                <a:cubicBezTo>
                  <a:pt x="196" y="59"/>
                  <a:pt x="146" y="99"/>
                  <a:pt x="70" y="219"/>
                </a:cubicBezTo>
                <a:cubicBezTo>
                  <a:pt x="44" y="190"/>
                  <a:pt x="26" y="160"/>
                  <a:pt x="0" y="158"/>
                </a:cubicBez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Freeform 120">
            <a:extLst>
              <a:ext uri="{FF2B5EF4-FFF2-40B4-BE49-F238E27FC236}">
                <a16:creationId xmlns:a16="http://schemas.microsoft.com/office/drawing/2014/main" id="{27FC22BD-8CBB-44DB-9FF1-36517B5668EB}"/>
              </a:ext>
            </a:extLst>
          </p:cNvPr>
          <p:cNvSpPr>
            <a:spLocks/>
          </p:cNvSpPr>
          <p:nvPr/>
        </p:nvSpPr>
        <p:spPr bwMode="auto">
          <a:xfrm>
            <a:off x="7642871" y="2265348"/>
            <a:ext cx="338928" cy="263611"/>
          </a:xfrm>
          <a:custGeom>
            <a:avLst/>
            <a:gdLst>
              <a:gd name="T0" fmla="*/ 0 w 281"/>
              <a:gd name="T1" fmla="*/ 158 h 219"/>
              <a:gd name="T2" fmla="*/ 32 w 281"/>
              <a:gd name="T3" fmla="*/ 125 h 219"/>
              <a:gd name="T4" fmla="*/ 73 w 281"/>
              <a:gd name="T5" fmla="*/ 159 h 219"/>
              <a:gd name="T6" fmla="*/ 281 w 281"/>
              <a:gd name="T7" fmla="*/ 0 h 219"/>
              <a:gd name="T8" fmla="*/ 71 w 281"/>
              <a:gd name="T9" fmla="*/ 219 h 219"/>
              <a:gd name="T10" fmla="*/ 0 w 281"/>
              <a:gd name="T11" fmla="*/ 158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1" h="219">
                <a:moveTo>
                  <a:pt x="0" y="158"/>
                </a:moveTo>
                <a:lnTo>
                  <a:pt x="32" y="125"/>
                </a:lnTo>
                <a:cubicBezTo>
                  <a:pt x="59" y="140"/>
                  <a:pt x="61" y="147"/>
                  <a:pt x="73" y="159"/>
                </a:cubicBezTo>
                <a:cubicBezTo>
                  <a:pt x="132" y="80"/>
                  <a:pt x="194" y="44"/>
                  <a:pt x="281" y="0"/>
                </a:cubicBezTo>
                <a:cubicBezTo>
                  <a:pt x="197" y="59"/>
                  <a:pt x="146" y="99"/>
                  <a:pt x="71" y="219"/>
                </a:cubicBezTo>
                <a:cubicBezTo>
                  <a:pt x="44" y="190"/>
                  <a:pt x="26" y="160"/>
                  <a:pt x="0" y="158"/>
                </a:cubicBez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Line 121">
            <a:extLst>
              <a:ext uri="{FF2B5EF4-FFF2-40B4-BE49-F238E27FC236}">
                <a16:creationId xmlns:a16="http://schemas.microsoft.com/office/drawing/2014/main" id="{5D32F181-94F8-4305-8FFE-6F1FA0E18914}"/>
              </a:ext>
            </a:extLst>
          </p:cNvPr>
          <p:cNvSpPr>
            <a:spLocks noChangeShapeType="1"/>
          </p:cNvSpPr>
          <p:nvPr/>
        </p:nvSpPr>
        <p:spPr bwMode="auto">
          <a:xfrm>
            <a:off x="8770121" y="2295475"/>
            <a:ext cx="0" cy="2706403"/>
          </a:xfrm>
          <a:prstGeom prst="line">
            <a:avLst/>
          </a:prstGeom>
          <a:noFill/>
          <a:ln w="1111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Rectangle 122">
            <a:extLst>
              <a:ext uri="{FF2B5EF4-FFF2-40B4-BE49-F238E27FC236}">
                <a16:creationId xmlns:a16="http://schemas.microsoft.com/office/drawing/2014/main" id="{D988D61C-F3DB-4173-A9BB-A82483B13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130" y="1788337"/>
            <a:ext cx="1250268" cy="356502"/>
          </a:xfrm>
          <a:prstGeom prst="rect">
            <a:avLst/>
          </a:prstGeom>
          <a:solidFill>
            <a:srgbClr val="FFE6D5"/>
          </a:solidFill>
          <a:ln w="1428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Freeform 123">
            <a:extLst>
              <a:ext uri="{FF2B5EF4-FFF2-40B4-BE49-F238E27FC236}">
                <a16:creationId xmlns:a16="http://schemas.microsoft.com/office/drawing/2014/main" id="{D3B1A46B-DEF7-4529-AC7E-18585A0DE464}"/>
              </a:ext>
            </a:extLst>
          </p:cNvPr>
          <p:cNvSpPr>
            <a:spLocks/>
          </p:cNvSpPr>
          <p:nvPr/>
        </p:nvSpPr>
        <p:spPr bwMode="auto">
          <a:xfrm>
            <a:off x="7562533" y="1888761"/>
            <a:ext cx="133061" cy="160677"/>
          </a:xfrm>
          <a:custGeom>
            <a:avLst/>
            <a:gdLst>
              <a:gd name="T0" fmla="*/ 0 w 111"/>
              <a:gd name="T1" fmla="*/ 0 h 132"/>
              <a:gd name="T2" fmla="*/ 111 w 111"/>
              <a:gd name="T3" fmla="*/ 0 h 132"/>
              <a:gd name="T4" fmla="*/ 111 w 111"/>
              <a:gd name="T5" fmla="*/ 15 h 132"/>
              <a:gd name="T6" fmla="*/ 65 w 111"/>
              <a:gd name="T7" fmla="*/ 15 h 132"/>
              <a:gd name="T8" fmla="*/ 65 w 111"/>
              <a:gd name="T9" fmla="*/ 132 h 132"/>
              <a:gd name="T10" fmla="*/ 47 w 111"/>
              <a:gd name="T11" fmla="*/ 132 h 132"/>
              <a:gd name="T12" fmla="*/ 47 w 111"/>
              <a:gd name="T13" fmla="*/ 15 h 132"/>
              <a:gd name="T14" fmla="*/ 0 w 111"/>
              <a:gd name="T15" fmla="*/ 15 h 132"/>
              <a:gd name="T16" fmla="*/ 0 w 111"/>
              <a:gd name="T17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132">
                <a:moveTo>
                  <a:pt x="0" y="0"/>
                </a:moveTo>
                <a:lnTo>
                  <a:pt x="111" y="0"/>
                </a:lnTo>
                <a:lnTo>
                  <a:pt x="111" y="15"/>
                </a:lnTo>
                <a:lnTo>
                  <a:pt x="65" y="15"/>
                </a:lnTo>
                <a:lnTo>
                  <a:pt x="65" y="132"/>
                </a:lnTo>
                <a:lnTo>
                  <a:pt x="47" y="132"/>
                </a:lnTo>
                <a:lnTo>
                  <a:pt x="47" y="15"/>
                </a:lnTo>
                <a:lnTo>
                  <a:pt x="0" y="1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Freeform 124">
            <a:extLst>
              <a:ext uri="{FF2B5EF4-FFF2-40B4-BE49-F238E27FC236}">
                <a16:creationId xmlns:a16="http://schemas.microsoft.com/office/drawing/2014/main" id="{CF8D405D-4B5E-4384-AE83-BCA8C230E082}"/>
              </a:ext>
            </a:extLst>
          </p:cNvPr>
          <p:cNvSpPr>
            <a:spLocks/>
          </p:cNvSpPr>
          <p:nvPr/>
        </p:nvSpPr>
        <p:spPr bwMode="auto">
          <a:xfrm>
            <a:off x="7715679" y="1881230"/>
            <a:ext cx="100423" cy="168209"/>
          </a:xfrm>
          <a:custGeom>
            <a:avLst/>
            <a:gdLst>
              <a:gd name="T0" fmla="*/ 83 w 83"/>
              <a:gd name="T1" fmla="*/ 78 h 138"/>
              <a:gd name="T2" fmla="*/ 83 w 83"/>
              <a:gd name="T3" fmla="*/ 138 h 138"/>
              <a:gd name="T4" fmla="*/ 67 w 83"/>
              <a:gd name="T5" fmla="*/ 138 h 138"/>
              <a:gd name="T6" fmla="*/ 67 w 83"/>
              <a:gd name="T7" fmla="*/ 78 h 138"/>
              <a:gd name="T8" fmla="*/ 61 w 83"/>
              <a:gd name="T9" fmla="*/ 57 h 138"/>
              <a:gd name="T10" fmla="*/ 45 w 83"/>
              <a:gd name="T11" fmla="*/ 50 h 138"/>
              <a:gd name="T12" fmla="*/ 24 w 83"/>
              <a:gd name="T13" fmla="*/ 59 h 138"/>
              <a:gd name="T14" fmla="*/ 17 w 83"/>
              <a:gd name="T15" fmla="*/ 82 h 138"/>
              <a:gd name="T16" fmla="*/ 17 w 83"/>
              <a:gd name="T17" fmla="*/ 138 h 138"/>
              <a:gd name="T18" fmla="*/ 0 w 83"/>
              <a:gd name="T19" fmla="*/ 138 h 138"/>
              <a:gd name="T20" fmla="*/ 0 w 83"/>
              <a:gd name="T21" fmla="*/ 0 h 138"/>
              <a:gd name="T22" fmla="*/ 17 w 83"/>
              <a:gd name="T23" fmla="*/ 0 h 138"/>
              <a:gd name="T24" fmla="*/ 17 w 83"/>
              <a:gd name="T25" fmla="*/ 54 h 138"/>
              <a:gd name="T26" fmla="*/ 30 w 83"/>
              <a:gd name="T27" fmla="*/ 41 h 138"/>
              <a:gd name="T28" fmla="*/ 49 w 83"/>
              <a:gd name="T29" fmla="*/ 36 h 138"/>
              <a:gd name="T30" fmla="*/ 74 w 83"/>
              <a:gd name="T31" fmla="*/ 47 h 138"/>
              <a:gd name="T32" fmla="*/ 83 w 83"/>
              <a:gd name="T33" fmla="*/ 78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3" h="138">
                <a:moveTo>
                  <a:pt x="83" y="78"/>
                </a:moveTo>
                <a:lnTo>
                  <a:pt x="83" y="138"/>
                </a:lnTo>
                <a:lnTo>
                  <a:pt x="67" y="138"/>
                </a:lnTo>
                <a:lnTo>
                  <a:pt x="67" y="78"/>
                </a:lnTo>
                <a:cubicBezTo>
                  <a:pt x="67" y="69"/>
                  <a:pt x="65" y="62"/>
                  <a:pt x="61" y="57"/>
                </a:cubicBezTo>
                <a:cubicBezTo>
                  <a:pt x="58" y="53"/>
                  <a:pt x="52" y="50"/>
                  <a:pt x="45" y="50"/>
                </a:cubicBezTo>
                <a:cubicBezTo>
                  <a:pt x="36" y="50"/>
                  <a:pt x="29" y="53"/>
                  <a:pt x="24" y="59"/>
                </a:cubicBezTo>
                <a:cubicBezTo>
                  <a:pt x="19" y="64"/>
                  <a:pt x="17" y="72"/>
                  <a:pt x="17" y="82"/>
                </a:cubicBezTo>
                <a:lnTo>
                  <a:pt x="17" y="138"/>
                </a:lnTo>
                <a:lnTo>
                  <a:pt x="0" y="138"/>
                </a:lnTo>
                <a:lnTo>
                  <a:pt x="0" y="0"/>
                </a:lnTo>
                <a:lnTo>
                  <a:pt x="17" y="0"/>
                </a:lnTo>
                <a:lnTo>
                  <a:pt x="17" y="54"/>
                </a:lnTo>
                <a:cubicBezTo>
                  <a:pt x="20" y="48"/>
                  <a:pt x="25" y="44"/>
                  <a:pt x="30" y="41"/>
                </a:cubicBezTo>
                <a:cubicBezTo>
                  <a:pt x="36" y="38"/>
                  <a:pt x="42" y="36"/>
                  <a:pt x="49" y="36"/>
                </a:cubicBezTo>
                <a:cubicBezTo>
                  <a:pt x="60" y="36"/>
                  <a:pt x="68" y="40"/>
                  <a:pt x="74" y="47"/>
                </a:cubicBezTo>
                <a:cubicBezTo>
                  <a:pt x="80" y="54"/>
                  <a:pt x="83" y="64"/>
                  <a:pt x="83" y="7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" name="Freeform 125">
            <a:extLst>
              <a:ext uri="{FF2B5EF4-FFF2-40B4-BE49-F238E27FC236}">
                <a16:creationId xmlns:a16="http://schemas.microsoft.com/office/drawing/2014/main" id="{B9DAFF22-C385-46C7-97CA-F47908A89218}"/>
              </a:ext>
            </a:extLst>
          </p:cNvPr>
          <p:cNvSpPr>
            <a:spLocks/>
          </p:cNvSpPr>
          <p:nvPr/>
        </p:nvSpPr>
        <p:spPr bwMode="auto">
          <a:xfrm>
            <a:off x="7853759" y="1926419"/>
            <a:ext cx="70296" cy="123018"/>
          </a:xfrm>
          <a:custGeom>
            <a:avLst/>
            <a:gdLst>
              <a:gd name="T0" fmla="*/ 58 w 58"/>
              <a:gd name="T1" fmla="*/ 18 h 102"/>
              <a:gd name="T2" fmla="*/ 52 w 58"/>
              <a:gd name="T3" fmla="*/ 15 h 102"/>
              <a:gd name="T4" fmla="*/ 45 w 58"/>
              <a:gd name="T5" fmla="*/ 15 h 102"/>
              <a:gd name="T6" fmla="*/ 23 w 58"/>
              <a:gd name="T7" fmla="*/ 24 h 102"/>
              <a:gd name="T8" fmla="*/ 16 w 58"/>
              <a:gd name="T9" fmla="*/ 49 h 102"/>
              <a:gd name="T10" fmla="*/ 16 w 58"/>
              <a:gd name="T11" fmla="*/ 102 h 102"/>
              <a:gd name="T12" fmla="*/ 0 w 58"/>
              <a:gd name="T13" fmla="*/ 102 h 102"/>
              <a:gd name="T14" fmla="*/ 0 w 58"/>
              <a:gd name="T15" fmla="*/ 3 h 102"/>
              <a:gd name="T16" fmla="*/ 16 w 58"/>
              <a:gd name="T17" fmla="*/ 3 h 102"/>
              <a:gd name="T18" fmla="*/ 16 w 58"/>
              <a:gd name="T19" fmla="*/ 18 h 102"/>
              <a:gd name="T20" fmla="*/ 29 w 58"/>
              <a:gd name="T21" fmla="*/ 5 h 102"/>
              <a:gd name="T22" fmla="*/ 49 w 58"/>
              <a:gd name="T23" fmla="*/ 0 h 102"/>
              <a:gd name="T24" fmla="*/ 53 w 58"/>
              <a:gd name="T25" fmla="*/ 0 h 102"/>
              <a:gd name="T26" fmla="*/ 58 w 58"/>
              <a:gd name="T27" fmla="*/ 1 h 102"/>
              <a:gd name="T28" fmla="*/ 58 w 58"/>
              <a:gd name="T29" fmla="*/ 18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8" h="102">
                <a:moveTo>
                  <a:pt x="58" y="18"/>
                </a:moveTo>
                <a:cubicBezTo>
                  <a:pt x="56" y="17"/>
                  <a:pt x="54" y="16"/>
                  <a:pt x="52" y="15"/>
                </a:cubicBezTo>
                <a:cubicBezTo>
                  <a:pt x="50" y="15"/>
                  <a:pt x="47" y="15"/>
                  <a:pt x="45" y="15"/>
                </a:cubicBezTo>
                <a:cubicBezTo>
                  <a:pt x="35" y="15"/>
                  <a:pt x="28" y="18"/>
                  <a:pt x="23" y="24"/>
                </a:cubicBezTo>
                <a:cubicBezTo>
                  <a:pt x="19" y="30"/>
                  <a:pt x="16" y="38"/>
                  <a:pt x="16" y="49"/>
                </a:cubicBezTo>
                <a:lnTo>
                  <a:pt x="16" y="102"/>
                </a:lnTo>
                <a:lnTo>
                  <a:pt x="0" y="102"/>
                </a:lnTo>
                <a:lnTo>
                  <a:pt x="0" y="3"/>
                </a:lnTo>
                <a:lnTo>
                  <a:pt x="16" y="3"/>
                </a:lnTo>
                <a:lnTo>
                  <a:pt x="16" y="18"/>
                </a:lnTo>
                <a:cubicBezTo>
                  <a:pt x="20" y="12"/>
                  <a:pt x="24" y="7"/>
                  <a:pt x="29" y="5"/>
                </a:cubicBezTo>
                <a:cubicBezTo>
                  <a:pt x="35" y="2"/>
                  <a:pt x="42" y="0"/>
                  <a:pt x="49" y="0"/>
                </a:cubicBezTo>
                <a:cubicBezTo>
                  <a:pt x="50" y="0"/>
                  <a:pt x="52" y="0"/>
                  <a:pt x="53" y="0"/>
                </a:cubicBezTo>
                <a:cubicBezTo>
                  <a:pt x="54" y="1"/>
                  <a:pt x="56" y="1"/>
                  <a:pt x="58" y="1"/>
                </a:cubicBezTo>
                <a:lnTo>
                  <a:pt x="58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" name="Freeform 126">
            <a:extLst>
              <a:ext uri="{FF2B5EF4-FFF2-40B4-BE49-F238E27FC236}">
                <a16:creationId xmlns:a16="http://schemas.microsoft.com/office/drawing/2014/main" id="{8BF09943-3BFC-401F-8813-573AA169F7E3}"/>
              </a:ext>
            </a:extLst>
          </p:cNvPr>
          <p:cNvSpPr>
            <a:spLocks noEditPoints="1"/>
          </p:cNvSpPr>
          <p:nvPr/>
        </p:nvSpPr>
        <p:spPr bwMode="auto">
          <a:xfrm>
            <a:off x="7931588" y="1926419"/>
            <a:ext cx="110465" cy="123018"/>
          </a:xfrm>
          <a:custGeom>
            <a:avLst/>
            <a:gdLst>
              <a:gd name="T0" fmla="*/ 91 w 91"/>
              <a:gd name="T1" fmla="*/ 48 h 104"/>
              <a:gd name="T2" fmla="*/ 91 w 91"/>
              <a:gd name="T3" fmla="*/ 56 h 104"/>
              <a:gd name="T4" fmla="*/ 17 w 91"/>
              <a:gd name="T5" fmla="*/ 56 h 104"/>
              <a:gd name="T6" fmla="*/ 27 w 91"/>
              <a:gd name="T7" fmla="*/ 82 h 104"/>
              <a:gd name="T8" fmla="*/ 52 w 91"/>
              <a:gd name="T9" fmla="*/ 90 h 104"/>
              <a:gd name="T10" fmla="*/ 70 w 91"/>
              <a:gd name="T11" fmla="*/ 88 h 104"/>
              <a:gd name="T12" fmla="*/ 88 w 91"/>
              <a:gd name="T13" fmla="*/ 81 h 104"/>
              <a:gd name="T14" fmla="*/ 88 w 91"/>
              <a:gd name="T15" fmla="*/ 97 h 104"/>
              <a:gd name="T16" fmla="*/ 70 w 91"/>
              <a:gd name="T17" fmla="*/ 102 h 104"/>
              <a:gd name="T18" fmla="*/ 51 w 91"/>
              <a:gd name="T19" fmla="*/ 104 h 104"/>
              <a:gd name="T20" fmla="*/ 14 w 91"/>
              <a:gd name="T21" fmla="*/ 90 h 104"/>
              <a:gd name="T22" fmla="*/ 0 w 91"/>
              <a:gd name="T23" fmla="*/ 53 h 104"/>
              <a:gd name="T24" fmla="*/ 13 w 91"/>
              <a:gd name="T25" fmla="*/ 14 h 104"/>
              <a:gd name="T26" fmla="*/ 48 w 91"/>
              <a:gd name="T27" fmla="*/ 0 h 104"/>
              <a:gd name="T28" fmla="*/ 80 w 91"/>
              <a:gd name="T29" fmla="*/ 13 h 104"/>
              <a:gd name="T30" fmla="*/ 91 w 91"/>
              <a:gd name="T31" fmla="*/ 48 h 104"/>
              <a:gd name="T32" fmla="*/ 75 w 91"/>
              <a:gd name="T33" fmla="*/ 43 h 104"/>
              <a:gd name="T34" fmla="*/ 68 w 91"/>
              <a:gd name="T35" fmla="*/ 22 h 104"/>
              <a:gd name="T36" fmla="*/ 48 w 91"/>
              <a:gd name="T37" fmla="*/ 14 h 104"/>
              <a:gd name="T38" fmla="*/ 27 w 91"/>
              <a:gd name="T39" fmla="*/ 22 h 104"/>
              <a:gd name="T40" fmla="*/ 17 w 91"/>
              <a:gd name="T41" fmla="*/ 43 h 104"/>
              <a:gd name="T42" fmla="*/ 75 w 91"/>
              <a:gd name="T43" fmla="*/ 43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1" h="104">
                <a:moveTo>
                  <a:pt x="91" y="48"/>
                </a:moveTo>
                <a:lnTo>
                  <a:pt x="91" y="56"/>
                </a:lnTo>
                <a:lnTo>
                  <a:pt x="17" y="56"/>
                </a:lnTo>
                <a:cubicBezTo>
                  <a:pt x="18" y="67"/>
                  <a:pt x="21" y="76"/>
                  <a:pt x="27" y="82"/>
                </a:cubicBezTo>
                <a:cubicBezTo>
                  <a:pt x="33" y="88"/>
                  <a:pt x="41" y="90"/>
                  <a:pt x="52" y="90"/>
                </a:cubicBezTo>
                <a:cubicBezTo>
                  <a:pt x="58" y="90"/>
                  <a:pt x="64" y="90"/>
                  <a:pt x="70" y="88"/>
                </a:cubicBezTo>
                <a:cubicBezTo>
                  <a:pt x="76" y="87"/>
                  <a:pt x="82" y="84"/>
                  <a:pt x="88" y="81"/>
                </a:cubicBezTo>
                <a:lnTo>
                  <a:pt x="88" y="97"/>
                </a:lnTo>
                <a:cubicBezTo>
                  <a:pt x="82" y="99"/>
                  <a:pt x="76" y="101"/>
                  <a:pt x="70" y="102"/>
                </a:cubicBezTo>
                <a:cubicBezTo>
                  <a:pt x="64" y="104"/>
                  <a:pt x="57" y="104"/>
                  <a:pt x="51" y="104"/>
                </a:cubicBezTo>
                <a:cubicBezTo>
                  <a:pt x="35" y="104"/>
                  <a:pt x="23" y="100"/>
                  <a:pt x="14" y="90"/>
                </a:cubicBezTo>
                <a:cubicBezTo>
                  <a:pt x="4" y="81"/>
                  <a:pt x="0" y="69"/>
                  <a:pt x="0" y="53"/>
                </a:cubicBezTo>
                <a:cubicBezTo>
                  <a:pt x="0" y="37"/>
                  <a:pt x="4" y="24"/>
                  <a:pt x="13" y="14"/>
                </a:cubicBezTo>
                <a:cubicBezTo>
                  <a:pt x="22" y="5"/>
                  <a:pt x="33" y="0"/>
                  <a:pt x="48" y="0"/>
                </a:cubicBezTo>
                <a:cubicBezTo>
                  <a:pt x="62" y="0"/>
                  <a:pt x="72" y="4"/>
                  <a:pt x="80" y="13"/>
                </a:cubicBezTo>
                <a:cubicBezTo>
                  <a:pt x="87" y="22"/>
                  <a:pt x="91" y="33"/>
                  <a:pt x="91" y="48"/>
                </a:cubicBezTo>
                <a:close/>
                <a:moveTo>
                  <a:pt x="75" y="43"/>
                </a:moveTo>
                <a:cubicBezTo>
                  <a:pt x="75" y="34"/>
                  <a:pt x="73" y="27"/>
                  <a:pt x="68" y="22"/>
                </a:cubicBezTo>
                <a:cubicBezTo>
                  <a:pt x="63" y="17"/>
                  <a:pt x="56" y="14"/>
                  <a:pt x="48" y="14"/>
                </a:cubicBezTo>
                <a:cubicBezTo>
                  <a:pt x="39" y="14"/>
                  <a:pt x="32" y="17"/>
                  <a:pt x="27" y="22"/>
                </a:cubicBezTo>
                <a:cubicBezTo>
                  <a:pt x="21" y="27"/>
                  <a:pt x="18" y="34"/>
                  <a:pt x="17" y="43"/>
                </a:cubicBezTo>
                <a:lnTo>
                  <a:pt x="75" y="4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" name="Freeform 127">
            <a:extLst>
              <a:ext uri="{FF2B5EF4-FFF2-40B4-BE49-F238E27FC236}">
                <a16:creationId xmlns:a16="http://schemas.microsoft.com/office/drawing/2014/main" id="{95BF62D9-8C74-49E2-829D-8B96EDABA4D0}"/>
              </a:ext>
            </a:extLst>
          </p:cNvPr>
          <p:cNvSpPr>
            <a:spLocks noEditPoints="1"/>
          </p:cNvSpPr>
          <p:nvPr/>
        </p:nvSpPr>
        <p:spPr bwMode="auto">
          <a:xfrm>
            <a:off x="8067160" y="1926419"/>
            <a:ext cx="100423" cy="123018"/>
          </a:xfrm>
          <a:custGeom>
            <a:avLst/>
            <a:gdLst>
              <a:gd name="T0" fmla="*/ 51 w 83"/>
              <a:gd name="T1" fmla="*/ 52 h 104"/>
              <a:gd name="T2" fmla="*/ 24 w 83"/>
              <a:gd name="T3" fmla="*/ 56 h 104"/>
              <a:gd name="T4" fmla="*/ 16 w 83"/>
              <a:gd name="T5" fmla="*/ 72 h 104"/>
              <a:gd name="T6" fmla="*/ 22 w 83"/>
              <a:gd name="T7" fmla="*/ 86 h 104"/>
              <a:gd name="T8" fmla="*/ 37 w 83"/>
              <a:gd name="T9" fmla="*/ 91 h 104"/>
              <a:gd name="T10" fmla="*/ 59 w 83"/>
              <a:gd name="T11" fmla="*/ 81 h 104"/>
              <a:gd name="T12" fmla="*/ 67 w 83"/>
              <a:gd name="T13" fmla="*/ 55 h 104"/>
              <a:gd name="T14" fmla="*/ 67 w 83"/>
              <a:gd name="T15" fmla="*/ 52 h 104"/>
              <a:gd name="T16" fmla="*/ 51 w 83"/>
              <a:gd name="T17" fmla="*/ 52 h 104"/>
              <a:gd name="T18" fmla="*/ 83 w 83"/>
              <a:gd name="T19" fmla="*/ 45 h 104"/>
              <a:gd name="T20" fmla="*/ 83 w 83"/>
              <a:gd name="T21" fmla="*/ 102 h 104"/>
              <a:gd name="T22" fmla="*/ 67 w 83"/>
              <a:gd name="T23" fmla="*/ 102 h 104"/>
              <a:gd name="T24" fmla="*/ 67 w 83"/>
              <a:gd name="T25" fmla="*/ 87 h 104"/>
              <a:gd name="T26" fmla="*/ 53 w 83"/>
              <a:gd name="T27" fmla="*/ 100 h 104"/>
              <a:gd name="T28" fmla="*/ 33 w 83"/>
              <a:gd name="T29" fmla="*/ 104 h 104"/>
              <a:gd name="T30" fmla="*/ 9 w 83"/>
              <a:gd name="T31" fmla="*/ 96 h 104"/>
              <a:gd name="T32" fmla="*/ 0 w 83"/>
              <a:gd name="T33" fmla="*/ 73 h 104"/>
              <a:gd name="T34" fmla="*/ 11 w 83"/>
              <a:gd name="T35" fmla="*/ 48 h 104"/>
              <a:gd name="T36" fmla="*/ 44 w 83"/>
              <a:gd name="T37" fmla="*/ 39 h 104"/>
              <a:gd name="T38" fmla="*/ 67 w 83"/>
              <a:gd name="T39" fmla="*/ 39 h 104"/>
              <a:gd name="T40" fmla="*/ 67 w 83"/>
              <a:gd name="T41" fmla="*/ 37 h 104"/>
              <a:gd name="T42" fmla="*/ 60 w 83"/>
              <a:gd name="T43" fmla="*/ 20 h 104"/>
              <a:gd name="T44" fmla="*/ 39 w 83"/>
              <a:gd name="T45" fmla="*/ 14 h 104"/>
              <a:gd name="T46" fmla="*/ 22 w 83"/>
              <a:gd name="T47" fmla="*/ 16 h 104"/>
              <a:gd name="T48" fmla="*/ 7 w 83"/>
              <a:gd name="T49" fmla="*/ 22 h 104"/>
              <a:gd name="T50" fmla="*/ 7 w 83"/>
              <a:gd name="T51" fmla="*/ 7 h 104"/>
              <a:gd name="T52" fmla="*/ 24 w 83"/>
              <a:gd name="T53" fmla="*/ 2 h 104"/>
              <a:gd name="T54" fmla="*/ 41 w 83"/>
              <a:gd name="T55" fmla="*/ 0 h 104"/>
              <a:gd name="T56" fmla="*/ 73 w 83"/>
              <a:gd name="T57" fmla="*/ 11 h 104"/>
              <a:gd name="T58" fmla="*/ 83 w 83"/>
              <a:gd name="T59" fmla="*/ 45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3" h="104">
                <a:moveTo>
                  <a:pt x="51" y="52"/>
                </a:moveTo>
                <a:cubicBezTo>
                  <a:pt x="38" y="52"/>
                  <a:pt x="29" y="53"/>
                  <a:pt x="24" y="56"/>
                </a:cubicBezTo>
                <a:cubicBezTo>
                  <a:pt x="19" y="59"/>
                  <a:pt x="16" y="64"/>
                  <a:pt x="16" y="72"/>
                </a:cubicBezTo>
                <a:cubicBezTo>
                  <a:pt x="16" y="78"/>
                  <a:pt x="18" y="82"/>
                  <a:pt x="22" y="86"/>
                </a:cubicBezTo>
                <a:cubicBezTo>
                  <a:pt x="25" y="89"/>
                  <a:pt x="31" y="91"/>
                  <a:pt x="37" y="91"/>
                </a:cubicBezTo>
                <a:cubicBezTo>
                  <a:pt x="46" y="91"/>
                  <a:pt x="53" y="87"/>
                  <a:pt x="59" y="81"/>
                </a:cubicBezTo>
                <a:cubicBezTo>
                  <a:pt x="64" y="75"/>
                  <a:pt x="67" y="66"/>
                  <a:pt x="67" y="55"/>
                </a:cubicBezTo>
                <a:lnTo>
                  <a:pt x="67" y="52"/>
                </a:lnTo>
                <a:lnTo>
                  <a:pt x="51" y="52"/>
                </a:lnTo>
                <a:close/>
                <a:moveTo>
                  <a:pt x="83" y="45"/>
                </a:moveTo>
                <a:lnTo>
                  <a:pt x="83" y="102"/>
                </a:lnTo>
                <a:lnTo>
                  <a:pt x="67" y="102"/>
                </a:lnTo>
                <a:lnTo>
                  <a:pt x="67" y="87"/>
                </a:lnTo>
                <a:cubicBezTo>
                  <a:pt x="63" y="93"/>
                  <a:pt x="59" y="97"/>
                  <a:pt x="53" y="100"/>
                </a:cubicBezTo>
                <a:cubicBezTo>
                  <a:pt x="48" y="103"/>
                  <a:pt x="41" y="104"/>
                  <a:pt x="33" y="104"/>
                </a:cubicBezTo>
                <a:cubicBezTo>
                  <a:pt x="23" y="104"/>
                  <a:pt x="15" y="101"/>
                  <a:pt x="9" y="96"/>
                </a:cubicBezTo>
                <a:cubicBezTo>
                  <a:pt x="3" y="90"/>
                  <a:pt x="0" y="82"/>
                  <a:pt x="0" y="73"/>
                </a:cubicBezTo>
                <a:cubicBezTo>
                  <a:pt x="0" y="62"/>
                  <a:pt x="3" y="53"/>
                  <a:pt x="11" y="48"/>
                </a:cubicBezTo>
                <a:cubicBezTo>
                  <a:pt x="18" y="42"/>
                  <a:pt x="29" y="39"/>
                  <a:pt x="44" y="39"/>
                </a:cubicBezTo>
                <a:lnTo>
                  <a:pt x="67" y="39"/>
                </a:lnTo>
                <a:lnTo>
                  <a:pt x="67" y="37"/>
                </a:lnTo>
                <a:cubicBezTo>
                  <a:pt x="67" y="30"/>
                  <a:pt x="64" y="24"/>
                  <a:pt x="60" y="20"/>
                </a:cubicBezTo>
                <a:cubicBezTo>
                  <a:pt x="55" y="16"/>
                  <a:pt x="48" y="14"/>
                  <a:pt x="39" y="14"/>
                </a:cubicBezTo>
                <a:cubicBezTo>
                  <a:pt x="33" y="14"/>
                  <a:pt x="28" y="15"/>
                  <a:pt x="22" y="16"/>
                </a:cubicBezTo>
                <a:cubicBezTo>
                  <a:pt x="17" y="17"/>
                  <a:pt x="12" y="19"/>
                  <a:pt x="7" y="22"/>
                </a:cubicBezTo>
                <a:lnTo>
                  <a:pt x="7" y="7"/>
                </a:lnTo>
                <a:cubicBezTo>
                  <a:pt x="13" y="5"/>
                  <a:pt x="19" y="3"/>
                  <a:pt x="24" y="2"/>
                </a:cubicBezTo>
                <a:cubicBezTo>
                  <a:pt x="30" y="1"/>
                  <a:pt x="35" y="0"/>
                  <a:pt x="41" y="0"/>
                </a:cubicBezTo>
                <a:cubicBezTo>
                  <a:pt x="55" y="0"/>
                  <a:pt x="66" y="4"/>
                  <a:pt x="73" y="11"/>
                </a:cubicBezTo>
                <a:cubicBezTo>
                  <a:pt x="80" y="19"/>
                  <a:pt x="83" y="30"/>
                  <a:pt x="83" y="4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" name="Freeform 128">
            <a:extLst>
              <a:ext uri="{FF2B5EF4-FFF2-40B4-BE49-F238E27FC236}">
                <a16:creationId xmlns:a16="http://schemas.microsoft.com/office/drawing/2014/main" id="{CD85CAF7-451F-4927-B62C-7023C2DE4958}"/>
              </a:ext>
            </a:extLst>
          </p:cNvPr>
          <p:cNvSpPr>
            <a:spLocks noEditPoints="1"/>
          </p:cNvSpPr>
          <p:nvPr/>
        </p:nvSpPr>
        <p:spPr bwMode="auto">
          <a:xfrm>
            <a:off x="8200219" y="1881230"/>
            <a:ext cx="105444" cy="168209"/>
          </a:xfrm>
          <a:custGeom>
            <a:avLst/>
            <a:gdLst>
              <a:gd name="T0" fmla="*/ 72 w 88"/>
              <a:gd name="T1" fmla="*/ 54 h 140"/>
              <a:gd name="T2" fmla="*/ 72 w 88"/>
              <a:gd name="T3" fmla="*/ 0 h 140"/>
              <a:gd name="T4" fmla="*/ 88 w 88"/>
              <a:gd name="T5" fmla="*/ 0 h 140"/>
              <a:gd name="T6" fmla="*/ 88 w 88"/>
              <a:gd name="T7" fmla="*/ 138 h 140"/>
              <a:gd name="T8" fmla="*/ 72 w 88"/>
              <a:gd name="T9" fmla="*/ 138 h 140"/>
              <a:gd name="T10" fmla="*/ 72 w 88"/>
              <a:gd name="T11" fmla="*/ 123 h 140"/>
              <a:gd name="T12" fmla="*/ 59 w 88"/>
              <a:gd name="T13" fmla="*/ 136 h 140"/>
              <a:gd name="T14" fmla="*/ 40 w 88"/>
              <a:gd name="T15" fmla="*/ 140 h 140"/>
              <a:gd name="T16" fmla="*/ 11 w 88"/>
              <a:gd name="T17" fmla="*/ 126 h 140"/>
              <a:gd name="T18" fmla="*/ 0 w 88"/>
              <a:gd name="T19" fmla="*/ 88 h 140"/>
              <a:gd name="T20" fmla="*/ 11 w 88"/>
              <a:gd name="T21" fmla="*/ 50 h 140"/>
              <a:gd name="T22" fmla="*/ 40 w 88"/>
              <a:gd name="T23" fmla="*/ 36 h 140"/>
              <a:gd name="T24" fmla="*/ 59 w 88"/>
              <a:gd name="T25" fmla="*/ 40 h 140"/>
              <a:gd name="T26" fmla="*/ 72 w 88"/>
              <a:gd name="T27" fmla="*/ 54 h 140"/>
              <a:gd name="T28" fmla="*/ 16 w 88"/>
              <a:gd name="T29" fmla="*/ 88 h 140"/>
              <a:gd name="T30" fmla="*/ 24 w 88"/>
              <a:gd name="T31" fmla="*/ 116 h 140"/>
              <a:gd name="T32" fmla="*/ 44 w 88"/>
              <a:gd name="T33" fmla="*/ 127 h 140"/>
              <a:gd name="T34" fmla="*/ 64 w 88"/>
              <a:gd name="T35" fmla="*/ 116 h 140"/>
              <a:gd name="T36" fmla="*/ 72 w 88"/>
              <a:gd name="T37" fmla="*/ 88 h 140"/>
              <a:gd name="T38" fmla="*/ 64 w 88"/>
              <a:gd name="T39" fmla="*/ 60 h 140"/>
              <a:gd name="T40" fmla="*/ 44 w 88"/>
              <a:gd name="T41" fmla="*/ 50 h 140"/>
              <a:gd name="T42" fmla="*/ 24 w 88"/>
              <a:gd name="T43" fmla="*/ 60 h 140"/>
              <a:gd name="T44" fmla="*/ 16 w 88"/>
              <a:gd name="T45" fmla="*/ 88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8" h="140">
                <a:moveTo>
                  <a:pt x="72" y="54"/>
                </a:moveTo>
                <a:lnTo>
                  <a:pt x="72" y="0"/>
                </a:lnTo>
                <a:lnTo>
                  <a:pt x="88" y="0"/>
                </a:lnTo>
                <a:lnTo>
                  <a:pt x="88" y="138"/>
                </a:lnTo>
                <a:lnTo>
                  <a:pt x="72" y="138"/>
                </a:lnTo>
                <a:lnTo>
                  <a:pt x="72" y="123"/>
                </a:lnTo>
                <a:cubicBezTo>
                  <a:pt x="68" y="129"/>
                  <a:pt x="64" y="133"/>
                  <a:pt x="59" y="136"/>
                </a:cubicBezTo>
                <a:cubicBezTo>
                  <a:pt x="53" y="139"/>
                  <a:pt x="47" y="140"/>
                  <a:pt x="40" y="140"/>
                </a:cubicBezTo>
                <a:cubicBezTo>
                  <a:pt x="28" y="140"/>
                  <a:pt x="18" y="135"/>
                  <a:pt x="11" y="126"/>
                </a:cubicBezTo>
                <a:cubicBezTo>
                  <a:pt x="3" y="116"/>
                  <a:pt x="0" y="104"/>
                  <a:pt x="0" y="88"/>
                </a:cubicBezTo>
                <a:cubicBezTo>
                  <a:pt x="0" y="73"/>
                  <a:pt x="3" y="60"/>
                  <a:pt x="11" y="50"/>
                </a:cubicBezTo>
                <a:cubicBezTo>
                  <a:pt x="18" y="41"/>
                  <a:pt x="28" y="36"/>
                  <a:pt x="40" y="36"/>
                </a:cubicBezTo>
                <a:cubicBezTo>
                  <a:pt x="47" y="36"/>
                  <a:pt x="53" y="38"/>
                  <a:pt x="59" y="40"/>
                </a:cubicBezTo>
                <a:cubicBezTo>
                  <a:pt x="64" y="43"/>
                  <a:pt x="68" y="48"/>
                  <a:pt x="72" y="54"/>
                </a:cubicBezTo>
                <a:close/>
                <a:moveTo>
                  <a:pt x="16" y="88"/>
                </a:moveTo>
                <a:cubicBezTo>
                  <a:pt x="16" y="100"/>
                  <a:pt x="19" y="110"/>
                  <a:pt x="24" y="116"/>
                </a:cubicBezTo>
                <a:cubicBezTo>
                  <a:pt x="29" y="123"/>
                  <a:pt x="35" y="127"/>
                  <a:pt x="44" y="127"/>
                </a:cubicBezTo>
                <a:cubicBezTo>
                  <a:pt x="52" y="127"/>
                  <a:pt x="59" y="123"/>
                  <a:pt x="64" y="116"/>
                </a:cubicBezTo>
                <a:cubicBezTo>
                  <a:pt x="69" y="110"/>
                  <a:pt x="72" y="100"/>
                  <a:pt x="72" y="88"/>
                </a:cubicBezTo>
                <a:cubicBezTo>
                  <a:pt x="72" y="76"/>
                  <a:pt x="69" y="67"/>
                  <a:pt x="64" y="60"/>
                </a:cubicBezTo>
                <a:cubicBezTo>
                  <a:pt x="59" y="53"/>
                  <a:pt x="52" y="50"/>
                  <a:pt x="44" y="50"/>
                </a:cubicBezTo>
                <a:cubicBezTo>
                  <a:pt x="35" y="50"/>
                  <a:pt x="29" y="53"/>
                  <a:pt x="24" y="60"/>
                </a:cubicBezTo>
                <a:cubicBezTo>
                  <a:pt x="19" y="67"/>
                  <a:pt x="16" y="76"/>
                  <a:pt x="16" y="8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" name="Freeform 129">
            <a:extLst>
              <a:ext uri="{FF2B5EF4-FFF2-40B4-BE49-F238E27FC236}">
                <a16:creationId xmlns:a16="http://schemas.microsoft.com/office/drawing/2014/main" id="{C7DA9993-94EE-4C6F-9ECD-60F919898680}"/>
              </a:ext>
            </a:extLst>
          </p:cNvPr>
          <p:cNvSpPr>
            <a:spLocks/>
          </p:cNvSpPr>
          <p:nvPr/>
        </p:nvSpPr>
        <p:spPr bwMode="auto">
          <a:xfrm>
            <a:off x="8411109" y="1886250"/>
            <a:ext cx="97913" cy="163188"/>
          </a:xfrm>
          <a:custGeom>
            <a:avLst/>
            <a:gdLst>
              <a:gd name="T0" fmla="*/ 21 w 83"/>
              <a:gd name="T1" fmla="*/ 120 h 135"/>
              <a:gd name="T2" fmla="*/ 83 w 83"/>
              <a:gd name="T3" fmla="*/ 120 h 135"/>
              <a:gd name="T4" fmla="*/ 83 w 83"/>
              <a:gd name="T5" fmla="*/ 135 h 135"/>
              <a:gd name="T6" fmla="*/ 0 w 83"/>
              <a:gd name="T7" fmla="*/ 135 h 135"/>
              <a:gd name="T8" fmla="*/ 0 w 83"/>
              <a:gd name="T9" fmla="*/ 120 h 135"/>
              <a:gd name="T10" fmla="*/ 27 w 83"/>
              <a:gd name="T11" fmla="*/ 91 h 135"/>
              <a:gd name="T12" fmla="*/ 49 w 83"/>
              <a:gd name="T13" fmla="*/ 68 h 135"/>
              <a:gd name="T14" fmla="*/ 61 w 83"/>
              <a:gd name="T15" fmla="*/ 52 h 135"/>
              <a:gd name="T16" fmla="*/ 65 w 83"/>
              <a:gd name="T17" fmla="*/ 39 h 135"/>
              <a:gd name="T18" fmla="*/ 57 w 83"/>
              <a:gd name="T19" fmla="*/ 22 h 135"/>
              <a:gd name="T20" fmla="*/ 38 w 83"/>
              <a:gd name="T21" fmla="*/ 15 h 135"/>
              <a:gd name="T22" fmla="*/ 21 w 83"/>
              <a:gd name="T23" fmla="*/ 18 h 135"/>
              <a:gd name="T24" fmla="*/ 1 w 83"/>
              <a:gd name="T25" fmla="*/ 27 h 135"/>
              <a:gd name="T26" fmla="*/ 1 w 83"/>
              <a:gd name="T27" fmla="*/ 9 h 135"/>
              <a:gd name="T28" fmla="*/ 21 w 83"/>
              <a:gd name="T29" fmla="*/ 2 h 135"/>
              <a:gd name="T30" fmla="*/ 38 w 83"/>
              <a:gd name="T31" fmla="*/ 0 h 135"/>
              <a:gd name="T32" fmla="*/ 70 w 83"/>
              <a:gd name="T33" fmla="*/ 10 h 135"/>
              <a:gd name="T34" fmla="*/ 83 w 83"/>
              <a:gd name="T35" fmla="*/ 38 h 135"/>
              <a:gd name="T36" fmla="*/ 80 w 83"/>
              <a:gd name="T37" fmla="*/ 53 h 135"/>
              <a:gd name="T38" fmla="*/ 69 w 83"/>
              <a:gd name="T39" fmla="*/ 70 h 135"/>
              <a:gd name="T40" fmla="*/ 55 w 83"/>
              <a:gd name="T41" fmla="*/ 85 h 135"/>
              <a:gd name="T42" fmla="*/ 21 w 83"/>
              <a:gd name="T43" fmla="*/ 12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3" h="135">
                <a:moveTo>
                  <a:pt x="21" y="120"/>
                </a:moveTo>
                <a:lnTo>
                  <a:pt x="83" y="120"/>
                </a:lnTo>
                <a:lnTo>
                  <a:pt x="83" y="135"/>
                </a:lnTo>
                <a:lnTo>
                  <a:pt x="0" y="135"/>
                </a:lnTo>
                <a:lnTo>
                  <a:pt x="0" y="120"/>
                </a:lnTo>
                <a:cubicBezTo>
                  <a:pt x="7" y="113"/>
                  <a:pt x="16" y="103"/>
                  <a:pt x="27" y="91"/>
                </a:cubicBezTo>
                <a:cubicBezTo>
                  <a:pt x="39" y="80"/>
                  <a:pt x="46" y="72"/>
                  <a:pt x="49" y="68"/>
                </a:cubicBezTo>
                <a:cubicBezTo>
                  <a:pt x="55" y="62"/>
                  <a:pt x="59" y="57"/>
                  <a:pt x="61" y="52"/>
                </a:cubicBezTo>
                <a:cubicBezTo>
                  <a:pt x="64" y="48"/>
                  <a:pt x="65" y="43"/>
                  <a:pt x="65" y="39"/>
                </a:cubicBezTo>
                <a:cubicBezTo>
                  <a:pt x="65" y="32"/>
                  <a:pt x="62" y="26"/>
                  <a:pt x="57" y="22"/>
                </a:cubicBezTo>
                <a:cubicBezTo>
                  <a:pt x="52" y="17"/>
                  <a:pt x="46" y="15"/>
                  <a:pt x="38" y="15"/>
                </a:cubicBezTo>
                <a:cubicBezTo>
                  <a:pt x="33" y="15"/>
                  <a:pt x="27" y="16"/>
                  <a:pt x="21" y="18"/>
                </a:cubicBezTo>
                <a:cubicBezTo>
                  <a:pt x="14" y="20"/>
                  <a:pt x="8" y="23"/>
                  <a:pt x="1" y="27"/>
                </a:cubicBezTo>
                <a:lnTo>
                  <a:pt x="1" y="9"/>
                </a:lnTo>
                <a:cubicBezTo>
                  <a:pt x="8" y="6"/>
                  <a:pt x="15" y="4"/>
                  <a:pt x="21" y="2"/>
                </a:cubicBezTo>
                <a:cubicBezTo>
                  <a:pt x="27" y="1"/>
                  <a:pt x="33" y="0"/>
                  <a:pt x="38" y="0"/>
                </a:cubicBezTo>
                <a:cubicBezTo>
                  <a:pt x="51" y="0"/>
                  <a:pt x="62" y="4"/>
                  <a:pt x="70" y="10"/>
                </a:cubicBezTo>
                <a:cubicBezTo>
                  <a:pt x="79" y="17"/>
                  <a:pt x="83" y="26"/>
                  <a:pt x="83" y="38"/>
                </a:cubicBezTo>
                <a:cubicBezTo>
                  <a:pt x="83" y="43"/>
                  <a:pt x="82" y="48"/>
                  <a:pt x="80" y="53"/>
                </a:cubicBezTo>
                <a:cubicBezTo>
                  <a:pt x="78" y="58"/>
                  <a:pt x="74" y="64"/>
                  <a:pt x="69" y="70"/>
                </a:cubicBezTo>
                <a:cubicBezTo>
                  <a:pt x="67" y="72"/>
                  <a:pt x="62" y="77"/>
                  <a:pt x="55" y="85"/>
                </a:cubicBezTo>
                <a:cubicBezTo>
                  <a:pt x="47" y="94"/>
                  <a:pt x="36" y="105"/>
                  <a:pt x="21" y="12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" name="Freeform 130">
            <a:extLst>
              <a:ext uri="{FF2B5EF4-FFF2-40B4-BE49-F238E27FC236}">
                <a16:creationId xmlns:a16="http://schemas.microsoft.com/office/drawing/2014/main" id="{0E060631-561E-48BE-AF92-FB0013E55EEC}"/>
              </a:ext>
            </a:extLst>
          </p:cNvPr>
          <p:cNvSpPr>
            <a:spLocks/>
          </p:cNvSpPr>
          <p:nvPr/>
        </p:nvSpPr>
        <p:spPr bwMode="auto">
          <a:xfrm>
            <a:off x="6106397" y="2549043"/>
            <a:ext cx="338928" cy="263611"/>
          </a:xfrm>
          <a:custGeom>
            <a:avLst/>
            <a:gdLst>
              <a:gd name="T0" fmla="*/ 0 w 281"/>
              <a:gd name="T1" fmla="*/ 158 h 219"/>
              <a:gd name="T2" fmla="*/ 32 w 281"/>
              <a:gd name="T3" fmla="*/ 125 h 219"/>
              <a:gd name="T4" fmla="*/ 73 w 281"/>
              <a:gd name="T5" fmla="*/ 159 h 219"/>
              <a:gd name="T6" fmla="*/ 281 w 281"/>
              <a:gd name="T7" fmla="*/ 0 h 219"/>
              <a:gd name="T8" fmla="*/ 70 w 281"/>
              <a:gd name="T9" fmla="*/ 219 h 219"/>
              <a:gd name="T10" fmla="*/ 0 w 281"/>
              <a:gd name="T11" fmla="*/ 158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1" h="219">
                <a:moveTo>
                  <a:pt x="0" y="158"/>
                </a:moveTo>
                <a:lnTo>
                  <a:pt x="32" y="125"/>
                </a:lnTo>
                <a:cubicBezTo>
                  <a:pt x="59" y="140"/>
                  <a:pt x="61" y="147"/>
                  <a:pt x="73" y="159"/>
                </a:cubicBezTo>
                <a:cubicBezTo>
                  <a:pt x="132" y="80"/>
                  <a:pt x="194" y="44"/>
                  <a:pt x="281" y="0"/>
                </a:cubicBezTo>
                <a:cubicBezTo>
                  <a:pt x="197" y="59"/>
                  <a:pt x="146" y="99"/>
                  <a:pt x="70" y="219"/>
                </a:cubicBezTo>
                <a:cubicBezTo>
                  <a:pt x="44" y="190"/>
                  <a:pt x="26" y="160"/>
                  <a:pt x="0" y="158"/>
                </a:cubicBez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" name="Freeform 131">
            <a:extLst>
              <a:ext uri="{FF2B5EF4-FFF2-40B4-BE49-F238E27FC236}">
                <a16:creationId xmlns:a16="http://schemas.microsoft.com/office/drawing/2014/main" id="{53762100-5EA9-4730-8E85-A29A3DD3296D}"/>
              </a:ext>
            </a:extLst>
          </p:cNvPr>
          <p:cNvSpPr>
            <a:spLocks/>
          </p:cNvSpPr>
          <p:nvPr/>
        </p:nvSpPr>
        <p:spPr bwMode="auto">
          <a:xfrm>
            <a:off x="6106397" y="3349918"/>
            <a:ext cx="338928" cy="263611"/>
          </a:xfrm>
          <a:custGeom>
            <a:avLst/>
            <a:gdLst>
              <a:gd name="T0" fmla="*/ 0 w 281"/>
              <a:gd name="T1" fmla="*/ 158 h 219"/>
              <a:gd name="T2" fmla="*/ 32 w 281"/>
              <a:gd name="T3" fmla="*/ 125 h 219"/>
              <a:gd name="T4" fmla="*/ 73 w 281"/>
              <a:gd name="T5" fmla="*/ 159 h 219"/>
              <a:gd name="T6" fmla="*/ 281 w 281"/>
              <a:gd name="T7" fmla="*/ 0 h 219"/>
              <a:gd name="T8" fmla="*/ 70 w 281"/>
              <a:gd name="T9" fmla="*/ 219 h 219"/>
              <a:gd name="T10" fmla="*/ 0 w 281"/>
              <a:gd name="T11" fmla="*/ 158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1" h="219">
                <a:moveTo>
                  <a:pt x="0" y="158"/>
                </a:moveTo>
                <a:lnTo>
                  <a:pt x="32" y="125"/>
                </a:lnTo>
                <a:cubicBezTo>
                  <a:pt x="59" y="139"/>
                  <a:pt x="61" y="147"/>
                  <a:pt x="73" y="159"/>
                </a:cubicBezTo>
                <a:cubicBezTo>
                  <a:pt x="132" y="79"/>
                  <a:pt x="194" y="43"/>
                  <a:pt x="281" y="0"/>
                </a:cubicBezTo>
                <a:cubicBezTo>
                  <a:pt x="197" y="59"/>
                  <a:pt x="146" y="99"/>
                  <a:pt x="70" y="219"/>
                </a:cubicBezTo>
                <a:cubicBezTo>
                  <a:pt x="44" y="190"/>
                  <a:pt x="26" y="160"/>
                  <a:pt x="0" y="158"/>
                </a:cubicBez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" name="Freeform 132">
            <a:extLst>
              <a:ext uri="{FF2B5EF4-FFF2-40B4-BE49-F238E27FC236}">
                <a16:creationId xmlns:a16="http://schemas.microsoft.com/office/drawing/2014/main" id="{72C57E08-6DE8-4BCE-BF50-0DD48F780980}"/>
              </a:ext>
            </a:extLst>
          </p:cNvPr>
          <p:cNvSpPr>
            <a:spLocks/>
          </p:cNvSpPr>
          <p:nvPr/>
        </p:nvSpPr>
        <p:spPr bwMode="auto">
          <a:xfrm>
            <a:off x="6156608" y="4725715"/>
            <a:ext cx="338928" cy="263611"/>
          </a:xfrm>
          <a:custGeom>
            <a:avLst/>
            <a:gdLst>
              <a:gd name="T0" fmla="*/ 0 w 281"/>
              <a:gd name="T1" fmla="*/ 158 h 219"/>
              <a:gd name="T2" fmla="*/ 32 w 281"/>
              <a:gd name="T3" fmla="*/ 125 h 219"/>
              <a:gd name="T4" fmla="*/ 73 w 281"/>
              <a:gd name="T5" fmla="*/ 159 h 219"/>
              <a:gd name="T6" fmla="*/ 281 w 281"/>
              <a:gd name="T7" fmla="*/ 0 h 219"/>
              <a:gd name="T8" fmla="*/ 70 w 281"/>
              <a:gd name="T9" fmla="*/ 219 h 219"/>
              <a:gd name="T10" fmla="*/ 0 w 281"/>
              <a:gd name="T11" fmla="*/ 158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1" h="219">
                <a:moveTo>
                  <a:pt x="0" y="158"/>
                </a:moveTo>
                <a:lnTo>
                  <a:pt x="32" y="125"/>
                </a:lnTo>
                <a:cubicBezTo>
                  <a:pt x="59" y="139"/>
                  <a:pt x="61" y="147"/>
                  <a:pt x="73" y="159"/>
                </a:cubicBezTo>
                <a:cubicBezTo>
                  <a:pt x="132" y="80"/>
                  <a:pt x="194" y="44"/>
                  <a:pt x="281" y="0"/>
                </a:cubicBezTo>
                <a:cubicBezTo>
                  <a:pt x="197" y="59"/>
                  <a:pt x="146" y="99"/>
                  <a:pt x="70" y="219"/>
                </a:cubicBezTo>
                <a:cubicBezTo>
                  <a:pt x="44" y="190"/>
                  <a:pt x="26" y="160"/>
                  <a:pt x="0" y="158"/>
                </a:cubicBez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" name="Freeform 143">
            <a:extLst>
              <a:ext uri="{FF2B5EF4-FFF2-40B4-BE49-F238E27FC236}">
                <a16:creationId xmlns:a16="http://schemas.microsoft.com/office/drawing/2014/main" id="{A0202797-F31A-4C09-BD05-E3943EF6CFCF}"/>
              </a:ext>
            </a:extLst>
          </p:cNvPr>
          <p:cNvSpPr>
            <a:spLocks/>
          </p:cNvSpPr>
          <p:nvPr/>
        </p:nvSpPr>
        <p:spPr bwMode="auto">
          <a:xfrm>
            <a:off x="6106397" y="2290454"/>
            <a:ext cx="338928" cy="263611"/>
          </a:xfrm>
          <a:custGeom>
            <a:avLst/>
            <a:gdLst>
              <a:gd name="T0" fmla="*/ 0 w 281"/>
              <a:gd name="T1" fmla="*/ 158 h 219"/>
              <a:gd name="T2" fmla="*/ 32 w 281"/>
              <a:gd name="T3" fmla="*/ 125 h 219"/>
              <a:gd name="T4" fmla="*/ 73 w 281"/>
              <a:gd name="T5" fmla="*/ 159 h 219"/>
              <a:gd name="T6" fmla="*/ 281 w 281"/>
              <a:gd name="T7" fmla="*/ 0 h 219"/>
              <a:gd name="T8" fmla="*/ 70 w 281"/>
              <a:gd name="T9" fmla="*/ 219 h 219"/>
              <a:gd name="T10" fmla="*/ 0 w 281"/>
              <a:gd name="T11" fmla="*/ 158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1" h="219">
                <a:moveTo>
                  <a:pt x="0" y="158"/>
                </a:moveTo>
                <a:lnTo>
                  <a:pt x="32" y="125"/>
                </a:lnTo>
                <a:cubicBezTo>
                  <a:pt x="59" y="139"/>
                  <a:pt x="61" y="147"/>
                  <a:pt x="73" y="159"/>
                </a:cubicBezTo>
                <a:cubicBezTo>
                  <a:pt x="132" y="80"/>
                  <a:pt x="194" y="44"/>
                  <a:pt x="281" y="0"/>
                </a:cubicBezTo>
                <a:cubicBezTo>
                  <a:pt x="197" y="59"/>
                  <a:pt x="146" y="99"/>
                  <a:pt x="70" y="219"/>
                </a:cubicBezTo>
                <a:cubicBezTo>
                  <a:pt x="44" y="190"/>
                  <a:pt x="26" y="160"/>
                  <a:pt x="0" y="158"/>
                </a:cubicBez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" name="Freeform 149">
            <a:extLst>
              <a:ext uri="{FF2B5EF4-FFF2-40B4-BE49-F238E27FC236}">
                <a16:creationId xmlns:a16="http://schemas.microsoft.com/office/drawing/2014/main" id="{77D21167-BE4A-4AA1-A1A9-5D025C76CD32}"/>
              </a:ext>
            </a:extLst>
          </p:cNvPr>
          <p:cNvSpPr>
            <a:spLocks/>
          </p:cNvSpPr>
          <p:nvPr/>
        </p:nvSpPr>
        <p:spPr bwMode="auto">
          <a:xfrm>
            <a:off x="5235227" y="2574149"/>
            <a:ext cx="220931" cy="220931"/>
          </a:xfrm>
          <a:custGeom>
            <a:avLst/>
            <a:gdLst>
              <a:gd name="T0" fmla="*/ 40 w 183"/>
              <a:gd name="T1" fmla="*/ 0 h 183"/>
              <a:gd name="T2" fmla="*/ 143 w 183"/>
              <a:gd name="T3" fmla="*/ 0 h 183"/>
              <a:gd name="T4" fmla="*/ 183 w 183"/>
              <a:gd name="T5" fmla="*/ 40 h 183"/>
              <a:gd name="T6" fmla="*/ 183 w 183"/>
              <a:gd name="T7" fmla="*/ 143 h 183"/>
              <a:gd name="T8" fmla="*/ 143 w 183"/>
              <a:gd name="T9" fmla="*/ 183 h 183"/>
              <a:gd name="T10" fmla="*/ 40 w 183"/>
              <a:gd name="T11" fmla="*/ 183 h 183"/>
              <a:gd name="T12" fmla="*/ 0 w 183"/>
              <a:gd name="T13" fmla="*/ 143 h 183"/>
              <a:gd name="T14" fmla="*/ 0 w 183"/>
              <a:gd name="T15" fmla="*/ 40 h 183"/>
              <a:gd name="T16" fmla="*/ 40 w 183"/>
              <a:gd name="T17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3" h="183">
                <a:moveTo>
                  <a:pt x="40" y="0"/>
                </a:moveTo>
                <a:lnTo>
                  <a:pt x="143" y="0"/>
                </a:lnTo>
                <a:cubicBezTo>
                  <a:pt x="165" y="0"/>
                  <a:pt x="183" y="18"/>
                  <a:pt x="183" y="40"/>
                </a:cubicBezTo>
                <a:lnTo>
                  <a:pt x="183" y="143"/>
                </a:lnTo>
                <a:cubicBezTo>
                  <a:pt x="183" y="165"/>
                  <a:pt x="165" y="183"/>
                  <a:pt x="143" y="183"/>
                </a:cubicBezTo>
                <a:lnTo>
                  <a:pt x="40" y="183"/>
                </a:lnTo>
                <a:cubicBezTo>
                  <a:pt x="18" y="183"/>
                  <a:pt x="0" y="165"/>
                  <a:pt x="0" y="143"/>
                </a:cubicBezTo>
                <a:lnTo>
                  <a:pt x="0" y="40"/>
                </a:lnTo>
                <a:cubicBezTo>
                  <a:pt x="0" y="18"/>
                  <a:pt x="18" y="0"/>
                  <a:pt x="40" y="0"/>
                </a:cubicBezTo>
                <a:close/>
              </a:path>
            </a:pathLst>
          </a:custGeom>
          <a:solidFill>
            <a:srgbClr val="FFE6D5"/>
          </a:solidFill>
          <a:ln w="6350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" name="Freeform 150">
            <a:extLst>
              <a:ext uri="{FF2B5EF4-FFF2-40B4-BE49-F238E27FC236}">
                <a16:creationId xmlns:a16="http://schemas.microsoft.com/office/drawing/2014/main" id="{0AD5D24A-9E25-4948-8DAD-2F7240857D8F}"/>
              </a:ext>
            </a:extLst>
          </p:cNvPr>
          <p:cNvSpPr>
            <a:spLocks/>
          </p:cNvSpPr>
          <p:nvPr/>
        </p:nvSpPr>
        <p:spPr bwMode="auto">
          <a:xfrm>
            <a:off x="5313054" y="2614318"/>
            <a:ext cx="77828" cy="133061"/>
          </a:xfrm>
          <a:custGeom>
            <a:avLst/>
            <a:gdLst>
              <a:gd name="T0" fmla="*/ 2 w 65"/>
              <a:gd name="T1" fmla="*/ 98 h 110"/>
              <a:gd name="T2" fmla="*/ 26 w 65"/>
              <a:gd name="T3" fmla="*/ 98 h 110"/>
              <a:gd name="T4" fmla="*/ 26 w 65"/>
              <a:gd name="T5" fmla="*/ 14 h 110"/>
              <a:gd name="T6" fmla="*/ 0 w 65"/>
              <a:gd name="T7" fmla="*/ 19 h 110"/>
              <a:gd name="T8" fmla="*/ 0 w 65"/>
              <a:gd name="T9" fmla="*/ 6 h 110"/>
              <a:gd name="T10" fmla="*/ 26 w 65"/>
              <a:gd name="T11" fmla="*/ 0 h 110"/>
              <a:gd name="T12" fmla="*/ 41 w 65"/>
              <a:gd name="T13" fmla="*/ 0 h 110"/>
              <a:gd name="T14" fmla="*/ 41 w 65"/>
              <a:gd name="T15" fmla="*/ 98 h 110"/>
              <a:gd name="T16" fmla="*/ 65 w 65"/>
              <a:gd name="T17" fmla="*/ 98 h 110"/>
              <a:gd name="T18" fmla="*/ 65 w 65"/>
              <a:gd name="T19" fmla="*/ 110 h 110"/>
              <a:gd name="T20" fmla="*/ 2 w 65"/>
              <a:gd name="T21" fmla="*/ 110 h 110"/>
              <a:gd name="T22" fmla="*/ 2 w 65"/>
              <a:gd name="T23" fmla="*/ 98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5" h="110">
                <a:moveTo>
                  <a:pt x="2" y="98"/>
                </a:moveTo>
                <a:lnTo>
                  <a:pt x="26" y="98"/>
                </a:lnTo>
                <a:lnTo>
                  <a:pt x="26" y="14"/>
                </a:lnTo>
                <a:lnTo>
                  <a:pt x="0" y="19"/>
                </a:lnTo>
                <a:lnTo>
                  <a:pt x="0" y="6"/>
                </a:lnTo>
                <a:lnTo>
                  <a:pt x="26" y="0"/>
                </a:lnTo>
                <a:lnTo>
                  <a:pt x="41" y="0"/>
                </a:lnTo>
                <a:lnTo>
                  <a:pt x="41" y="98"/>
                </a:lnTo>
                <a:lnTo>
                  <a:pt x="65" y="98"/>
                </a:lnTo>
                <a:lnTo>
                  <a:pt x="65" y="110"/>
                </a:lnTo>
                <a:lnTo>
                  <a:pt x="2" y="110"/>
                </a:lnTo>
                <a:lnTo>
                  <a:pt x="2" y="9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" name="Freeform 151">
            <a:extLst>
              <a:ext uri="{FF2B5EF4-FFF2-40B4-BE49-F238E27FC236}">
                <a16:creationId xmlns:a16="http://schemas.microsoft.com/office/drawing/2014/main" id="{ED25272F-DE63-4D03-8DF3-F5AF1D593B5D}"/>
              </a:ext>
            </a:extLst>
          </p:cNvPr>
          <p:cNvSpPr>
            <a:spLocks/>
          </p:cNvSpPr>
          <p:nvPr/>
        </p:nvSpPr>
        <p:spPr bwMode="auto">
          <a:xfrm>
            <a:off x="6804339" y="2576660"/>
            <a:ext cx="220931" cy="220931"/>
          </a:xfrm>
          <a:custGeom>
            <a:avLst/>
            <a:gdLst>
              <a:gd name="T0" fmla="*/ 40 w 183"/>
              <a:gd name="T1" fmla="*/ 0 h 183"/>
              <a:gd name="T2" fmla="*/ 142 w 183"/>
              <a:gd name="T3" fmla="*/ 0 h 183"/>
              <a:gd name="T4" fmla="*/ 183 w 183"/>
              <a:gd name="T5" fmla="*/ 41 h 183"/>
              <a:gd name="T6" fmla="*/ 183 w 183"/>
              <a:gd name="T7" fmla="*/ 143 h 183"/>
              <a:gd name="T8" fmla="*/ 142 w 183"/>
              <a:gd name="T9" fmla="*/ 183 h 183"/>
              <a:gd name="T10" fmla="*/ 40 w 183"/>
              <a:gd name="T11" fmla="*/ 183 h 183"/>
              <a:gd name="T12" fmla="*/ 0 w 183"/>
              <a:gd name="T13" fmla="*/ 143 h 183"/>
              <a:gd name="T14" fmla="*/ 0 w 183"/>
              <a:gd name="T15" fmla="*/ 41 h 183"/>
              <a:gd name="T16" fmla="*/ 40 w 183"/>
              <a:gd name="T17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3" h="183">
                <a:moveTo>
                  <a:pt x="40" y="0"/>
                </a:moveTo>
                <a:lnTo>
                  <a:pt x="142" y="0"/>
                </a:lnTo>
                <a:cubicBezTo>
                  <a:pt x="165" y="0"/>
                  <a:pt x="183" y="18"/>
                  <a:pt x="183" y="41"/>
                </a:cubicBezTo>
                <a:lnTo>
                  <a:pt x="183" y="143"/>
                </a:lnTo>
                <a:cubicBezTo>
                  <a:pt x="183" y="166"/>
                  <a:pt x="165" y="183"/>
                  <a:pt x="142" y="183"/>
                </a:cubicBezTo>
                <a:lnTo>
                  <a:pt x="40" y="183"/>
                </a:lnTo>
                <a:cubicBezTo>
                  <a:pt x="17" y="183"/>
                  <a:pt x="0" y="166"/>
                  <a:pt x="0" y="143"/>
                </a:cubicBezTo>
                <a:lnTo>
                  <a:pt x="0" y="41"/>
                </a:lnTo>
                <a:cubicBezTo>
                  <a:pt x="0" y="18"/>
                  <a:pt x="17" y="0"/>
                  <a:pt x="40" y="0"/>
                </a:cubicBezTo>
                <a:close/>
              </a:path>
            </a:pathLst>
          </a:custGeom>
          <a:solidFill>
            <a:srgbClr val="FFE6D5"/>
          </a:solidFill>
          <a:ln w="6350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" name="Freeform 152">
            <a:extLst>
              <a:ext uri="{FF2B5EF4-FFF2-40B4-BE49-F238E27FC236}">
                <a16:creationId xmlns:a16="http://schemas.microsoft.com/office/drawing/2014/main" id="{D9548C55-94CE-4382-9D3D-F5B51E7211EF}"/>
              </a:ext>
            </a:extLst>
          </p:cNvPr>
          <p:cNvSpPr>
            <a:spLocks/>
          </p:cNvSpPr>
          <p:nvPr/>
        </p:nvSpPr>
        <p:spPr bwMode="auto">
          <a:xfrm>
            <a:off x="6882165" y="2616829"/>
            <a:ext cx="77828" cy="133061"/>
          </a:xfrm>
          <a:custGeom>
            <a:avLst/>
            <a:gdLst>
              <a:gd name="T0" fmla="*/ 2 w 65"/>
              <a:gd name="T1" fmla="*/ 98 h 110"/>
              <a:gd name="T2" fmla="*/ 26 w 65"/>
              <a:gd name="T3" fmla="*/ 98 h 110"/>
              <a:gd name="T4" fmla="*/ 26 w 65"/>
              <a:gd name="T5" fmla="*/ 14 h 110"/>
              <a:gd name="T6" fmla="*/ 0 w 65"/>
              <a:gd name="T7" fmla="*/ 19 h 110"/>
              <a:gd name="T8" fmla="*/ 0 w 65"/>
              <a:gd name="T9" fmla="*/ 6 h 110"/>
              <a:gd name="T10" fmla="*/ 26 w 65"/>
              <a:gd name="T11" fmla="*/ 0 h 110"/>
              <a:gd name="T12" fmla="*/ 41 w 65"/>
              <a:gd name="T13" fmla="*/ 0 h 110"/>
              <a:gd name="T14" fmla="*/ 41 w 65"/>
              <a:gd name="T15" fmla="*/ 98 h 110"/>
              <a:gd name="T16" fmla="*/ 65 w 65"/>
              <a:gd name="T17" fmla="*/ 98 h 110"/>
              <a:gd name="T18" fmla="*/ 65 w 65"/>
              <a:gd name="T19" fmla="*/ 110 h 110"/>
              <a:gd name="T20" fmla="*/ 2 w 65"/>
              <a:gd name="T21" fmla="*/ 110 h 110"/>
              <a:gd name="T22" fmla="*/ 2 w 65"/>
              <a:gd name="T23" fmla="*/ 98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5" h="110">
                <a:moveTo>
                  <a:pt x="2" y="98"/>
                </a:moveTo>
                <a:lnTo>
                  <a:pt x="26" y="98"/>
                </a:lnTo>
                <a:lnTo>
                  <a:pt x="26" y="14"/>
                </a:lnTo>
                <a:lnTo>
                  <a:pt x="0" y="19"/>
                </a:lnTo>
                <a:lnTo>
                  <a:pt x="0" y="6"/>
                </a:lnTo>
                <a:lnTo>
                  <a:pt x="26" y="0"/>
                </a:lnTo>
                <a:lnTo>
                  <a:pt x="41" y="0"/>
                </a:lnTo>
                <a:lnTo>
                  <a:pt x="41" y="98"/>
                </a:lnTo>
                <a:lnTo>
                  <a:pt x="65" y="98"/>
                </a:lnTo>
                <a:lnTo>
                  <a:pt x="65" y="110"/>
                </a:lnTo>
                <a:lnTo>
                  <a:pt x="2" y="110"/>
                </a:lnTo>
                <a:lnTo>
                  <a:pt x="2" y="9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8" name="Freeform 153">
            <a:extLst>
              <a:ext uri="{FF2B5EF4-FFF2-40B4-BE49-F238E27FC236}">
                <a16:creationId xmlns:a16="http://schemas.microsoft.com/office/drawing/2014/main" id="{0AFE7112-64CE-47F2-ADB5-755503C9BEE1}"/>
              </a:ext>
            </a:extLst>
          </p:cNvPr>
          <p:cNvSpPr>
            <a:spLocks/>
          </p:cNvSpPr>
          <p:nvPr/>
        </p:nvSpPr>
        <p:spPr bwMode="auto">
          <a:xfrm>
            <a:off x="8207752" y="2576660"/>
            <a:ext cx="220931" cy="220931"/>
          </a:xfrm>
          <a:custGeom>
            <a:avLst/>
            <a:gdLst>
              <a:gd name="T0" fmla="*/ 40 w 183"/>
              <a:gd name="T1" fmla="*/ 0 h 183"/>
              <a:gd name="T2" fmla="*/ 142 w 183"/>
              <a:gd name="T3" fmla="*/ 0 h 183"/>
              <a:gd name="T4" fmla="*/ 183 w 183"/>
              <a:gd name="T5" fmla="*/ 41 h 183"/>
              <a:gd name="T6" fmla="*/ 183 w 183"/>
              <a:gd name="T7" fmla="*/ 143 h 183"/>
              <a:gd name="T8" fmla="*/ 142 w 183"/>
              <a:gd name="T9" fmla="*/ 183 h 183"/>
              <a:gd name="T10" fmla="*/ 40 w 183"/>
              <a:gd name="T11" fmla="*/ 183 h 183"/>
              <a:gd name="T12" fmla="*/ 0 w 183"/>
              <a:gd name="T13" fmla="*/ 143 h 183"/>
              <a:gd name="T14" fmla="*/ 0 w 183"/>
              <a:gd name="T15" fmla="*/ 41 h 183"/>
              <a:gd name="T16" fmla="*/ 40 w 183"/>
              <a:gd name="T17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3" h="183">
                <a:moveTo>
                  <a:pt x="40" y="0"/>
                </a:moveTo>
                <a:lnTo>
                  <a:pt x="142" y="0"/>
                </a:lnTo>
                <a:cubicBezTo>
                  <a:pt x="165" y="0"/>
                  <a:pt x="183" y="18"/>
                  <a:pt x="183" y="41"/>
                </a:cubicBezTo>
                <a:lnTo>
                  <a:pt x="183" y="143"/>
                </a:lnTo>
                <a:cubicBezTo>
                  <a:pt x="183" y="166"/>
                  <a:pt x="165" y="183"/>
                  <a:pt x="142" y="183"/>
                </a:cubicBezTo>
                <a:lnTo>
                  <a:pt x="40" y="183"/>
                </a:lnTo>
                <a:cubicBezTo>
                  <a:pt x="18" y="183"/>
                  <a:pt x="0" y="166"/>
                  <a:pt x="0" y="143"/>
                </a:cubicBezTo>
                <a:lnTo>
                  <a:pt x="0" y="41"/>
                </a:lnTo>
                <a:cubicBezTo>
                  <a:pt x="0" y="18"/>
                  <a:pt x="18" y="0"/>
                  <a:pt x="40" y="0"/>
                </a:cubicBezTo>
                <a:close/>
              </a:path>
            </a:pathLst>
          </a:custGeom>
          <a:solidFill>
            <a:srgbClr val="FFE6D5"/>
          </a:solidFill>
          <a:ln w="6350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" name="Freeform 154">
            <a:extLst>
              <a:ext uri="{FF2B5EF4-FFF2-40B4-BE49-F238E27FC236}">
                <a16:creationId xmlns:a16="http://schemas.microsoft.com/office/drawing/2014/main" id="{C0AAB34A-AB5C-4AD9-9A26-BA143BD03379}"/>
              </a:ext>
            </a:extLst>
          </p:cNvPr>
          <p:cNvSpPr>
            <a:spLocks noEditPoints="1"/>
          </p:cNvSpPr>
          <p:nvPr/>
        </p:nvSpPr>
        <p:spPr bwMode="auto">
          <a:xfrm>
            <a:off x="8278048" y="2614317"/>
            <a:ext cx="90381" cy="138082"/>
          </a:xfrm>
          <a:custGeom>
            <a:avLst/>
            <a:gdLst>
              <a:gd name="T0" fmla="*/ 37 w 75"/>
              <a:gd name="T1" fmla="*/ 12 h 114"/>
              <a:gd name="T2" fmla="*/ 20 w 75"/>
              <a:gd name="T3" fmla="*/ 24 h 114"/>
              <a:gd name="T4" fmla="*/ 14 w 75"/>
              <a:gd name="T5" fmla="*/ 57 h 114"/>
              <a:gd name="T6" fmla="*/ 20 w 75"/>
              <a:gd name="T7" fmla="*/ 91 h 114"/>
              <a:gd name="T8" fmla="*/ 37 w 75"/>
              <a:gd name="T9" fmla="*/ 103 h 114"/>
              <a:gd name="T10" fmla="*/ 55 w 75"/>
              <a:gd name="T11" fmla="*/ 91 h 114"/>
              <a:gd name="T12" fmla="*/ 60 w 75"/>
              <a:gd name="T13" fmla="*/ 57 h 114"/>
              <a:gd name="T14" fmla="*/ 55 w 75"/>
              <a:gd name="T15" fmla="*/ 24 h 114"/>
              <a:gd name="T16" fmla="*/ 37 w 75"/>
              <a:gd name="T17" fmla="*/ 12 h 114"/>
              <a:gd name="T18" fmla="*/ 37 w 75"/>
              <a:gd name="T19" fmla="*/ 0 h 114"/>
              <a:gd name="T20" fmla="*/ 66 w 75"/>
              <a:gd name="T21" fmla="*/ 15 h 114"/>
              <a:gd name="T22" fmla="*/ 75 w 75"/>
              <a:gd name="T23" fmla="*/ 57 h 114"/>
              <a:gd name="T24" fmla="*/ 66 w 75"/>
              <a:gd name="T25" fmla="*/ 100 h 114"/>
              <a:gd name="T26" fmla="*/ 37 w 75"/>
              <a:gd name="T27" fmla="*/ 114 h 114"/>
              <a:gd name="T28" fmla="*/ 9 w 75"/>
              <a:gd name="T29" fmla="*/ 100 h 114"/>
              <a:gd name="T30" fmla="*/ 0 w 75"/>
              <a:gd name="T31" fmla="*/ 57 h 114"/>
              <a:gd name="T32" fmla="*/ 9 w 75"/>
              <a:gd name="T33" fmla="*/ 15 h 114"/>
              <a:gd name="T34" fmla="*/ 37 w 75"/>
              <a:gd name="T35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5" h="114">
                <a:moveTo>
                  <a:pt x="37" y="12"/>
                </a:moveTo>
                <a:cubicBezTo>
                  <a:pt x="30" y="12"/>
                  <a:pt x="24" y="16"/>
                  <a:pt x="20" y="24"/>
                </a:cubicBezTo>
                <a:cubicBezTo>
                  <a:pt x="16" y="31"/>
                  <a:pt x="14" y="42"/>
                  <a:pt x="14" y="57"/>
                </a:cubicBezTo>
                <a:cubicBezTo>
                  <a:pt x="14" y="73"/>
                  <a:pt x="16" y="84"/>
                  <a:pt x="20" y="91"/>
                </a:cubicBezTo>
                <a:cubicBezTo>
                  <a:pt x="24" y="99"/>
                  <a:pt x="30" y="103"/>
                  <a:pt x="37" y="103"/>
                </a:cubicBezTo>
                <a:cubicBezTo>
                  <a:pt x="45" y="103"/>
                  <a:pt x="51" y="99"/>
                  <a:pt x="55" y="91"/>
                </a:cubicBezTo>
                <a:cubicBezTo>
                  <a:pt x="59" y="84"/>
                  <a:pt x="60" y="73"/>
                  <a:pt x="60" y="57"/>
                </a:cubicBezTo>
                <a:cubicBezTo>
                  <a:pt x="60" y="42"/>
                  <a:pt x="59" y="31"/>
                  <a:pt x="55" y="24"/>
                </a:cubicBezTo>
                <a:cubicBezTo>
                  <a:pt x="51" y="16"/>
                  <a:pt x="45" y="12"/>
                  <a:pt x="37" y="12"/>
                </a:cubicBezTo>
                <a:close/>
                <a:moveTo>
                  <a:pt x="37" y="0"/>
                </a:moveTo>
                <a:cubicBezTo>
                  <a:pt x="50" y="0"/>
                  <a:pt x="59" y="5"/>
                  <a:pt x="66" y="15"/>
                </a:cubicBezTo>
                <a:cubicBezTo>
                  <a:pt x="72" y="25"/>
                  <a:pt x="75" y="39"/>
                  <a:pt x="75" y="57"/>
                </a:cubicBezTo>
                <a:cubicBezTo>
                  <a:pt x="75" y="76"/>
                  <a:pt x="72" y="90"/>
                  <a:pt x="66" y="100"/>
                </a:cubicBezTo>
                <a:cubicBezTo>
                  <a:pt x="59" y="110"/>
                  <a:pt x="50" y="114"/>
                  <a:pt x="37" y="114"/>
                </a:cubicBezTo>
                <a:cubicBezTo>
                  <a:pt x="25" y="114"/>
                  <a:pt x="16" y="110"/>
                  <a:pt x="9" y="100"/>
                </a:cubicBezTo>
                <a:cubicBezTo>
                  <a:pt x="3" y="90"/>
                  <a:pt x="0" y="76"/>
                  <a:pt x="0" y="57"/>
                </a:cubicBezTo>
                <a:cubicBezTo>
                  <a:pt x="0" y="39"/>
                  <a:pt x="3" y="25"/>
                  <a:pt x="9" y="15"/>
                </a:cubicBezTo>
                <a:cubicBezTo>
                  <a:pt x="16" y="5"/>
                  <a:pt x="25" y="0"/>
                  <a:pt x="3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" name="Freeform 155">
            <a:extLst>
              <a:ext uri="{FF2B5EF4-FFF2-40B4-BE49-F238E27FC236}">
                <a16:creationId xmlns:a16="http://schemas.microsoft.com/office/drawing/2014/main" id="{0B278E52-099B-4F99-90A4-39BC69A43E99}"/>
              </a:ext>
            </a:extLst>
          </p:cNvPr>
          <p:cNvSpPr>
            <a:spLocks/>
          </p:cNvSpPr>
          <p:nvPr/>
        </p:nvSpPr>
        <p:spPr bwMode="auto">
          <a:xfrm>
            <a:off x="5235227" y="2855334"/>
            <a:ext cx="220931" cy="220931"/>
          </a:xfrm>
          <a:custGeom>
            <a:avLst/>
            <a:gdLst>
              <a:gd name="T0" fmla="*/ 40 w 183"/>
              <a:gd name="T1" fmla="*/ 0 h 183"/>
              <a:gd name="T2" fmla="*/ 143 w 183"/>
              <a:gd name="T3" fmla="*/ 0 h 183"/>
              <a:gd name="T4" fmla="*/ 183 w 183"/>
              <a:gd name="T5" fmla="*/ 41 h 183"/>
              <a:gd name="T6" fmla="*/ 183 w 183"/>
              <a:gd name="T7" fmla="*/ 143 h 183"/>
              <a:gd name="T8" fmla="*/ 143 w 183"/>
              <a:gd name="T9" fmla="*/ 183 h 183"/>
              <a:gd name="T10" fmla="*/ 40 w 183"/>
              <a:gd name="T11" fmla="*/ 183 h 183"/>
              <a:gd name="T12" fmla="*/ 0 w 183"/>
              <a:gd name="T13" fmla="*/ 143 h 183"/>
              <a:gd name="T14" fmla="*/ 0 w 183"/>
              <a:gd name="T15" fmla="*/ 41 h 183"/>
              <a:gd name="T16" fmla="*/ 40 w 183"/>
              <a:gd name="T17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3" h="183">
                <a:moveTo>
                  <a:pt x="40" y="0"/>
                </a:moveTo>
                <a:lnTo>
                  <a:pt x="143" y="0"/>
                </a:lnTo>
                <a:cubicBezTo>
                  <a:pt x="165" y="0"/>
                  <a:pt x="183" y="18"/>
                  <a:pt x="183" y="41"/>
                </a:cubicBezTo>
                <a:lnTo>
                  <a:pt x="183" y="143"/>
                </a:lnTo>
                <a:cubicBezTo>
                  <a:pt x="183" y="166"/>
                  <a:pt x="165" y="183"/>
                  <a:pt x="143" y="183"/>
                </a:cubicBezTo>
                <a:lnTo>
                  <a:pt x="40" y="183"/>
                </a:lnTo>
                <a:cubicBezTo>
                  <a:pt x="18" y="183"/>
                  <a:pt x="0" y="166"/>
                  <a:pt x="0" y="143"/>
                </a:cubicBezTo>
                <a:lnTo>
                  <a:pt x="0" y="41"/>
                </a:lnTo>
                <a:cubicBezTo>
                  <a:pt x="0" y="18"/>
                  <a:pt x="18" y="0"/>
                  <a:pt x="40" y="0"/>
                </a:cubicBezTo>
                <a:close/>
              </a:path>
            </a:pathLst>
          </a:custGeom>
          <a:solidFill>
            <a:srgbClr val="FFE6D5"/>
          </a:solidFill>
          <a:ln w="6350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Freeform 156">
            <a:extLst>
              <a:ext uri="{FF2B5EF4-FFF2-40B4-BE49-F238E27FC236}">
                <a16:creationId xmlns:a16="http://schemas.microsoft.com/office/drawing/2014/main" id="{E4C646A3-71FB-4335-932C-5CFF12E8013F}"/>
              </a:ext>
            </a:extLst>
          </p:cNvPr>
          <p:cNvSpPr>
            <a:spLocks/>
          </p:cNvSpPr>
          <p:nvPr/>
        </p:nvSpPr>
        <p:spPr bwMode="auto">
          <a:xfrm>
            <a:off x="5313054" y="2895503"/>
            <a:ext cx="77828" cy="133061"/>
          </a:xfrm>
          <a:custGeom>
            <a:avLst/>
            <a:gdLst>
              <a:gd name="T0" fmla="*/ 2 w 65"/>
              <a:gd name="T1" fmla="*/ 98 h 110"/>
              <a:gd name="T2" fmla="*/ 26 w 65"/>
              <a:gd name="T3" fmla="*/ 98 h 110"/>
              <a:gd name="T4" fmla="*/ 26 w 65"/>
              <a:gd name="T5" fmla="*/ 14 h 110"/>
              <a:gd name="T6" fmla="*/ 0 w 65"/>
              <a:gd name="T7" fmla="*/ 19 h 110"/>
              <a:gd name="T8" fmla="*/ 0 w 65"/>
              <a:gd name="T9" fmla="*/ 6 h 110"/>
              <a:gd name="T10" fmla="*/ 26 w 65"/>
              <a:gd name="T11" fmla="*/ 0 h 110"/>
              <a:gd name="T12" fmla="*/ 41 w 65"/>
              <a:gd name="T13" fmla="*/ 0 h 110"/>
              <a:gd name="T14" fmla="*/ 41 w 65"/>
              <a:gd name="T15" fmla="*/ 98 h 110"/>
              <a:gd name="T16" fmla="*/ 65 w 65"/>
              <a:gd name="T17" fmla="*/ 98 h 110"/>
              <a:gd name="T18" fmla="*/ 65 w 65"/>
              <a:gd name="T19" fmla="*/ 110 h 110"/>
              <a:gd name="T20" fmla="*/ 2 w 65"/>
              <a:gd name="T21" fmla="*/ 110 h 110"/>
              <a:gd name="T22" fmla="*/ 2 w 65"/>
              <a:gd name="T23" fmla="*/ 98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5" h="110">
                <a:moveTo>
                  <a:pt x="2" y="98"/>
                </a:moveTo>
                <a:lnTo>
                  <a:pt x="26" y="98"/>
                </a:lnTo>
                <a:lnTo>
                  <a:pt x="26" y="14"/>
                </a:lnTo>
                <a:lnTo>
                  <a:pt x="0" y="19"/>
                </a:lnTo>
                <a:lnTo>
                  <a:pt x="0" y="6"/>
                </a:lnTo>
                <a:lnTo>
                  <a:pt x="26" y="0"/>
                </a:lnTo>
                <a:lnTo>
                  <a:pt x="41" y="0"/>
                </a:lnTo>
                <a:lnTo>
                  <a:pt x="41" y="98"/>
                </a:lnTo>
                <a:lnTo>
                  <a:pt x="65" y="98"/>
                </a:lnTo>
                <a:lnTo>
                  <a:pt x="65" y="110"/>
                </a:lnTo>
                <a:lnTo>
                  <a:pt x="2" y="110"/>
                </a:lnTo>
                <a:lnTo>
                  <a:pt x="2" y="9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" name="Freeform 157">
            <a:extLst>
              <a:ext uri="{FF2B5EF4-FFF2-40B4-BE49-F238E27FC236}">
                <a16:creationId xmlns:a16="http://schemas.microsoft.com/office/drawing/2014/main" id="{2D99C5B5-DC1E-4D12-ADCE-1DA6F001BC02}"/>
              </a:ext>
            </a:extLst>
          </p:cNvPr>
          <p:cNvSpPr>
            <a:spLocks/>
          </p:cNvSpPr>
          <p:nvPr/>
        </p:nvSpPr>
        <p:spPr bwMode="auto">
          <a:xfrm>
            <a:off x="6804339" y="2860354"/>
            <a:ext cx="220931" cy="218420"/>
          </a:xfrm>
          <a:custGeom>
            <a:avLst/>
            <a:gdLst>
              <a:gd name="T0" fmla="*/ 40 w 183"/>
              <a:gd name="T1" fmla="*/ 0 h 183"/>
              <a:gd name="T2" fmla="*/ 142 w 183"/>
              <a:gd name="T3" fmla="*/ 0 h 183"/>
              <a:gd name="T4" fmla="*/ 183 w 183"/>
              <a:gd name="T5" fmla="*/ 40 h 183"/>
              <a:gd name="T6" fmla="*/ 183 w 183"/>
              <a:gd name="T7" fmla="*/ 143 h 183"/>
              <a:gd name="T8" fmla="*/ 142 w 183"/>
              <a:gd name="T9" fmla="*/ 183 h 183"/>
              <a:gd name="T10" fmla="*/ 40 w 183"/>
              <a:gd name="T11" fmla="*/ 183 h 183"/>
              <a:gd name="T12" fmla="*/ 0 w 183"/>
              <a:gd name="T13" fmla="*/ 143 h 183"/>
              <a:gd name="T14" fmla="*/ 0 w 183"/>
              <a:gd name="T15" fmla="*/ 40 h 183"/>
              <a:gd name="T16" fmla="*/ 40 w 183"/>
              <a:gd name="T17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3" h="183">
                <a:moveTo>
                  <a:pt x="40" y="0"/>
                </a:moveTo>
                <a:lnTo>
                  <a:pt x="142" y="0"/>
                </a:lnTo>
                <a:cubicBezTo>
                  <a:pt x="165" y="0"/>
                  <a:pt x="183" y="18"/>
                  <a:pt x="183" y="40"/>
                </a:cubicBezTo>
                <a:lnTo>
                  <a:pt x="183" y="143"/>
                </a:lnTo>
                <a:cubicBezTo>
                  <a:pt x="183" y="165"/>
                  <a:pt x="165" y="183"/>
                  <a:pt x="142" y="183"/>
                </a:cubicBezTo>
                <a:lnTo>
                  <a:pt x="40" y="183"/>
                </a:lnTo>
                <a:cubicBezTo>
                  <a:pt x="17" y="183"/>
                  <a:pt x="0" y="165"/>
                  <a:pt x="0" y="143"/>
                </a:cubicBezTo>
                <a:lnTo>
                  <a:pt x="0" y="40"/>
                </a:lnTo>
                <a:cubicBezTo>
                  <a:pt x="0" y="18"/>
                  <a:pt x="17" y="0"/>
                  <a:pt x="40" y="0"/>
                </a:cubicBezTo>
                <a:close/>
              </a:path>
            </a:pathLst>
          </a:custGeom>
          <a:solidFill>
            <a:srgbClr val="FFE6D5"/>
          </a:solidFill>
          <a:ln w="6350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" name="Freeform 158">
            <a:extLst>
              <a:ext uri="{FF2B5EF4-FFF2-40B4-BE49-F238E27FC236}">
                <a16:creationId xmlns:a16="http://schemas.microsoft.com/office/drawing/2014/main" id="{2A3EB308-5AB1-46D2-8180-200C88656BF2}"/>
              </a:ext>
            </a:extLst>
          </p:cNvPr>
          <p:cNvSpPr>
            <a:spLocks/>
          </p:cNvSpPr>
          <p:nvPr/>
        </p:nvSpPr>
        <p:spPr bwMode="auto">
          <a:xfrm>
            <a:off x="6882165" y="2898014"/>
            <a:ext cx="77828" cy="133061"/>
          </a:xfrm>
          <a:custGeom>
            <a:avLst/>
            <a:gdLst>
              <a:gd name="T0" fmla="*/ 2 w 65"/>
              <a:gd name="T1" fmla="*/ 97 h 110"/>
              <a:gd name="T2" fmla="*/ 26 w 65"/>
              <a:gd name="T3" fmla="*/ 97 h 110"/>
              <a:gd name="T4" fmla="*/ 26 w 65"/>
              <a:gd name="T5" fmla="*/ 13 h 110"/>
              <a:gd name="T6" fmla="*/ 0 w 65"/>
              <a:gd name="T7" fmla="*/ 19 h 110"/>
              <a:gd name="T8" fmla="*/ 0 w 65"/>
              <a:gd name="T9" fmla="*/ 5 h 110"/>
              <a:gd name="T10" fmla="*/ 26 w 65"/>
              <a:gd name="T11" fmla="*/ 0 h 110"/>
              <a:gd name="T12" fmla="*/ 41 w 65"/>
              <a:gd name="T13" fmla="*/ 0 h 110"/>
              <a:gd name="T14" fmla="*/ 41 w 65"/>
              <a:gd name="T15" fmla="*/ 97 h 110"/>
              <a:gd name="T16" fmla="*/ 65 w 65"/>
              <a:gd name="T17" fmla="*/ 97 h 110"/>
              <a:gd name="T18" fmla="*/ 65 w 65"/>
              <a:gd name="T19" fmla="*/ 110 h 110"/>
              <a:gd name="T20" fmla="*/ 2 w 65"/>
              <a:gd name="T21" fmla="*/ 110 h 110"/>
              <a:gd name="T22" fmla="*/ 2 w 65"/>
              <a:gd name="T23" fmla="*/ 97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5" h="110">
                <a:moveTo>
                  <a:pt x="2" y="97"/>
                </a:moveTo>
                <a:lnTo>
                  <a:pt x="26" y="97"/>
                </a:lnTo>
                <a:lnTo>
                  <a:pt x="26" y="13"/>
                </a:lnTo>
                <a:lnTo>
                  <a:pt x="0" y="19"/>
                </a:lnTo>
                <a:lnTo>
                  <a:pt x="0" y="5"/>
                </a:lnTo>
                <a:lnTo>
                  <a:pt x="26" y="0"/>
                </a:lnTo>
                <a:lnTo>
                  <a:pt x="41" y="0"/>
                </a:lnTo>
                <a:lnTo>
                  <a:pt x="41" y="97"/>
                </a:lnTo>
                <a:lnTo>
                  <a:pt x="65" y="97"/>
                </a:lnTo>
                <a:lnTo>
                  <a:pt x="65" y="110"/>
                </a:lnTo>
                <a:lnTo>
                  <a:pt x="2" y="110"/>
                </a:lnTo>
                <a:lnTo>
                  <a:pt x="2" y="9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" name="Freeform 159">
            <a:extLst>
              <a:ext uri="{FF2B5EF4-FFF2-40B4-BE49-F238E27FC236}">
                <a16:creationId xmlns:a16="http://schemas.microsoft.com/office/drawing/2014/main" id="{D0A34B95-4A48-43C4-BF2E-043F89D0DFA1}"/>
              </a:ext>
            </a:extLst>
          </p:cNvPr>
          <p:cNvSpPr>
            <a:spLocks/>
          </p:cNvSpPr>
          <p:nvPr/>
        </p:nvSpPr>
        <p:spPr bwMode="auto">
          <a:xfrm>
            <a:off x="8207752" y="2860354"/>
            <a:ext cx="220931" cy="218420"/>
          </a:xfrm>
          <a:custGeom>
            <a:avLst/>
            <a:gdLst>
              <a:gd name="T0" fmla="*/ 40 w 183"/>
              <a:gd name="T1" fmla="*/ 0 h 183"/>
              <a:gd name="T2" fmla="*/ 142 w 183"/>
              <a:gd name="T3" fmla="*/ 0 h 183"/>
              <a:gd name="T4" fmla="*/ 183 w 183"/>
              <a:gd name="T5" fmla="*/ 40 h 183"/>
              <a:gd name="T6" fmla="*/ 183 w 183"/>
              <a:gd name="T7" fmla="*/ 143 h 183"/>
              <a:gd name="T8" fmla="*/ 142 w 183"/>
              <a:gd name="T9" fmla="*/ 183 h 183"/>
              <a:gd name="T10" fmla="*/ 40 w 183"/>
              <a:gd name="T11" fmla="*/ 183 h 183"/>
              <a:gd name="T12" fmla="*/ 0 w 183"/>
              <a:gd name="T13" fmla="*/ 143 h 183"/>
              <a:gd name="T14" fmla="*/ 0 w 183"/>
              <a:gd name="T15" fmla="*/ 40 h 183"/>
              <a:gd name="T16" fmla="*/ 40 w 183"/>
              <a:gd name="T17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3" h="183">
                <a:moveTo>
                  <a:pt x="40" y="0"/>
                </a:moveTo>
                <a:lnTo>
                  <a:pt x="142" y="0"/>
                </a:lnTo>
                <a:cubicBezTo>
                  <a:pt x="165" y="0"/>
                  <a:pt x="183" y="18"/>
                  <a:pt x="183" y="40"/>
                </a:cubicBezTo>
                <a:lnTo>
                  <a:pt x="183" y="143"/>
                </a:lnTo>
                <a:cubicBezTo>
                  <a:pt x="183" y="165"/>
                  <a:pt x="165" y="183"/>
                  <a:pt x="142" y="183"/>
                </a:cubicBezTo>
                <a:lnTo>
                  <a:pt x="40" y="183"/>
                </a:lnTo>
                <a:cubicBezTo>
                  <a:pt x="18" y="183"/>
                  <a:pt x="0" y="165"/>
                  <a:pt x="0" y="143"/>
                </a:cubicBezTo>
                <a:lnTo>
                  <a:pt x="0" y="40"/>
                </a:lnTo>
                <a:cubicBezTo>
                  <a:pt x="0" y="18"/>
                  <a:pt x="18" y="0"/>
                  <a:pt x="40" y="0"/>
                </a:cubicBezTo>
                <a:close/>
              </a:path>
            </a:pathLst>
          </a:custGeom>
          <a:solidFill>
            <a:srgbClr val="FFE6D5"/>
          </a:solidFill>
          <a:ln w="6350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" name="Freeform 160">
            <a:extLst>
              <a:ext uri="{FF2B5EF4-FFF2-40B4-BE49-F238E27FC236}">
                <a16:creationId xmlns:a16="http://schemas.microsoft.com/office/drawing/2014/main" id="{072A4AC3-CD03-4679-9B8F-5451C26D47B8}"/>
              </a:ext>
            </a:extLst>
          </p:cNvPr>
          <p:cNvSpPr>
            <a:spLocks noEditPoints="1"/>
          </p:cNvSpPr>
          <p:nvPr/>
        </p:nvSpPr>
        <p:spPr bwMode="auto">
          <a:xfrm>
            <a:off x="8278048" y="2895502"/>
            <a:ext cx="90381" cy="138082"/>
          </a:xfrm>
          <a:custGeom>
            <a:avLst/>
            <a:gdLst>
              <a:gd name="T0" fmla="*/ 37 w 75"/>
              <a:gd name="T1" fmla="*/ 11 h 114"/>
              <a:gd name="T2" fmla="*/ 20 w 75"/>
              <a:gd name="T3" fmla="*/ 23 h 114"/>
              <a:gd name="T4" fmla="*/ 14 w 75"/>
              <a:gd name="T5" fmla="*/ 57 h 114"/>
              <a:gd name="T6" fmla="*/ 20 w 75"/>
              <a:gd name="T7" fmla="*/ 91 h 114"/>
              <a:gd name="T8" fmla="*/ 37 w 75"/>
              <a:gd name="T9" fmla="*/ 102 h 114"/>
              <a:gd name="T10" fmla="*/ 55 w 75"/>
              <a:gd name="T11" fmla="*/ 91 h 114"/>
              <a:gd name="T12" fmla="*/ 60 w 75"/>
              <a:gd name="T13" fmla="*/ 57 h 114"/>
              <a:gd name="T14" fmla="*/ 55 w 75"/>
              <a:gd name="T15" fmla="*/ 23 h 114"/>
              <a:gd name="T16" fmla="*/ 37 w 75"/>
              <a:gd name="T17" fmla="*/ 11 h 114"/>
              <a:gd name="T18" fmla="*/ 37 w 75"/>
              <a:gd name="T19" fmla="*/ 0 h 114"/>
              <a:gd name="T20" fmla="*/ 66 w 75"/>
              <a:gd name="T21" fmla="*/ 14 h 114"/>
              <a:gd name="T22" fmla="*/ 75 w 75"/>
              <a:gd name="T23" fmla="*/ 57 h 114"/>
              <a:gd name="T24" fmla="*/ 66 w 75"/>
              <a:gd name="T25" fmla="*/ 99 h 114"/>
              <a:gd name="T26" fmla="*/ 37 w 75"/>
              <a:gd name="T27" fmla="*/ 114 h 114"/>
              <a:gd name="T28" fmla="*/ 9 w 75"/>
              <a:gd name="T29" fmla="*/ 99 h 114"/>
              <a:gd name="T30" fmla="*/ 0 w 75"/>
              <a:gd name="T31" fmla="*/ 57 h 114"/>
              <a:gd name="T32" fmla="*/ 9 w 75"/>
              <a:gd name="T33" fmla="*/ 14 h 114"/>
              <a:gd name="T34" fmla="*/ 37 w 75"/>
              <a:gd name="T35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5" h="114">
                <a:moveTo>
                  <a:pt x="37" y="11"/>
                </a:moveTo>
                <a:cubicBezTo>
                  <a:pt x="30" y="11"/>
                  <a:pt x="24" y="15"/>
                  <a:pt x="20" y="23"/>
                </a:cubicBezTo>
                <a:cubicBezTo>
                  <a:pt x="16" y="30"/>
                  <a:pt x="14" y="42"/>
                  <a:pt x="14" y="57"/>
                </a:cubicBezTo>
                <a:cubicBezTo>
                  <a:pt x="14" y="72"/>
                  <a:pt x="16" y="83"/>
                  <a:pt x="20" y="91"/>
                </a:cubicBezTo>
                <a:cubicBezTo>
                  <a:pt x="24" y="98"/>
                  <a:pt x="30" y="102"/>
                  <a:pt x="37" y="102"/>
                </a:cubicBezTo>
                <a:cubicBezTo>
                  <a:pt x="45" y="102"/>
                  <a:pt x="51" y="98"/>
                  <a:pt x="55" y="91"/>
                </a:cubicBezTo>
                <a:cubicBezTo>
                  <a:pt x="59" y="83"/>
                  <a:pt x="60" y="72"/>
                  <a:pt x="60" y="57"/>
                </a:cubicBezTo>
                <a:cubicBezTo>
                  <a:pt x="60" y="42"/>
                  <a:pt x="59" y="30"/>
                  <a:pt x="55" y="23"/>
                </a:cubicBezTo>
                <a:cubicBezTo>
                  <a:pt x="51" y="15"/>
                  <a:pt x="45" y="11"/>
                  <a:pt x="37" y="11"/>
                </a:cubicBezTo>
                <a:close/>
                <a:moveTo>
                  <a:pt x="37" y="0"/>
                </a:moveTo>
                <a:cubicBezTo>
                  <a:pt x="50" y="0"/>
                  <a:pt x="59" y="5"/>
                  <a:pt x="66" y="14"/>
                </a:cubicBezTo>
                <a:cubicBezTo>
                  <a:pt x="72" y="24"/>
                  <a:pt x="75" y="38"/>
                  <a:pt x="75" y="57"/>
                </a:cubicBezTo>
                <a:cubicBezTo>
                  <a:pt x="75" y="75"/>
                  <a:pt x="72" y="89"/>
                  <a:pt x="66" y="99"/>
                </a:cubicBezTo>
                <a:cubicBezTo>
                  <a:pt x="59" y="109"/>
                  <a:pt x="50" y="114"/>
                  <a:pt x="37" y="114"/>
                </a:cubicBezTo>
                <a:cubicBezTo>
                  <a:pt x="25" y="114"/>
                  <a:pt x="16" y="109"/>
                  <a:pt x="9" y="99"/>
                </a:cubicBezTo>
                <a:cubicBezTo>
                  <a:pt x="3" y="89"/>
                  <a:pt x="0" y="75"/>
                  <a:pt x="0" y="57"/>
                </a:cubicBezTo>
                <a:cubicBezTo>
                  <a:pt x="0" y="38"/>
                  <a:pt x="3" y="24"/>
                  <a:pt x="9" y="14"/>
                </a:cubicBezTo>
                <a:cubicBezTo>
                  <a:pt x="16" y="5"/>
                  <a:pt x="25" y="0"/>
                  <a:pt x="3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" name="Freeform 161">
            <a:extLst>
              <a:ext uri="{FF2B5EF4-FFF2-40B4-BE49-F238E27FC236}">
                <a16:creationId xmlns:a16="http://schemas.microsoft.com/office/drawing/2014/main" id="{C4CAC35A-5191-4717-AAA0-C09A9F0959BB}"/>
              </a:ext>
            </a:extLst>
          </p:cNvPr>
          <p:cNvSpPr>
            <a:spLocks/>
          </p:cNvSpPr>
          <p:nvPr/>
        </p:nvSpPr>
        <p:spPr bwMode="auto">
          <a:xfrm>
            <a:off x="5463690" y="2857845"/>
            <a:ext cx="220931" cy="220931"/>
          </a:xfrm>
          <a:custGeom>
            <a:avLst/>
            <a:gdLst>
              <a:gd name="T0" fmla="*/ 40 w 183"/>
              <a:gd name="T1" fmla="*/ 0 h 183"/>
              <a:gd name="T2" fmla="*/ 143 w 183"/>
              <a:gd name="T3" fmla="*/ 0 h 183"/>
              <a:gd name="T4" fmla="*/ 183 w 183"/>
              <a:gd name="T5" fmla="*/ 40 h 183"/>
              <a:gd name="T6" fmla="*/ 183 w 183"/>
              <a:gd name="T7" fmla="*/ 142 h 183"/>
              <a:gd name="T8" fmla="*/ 143 w 183"/>
              <a:gd name="T9" fmla="*/ 183 h 183"/>
              <a:gd name="T10" fmla="*/ 40 w 183"/>
              <a:gd name="T11" fmla="*/ 183 h 183"/>
              <a:gd name="T12" fmla="*/ 0 w 183"/>
              <a:gd name="T13" fmla="*/ 142 h 183"/>
              <a:gd name="T14" fmla="*/ 0 w 183"/>
              <a:gd name="T15" fmla="*/ 40 h 183"/>
              <a:gd name="T16" fmla="*/ 40 w 183"/>
              <a:gd name="T17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3" h="183">
                <a:moveTo>
                  <a:pt x="40" y="0"/>
                </a:moveTo>
                <a:lnTo>
                  <a:pt x="143" y="0"/>
                </a:lnTo>
                <a:cubicBezTo>
                  <a:pt x="165" y="0"/>
                  <a:pt x="183" y="17"/>
                  <a:pt x="183" y="40"/>
                </a:cubicBezTo>
                <a:lnTo>
                  <a:pt x="183" y="142"/>
                </a:lnTo>
                <a:cubicBezTo>
                  <a:pt x="183" y="165"/>
                  <a:pt x="165" y="183"/>
                  <a:pt x="143" y="183"/>
                </a:cubicBezTo>
                <a:lnTo>
                  <a:pt x="40" y="183"/>
                </a:lnTo>
                <a:cubicBezTo>
                  <a:pt x="18" y="183"/>
                  <a:pt x="0" y="165"/>
                  <a:pt x="0" y="142"/>
                </a:cubicBezTo>
                <a:lnTo>
                  <a:pt x="0" y="40"/>
                </a:lnTo>
                <a:cubicBezTo>
                  <a:pt x="0" y="17"/>
                  <a:pt x="18" y="0"/>
                  <a:pt x="40" y="0"/>
                </a:cubicBezTo>
                <a:close/>
              </a:path>
            </a:pathLst>
          </a:custGeom>
          <a:solidFill>
            <a:srgbClr val="FFE6D5"/>
          </a:solidFill>
          <a:ln w="6350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" name="Freeform 162">
            <a:extLst>
              <a:ext uri="{FF2B5EF4-FFF2-40B4-BE49-F238E27FC236}">
                <a16:creationId xmlns:a16="http://schemas.microsoft.com/office/drawing/2014/main" id="{02183892-8F5C-46A0-B649-609F9EC08DF4}"/>
              </a:ext>
            </a:extLst>
          </p:cNvPr>
          <p:cNvSpPr>
            <a:spLocks/>
          </p:cNvSpPr>
          <p:nvPr/>
        </p:nvSpPr>
        <p:spPr bwMode="auto">
          <a:xfrm>
            <a:off x="5541516" y="2898013"/>
            <a:ext cx="77828" cy="130550"/>
          </a:xfrm>
          <a:custGeom>
            <a:avLst/>
            <a:gdLst>
              <a:gd name="T0" fmla="*/ 2 w 66"/>
              <a:gd name="T1" fmla="*/ 97 h 109"/>
              <a:gd name="T2" fmla="*/ 27 w 66"/>
              <a:gd name="T3" fmla="*/ 97 h 109"/>
              <a:gd name="T4" fmla="*/ 27 w 66"/>
              <a:gd name="T5" fmla="*/ 13 h 109"/>
              <a:gd name="T6" fmla="*/ 0 w 66"/>
              <a:gd name="T7" fmla="*/ 18 h 109"/>
              <a:gd name="T8" fmla="*/ 0 w 66"/>
              <a:gd name="T9" fmla="*/ 5 h 109"/>
              <a:gd name="T10" fmla="*/ 27 w 66"/>
              <a:gd name="T11" fmla="*/ 0 h 109"/>
              <a:gd name="T12" fmla="*/ 41 w 66"/>
              <a:gd name="T13" fmla="*/ 0 h 109"/>
              <a:gd name="T14" fmla="*/ 41 w 66"/>
              <a:gd name="T15" fmla="*/ 97 h 109"/>
              <a:gd name="T16" fmla="*/ 66 w 66"/>
              <a:gd name="T17" fmla="*/ 97 h 109"/>
              <a:gd name="T18" fmla="*/ 66 w 66"/>
              <a:gd name="T19" fmla="*/ 109 h 109"/>
              <a:gd name="T20" fmla="*/ 2 w 66"/>
              <a:gd name="T21" fmla="*/ 109 h 109"/>
              <a:gd name="T22" fmla="*/ 2 w 66"/>
              <a:gd name="T23" fmla="*/ 97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6" h="109">
                <a:moveTo>
                  <a:pt x="2" y="97"/>
                </a:moveTo>
                <a:lnTo>
                  <a:pt x="27" y="97"/>
                </a:lnTo>
                <a:lnTo>
                  <a:pt x="27" y="13"/>
                </a:lnTo>
                <a:lnTo>
                  <a:pt x="0" y="18"/>
                </a:lnTo>
                <a:lnTo>
                  <a:pt x="0" y="5"/>
                </a:lnTo>
                <a:lnTo>
                  <a:pt x="27" y="0"/>
                </a:lnTo>
                <a:lnTo>
                  <a:pt x="41" y="0"/>
                </a:lnTo>
                <a:lnTo>
                  <a:pt x="41" y="97"/>
                </a:lnTo>
                <a:lnTo>
                  <a:pt x="66" y="97"/>
                </a:lnTo>
                <a:lnTo>
                  <a:pt x="66" y="109"/>
                </a:lnTo>
                <a:lnTo>
                  <a:pt x="2" y="109"/>
                </a:lnTo>
                <a:lnTo>
                  <a:pt x="2" y="9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8" name="Freeform 163">
            <a:extLst>
              <a:ext uri="{FF2B5EF4-FFF2-40B4-BE49-F238E27FC236}">
                <a16:creationId xmlns:a16="http://schemas.microsoft.com/office/drawing/2014/main" id="{B4A31935-7B20-4D5C-AC2F-FAE48A9AAABE}"/>
              </a:ext>
            </a:extLst>
          </p:cNvPr>
          <p:cNvSpPr>
            <a:spLocks/>
          </p:cNvSpPr>
          <p:nvPr/>
        </p:nvSpPr>
        <p:spPr bwMode="auto">
          <a:xfrm>
            <a:off x="7045354" y="2857845"/>
            <a:ext cx="220931" cy="220931"/>
          </a:xfrm>
          <a:custGeom>
            <a:avLst/>
            <a:gdLst>
              <a:gd name="T0" fmla="*/ 40 w 183"/>
              <a:gd name="T1" fmla="*/ 0 h 183"/>
              <a:gd name="T2" fmla="*/ 143 w 183"/>
              <a:gd name="T3" fmla="*/ 0 h 183"/>
              <a:gd name="T4" fmla="*/ 183 w 183"/>
              <a:gd name="T5" fmla="*/ 40 h 183"/>
              <a:gd name="T6" fmla="*/ 183 w 183"/>
              <a:gd name="T7" fmla="*/ 142 h 183"/>
              <a:gd name="T8" fmla="*/ 143 w 183"/>
              <a:gd name="T9" fmla="*/ 183 h 183"/>
              <a:gd name="T10" fmla="*/ 40 w 183"/>
              <a:gd name="T11" fmla="*/ 183 h 183"/>
              <a:gd name="T12" fmla="*/ 0 w 183"/>
              <a:gd name="T13" fmla="*/ 142 h 183"/>
              <a:gd name="T14" fmla="*/ 0 w 183"/>
              <a:gd name="T15" fmla="*/ 40 h 183"/>
              <a:gd name="T16" fmla="*/ 40 w 183"/>
              <a:gd name="T17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3" h="183">
                <a:moveTo>
                  <a:pt x="40" y="0"/>
                </a:moveTo>
                <a:lnTo>
                  <a:pt x="143" y="0"/>
                </a:lnTo>
                <a:cubicBezTo>
                  <a:pt x="165" y="0"/>
                  <a:pt x="183" y="17"/>
                  <a:pt x="183" y="40"/>
                </a:cubicBezTo>
                <a:lnTo>
                  <a:pt x="183" y="142"/>
                </a:lnTo>
                <a:cubicBezTo>
                  <a:pt x="183" y="165"/>
                  <a:pt x="165" y="183"/>
                  <a:pt x="143" y="183"/>
                </a:cubicBezTo>
                <a:lnTo>
                  <a:pt x="40" y="183"/>
                </a:lnTo>
                <a:cubicBezTo>
                  <a:pt x="18" y="183"/>
                  <a:pt x="0" y="165"/>
                  <a:pt x="0" y="142"/>
                </a:cubicBezTo>
                <a:lnTo>
                  <a:pt x="0" y="40"/>
                </a:lnTo>
                <a:cubicBezTo>
                  <a:pt x="0" y="17"/>
                  <a:pt x="18" y="0"/>
                  <a:pt x="40" y="0"/>
                </a:cubicBezTo>
                <a:close/>
              </a:path>
            </a:pathLst>
          </a:custGeom>
          <a:solidFill>
            <a:srgbClr val="FFE6D5"/>
          </a:solidFill>
          <a:ln w="6350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" name="Freeform 164">
            <a:extLst>
              <a:ext uri="{FF2B5EF4-FFF2-40B4-BE49-F238E27FC236}">
                <a16:creationId xmlns:a16="http://schemas.microsoft.com/office/drawing/2014/main" id="{C600F8DA-13FC-4587-BF53-06C55D6D5B41}"/>
              </a:ext>
            </a:extLst>
          </p:cNvPr>
          <p:cNvSpPr>
            <a:spLocks noEditPoints="1"/>
          </p:cNvSpPr>
          <p:nvPr/>
        </p:nvSpPr>
        <p:spPr bwMode="auto">
          <a:xfrm>
            <a:off x="7115650" y="2895502"/>
            <a:ext cx="90381" cy="138082"/>
          </a:xfrm>
          <a:custGeom>
            <a:avLst/>
            <a:gdLst>
              <a:gd name="T0" fmla="*/ 38 w 76"/>
              <a:gd name="T1" fmla="*/ 11 h 114"/>
              <a:gd name="T2" fmla="*/ 21 w 76"/>
              <a:gd name="T3" fmla="*/ 23 h 114"/>
              <a:gd name="T4" fmla="*/ 15 w 76"/>
              <a:gd name="T5" fmla="*/ 57 h 114"/>
              <a:gd name="T6" fmla="*/ 21 w 76"/>
              <a:gd name="T7" fmla="*/ 91 h 114"/>
              <a:gd name="T8" fmla="*/ 38 w 76"/>
              <a:gd name="T9" fmla="*/ 102 h 114"/>
              <a:gd name="T10" fmla="*/ 55 w 76"/>
              <a:gd name="T11" fmla="*/ 91 h 114"/>
              <a:gd name="T12" fmla="*/ 61 w 76"/>
              <a:gd name="T13" fmla="*/ 57 h 114"/>
              <a:gd name="T14" fmla="*/ 55 w 76"/>
              <a:gd name="T15" fmla="*/ 23 h 114"/>
              <a:gd name="T16" fmla="*/ 38 w 76"/>
              <a:gd name="T17" fmla="*/ 11 h 114"/>
              <a:gd name="T18" fmla="*/ 38 w 76"/>
              <a:gd name="T19" fmla="*/ 0 h 114"/>
              <a:gd name="T20" fmla="*/ 66 w 76"/>
              <a:gd name="T21" fmla="*/ 14 h 114"/>
              <a:gd name="T22" fmla="*/ 76 w 76"/>
              <a:gd name="T23" fmla="*/ 57 h 114"/>
              <a:gd name="T24" fmla="*/ 66 w 76"/>
              <a:gd name="T25" fmla="*/ 99 h 114"/>
              <a:gd name="T26" fmla="*/ 38 w 76"/>
              <a:gd name="T27" fmla="*/ 114 h 114"/>
              <a:gd name="T28" fmla="*/ 10 w 76"/>
              <a:gd name="T29" fmla="*/ 99 h 114"/>
              <a:gd name="T30" fmla="*/ 0 w 76"/>
              <a:gd name="T31" fmla="*/ 57 h 114"/>
              <a:gd name="T32" fmla="*/ 10 w 76"/>
              <a:gd name="T33" fmla="*/ 14 h 114"/>
              <a:gd name="T34" fmla="*/ 38 w 76"/>
              <a:gd name="T35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6" h="114">
                <a:moveTo>
                  <a:pt x="38" y="11"/>
                </a:moveTo>
                <a:cubicBezTo>
                  <a:pt x="31" y="11"/>
                  <a:pt x="25" y="15"/>
                  <a:pt x="21" y="23"/>
                </a:cubicBezTo>
                <a:cubicBezTo>
                  <a:pt x="17" y="30"/>
                  <a:pt x="15" y="41"/>
                  <a:pt x="15" y="57"/>
                </a:cubicBezTo>
                <a:cubicBezTo>
                  <a:pt x="15" y="72"/>
                  <a:pt x="17" y="83"/>
                  <a:pt x="21" y="91"/>
                </a:cubicBezTo>
                <a:cubicBezTo>
                  <a:pt x="25" y="98"/>
                  <a:pt x="31" y="102"/>
                  <a:pt x="38" y="102"/>
                </a:cubicBezTo>
                <a:cubicBezTo>
                  <a:pt x="46" y="102"/>
                  <a:pt x="52" y="98"/>
                  <a:pt x="55" y="91"/>
                </a:cubicBezTo>
                <a:cubicBezTo>
                  <a:pt x="59" y="83"/>
                  <a:pt x="61" y="72"/>
                  <a:pt x="61" y="57"/>
                </a:cubicBezTo>
                <a:cubicBezTo>
                  <a:pt x="61" y="41"/>
                  <a:pt x="59" y="30"/>
                  <a:pt x="55" y="23"/>
                </a:cubicBezTo>
                <a:cubicBezTo>
                  <a:pt x="52" y="15"/>
                  <a:pt x="46" y="11"/>
                  <a:pt x="38" y="11"/>
                </a:cubicBezTo>
                <a:close/>
                <a:moveTo>
                  <a:pt x="38" y="0"/>
                </a:moveTo>
                <a:cubicBezTo>
                  <a:pt x="50" y="0"/>
                  <a:pt x="60" y="4"/>
                  <a:pt x="66" y="14"/>
                </a:cubicBezTo>
                <a:cubicBezTo>
                  <a:pt x="73" y="24"/>
                  <a:pt x="76" y="38"/>
                  <a:pt x="76" y="57"/>
                </a:cubicBezTo>
                <a:cubicBezTo>
                  <a:pt x="76" y="75"/>
                  <a:pt x="73" y="89"/>
                  <a:pt x="66" y="99"/>
                </a:cubicBezTo>
                <a:cubicBezTo>
                  <a:pt x="60" y="109"/>
                  <a:pt x="50" y="114"/>
                  <a:pt x="38" y="114"/>
                </a:cubicBezTo>
                <a:cubicBezTo>
                  <a:pt x="26" y="114"/>
                  <a:pt x="16" y="109"/>
                  <a:pt x="10" y="99"/>
                </a:cubicBezTo>
                <a:cubicBezTo>
                  <a:pt x="3" y="89"/>
                  <a:pt x="0" y="75"/>
                  <a:pt x="0" y="57"/>
                </a:cubicBezTo>
                <a:cubicBezTo>
                  <a:pt x="0" y="38"/>
                  <a:pt x="3" y="24"/>
                  <a:pt x="10" y="14"/>
                </a:cubicBezTo>
                <a:cubicBezTo>
                  <a:pt x="16" y="4"/>
                  <a:pt x="26" y="0"/>
                  <a:pt x="3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" name="Freeform 165">
            <a:extLst>
              <a:ext uri="{FF2B5EF4-FFF2-40B4-BE49-F238E27FC236}">
                <a16:creationId xmlns:a16="http://schemas.microsoft.com/office/drawing/2014/main" id="{E5B7AD06-6E96-4EFB-9C30-27540F21A997}"/>
              </a:ext>
            </a:extLst>
          </p:cNvPr>
          <p:cNvSpPr>
            <a:spLocks/>
          </p:cNvSpPr>
          <p:nvPr/>
        </p:nvSpPr>
        <p:spPr bwMode="auto">
          <a:xfrm>
            <a:off x="8433704" y="2857845"/>
            <a:ext cx="220931" cy="220931"/>
          </a:xfrm>
          <a:custGeom>
            <a:avLst/>
            <a:gdLst>
              <a:gd name="T0" fmla="*/ 40 w 183"/>
              <a:gd name="T1" fmla="*/ 0 h 183"/>
              <a:gd name="T2" fmla="*/ 143 w 183"/>
              <a:gd name="T3" fmla="*/ 0 h 183"/>
              <a:gd name="T4" fmla="*/ 183 w 183"/>
              <a:gd name="T5" fmla="*/ 40 h 183"/>
              <a:gd name="T6" fmla="*/ 183 w 183"/>
              <a:gd name="T7" fmla="*/ 142 h 183"/>
              <a:gd name="T8" fmla="*/ 143 w 183"/>
              <a:gd name="T9" fmla="*/ 183 h 183"/>
              <a:gd name="T10" fmla="*/ 40 w 183"/>
              <a:gd name="T11" fmla="*/ 183 h 183"/>
              <a:gd name="T12" fmla="*/ 0 w 183"/>
              <a:gd name="T13" fmla="*/ 142 h 183"/>
              <a:gd name="T14" fmla="*/ 0 w 183"/>
              <a:gd name="T15" fmla="*/ 40 h 183"/>
              <a:gd name="T16" fmla="*/ 40 w 183"/>
              <a:gd name="T17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3" h="183">
                <a:moveTo>
                  <a:pt x="40" y="0"/>
                </a:moveTo>
                <a:lnTo>
                  <a:pt x="143" y="0"/>
                </a:lnTo>
                <a:cubicBezTo>
                  <a:pt x="165" y="0"/>
                  <a:pt x="183" y="17"/>
                  <a:pt x="183" y="40"/>
                </a:cubicBezTo>
                <a:lnTo>
                  <a:pt x="183" y="142"/>
                </a:lnTo>
                <a:cubicBezTo>
                  <a:pt x="183" y="165"/>
                  <a:pt x="165" y="183"/>
                  <a:pt x="143" y="183"/>
                </a:cubicBezTo>
                <a:lnTo>
                  <a:pt x="40" y="183"/>
                </a:lnTo>
                <a:cubicBezTo>
                  <a:pt x="18" y="183"/>
                  <a:pt x="0" y="165"/>
                  <a:pt x="0" y="142"/>
                </a:cubicBezTo>
                <a:lnTo>
                  <a:pt x="0" y="40"/>
                </a:lnTo>
                <a:cubicBezTo>
                  <a:pt x="0" y="17"/>
                  <a:pt x="18" y="0"/>
                  <a:pt x="40" y="0"/>
                </a:cubicBezTo>
                <a:close/>
              </a:path>
            </a:pathLst>
          </a:custGeom>
          <a:solidFill>
            <a:srgbClr val="FFE6D5"/>
          </a:solidFill>
          <a:ln w="6350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1" name="Freeform 166">
            <a:extLst>
              <a:ext uri="{FF2B5EF4-FFF2-40B4-BE49-F238E27FC236}">
                <a16:creationId xmlns:a16="http://schemas.microsoft.com/office/drawing/2014/main" id="{AC9972F6-C61A-4E94-B20E-9FFE2F8AFB38}"/>
              </a:ext>
            </a:extLst>
          </p:cNvPr>
          <p:cNvSpPr>
            <a:spLocks noEditPoints="1"/>
          </p:cNvSpPr>
          <p:nvPr/>
        </p:nvSpPr>
        <p:spPr bwMode="auto">
          <a:xfrm>
            <a:off x="8504000" y="2895502"/>
            <a:ext cx="90381" cy="138082"/>
          </a:xfrm>
          <a:custGeom>
            <a:avLst/>
            <a:gdLst>
              <a:gd name="T0" fmla="*/ 38 w 76"/>
              <a:gd name="T1" fmla="*/ 11 h 114"/>
              <a:gd name="T2" fmla="*/ 21 w 76"/>
              <a:gd name="T3" fmla="*/ 23 h 114"/>
              <a:gd name="T4" fmla="*/ 15 w 76"/>
              <a:gd name="T5" fmla="*/ 57 h 114"/>
              <a:gd name="T6" fmla="*/ 21 w 76"/>
              <a:gd name="T7" fmla="*/ 91 h 114"/>
              <a:gd name="T8" fmla="*/ 38 w 76"/>
              <a:gd name="T9" fmla="*/ 102 h 114"/>
              <a:gd name="T10" fmla="*/ 55 w 76"/>
              <a:gd name="T11" fmla="*/ 91 h 114"/>
              <a:gd name="T12" fmla="*/ 61 w 76"/>
              <a:gd name="T13" fmla="*/ 57 h 114"/>
              <a:gd name="T14" fmla="*/ 55 w 76"/>
              <a:gd name="T15" fmla="*/ 23 h 114"/>
              <a:gd name="T16" fmla="*/ 38 w 76"/>
              <a:gd name="T17" fmla="*/ 11 h 114"/>
              <a:gd name="T18" fmla="*/ 38 w 76"/>
              <a:gd name="T19" fmla="*/ 0 h 114"/>
              <a:gd name="T20" fmla="*/ 66 w 76"/>
              <a:gd name="T21" fmla="*/ 14 h 114"/>
              <a:gd name="T22" fmla="*/ 76 w 76"/>
              <a:gd name="T23" fmla="*/ 57 h 114"/>
              <a:gd name="T24" fmla="*/ 66 w 76"/>
              <a:gd name="T25" fmla="*/ 99 h 114"/>
              <a:gd name="T26" fmla="*/ 38 w 76"/>
              <a:gd name="T27" fmla="*/ 114 h 114"/>
              <a:gd name="T28" fmla="*/ 10 w 76"/>
              <a:gd name="T29" fmla="*/ 99 h 114"/>
              <a:gd name="T30" fmla="*/ 0 w 76"/>
              <a:gd name="T31" fmla="*/ 57 h 114"/>
              <a:gd name="T32" fmla="*/ 10 w 76"/>
              <a:gd name="T33" fmla="*/ 14 h 114"/>
              <a:gd name="T34" fmla="*/ 38 w 76"/>
              <a:gd name="T35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6" h="114">
                <a:moveTo>
                  <a:pt x="38" y="11"/>
                </a:moveTo>
                <a:cubicBezTo>
                  <a:pt x="30" y="11"/>
                  <a:pt x="25" y="15"/>
                  <a:pt x="21" y="23"/>
                </a:cubicBezTo>
                <a:cubicBezTo>
                  <a:pt x="17" y="30"/>
                  <a:pt x="15" y="41"/>
                  <a:pt x="15" y="57"/>
                </a:cubicBezTo>
                <a:cubicBezTo>
                  <a:pt x="15" y="72"/>
                  <a:pt x="17" y="83"/>
                  <a:pt x="21" y="91"/>
                </a:cubicBezTo>
                <a:cubicBezTo>
                  <a:pt x="25" y="98"/>
                  <a:pt x="30" y="102"/>
                  <a:pt x="38" y="102"/>
                </a:cubicBezTo>
                <a:cubicBezTo>
                  <a:pt x="46" y="102"/>
                  <a:pt x="51" y="98"/>
                  <a:pt x="55" y="91"/>
                </a:cubicBezTo>
                <a:cubicBezTo>
                  <a:pt x="59" y="83"/>
                  <a:pt x="61" y="72"/>
                  <a:pt x="61" y="57"/>
                </a:cubicBezTo>
                <a:cubicBezTo>
                  <a:pt x="61" y="41"/>
                  <a:pt x="59" y="30"/>
                  <a:pt x="55" y="23"/>
                </a:cubicBezTo>
                <a:cubicBezTo>
                  <a:pt x="51" y="15"/>
                  <a:pt x="46" y="11"/>
                  <a:pt x="38" y="11"/>
                </a:cubicBezTo>
                <a:close/>
                <a:moveTo>
                  <a:pt x="38" y="0"/>
                </a:moveTo>
                <a:cubicBezTo>
                  <a:pt x="50" y="0"/>
                  <a:pt x="60" y="4"/>
                  <a:pt x="66" y="14"/>
                </a:cubicBezTo>
                <a:cubicBezTo>
                  <a:pt x="73" y="24"/>
                  <a:pt x="76" y="38"/>
                  <a:pt x="76" y="57"/>
                </a:cubicBezTo>
                <a:cubicBezTo>
                  <a:pt x="76" y="75"/>
                  <a:pt x="73" y="89"/>
                  <a:pt x="66" y="99"/>
                </a:cubicBezTo>
                <a:cubicBezTo>
                  <a:pt x="60" y="109"/>
                  <a:pt x="50" y="114"/>
                  <a:pt x="38" y="114"/>
                </a:cubicBezTo>
                <a:cubicBezTo>
                  <a:pt x="26" y="114"/>
                  <a:pt x="16" y="109"/>
                  <a:pt x="10" y="99"/>
                </a:cubicBezTo>
                <a:cubicBezTo>
                  <a:pt x="3" y="89"/>
                  <a:pt x="0" y="75"/>
                  <a:pt x="0" y="57"/>
                </a:cubicBezTo>
                <a:cubicBezTo>
                  <a:pt x="0" y="38"/>
                  <a:pt x="3" y="24"/>
                  <a:pt x="10" y="14"/>
                </a:cubicBezTo>
                <a:cubicBezTo>
                  <a:pt x="16" y="4"/>
                  <a:pt x="26" y="0"/>
                  <a:pt x="3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" name="Freeform 167">
            <a:extLst>
              <a:ext uri="{FF2B5EF4-FFF2-40B4-BE49-F238E27FC236}">
                <a16:creationId xmlns:a16="http://schemas.microsoft.com/office/drawing/2014/main" id="{C8C861C0-5C00-4E17-A8A2-36E863EB00C1}"/>
              </a:ext>
            </a:extLst>
          </p:cNvPr>
          <p:cNvSpPr>
            <a:spLocks/>
          </p:cNvSpPr>
          <p:nvPr/>
        </p:nvSpPr>
        <p:spPr bwMode="auto">
          <a:xfrm>
            <a:off x="5235227" y="3405151"/>
            <a:ext cx="220931" cy="220931"/>
          </a:xfrm>
          <a:custGeom>
            <a:avLst/>
            <a:gdLst>
              <a:gd name="T0" fmla="*/ 40 w 183"/>
              <a:gd name="T1" fmla="*/ 0 h 183"/>
              <a:gd name="T2" fmla="*/ 143 w 183"/>
              <a:gd name="T3" fmla="*/ 0 h 183"/>
              <a:gd name="T4" fmla="*/ 183 w 183"/>
              <a:gd name="T5" fmla="*/ 40 h 183"/>
              <a:gd name="T6" fmla="*/ 183 w 183"/>
              <a:gd name="T7" fmla="*/ 143 h 183"/>
              <a:gd name="T8" fmla="*/ 143 w 183"/>
              <a:gd name="T9" fmla="*/ 183 h 183"/>
              <a:gd name="T10" fmla="*/ 40 w 183"/>
              <a:gd name="T11" fmla="*/ 183 h 183"/>
              <a:gd name="T12" fmla="*/ 0 w 183"/>
              <a:gd name="T13" fmla="*/ 143 h 183"/>
              <a:gd name="T14" fmla="*/ 0 w 183"/>
              <a:gd name="T15" fmla="*/ 40 h 183"/>
              <a:gd name="T16" fmla="*/ 40 w 183"/>
              <a:gd name="T17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3" h="183">
                <a:moveTo>
                  <a:pt x="40" y="0"/>
                </a:moveTo>
                <a:lnTo>
                  <a:pt x="143" y="0"/>
                </a:lnTo>
                <a:cubicBezTo>
                  <a:pt x="165" y="0"/>
                  <a:pt x="183" y="18"/>
                  <a:pt x="183" y="40"/>
                </a:cubicBezTo>
                <a:lnTo>
                  <a:pt x="183" y="143"/>
                </a:lnTo>
                <a:cubicBezTo>
                  <a:pt x="183" y="165"/>
                  <a:pt x="165" y="183"/>
                  <a:pt x="143" y="183"/>
                </a:cubicBezTo>
                <a:lnTo>
                  <a:pt x="40" y="183"/>
                </a:lnTo>
                <a:cubicBezTo>
                  <a:pt x="18" y="183"/>
                  <a:pt x="0" y="165"/>
                  <a:pt x="0" y="143"/>
                </a:cubicBezTo>
                <a:lnTo>
                  <a:pt x="0" y="40"/>
                </a:lnTo>
                <a:cubicBezTo>
                  <a:pt x="0" y="18"/>
                  <a:pt x="18" y="0"/>
                  <a:pt x="40" y="0"/>
                </a:cubicBezTo>
                <a:close/>
              </a:path>
            </a:pathLst>
          </a:custGeom>
          <a:solidFill>
            <a:srgbClr val="FFE6D5"/>
          </a:solidFill>
          <a:ln w="6350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" name="Freeform 168">
            <a:extLst>
              <a:ext uri="{FF2B5EF4-FFF2-40B4-BE49-F238E27FC236}">
                <a16:creationId xmlns:a16="http://schemas.microsoft.com/office/drawing/2014/main" id="{B95396F8-5B76-450F-A68A-76CA99A68511}"/>
              </a:ext>
            </a:extLst>
          </p:cNvPr>
          <p:cNvSpPr>
            <a:spLocks/>
          </p:cNvSpPr>
          <p:nvPr/>
        </p:nvSpPr>
        <p:spPr bwMode="auto">
          <a:xfrm>
            <a:off x="5313054" y="3445320"/>
            <a:ext cx="77828" cy="133061"/>
          </a:xfrm>
          <a:custGeom>
            <a:avLst/>
            <a:gdLst>
              <a:gd name="T0" fmla="*/ 2 w 65"/>
              <a:gd name="T1" fmla="*/ 97 h 110"/>
              <a:gd name="T2" fmla="*/ 26 w 65"/>
              <a:gd name="T3" fmla="*/ 97 h 110"/>
              <a:gd name="T4" fmla="*/ 26 w 65"/>
              <a:gd name="T5" fmla="*/ 13 h 110"/>
              <a:gd name="T6" fmla="*/ 0 w 65"/>
              <a:gd name="T7" fmla="*/ 19 h 110"/>
              <a:gd name="T8" fmla="*/ 0 w 65"/>
              <a:gd name="T9" fmla="*/ 5 h 110"/>
              <a:gd name="T10" fmla="*/ 26 w 65"/>
              <a:gd name="T11" fmla="*/ 0 h 110"/>
              <a:gd name="T12" fmla="*/ 41 w 65"/>
              <a:gd name="T13" fmla="*/ 0 h 110"/>
              <a:gd name="T14" fmla="*/ 41 w 65"/>
              <a:gd name="T15" fmla="*/ 97 h 110"/>
              <a:gd name="T16" fmla="*/ 65 w 65"/>
              <a:gd name="T17" fmla="*/ 97 h 110"/>
              <a:gd name="T18" fmla="*/ 65 w 65"/>
              <a:gd name="T19" fmla="*/ 110 h 110"/>
              <a:gd name="T20" fmla="*/ 2 w 65"/>
              <a:gd name="T21" fmla="*/ 110 h 110"/>
              <a:gd name="T22" fmla="*/ 2 w 65"/>
              <a:gd name="T23" fmla="*/ 97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5" h="110">
                <a:moveTo>
                  <a:pt x="2" y="97"/>
                </a:moveTo>
                <a:lnTo>
                  <a:pt x="26" y="97"/>
                </a:lnTo>
                <a:lnTo>
                  <a:pt x="26" y="13"/>
                </a:lnTo>
                <a:lnTo>
                  <a:pt x="0" y="19"/>
                </a:lnTo>
                <a:lnTo>
                  <a:pt x="0" y="5"/>
                </a:lnTo>
                <a:lnTo>
                  <a:pt x="26" y="0"/>
                </a:lnTo>
                <a:lnTo>
                  <a:pt x="41" y="0"/>
                </a:lnTo>
                <a:lnTo>
                  <a:pt x="41" y="97"/>
                </a:lnTo>
                <a:lnTo>
                  <a:pt x="65" y="97"/>
                </a:lnTo>
                <a:lnTo>
                  <a:pt x="65" y="110"/>
                </a:lnTo>
                <a:lnTo>
                  <a:pt x="2" y="110"/>
                </a:lnTo>
                <a:lnTo>
                  <a:pt x="2" y="9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" name="Freeform 169">
            <a:extLst>
              <a:ext uri="{FF2B5EF4-FFF2-40B4-BE49-F238E27FC236}">
                <a16:creationId xmlns:a16="http://schemas.microsoft.com/office/drawing/2014/main" id="{0F7B7ED6-4895-451A-9AE3-FAC24A6D456F}"/>
              </a:ext>
            </a:extLst>
          </p:cNvPr>
          <p:cNvSpPr>
            <a:spLocks/>
          </p:cNvSpPr>
          <p:nvPr/>
        </p:nvSpPr>
        <p:spPr bwMode="auto">
          <a:xfrm>
            <a:off x="6804339" y="3407661"/>
            <a:ext cx="220931" cy="220931"/>
          </a:xfrm>
          <a:custGeom>
            <a:avLst/>
            <a:gdLst>
              <a:gd name="T0" fmla="*/ 40 w 183"/>
              <a:gd name="T1" fmla="*/ 0 h 183"/>
              <a:gd name="T2" fmla="*/ 142 w 183"/>
              <a:gd name="T3" fmla="*/ 0 h 183"/>
              <a:gd name="T4" fmla="*/ 183 w 183"/>
              <a:gd name="T5" fmla="*/ 40 h 183"/>
              <a:gd name="T6" fmla="*/ 183 w 183"/>
              <a:gd name="T7" fmla="*/ 143 h 183"/>
              <a:gd name="T8" fmla="*/ 142 w 183"/>
              <a:gd name="T9" fmla="*/ 183 h 183"/>
              <a:gd name="T10" fmla="*/ 40 w 183"/>
              <a:gd name="T11" fmla="*/ 183 h 183"/>
              <a:gd name="T12" fmla="*/ 0 w 183"/>
              <a:gd name="T13" fmla="*/ 143 h 183"/>
              <a:gd name="T14" fmla="*/ 0 w 183"/>
              <a:gd name="T15" fmla="*/ 40 h 183"/>
              <a:gd name="T16" fmla="*/ 40 w 183"/>
              <a:gd name="T17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3" h="183">
                <a:moveTo>
                  <a:pt x="40" y="0"/>
                </a:moveTo>
                <a:lnTo>
                  <a:pt x="142" y="0"/>
                </a:lnTo>
                <a:cubicBezTo>
                  <a:pt x="165" y="0"/>
                  <a:pt x="183" y="18"/>
                  <a:pt x="183" y="40"/>
                </a:cubicBezTo>
                <a:lnTo>
                  <a:pt x="183" y="143"/>
                </a:lnTo>
                <a:cubicBezTo>
                  <a:pt x="183" y="165"/>
                  <a:pt x="165" y="183"/>
                  <a:pt x="142" y="183"/>
                </a:cubicBezTo>
                <a:lnTo>
                  <a:pt x="40" y="183"/>
                </a:lnTo>
                <a:cubicBezTo>
                  <a:pt x="17" y="183"/>
                  <a:pt x="0" y="165"/>
                  <a:pt x="0" y="143"/>
                </a:cubicBezTo>
                <a:lnTo>
                  <a:pt x="0" y="40"/>
                </a:lnTo>
                <a:cubicBezTo>
                  <a:pt x="0" y="18"/>
                  <a:pt x="17" y="0"/>
                  <a:pt x="40" y="0"/>
                </a:cubicBezTo>
                <a:close/>
              </a:path>
            </a:pathLst>
          </a:custGeom>
          <a:solidFill>
            <a:srgbClr val="FFE6D5"/>
          </a:solidFill>
          <a:ln w="6350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" name="Freeform 170">
            <a:extLst>
              <a:ext uri="{FF2B5EF4-FFF2-40B4-BE49-F238E27FC236}">
                <a16:creationId xmlns:a16="http://schemas.microsoft.com/office/drawing/2014/main" id="{30584496-69AA-41FA-B971-39D845DB676C}"/>
              </a:ext>
            </a:extLst>
          </p:cNvPr>
          <p:cNvSpPr>
            <a:spLocks/>
          </p:cNvSpPr>
          <p:nvPr/>
        </p:nvSpPr>
        <p:spPr bwMode="auto">
          <a:xfrm>
            <a:off x="6882165" y="3447830"/>
            <a:ext cx="77828" cy="133061"/>
          </a:xfrm>
          <a:custGeom>
            <a:avLst/>
            <a:gdLst>
              <a:gd name="T0" fmla="*/ 2 w 65"/>
              <a:gd name="T1" fmla="*/ 97 h 110"/>
              <a:gd name="T2" fmla="*/ 26 w 65"/>
              <a:gd name="T3" fmla="*/ 97 h 110"/>
              <a:gd name="T4" fmla="*/ 26 w 65"/>
              <a:gd name="T5" fmla="*/ 14 h 110"/>
              <a:gd name="T6" fmla="*/ 0 w 65"/>
              <a:gd name="T7" fmla="*/ 19 h 110"/>
              <a:gd name="T8" fmla="*/ 0 w 65"/>
              <a:gd name="T9" fmla="*/ 5 h 110"/>
              <a:gd name="T10" fmla="*/ 26 w 65"/>
              <a:gd name="T11" fmla="*/ 0 h 110"/>
              <a:gd name="T12" fmla="*/ 41 w 65"/>
              <a:gd name="T13" fmla="*/ 0 h 110"/>
              <a:gd name="T14" fmla="*/ 41 w 65"/>
              <a:gd name="T15" fmla="*/ 97 h 110"/>
              <a:gd name="T16" fmla="*/ 65 w 65"/>
              <a:gd name="T17" fmla="*/ 97 h 110"/>
              <a:gd name="T18" fmla="*/ 65 w 65"/>
              <a:gd name="T19" fmla="*/ 110 h 110"/>
              <a:gd name="T20" fmla="*/ 2 w 65"/>
              <a:gd name="T21" fmla="*/ 110 h 110"/>
              <a:gd name="T22" fmla="*/ 2 w 65"/>
              <a:gd name="T23" fmla="*/ 97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5" h="110">
                <a:moveTo>
                  <a:pt x="2" y="97"/>
                </a:moveTo>
                <a:lnTo>
                  <a:pt x="26" y="97"/>
                </a:lnTo>
                <a:lnTo>
                  <a:pt x="26" y="14"/>
                </a:lnTo>
                <a:lnTo>
                  <a:pt x="0" y="19"/>
                </a:lnTo>
                <a:lnTo>
                  <a:pt x="0" y="5"/>
                </a:lnTo>
                <a:lnTo>
                  <a:pt x="26" y="0"/>
                </a:lnTo>
                <a:lnTo>
                  <a:pt x="41" y="0"/>
                </a:lnTo>
                <a:lnTo>
                  <a:pt x="41" y="97"/>
                </a:lnTo>
                <a:lnTo>
                  <a:pt x="65" y="97"/>
                </a:lnTo>
                <a:lnTo>
                  <a:pt x="65" y="110"/>
                </a:lnTo>
                <a:lnTo>
                  <a:pt x="2" y="110"/>
                </a:lnTo>
                <a:lnTo>
                  <a:pt x="2" y="9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" name="Freeform 171">
            <a:extLst>
              <a:ext uri="{FF2B5EF4-FFF2-40B4-BE49-F238E27FC236}">
                <a16:creationId xmlns:a16="http://schemas.microsoft.com/office/drawing/2014/main" id="{FC1FCB57-17E3-4864-BA09-21FFD37D2270}"/>
              </a:ext>
            </a:extLst>
          </p:cNvPr>
          <p:cNvSpPr>
            <a:spLocks/>
          </p:cNvSpPr>
          <p:nvPr/>
        </p:nvSpPr>
        <p:spPr bwMode="auto">
          <a:xfrm>
            <a:off x="8207752" y="3407661"/>
            <a:ext cx="220931" cy="220931"/>
          </a:xfrm>
          <a:custGeom>
            <a:avLst/>
            <a:gdLst>
              <a:gd name="T0" fmla="*/ 40 w 183"/>
              <a:gd name="T1" fmla="*/ 0 h 183"/>
              <a:gd name="T2" fmla="*/ 142 w 183"/>
              <a:gd name="T3" fmla="*/ 0 h 183"/>
              <a:gd name="T4" fmla="*/ 183 w 183"/>
              <a:gd name="T5" fmla="*/ 40 h 183"/>
              <a:gd name="T6" fmla="*/ 183 w 183"/>
              <a:gd name="T7" fmla="*/ 143 h 183"/>
              <a:gd name="T8" fmla="*/ 142 w 183"/>
              <a:gd name="T9" fmla="*/ 183 h 183"/>
              <a:gd name="T10" fmla="*/ 40 w 183"/>
              <a:gd name="T11" fmla="*/ 183 h 183"/>
              <a:gd name="T12" fmla="*/ 0 w 183"/>
              <a:gd name="T13" fmla="*/ 143 h 183"/>
              <a:gd name="T14" fmla="*/ 0 w 183"/>
              <a:gd name="T15" fmla="*/ 40 h 183"/>
              <a:gd name="T16" fmla="*/ 40 w 183"/>
              <a:gd name="T17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3" h="183">
                <a:moveTo>
                  <a:pt x="40" y="0"/>
                </a:moveTo>
                <a:lnTo>
                  <a:pt x="142" y="0"/>
                </a:lnTo>
                <a:cubicBezTo>
                  <a:pt x="165" y="0"/>
                  <a:pt x="183" y="18"/>
                  <a:pt x="183" y="40"/>
                </a:cubicBezTo>
                <a:lnTo>
                  <a:pt x="183" y="143"/>
                </a:lnTo>
                <a:cubicBezTo>
                  <a:pt x="183" y="165"/>
                  <a:pt x="165" y="183"/>
                  <a:pt x="142" y="183"/>
                </a:cubicBezTo>
                <a:lnTo>
                  <a:pt x="40" y="183"/>
                </a:lnTo>
                <a:cubicBezTo>
                  <a:pt x="18" y="183"/>
                  <a:pt x="0" y="165"/>
                  <a:pt x="0" y="143"/>
                </a:cubicBezTo>
                <a:lnTo>
                  <a:pt x="0" y="40"/>
                </a:lnTo>
                <a:cubicBezTo>
                  <a:pt x="0" y="18"/>
                  <a:pt x="18" y="0"/>
                  <a:pt x="40" y="0"/>
                </a:cubicBezTo>
                <a:close/>
              </a:path>
            </a:pathLst>
          </a:custGeom>
          <a:solidFill>
            <a:srgbClr val="FFE6D5"/>
          </a:solidFill>
          <a:ln w="6350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7" name="Freeform 172">
            <a:extLst>
              <a:ext uri="{FF2B5EF4-FFF2-40B4-BE49-F238E27FC236}">
                <a16:creationId xmlns:a16="http://schemas.microsoft.com/office/drawing/2014/main" id="{2930A03D-9D32-4124-A5E7-BB98D481A478}"/>
              </a:ext>
            </a:extLst>
          </p:cNvPr>
          <p:cNvSpPr>
            <a:spLocks noEditPoints="1"/>
          </p:cNvSpPr>
          <p:nvPr/>
        </p:nvSpPr>
        <p:spPr bwMode="auto">
          <a:xfrm>
            <a:off x="8278048" y="3445319"/>
            <a:ext cx="90381" cy="138082"/>
          </a:xfrm>
          <a:custGeom>
            <a:avLst/>
            <a:gdLst>
              <a:gd name="T0" fmla="*/ 37 w 75"/>
              <a:gd name="T1" fmla="*/ 12 h 114"/>
              <a:gd name="T2" fmla="*/ 20 w 75"/>
              <a:gd name="T3" fmla="*/ 23 h 114"/>
              <a:gd name="T4" fmla="*/ 14 w 75"/>
              <a:gd name="T5" fmla="*/ 57 h 114"/>
              <a:gd name="T6" fmla="*/ 20 w 75"/>
              <a:gd name="T7" fmla="*/ 91 h 114"/>
              <a:gd name="T8" fmla="*/ 37 w 75"/>
              <a:gd name="T9" fmla="*/ 102 h 114"/>
              <a:gd name="T10" fmla="*/ 55 w 75"/>
              <a:gd name="T11" fmla="*/ 91 h 114"/>
              <a:gd name="T12" fmla="*/ 60 w 75"/>
              <a:gd name="T13" fmla="*/ 57 h 114"/>
              <a:gd name="T14" fmla="*/ 55 w 75"/>
              <a:gd name="T15" fmla="*/ 23 h 114"/>
              <a:gd name="T16" fmla="*/ 37 w 75"/>
              <a:gd name="T17" fmla="*/ 12 h 114"/>
              <a:gd name="T18" fmla="*/ 37 w 75"/>
              <a:gd name="T19" fmla="*/ 0 h 114"/>
              <a:gd name="T20" fmla="*/ 66 w 75"/>
              <a:gd name="T21" fmla="*/ 15 h 114"/>
              <a:gd name="T22" fmla="*/ 75 w 75"/>
              <a:gd name="T23" fmla="*/ 57 h 114"/>
              <a:gd name="T24" fmla="*/ 66 w 75"/>
              <a:gd name="T25" fmla="*/ 99 h 114"/>
              <a:gd name="T26" fmla="*/ 37 w 75"/>
              <a:gd name="T27" fmla="*/ 114 h 114"/>
              <a:gd name="T28" fmla="*/ 9 w 75"/>
              <a:gd name="T29" fmla="*/ 99 h 114"/>
              <a:gd name="T30" fmla="*/ 0 w 75"/>
              <a:gd name="T31" fmla="*/ 57 h 114"/>
              <a:gd name="T32" fmla="*/ 9 w 75"/>
              <a:gd name="T33" fmla="*/ 15 h 114"/>
              <a:gd name="T34" fmla="*/ 37 w 75"/>
              <a:gd name="T35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5" h="114">
                <a:moveTo>
                  <a:pt x="37" y="12"/>
                </a:moveTo>
                <a:cubicBezTo>
                  <a:pt x="30" y="12"/>
                  <a:pt x="24" y="16"/>
                  <a:pt x="20" y="23"/>
                </a:cubicBezTo>
                <a:cubicBezTo>
                  <a:pt x="16" y="31"/>
                  <a:pt x="14" y="42"/>
                  <a:pt x="14" y="57"/>
                </a:cubicBezTo>
                <a:cubicBezTo>
                  <a:pt x="14" y="72"/>
                  <a:pt x="16" y="83"/>
                  <a:pt x="20" y="91"/>
                </a:cubicBezTo>
                <a:cubicBezTo>
                  <a:pt x="24" y="98"/>
                  <a:pt x="30" y="102"/>
                  <a:pt x="37" y="102"/>
                </a:cubicBezTo>
                <a:cubicBezTo>
                  <a:pt x="45" y="102"/>
                  <a:pt x="51" y="98"/>
                  <a:pt x="55" y="91"/>
                </a:cubicBezTo>
                <a:cubicBezTo>
                  <a:pt x="59" y="83"/>
                  <a:pt x="60" y="72"/>
                  <a:pt x="60" y="57"/>
                </a:cubicBezTo>
                <a:cubicBezTo>
                  <a:pt x="60" y="42"/>
                  <a:pt x="59" y="31"/>
                  <a:pt x="55" y="23"/>
                </a:cubicBezTo>
                <a:cubicBezTo>
                  <a:pt x="51" y="16"/>
                  <a:pt x="45" y="12"/>
                  <a:pt x="37" y="12"/>
                </a:cubicBezTo>
                <a:close/>
                <a:moveTo>
                  <a:pt x="37" y="0"/>
                </a:moveTo>
                <a:cubicBezTo>
                  <a:pt x="50" y="0"/>
                  <a:pt x="59" y="5"/>
                  <a:pt x="66" y="15"/>
                </a:cubicBezTo>
                <a:cubicBezTo>
                  <a:pt x="72" y="24"/>
                  <a:pt x="75" y="39"/>
                  <a:pt x="75" y="57"/>
                </a:cubicBezTo>
                <a:cubicBezTo>
                  <a:pt x="75" y="76"/>
                  <a:pt x="72" y="90"/>
                  <a:pt x="66" y="99"/>
                </a:cubicBezTo>
                <a:cubicBezTo>
                  <a:pt x="59" y="109"/>
                  <a:pt x="50" y="114"/>
                  <a:pt x="37" y="114"/>
                </a:cubicBezTo>
                <a:cubicBezTo>
                  <a:pt x="25" y="114"/>
                  <a:pt x="16" y="109"/>
                  <a:pt x="9" y="99"/>
                </a:cubicBezTo>
                <a:cubicBezTo>
                  <a:pt x="3" y="90"/>
                  <a:pt x="0" y="76"/>
                  <a:pt x="0" y="57"/>
                </a:cubicBezTo>
                <a:cubicBezTo>
                  <a:pt x="0" y="39"/>
                  <a:pt x="3" y="24"/>
                  <a:pt x="9" y="15"/>
                </a:cubicBezTo>
                <a:cubicBezTo>
                  <a:pt x="16" y="5"/>
                  <a:pt x="25" y="0"/>
                  <a:pt x="3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" name="Freeform 173">
            <a:extLst>
              <a:ext uri="{FF2B5EF4-FFF2-40B4-BE49-F238E27FC236}">
                <a16:creationId xmlns:a16="http://schemas.microsoft.com/office/drawing/2014/main" id="{6D408C4D-5283-4896-B3F0-B8B72153C46A}"/>
              </a:ext>
            </a:extLst>
          </p:cNvPr>
          <p:cNvSpPr>
            <a:spLocks/>
          </p:cNvSpPr>
          <p:nvPr/>
        </p:nvSpPr>
        <p:spPr bwMode="auto">
          <a:xfrm>
            <a:off x="5235227" y="3952457"/>
            <a:ext cx="220931" cy="220931"/>
          </a:xfrm>
          <a:custGeom>
            <a:avLst/>
            <a:gdLst>
              <a:gd name="T0" fmla="*/ 40 w 183"/>
              <a:gd name="T1" fmla="*/ 0 h 183"/>
              <a:gd name="T2" fmla="*/ 143 w 183"/>
              <a:gd name="T3" fmla="*/ 0 h 183"/>
              <a:gd name="T4" fmla="*/ 183 w 183"/>
              <a:gd name="T5" fmla="*/ 40 h 183"/>
              <a:gd name="T6" fmla="*/ 183 w 183"/>
              <a:gd name="T7" fmla="*/ 143 h 183"/>
              <a:gd name="T8" fmla="*/ 143 w 183"/>
              <a:gd name="T9" fmla="*/ 183 h 183"/>
              <a:gd name="T10" fmla="*/ 40 w 183"/>
              <a:gd name="T11" fmla="*/ 183 h 183"/>
              <a:gd name="T12" fmla="*/ 0 w 183"/>
              <a:gd name="T13" fmla="*/ 143 h 183"/>
              <a:gd name="T14" fmla="*/ 0 w 183"/>
              <a:gd name="T15" fmla="*/ 40 h 183"/>
              <a:gd name="T16" fmla="*/ 40 w 183"/>
              <a:gd name="T17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3" h="183">
                <a:moveTo>
                  <a:pt x="40" y="0"/>
                </a:moveTo>
                <a:lnTo>
                  <a:pt x="143" y="0"/>
                </a:lnTo>
                <a:cubicBezTo>
                  <a:pt x="165" y="0"/>
                  <a:pt x="183" y="18"/>
                  <a:pt x="183" y="40"/>
                </a:cubicBezTo>
                <a:lnTo>
                  <a:pt x="183" y="143"/>
                </a:lnTo>
                <a:cubicBezTo>
                  <a:pt x="183" y="165"/>
                  <a:pt x="165" y="183"/>
                  <a:pt x="143" y="183"/>
                </a:cubicBezTo>
                <a:lnTo>
                  <a:pt x="40" y="183"/>
                </a:lnTo>
                <a:cubicBezTo>
                  <a:pt x="18" y="183"/>
                  <a:pt x="0" y="165"/>
                  <a:pt x="0" y="143"/>
                </a:cubicBezTo>
                <a:lnTo>
                  <a:pt x="0" y="40"/>
                </a:lnTo>
                <a:cubicBezTo>
                  <a:pt x="0" y="18"/>
                  <a:pt x="18" y="0"/>
                  <a:pt x="40" y="0"/>
                </a:cubicBezTo>
                <a:close/>
              </a:path>
            </a:pathLst>
          </a:custGeom>
          <a:solidFill>
            <a:srgbClr val="FFE6D5"/>
          </a:solidFill>
          <a:ln w="6350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" name="Freeform 174">
            <a:extLst>
              <a:ext uri="{FF2B5EF4-FFF2-40B4-BE49-F238E27FC236}">
                <a16:creationId xmlns:a16="http://schemas.microsoft.com/office/drawing/2014/main" id="{C7CFE94E-0183-4301-AB45-A26C5D6ACB2E}"/>
              </a:ext>
            </a:extLst>
          </p:cNvPr>
          <p:cNvSpPr>
            <a:spLocks noEditPoints="1"/>
          </p:cNvSpPr>
          <p:nvPr/>
        </p:nvSpPr>
        <p:spPr bwMode="auto">
          <a:xfrm>
            <a:off x="5305523" y="3990115"/>
            <a:ext cx="90381" cy="135571"/>
          </a:xfrm>
          <a:custGeom>
            <a:avLst/>
            <a:gdLst>
              <a:gd name="T0" fmla="*/ 38 w 76"/>
              <a:gd name="T1" fmla="*/ 12 h 114"/>
              <a:gd name="T2" fmla="*/ 21 w 76"/>
              <a:gd name="T3" fmla="*/ 23 h 114"/>
              <a:gd name="T4" fmla="*/ 15 w 76"/>
              <a:gd name="T5" fmla="*/ 57 h 114"/>
              <a:gd name="T6" fmla="*/ 21 w 76"/>
              <a:gd name="T7" fmla="*/ 91 h 114"/>
              <a:gd name="T8" fmla="*/ 38 w 76"/>
              <a:gd name="T9" fmla="*/ 102 h 114"/>
              <a:gd name="T10" fmla="*/ 55 w 76"/>
              <a:gd name="T11" fmla="*/ 91 h 114"/>
              <a:gd name="T12" fmla="*/ 61 w 76"/>
              <a:gd name="T13" fmla="*/ 57 h 114"/>
              <a:gd name="T14" fmla="*/ 55 w 76"/>
              <a:gd name="T15" fmla="*/ 23 h 114"/>
              <a:gd name="T16" fmla="*/ 38 w 76"/>
              <a:gd name="T17" fmla="*/ 12 h 114"/>
              <a:gd name="T18" fmla="*/ 38 w 76"/>
              <a:gd name="T19" fmla="*/ 0 h 114"/>
              <a:gd name="T20" fmla="*/ 66 w 76"/>
              <a:gd name="T21" fmla="*/ 15 h 114"/>
              <a:gd name="T22" fmla="*/ 76 w 76"/>
              <a:gd name="T23" fmla="*/ 57 h 114"/>
              <a:gd name="T24" fmla="*/ 66 w 76"/>
              <a:gd name="T25" fmla="*/ 99 h 114"/>
              <a:gd name="T26" fmla="*/ 38 w 76"/>
              <a:gd name="T27" fmla="*/ 114 h 114"/>
              <a:gd name="T28" fmla="*/ 10 w 76"/>
              <a:gd name="T29" fmla="*/ 99 h 114"/>
              <a:gd name="T30" fmla="*/ 0 w 76"/>
              <a:gd name="T31" fmla="*/ 57 h 114"/>
              <a:gd name="T32" fmla="*/ 10 w 76"/>
              <a:gd name="T33" fmla="*/ 15 h 114"/>
              <a:gd name="T34" fmla="*/ 38 w 76"/>
              <a:gd name="T35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6" h="114">
                <a:moveTo>
                  <a:pt x="38" y="12"/>
                </a:moveTo>
                <a:cubicBezTo>
                  <a:pt x="30" y="12"/>
                  <a:pt x="25" y="16"/>
                  <a:pt x="21" y="23"/>
                </a:cubicBezTo>
                <a:cubicBezTo>
                  <a:pt x="17" y="31"/>
                  <a:pt x="15" y="42"/>
                  <a:pt x="15" y="57"/>
                </a:cubicBezTo>
                <a:cubicBezTo>
                  <a:pt x="15" y="72"/>
                  <a:pt x="17" y="83"/>
                  <a:pt x="21" y="91"/>
                </a:cubicBezTo>
                <a:cubicBezTo>
                  <a:pt x="25" y="98"/>
                  <a:pt x="30" y="102"/>
                  <a:pt x="38" y="102"/>
                </a:cubicBezTo>
                <a:cubicBezTo>
                  <a:pt x="46" y="102"/>
                  <a:pt x="51" y="98"/>
                  <a:pt x="55" y="91"/>
                </a:cubicBezTo>
                <a:cubicBezTo>
                  <a:pt x="59" y="83"/>
                  <a:pt x="61" y="72"/>
                  <a:pt x="61" y="57"/>
                </a:cubicBezTo>
                <a:cubicBezTo>
                  <a:pt x="61" y="42"/>
                  <a:pt x="59" y="31"/>
                  <a:pt x="55" y="23"/>
                </a:cubicBezTo>
                <a:cubicBezTo>
                  <a:pt x="51" y="16"/>
                  <a:pt x="46" y="12"/>
                  <a:pt x="38" y="12"/>
                </a:cubicBezTo>
                <a:close/>
                <a:moveTo>
                  <a:pt x="38" y="0"/>
                </a:moveTo>
                <a:cubicBezTo>
                  <a:pt x="50" y="0"/>
                  <a:pt x="60" y="5"/>
                  <a:pt x="66" y="15"/>
                </a:cubicBezTo>
                <a:cubicBezTo>
                  <a:pt x="73" y="24"/>
                  <a:pt x="76" y="39"/>
                  <a:pt x="76" y="57"/>
                </a:cubicBezTo>
                <a:cubicBezTo>
                  <a:pt x="76" y="76"/>
                  <a:pt x="73" y="90"/>
                  <a:pt x="66" y="99"/>
                </a:cubicBezTo>
                <a:cubicBezTo>
                  <a:pt x="60" y="109"/>
                  <a:pt x="50" y="114"/>
                  <a:pt x="38" y="114"/>
                </a:cubicBezTo>
                <a:cubicBezTo>
                  <a:pt x="26" y="114"/>
                  <a:pt x="16" y="109"/>
                  <a:pt x="10" y="99"/>
                </a:cubicBezTo>
                <a:cubicBezTo>
                  <a:pt x="3" y="90"/>
                  <a:pt x="0" y="76"/>
                  <a:pt x="0" y="57"/>
                </a:cubicBezTo>
                <a:cubicBezTo>
                  <a:pt x="0" y="39"/>
                  <a:pt x="3" y="24"/>
                  <a:pt x="10" y="15"/>
                </a:cubicBezTo>
                <a:cubicBezTo>
                  <a:pt x="16" y="5"/>
                  <a:pt x="26" y="0"/>
                  <a:pt x="3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" name="Freeform 175">
            <a:extLst>
              <a:ext uri="{FF2B5EF4-FFF2-40B4-BE49-F238E27FC236}">
                <a16:creationId xmlns:a16="http://schemas.microsoft.com/office/drawing/2014/main" id="{0D04895B-B87D-4B4F-B6FA-129D8BAB3257}"/>
              </a:ext>
            </a:extLst>
          </p:cNvPr>
          <p:cNvSpPr>
            <a:spLocks/>
          </p:cNvSpPr>
          <p:nvPr/>
        </p:nvSpPr>
        <p:spPr bwMode="auto">
          <a:xfrm>
            <a:off x="6804339" y="3954967"/>
            <a:ext cx="220931" cy="220931"/>
          </a:xfrm>
          <a:custGeom>
            <a:avLst/>
            <a:gdLst>
              <a:gd name="T0" fmla="*/ 40 w 183"/>
              <a:gd name="T1" fmla="*/ 0 h 183"/>
              <a:gd name="T2" fmla="*/ 142 w 183"/>
              <a:gd name="T3" fmla="*/ 0 h 183"/>
              <a:gd name="T4" fmla="*/ 183 w 183"/>
              <a:gd name="T5" fmla="*/ 40 h 183"/>
              <a:gd name="T6" fmla="*/ 183 w 183"/>
              <a:gd name="T7" fmla="*/ 143 h 183"/>
              <a:gd name="T8" fmla="*/ 142 w 183"/>
              <a:gd name="T9" fmla="*/ 183 h 183"/>
              <a:gd name="T10" fmla="*/ 40 w 183"/>
              <a:gd name="T11" fmla="*/ 183 h 183"/>
              <a:gd name="T12" fmla="*/ 0 w 183"/>
              <a:gd name="T13" fmla="*/ 143 h 183"/>
              <a:gd name="T14" fmla="*/ 0 w 183"/>
              <a:gd name="T15" fmla="*/ 40 h 183"/>
              <a:gd name="T16" fmla="*/ 40 w 183"/>
              <a:gd name="T17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3" h="183">
                <a:moveTo>
                  <a:pt x="40" y="0"/>
                </a:moveTo>
                <a:lnTo>
                  <a:pt x="142" y="0"/>
                </a:lnTo>
                <a:cubicBezTo>
                  <a:pt x="165" y="0"/>
                  <a:pt x="183" y="18"/>
                  <a:pt x="183" y="40"/>
                </a:cubicBezTo>
                <a:lnTo>
                  <a:pt x="183" y="143"/>
                </a:lnTo>
                <a:cubicBezTo>
                  <a:pt x="183" y="165"/>
                  <a:pt x="165" y="183"/>
                  <a:pt x="142" y="183"/>
                </a:cubicBezTo>
                <a:lnTo>
                  <a:pt x="40" y="183"/>
                </a:lnTo>
                <a:cubicBezTo>
                  <a:pt x="17" y="183"/>
                  <a:pt x="0" y="165"/>
                  <a:pt x="0" y="143"/>
                </a:cubicBezTo>
                <a:lnTo>
                  <a:pt x="0" y="40"/>
                </a:lnTo>
                <a:cubicBezTo>
                  <a:pt x="0" y="18"/>
                  <a:pt x="17" y="0"/>
                  <a:pt x="40" y="0"/>
                </a:cubicBezTo>
                <a:close/>
              </a:path>
            </a:pathLst>
          </a:custGeom>
          <a:solidFill>
            <a:srgbClr val="FFE6D5"/>
          </a:solidFill>
          <a:ln w="6350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" name="Freeform 176">
            <a:extLst>
              <a:ext uri="{FF2B5EF4-FFF2-40B4-BE49-F238E27FC236}">
                <a16:creationId xmlns:a16="http://schemas.microsoft.com/office/drawing/2014/main" id="{E21145FA-68BD-42B1-805E-F8D758BB6449}"/>
              </a:ext>
            </a:extLst>
          </p:cNvPr>
          <p:cNvSpPr>
            <a:spLocks noEditPoints="1"/>
          </p:cNvSpPr>
          <p:nvPr/>
        </p:nvSpPr>
        <p:spPr bwMode="auto">
          <a:xfrm>
            <a:off x="6874635" y="3992626"/>
            <a:ext cx="90381" cy="135571"/>
          </a:xfrm>
          <a:custGeom>
            <a:avLst/>
            <a:gdLst>
              <a:gd name="T0" fmla="*/ 38 w 76"/>
              <a:gd name="T1" fmla="*/ 12 h 114"/>
              <a:gd name="T2" fmla="*/ 21 w 76"/>
              <a:gd name="T3" fmla="*/ 23 h 114"/>
              <a:gd name="T4" fmla="*/ 15 w 76"/>
              <a:gd name="T5" fmla="*/ 57 h 114"/>
              <a:gd name="T6" fmla="*/ 21 w 76"/>
              <a:gd name="T7" fmla="*/ 91 h 114"/>
              <a:gd name="T8" fmla="*/ 38 w 76"/>
              <a:gd name="T9" fmla="*/ 102 h 114"/>
              <a:gd name="T10" fmla="*/ 56 w 76"/>
              <a:gd name="T11" fmla="*/ 91 h 114"/>
              <a:gd name="T12" fmla="*/ 61 w 76"/>
              <a:gd name="T13" fmla="*/ 57 h 114"/>
              <a:gd name="T14" fmla="*/ 56 w 76"/>
              <a:gd name="T15" fmla="*/ 23 h 114"/>
              <a:gd name="T16" fmla="*/ 38 w 76"/>
              <a:gd name="T17" fmla="*/ 12 h 114"/>
              <a:gd name="T18" fmla="*/ 38 w 76"/>
              <a:gd name="T19" fmla="*/ 0 h 114"/>
              <a:gd name="T20" fmla="*/ 66 w 76"/>
              <a:gd name="T21" fmla="*/ 15 h 114"/>
              <a:gd name="T22" fmla="*/ 76 w 76"/>
              <a:gd name="T23" fmla="*/ 57 h 114"/>
              <a:gd name="T24" fmla="*/ 66 w 76"/>
              <a:gd name="T25" fmla="*/ 100 h 114"/>
              <a:gd name="T26" fmla="*/ 38 w 76"/>
              <a:gd name="T27" fmla="*/ 114 h 114"/>
              <a:gd name="T28" fmla="*/ 10 w 76"/>
              <a:gd name="T29" fmla="*/ 100 h 114"/>
              <a:gd name="T30" fmla="*/ 0 w 76"/>
              <a:gd name="T31" fmla="*/ 57 h 114"/>
              <a:gd name="T32" fmla="*/ 10 w 76"/>
              <a:gd name="T33" fmla="*/ 15 h 114"/>
              <a:gd name="T34" fmla="*/ 38 w 76"/>
              <a:gd name="T35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6" h="114">
                <a:moveTo>
                  <a:pt x="38" y="12"/>
                </a:moveTo>
                <a:cubicBezTo>
                  <a:pt x="31" y="12"/>
                  <a:pt x="25" y="16"/>
                  <a:pt x="21" y="23"/>
                </a:cubicBezTo>
                <a:cubicBezTo>
                  <a:pt x="17" y="31"/>
                  <a:pt x="15" y="42"/>
                  <a:pt x="15" y="57"/>
                </a:cubicBezTo>
                <a:cubicBezTo>
                  <a:pt x="15" y="72"/>
                  <a:pt x="17" y="84"/>
                  <a:pt x="21" y="91"/>
                </a:cubicBezTo>
                <a:cubicBezTo>
                  <a:pt x="25" y="99"/>
                  <a:pt x="31" y="102"/>
                  <a:pt x="38" y="102"/>
                </a:cubicBezTo>
                <a:cubicBezTo>
                  <a:pt x="46" y="102"/>
                  <a:pt x="52" y="99"/>
                  <a:pt x="56" y="91"/>
                </a:cubicBezTo>
                <a:cubicBezTo>
                  <a:pt x="59" y="84"/>
                  <a:pt x="61" y="72"/>
                  <a:pt x="61" y="57"/>
                </a:cubicBezTo>
                <a:cubicBezTo>
                  <a:pt x="61" y="42"/>
                  <a:pt x="59" y="31"/>
                  <a:pt x="56" y="23"/>
                </a:cubicBezTo>
                <a:cubicBezTo>
                  <a:pt x="52" y="16"/>
                  <a:pt x="46" y="12"/>
                  <a:pt x="38" y="12"/>
                </a:cubicBezTo>
                <a:close/>
                <a:moveTo>
                  <a:pt x="38" y="0"/>
                </a:moveTo>
                <a:cubicBezTo>
                  <a:pt x="51" y="0"/>
                  <a:pt x="60" y="5"/>
                  <a:pt x="66" y="15"/>
                </a:cubicBezTo>
                <a:cubicBezTo>
                  <a:pt x="73" y="25"/>
                  <a:pt x="76" y="39"/>
                  <a:pt x="76" y="57"/>
                </a:cubicBezTo>
                <a:cubicBezTo>
                  <a:pt x="76" y="76"/>
                  <a:pt x="73" y="90"/>
                  <a:pt x="66" y="100"/>
                </a:cubicBezTo>
                <a:cubicBezTo>
                  <a:pt x="60" y="109"/>
                  <a:pt x="51" y="114"/>
                  <a:pt x="38" y="114"/>
                </a:cubicBezTo>
                <a:cubicBezTo>
                  <a:pt x="26" y="114"/>
                  <a:pt x="17" y="109"/>
                  <a:pt x="10" y="100"/>
                </a:cubicBezTo>
                <a:cubicBezTo>
                  <a:pt x="4" y="90"/>
                  <a:pt x="0" y="76"/>
                  <a:pt x="0" y="57"/>
                </a:cubicBezTo>
                <a:cubicBezTo>
                  <a:pt x="0" y="39"/>
                  <a:pt x="4" y="25"/>
                  <a:pt x="10" y="15"/>
                </a:cubicBezTo>
                <a:cubicBezTo>
                  <a:pt x="17" y="5"/>
                  <a:pt x="26" y="0"/>
                  <a:pt x="3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" name="Freeform 177">
            <a:extLst>
              <a:ext uri="{FF2B5EF4-FFF2-40B4-BE49-F238E27FC236}">
                <a16:creationId xmlns:a16="http://schemas.microsoft.com/office/drawing/2014/main" id="{FFBDFD46-4088-4D58-8784-E4380330077C}"/>
              </a:ext>
            </a:extLst>
          </p:cNvPr>
          <p:cNvSpPr>
            <a:spLocks/>
          </p:cNvSpPr>
          <p:nvPr/>
        </p:nvSpPr>
        <p:spPr bwMode="auto">
          <a:xfrm>
            <a:off x="8207752" y="3954967"/>
            <a:ext cx="220931" cy="220931"/>
          </a:xfrm>
          <a:custGeom>
            <a:avLst/>
            <a:gdLst>
              <a:gd name="T0" fmla="*/ 40 w 183"/>
              <a:gd name="T1" fmla="*/ 0 h 183"/>
              <a:gd name="T2" fmla="*/ 142 w 183"/>
              <a:gd name="T3" fmla="*/ 0 h 183"/>
              <a:gd name="T4" fmla="*/ 183 w 183"/>
              <a:gd name="T5" fmla="*/ 40 h 183"/>
              <a:gd name="T6" fmla="*/ 183 w 183"/>
              <a:gd name="T7" fmla="*/ 143 h 183"/>
              <a:gd name="T8" fmla="*/ 142 w 183"/>
              <a:gd name="T9" fmla="*/ 183 h 183"/>
              <a:gd name="T10" fmla="*/ 40 w 183"/>
              <a:gd name="T11" fmla="*/ 183 h 183"/>
              <a:gd name="T12" fmla="*/ 0 w 183"/>
              <a:gd name="T13" fmla="*/ 143 h 183"/>
              <a:gd name="T14" fmla="*/ 0 w 183"/>
              <a:gd name="T15" fmla="*/ 40 h 183"/>
              <a:gd name="T16" fmla="*/ 40 w 183"/>
              <a:gd name="T17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3" h="183">
                <a:moveTo>
                  <a:pt x="40" y="0"/>
                </a:moveTo>
                <a:lnTo>
                  <a:pt x="142" y="0"/>
                </a:lnTo>
                <a:cubicBezTo>
                  <a:pt x="165" y="0"/>
                  <a:pt x="183" y="18"/>
                  <a:pt x="183" y="40"/>
                </a:cubicBezTo>
                <a:lnTo>
                  <a:pt x="183" y="143"/>
                </a:lnTo>
                <a:cubicBezTo>
                  <a:pt x="183" y="165"/>
                  <a:pt x="165" y="183"/>
                  <a:pt x="142" y="183"/>
                </a:cubicBezTo>
                <a:lnTo>
                  <a:pt x="40" y="183"/>
                </a:lnTo>
                <a:cubicBezTo>
                  <a:pt x="18" y="183"/>
                  <a:pt x="0" y="165"/>
                  <a:pt x="0" y="143"/>
                </a:cubicBezTo>
                <a:lnTo>
                  <a:pt x="0" y="40"/>
                </a:lnTo>
                <a:cubicBezTo>
                  <a:pt x="0" y="18"/>
                  <a:pt x="18" y="0"/>
                  <a:pt x="40" y="0"/>
                </a:cubicBezTo>
                <a:close/>
              </a:path>
            </a:pathLst>
          </a:custGeom>
          <a:solidFill>
            <a:srgbClr val="FFE6D5"/>
          </a:solidFill>
          <a:ln w="6350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3" name="Freeform 178">
            <a:extLst>
              <a:ext uri="{FF2B5EF4-FFF2-40B4-BE49-F238E27FC236}">
                <a16:creationId xmlns:a16="http://schemas.microsoft.com/office/drawing/2014/main" id="{94C6C57F-6239-4324-90DF-B51CE2B49F5C}"/>
              </a:ext>
            </a:extLst>
          </p:cNvPr>
          <p:cNvSpPr>
            <a:spLocks/>
          </p:cNvSpPr>
          <p:nvPr/>
        </p:nvSpPr>
        <p:spPr bwMode="auto">
          <a:xfrm>
            <a:off x="8285579" y="3995135"/>
            <a:ext cx="77828" cy="130550"/>
          </a:xfrm>
          <a:custGeom>
            <a:avLst/>
            <a:gdLst>
              <a:gd name="T0" fmla="*/ 2 w 65"/>
              <a:gd name="T1" fmla="*/ 98 h 110"/>
              <a:gd name="T2" fmla="*/ 27 w 65"/>
              <a:gd name="T3" fmla="*/ 98 h 110"/>
              <a:gd name="T4" fmla="*/ 27 w 65"/>
              <a:gd name="T5" fmla="*/ 14 h 110"/>
              <a:gd name="T6" fmla="*/ 0 w 65"/>
              <a:gd name="T7" fmla="*/ 19 h 110"/>
              <a:gd name="T8" fmla="*/ 0 w 65"/>
              <a:gd name="T9" fmla="*/ 6 h 110"/>
              <a:gd name="T10" fmla="*/ 26 w 65"/>
              <a:gd name="T11" fmla="*/ 0 h 110"/>
              <a:gd name="T12" fmla="*/ 41 w 65"/>
              <a:gd name="T13" fmla="*/ 0 h 110"/>
              <a:gd name="T14" fmla="*/ 41 w 65"/>
              <a:gd name="T15" fmla="*/ 98 h 110"/>
              <a:gd name="T16" fmla="*/ 65 w 65"/>
              <a:gd name="T17" fmla="*/ 98 h 110"/>
              <a:gd name="T18" fmla="*/ 65 w 65"/>
              <a:gd name="T19" fmla="*/ 110 h 110"/>
              <a:gd name="T20" fmla="*/ 2 w 65"/>
              <a:gd name="T21" fmla="*/ 110 h 110"/>
              <a:gd name="T22" fmla="*/ 2 w 65"/>
              <a:gd name="T23" fmla="*/ 98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5" h="110">
                <a:moveTo>
                  <a:pt x="2" y="98"/>
                </a:moveTo>
                <a:lnTo>
                  <a:pt x="27" y="98"/>
                </a:lnTo>
                <a:lnTo>
                  <a:pt x="27" y="14"/>
                </a:lnTo>
                <a:lnTo>
                  <a:pt x="0" y="19"/>
                </a:lnTo>
                <a:lnTo>
                  <a:pt x="0" y="6"/>
                </a:lnTo>
                <a:lnTo>
                  <a:pt x="26" y="0"/>
                </a:lnTo>
                <a:lnTo>
                  <a:pt x="41" y="0"/>
                </a:lnTo>
                <a:lnTo>
                  <a:pt x="41" y="98"/>
                </a:lnTo>
                <a:lnTo>
                  <a:pt x="65" y="98"/>
                </a:lnTo>
                <a:lnTo>
                  <a:pt x="65" y="110"/>
                </a:lnTo>
                <a:lnTo>
                  <a:pt x="2" y="110"/>
                </a:lnTo>
                <a:lnTo>
                  <a:pt x="2" y="9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" name="Freeform 179">
            <a:extLst>
              <a:ext uri="{FF2B5EF4-FFF2-40B4-BE49-F238E27FC236}">
                <a16:creationId xmlns:a16="http://schemas.microsoft.com/office/drawing/2014/main" id="{CBB07CCC-C414-45DE-885E-509496A404F3}"/>
              </a:ext>
            </a:extLst>
          </p:cNvPr>
          <p:cNvSpPr>
            <a:spLocks/>
          </p:cNvSpPr>
          <p:nvPr/>
        </p:nvSpPr>
        <p:spPr bwMode="auto">
          <a:xfrm>
            <a:off x="5235227" y="4243683"/>
            <a:ext cx="220931" cy="218420"/>
          </a:xfrm>
          <a:custGeom>
            <a:avLst/>
            <a:gdLst>
              <a:gd name="T0" fmla="*/ 40 w 183"/>
              <a:gd name="T1" fmla="*/ 0 h 183"/>
              <a:gd name="T2" fmla="*/ 143 w 183"/>
              <a:gd name="T3" fmla="*/ 0 h 183"/>
              <a:gd name="T4" fmla="*/ 183 w 183"/>
              <a:gd name="T5" fmla="*/ 40 h 183"/>
              <a:gd name="T6" fmla="*/ 183 w 183"/>
              <a:gd name="T7" fmla="*/ 143 h 183"/>
              <a:gd name="T8" fmla="*/ 143 w 183"/>
              <a:gd name="T9" fmla="*/ 183 h 183"/>
              <a:gd name="T10" fmla="*/ 40 w 183"/>
              <a:gd name="T11" fmla="*/ 183 h 183"/>
              <a:gd name="T12" fmla="*/ 0 w 183"/>
              <a:gd name="T13" fmla="*/ 143 h 183"/>
              <a:gd name="T14" fmla="*/ 0 w 183"/>
              <a:gd name="T15" fmla="*/ 40 h 183"/>
              <a:gd name="T16" fmla="*/ 40 w 183"/>
              <a:gd name="T17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3" h="183">
                <a:moveTo>
                  <a:pt x="40" y="0"/>
                </a:moveTo>
                <a:lnTo>
                  <a:pt x="143" y="0"/>
                </a:lnTo>
                <a:cubicBezTo>
                  <a:pt x="165" y="0"/>
                  <a:pt x="183" y="18"/>
                  <a:pt x="183" y="40"/>
                </a:cubicBezTo>
                <a:lnTo>
                  <a:pt x="183" y="143"/>
                </a:lnTo>
                <a:cubicBezTo>
                  <a:pt x="183" y="165"/>
                  <a:pt x="165" y="183"/>
                  <a:pt x="143" y="183"/>
                </a:cubicBezTo>
                <a:lnTo>
                  <a:pt x="40" y="183"/>
                </a:lnTo>
                <a:cubicBezTo>
                  <a:pt x="18" y="183"/>
                  <a:pt x="0" y="165"/>
                  <a:pt x="0" y="143"/>
                </a:cubicBezTo>
                <a:lnTo>
                  <a:pt x="0" y="40"/>
                </a:lnTo>
                <a:cubicBezTo>
                  <a:pt x="0" y="18"/>
                  <a:pt x="18" y="0"/>
                  <a:pt x="40" y="0"/>
                </a:cubicBezTo>
                <a:close/>
              </a:path>
            </a:pathLst>
          </a:custGeom>
          <a:solidFill>
            <a:srgbClr val="FFE6D5"/>
          </a:solidFill>
          <a:ln w="6350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" name="Freeform 180">
            <a:extLst>
              <a:ext uri="{FF2B5EF4-FFF2-40B4-BE49-F238E27FC236}">
                <a16:creationId xmlns:a16="http://schemas.microsoft.com/office/drawing/2014/main" id="{09B34CAE-E2D7-4729-99F6-FE31A4339C22}"/>
              </a:ext>
            </a:extLst>
          </p:cNvPr>
          <p:cNvSpPr>
            <a:spLocks noEditPoints="1"/>
          </p:cNvSpPr>
          <p:nvPr/>
        </p:nvSpPr>
        <p:spPr bwMode="auto">
          <a:xfrm>
            <a:off x="5305523" y="4278831"/>
            <a:ext cx="90381" cy="138082"/>
          </a:xfrm>
          <a:custGeom>
            <a:avLst/>
            <a:gdLst>
              <a:gd name="T0" fmla="*/ 38 w 76"/>
              <a:gd name="T1" fmla="*/ 12 h 114"/>
              <a:gd name="T2" fmla="*/ 21 w 76"/>
              <a:gd name="T3" fmla="*/ 23 h 114"/>
              <a:gd name="T4" fmla="*/ 15 w 76"/>
              <a:gd name="T5" fmla="*/ 57 h 114"/>
              <a:gd name="T6" fmla="*/ 21 w 76"/>
              <a:gd name="T7" fmla="*/ 91 h 114"/>
              <a:gd name="T8" fmla="*/ 38 w 76"/>
              <a:gd name="T9" fmla="*/ 102 h 114"/>
              <a:gd name="T10" fmla="*/ 55 w 76"/>
              <a:gd name="T11" fmla="*/ 91 h 114"/>
              <a:gd name="T12" fmla="*/ 61 w 76"/>
              <a:gd name="T13" fmla="*/ 57 h 114"/>
              <a:gd name="T14" fmla="*/ 55 w 76"/>
              <a:gd name="T15" fmla="*/ 23 h 114"/>
              <a:gd name="T16" fmla="*/ 38 w 76"/>
              <a:gd name="T17" fmla="*/ 12 h 114"/>
              <a:gd name="T18" fmla="*/ 38 w 76"/>
              <a:gd name="T19" fmla="*/ 0 h 114"/>
              <a:gd name="T20" fmla="*/ 66 w 76"/>
              <a:gd name="T21" fmla="*/ 15 h 114"/>
              <a:gd name="T22" fmla="*/ 76 w 76"/>
              <a:gd name="T23" fmla="*/ 57 h 114"/>
              <a:gd name="T24" fmla="*/ 66 w 76"/>
              <a:gd name="T25" fmla="*/ 100 h 114"/>
              <a:gd name="T26" fmla="*/ 38 w 76"/>
              <a:gd name="T27" fmla="*/ 114 h 114"/>
              <a:gd name="T28" fmla="*/ 10 w 76"/>
              <a:gd name="T29" fmla="*/ 100 h 114"/>
              <a:gd name="T30" fmla="*/ 0 w 76"/>
              <a:gd name="T31" fmla="*/ 57 h 114"/>
              <a:gd name="T32" fmla="*/ 10 w 76"/>
              <a:gd name="T33" fmla="*/ 15 h 114"/>
              <a:gd name="T34" fmla="*/ 38 w 76"/>
              <a:gd name="T35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6" h="114">
                <a:moveTo>
                  <a:pt x="38" y="12"/>
                </a:moveTo>
                <a:cubicBezTo>
                  <a:pt x="30" y="12"/>
                  <a:pt x="25" y="16"/>
                  <a:pt x="21" y="23"/>
                </a:cubicBezTo>
                <a:cubicBezTo>
                  <a:pt x="17" y="31"/>
                  <a:pt x="15" y="42"/>
                  <a:pt x="15" y="57"/>
                </a:cubicBezTo>
                <a:cubicBezTo>
                  <a:pt x="15" y="72"/>
                  <a:pt x="17" y="84"/>
                  <a:pt x="21" y="91"/>
                </a:cubicBezTo>
                <a:cubicBezTo>
                  <a:pt x="25" y="99"/>
                  <a:pt x="30" y="102"/>
                  <a:pt x="38" y="102"/>
                </a:cubicBezTo>
                <a:cubicBezTo>
                  <a:pt x="46" y="102"/>
                  <a:pt x="51" y="99"/>
                  <a:pt x="55" y="91"/>
                </a:cubicBezTo>
                <a:cubicBezTo>
                  <a:pt x="59" y="84"/>
                  <a:pt x="61" y="72"/>
                  <a:pt x="61" y="57"/>
                </a:cubicBezTo>
                <a:cubicBezTo>
                  <a:pt x="61" y="42"/>
                  <a:pt x="59" y="31"/>
                  <a:pt x="55" y="23"/>
                </a:cubicBezTo>
                <a:cubicBezTo>
                  <a:pt x="51" y="16"/>
                  <a:pt x="46" y="12"/>
                  <a:pt x="38" y="12"/>
                </a:cubicBezTo>
                <a:close/>
                <a:moveTo>
                  <a:pt x="38" y="0"/>
                </a:moveTo>
                <a:cubicBezTo>
                  <a:pt x="50" y="0"/>
                  <a:pt x="60" y="5"/>
                  <a:pt x="66" y="15"/>
                </a:cubicBezTo>
                <a:cubicBezTo>
                  <a:pt x="73" y="24"/>
                  <a:pt x="76" y="39"/>
                  <a:pt x="76" y="57"/>
                </a:cubicBezTo>
                <a:cubicBezTo>
                  <a:pt x="76" y="76"/>
                  <a:pt x="73" y="90"/>
                  <a:pt x="66" y="100"/>
                </a:cubicBezTo>
                <a:cubicBezTo>
                  <a:pt x="60" y="109"/>
                  <a:pt x="50" y="114"/>
                  <a:pt x="38" y="114"/>
                </a:cubicBezTo>
                <a:cubicBezTo>
                  <a:pt x="26" y="114"/>
                  <a:pt x="16" y="109"/>
                  <a:pt x="10" y="100"/>
                </a:cubicBezTo>
                <a:cubicBezTo>
                  <a:pt x="3" y="90"/>
                  <a:pt x="0" y="76"/>
                  <a:pt x="0" y="57"/>
                </a:cubicBezTo>
                <a:cubicBezTo>
                  <a:pt x="0" y="39"/>
                  <a:pt x="3" y="24"/>
                  <a:pt x="10" y="15"/>
                </a:cubicBezTo>
                <a:cubicBezTo>
                  <a:pt x="16" y="5"/>
                  <a:pt x="26" y="0"/>
                  <a:pt x="3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6" name="Freeform 181">
            <a:extLst>
              <a:ext uri="{FF2B5EF4-FFF2-40B4-BE49-F238E27FC236}">
                <a16:creationId xmlns:a16="http://schemas.microsoft.com/office/drawing/2014/main" id="{A797AFE7-D2BE-4F7A-8C22-4F858ED45CC7}"/>
              </a:ext>
            </a:extLst>
          </p:cNvPr>
          <p:cNvSpPr>
            <a:spLocks/>
          </p:cNvSpPr>
          <p:nvPr/>
        </p:nvSpPr>
        <p:spPr bwMode="auto">
          <a:xfrm>
            <a:off x="6804339" y="4246193"/>
            <a:ext cx="220931" cy="218420"/>
          </a:xfrm>
          <a:custGeom>
            <a:avLst/>
            <a:gdLst>
              <a:gd name="T0" fmla="*/ 40 w 183"/>
              <a:gd name="T1" fmla="*/ 0 h 183"/>
              <a:gd name="T2" fmla="*/ 142 w 183"/>
              <a:gd name="T3" fmla="*/ 0 h 183"/>
              <a:gd name="T4" fmla="*/ 183 w 183"/>
              <a:gd name="T5" fmla="*/ 40 h 183"/>
              <a:gd name="T6" fmla="*/ 183 w 183"/>
              <a:gd name="T7" fmla="*/ 143 h 183"/>
              <a:gd name="T8" fmla="*/ 142 w 183"/>
              <a:gd name="T9" fmla="*/ 183 h 183"/>
              <a:gd name="T10" fmla="*/ 40 w 183"/>
              <a:gd name="T11" fmla="*/ 183 h 183"/>
              <a:gd name="T12" fmla="*/ 0 w 183"/>
              <a:gd name="T13" fmla="*/ 143 h 183"/>
              <a:gd name="T14" fmla="*/ 0 w 183"/>
              <a:gd name="T15" fmla="*/ 40 h 183"/>
              <a:gd name="T16" fmla="*/ 40 w 183"/>
              <a:gd name="T17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3" h="183">
                <a:moveTo>
                  <a:pt x="40" y="0"/>
                </a:moveTo>
                <a:lnTo>
                  <a:pt x="142" y="0"/>
                </a:lnTo>
                <a:cubicBezTo>
                  <a:pt x="165" y="0"/>
                  <a:pt x="183" y="18"/>
                  <a:pt x="183" y="40"/>
                </a:cubicBezTo>
                <a:lnTo>
                  <a:pt x="183" y="143"/>
                </a:lnTo>
                <a:cubicBezTo>
                  <a:pt x="183" y="165"/>
                  <a:pt x="165" y="183"/>
                  <a:pt x="142" y="183"/>
                </a:cubicBezTo>
                <a:lnTo>
                  <a:pt x="40" y="183"/>
                </a:lnTo>
                <a:cubicBezTo>
                  <a:pt x="17" y="183"/>
                  <a:pt x="0" y="165"/>
                  <a:pt x="0" y="143"/>
                </a:cubicBezTo>
                <a:lnTo>
                  <a:pt x="0" y="40"/>
                </a:lnTo>
                <a:cubicBezTo>
                  <a:pt x="0" y="18"/>
                  <a:pt x="17" y="0"/>
                  <a:pt x="40" y="0"/>
                </a:cubicBezTo>
                <a:close/>
              </a:path>
            </a:pathLst>
          </a:custGeom>
          <a:solidFill>
            <a:srgbClr val="FFE6D5"/>
          </a:solidFill>
          <a:ln w="6350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7" name="Freeform 182">
            <a:extLst>
              <a:ext uri="{FF2B5EF4-FFF2-40B4-BE49-F238E27FC236}">
                <a16:creationId xmlns:a16="http://schemas.microsoft.com/office/drawing/2014/main" id="{CFD1B85D-970B-49BF-9F00-3B56271ECBCB}"/>
              </a:ext>
            </a:extLst>
          </p:cNvPr>
          <p:cNvSpPr>
            <a:spLocks noEditPoints="1"/>
          </p:cNvSpPr>
          <p:nvPr/>
        </p:nvSpPr>
        <p:spPr bwMode="auto">
          <a:xfrm>
            <a:off x="6874635" y="4281341"/>
            <a:ext cx="90381" cy="138082"/>
          </a:xfrm>
          <a:custGeom>
            <a:avLst/>
            <a:gdLst>
              <a:gd name="T0" fmla="*/ 38 w 76"/>
              <a:gd name="T1" fmla="*/ 12 h 114"/>
              <a:gd name="T2" fmla="*/ 21 w 76"/>
              <a:gd name="T3" fmla="*/ 23 h 114"/>
              <a:gd name="T4" fmla="*/ 15 w 76"/>
              <a:gd name="T5" fmla="*/ 57 h 114"/>
              <a:gd name="T6" fmla="*/ 21 w 76"/>
              <a:gd name="T7" fmla="*/ 91 h 114"/>
              <a:gd name="T8" fmla="*/ 38 w 76"/>
              <a:gd name="T9" fmla="*/ 103 h 114"/>
              <a:gd name="T10" fmla="*/ 56 w 76"/>
              <a:gd name="T11" fmla="*/ 91 h 114"/>
              <a:gd name="T12" fmla="*/ 61 w 76"/>
              <a:gd name="T13" fmla="*/ 57 h 114"/>
              <a:gd name="T14" fmla="*/ 56 w 76"/>
              <a:gd name="T15" fmla="*/ 23 h 114"/>
              <a:gd name="T16" fmla="*/ 38 w 76"/>
              <a:gd name="T17" fmla="*/ 12 h 114"/>
              <a:gd name="T18" fmla="*/ 38 w 76"/>
              <a:gd name="T19" fmla="*/ 0 h 114"/>
              <a:gd name="T20" fmla="*/ 66 w 76"/>
              <a:gd name="T21" fmla="*/ 15 h 114"/>
              <a:gd name="T22" fmla="*/ 76 w 76"/>
              <a:gd name="T23" fmla="*/ 57 h 114"/>
              <a:gd name="T24" fmla="*/ 66 w 76"/>
              <a:gd name="T25" fmla="*/ 100 h 114"/>
              <a:gd name="T26" fmla="*/ 38 w 76"/>
              <a:gd name="T27" fmla="*/ 114 h 114"/>
              <a:gd name="T28" fmla="*/ 10 w 76"/>
              <a:gd name="T29" fmla="*/ 100 h 114"/>
              <a:gd name="T30" fmla="*/ 0 w 76"/>
              <a:gd name="T31" fmla="*/ 57 h 114"/>
              <a:gd name="T32" fmla="*/ 10 w 76"/>
              <a:gd name="T33" fmla="*/ 15 h 114"/>
              <a:gd name="T34" fmla="*/ 38 w 76"/>
              <a:gd name="T35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6" h="114">
                <a:moveTo>
                  <a:pt x="38" y="12"/>
                </a:moveTo>
                <a:cubicBezTo>
                  <a:pt x="31" y="12"/>
                  <a:pt x="25" y="16"/>
                  <a:pt x="21" y="23"/>
                </a:cubicBezTo>
                <a:cubicBezTo>
                  <a:pt x="17" y="31"/>
                  <a:pt x="15" y="42"/>
                  <a:pt x="15" y="57"/>
                </a:cubicBezTo>
                <a:cubicBezTo>
                  <a:pt x="15" y="72"/>
                  <a:pt x="17" y="84"/>
                  <a:pt x="21" y="91"/>
                </a:cubicBezTo>
                <a:cubicBezTo>
                  <a:pt x="25" y="99"/>
                  <a:pt x="31" y="103"/>
                  <a:pt x="38" y="103"/>
                </a:cubicBezTo>
                <a:cubicBezTo>
                  <a:pt x="46" y="103"/>
                  <a:pt x="52" y="99"/>
                  <a:pt x="56" y="91"/>
                </a:cubicBezTo>
                <a:cubicBezTo>
                  <a:pt x="59" y="84"/>
                  <a:pt x="61" y="72"/>
                  <a:pt x="61" y="57"/>
                </a:cubicBezTo>
                <a:cubicBezTo>
                  <a:pt x="61" y="42"/>
                  <a:pt x="59" y="31"/>
                  <a:pt x="56" y="23"/>
                </a:cubicBezTo>
                <a:cubicBezTo>
                  <a:pt x="52" y="16"/>
                  <a:pt x="46" y="12"/>
                  <a:pt x="38" y="12"/>
                </a:cubicBezTo>
                <a:close/>
                <a:moveTo>
                  <a:pt x="38" y="0"/>
                </a:moveTo>
                <a:cubicBezTo>
                  <a:pt x="51" y="0"/>
                  <a:pt x="60" y="5"/>
                  <a:pt x="66" y="15"/>
                </a:cubicBezTo>
                <a:cubicBezTo>
                  <a:pt x="73" y="25"/>
                  <a:pt x="76" y="39"/>
                  <a:pt x="76" y="57"/>
                </a:cubicBezTo>
                <a:cubicBezTo>
                  <a:pt x="76" y="76"/>
                  <a:pt x="73" y="90"/>
                  <a:pt x="66" y="100"/>
                </a:cubicBezTo>
                <a:cubicBezTo>
                  <a:pt x="60" y="109"/>
                  <a:pt x="51" y="114"/>
                  <a:pt x="38" y="114"/>
                </a:cubicBezTo>
                <a:cubicBezTo>
                  <a:pt x="26" y="114"/>
                  <a:pt x="17" y="109"/>
                  <a:pt x="10" y="100"/>
                </a:cubicBezTo>
                <a:cubicBezTo>
                  <a:pt x="4" y="90"/>
                  <a:pt x="0" y="76"/>
                  <a:pt x="0" y="57"/>
                </a:cubicBezTo>
                <a:cubicBezTo>
                  <a:pt x="0" y="39"/>
                  <a:pt x="4" y="25"/>
                  <a:pt x="10" y="15"/>
                </a:cubicBezTo>
                <a:cubicBezTo>
                  <a:pt x="17" y="5"/>
                  <a:pt x="26" y="0"/>
                  <a:pt x="3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8" name="Freeform 183">
            <a:extLst>
              <a:ext uri="{FF2B5EF4-FFF2-40B4-BE49-F238E27FC236}">
                <a16:creationId xmlns:a16="http://schemas.microsoft.com/office/drawing/2014/main" id="{270BF339-0891-46ED-8279-4B677B8F0354}"/>
              </a:ext>
            </a:extLst>
          </p:cNvPr>
          <p:cNvSpPr>
            <a:spLocks/>
          </p:cNvSpPr>
          <p:nvPr/>
        </p:nvSpPr>
        <p:spPr bwMode="auto">
          <a:xfrm>
            <a:off x="8207752" y="4246193"/>
            <a:ext cx="220931" cy="218420"/>
          </a:xfrm>
          <a:custGeom>
            <a:avLst/>
            <a:gdLst>
              <a:gd name="T0" fmla="*/ 40 w 183"/>
              <a:gd name="T1" fmla="*/ 0 h 183"/>
              <a:gd name="T2" fmla="*/ 142 w 183"/>
              <a:gd name="T3" fmla="*/ 0 h 183"/>
              <a:gd name="T4" fmla="*/ 183 w 183"/>
              <a:gd name="T5" fmla="*/ 40 h 183"/>
              <a:gd name="T6" fmla="*/ 183 w 183"/>
              <a:gd name="T7" fmla="*/ 143 h 183"/>
              <a:gd name="T8" fmla="*/ 142 w 183"/>
              <a:gd name="T9" fmla="*/ 183 h 183"/>
              <a:gd name="T10" fmla="*/ 40 w 183"/>
              <a:gd name="T11" fmla="*/ 183 h 183"/>
              <a:gd name="T12" fmla="*/ 0 w 183"/>
              <a:gd name="T13" fmla="*/ 143 h 183"/>
              <a:gd name="T14" fmla="*/ 0 w 183"/>
              <a:gd name="T15" fmla="*/ 40 h 183"/>
              <a:gd name="T16" fmla="*/ 40 w 183"/>
              <a:gd name="T17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3" h="183">
                <a:moveTo>
                  <a:pt x="40" y="0"/>
                </a:moveTo>
                <a:lnTo>
                  <a:pt x="142" y="0"/>
                </a:lnTo>
                <a:cubicBezTo>
                  <a:pt x="165" y="0"/>
                  <a:pt x="183" y="18"/>
                  <a:pt x="183" y="40"/>
                </a:cubicBezTo>
                <a:lnTo>
                  <a:pt x="183" y="143"/>
                </a:lnTo>
                <a:cubicBezTo>
                  <a:pt x="183" y="165"/>
                  <a:pt x="165" y="183"/>
                  <a:pt x="142" y="183"/>
                </a:cubicBezTo>
                <a:lnTo>
                  <a:pt x="40" y="183"/>
                </a:lnTo>
                <a:cubicBezTo>
                  <a:pt x="18" y="183"/>
                  <a:pt x="0" y="165"/>
                  <a:pt x="0" y="143"/>
                </a:cubicBezTo>
                <a:lnTo>
                  <a:pt x="0" y="40"/>
                </a:lnTo>
                <a:cubicBezTo>
                  <a:pt x="0" y="18"/>
                  <a:pt x="18" y="0"/>
                  <a:pt x="40" y="0"/>
                </a:cubicBezTo>
                <a:close/>
              </a:path>
            </a:pathLst>
          </a:custGeom>
          <a:solidFill>
            <a:srgbClr val="FFE6D5"/>
          </a:solidFill>
          <a:ln w="6350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9" name="Freeform 184">
            <a:extLst>
              <a:ext uri="{FF2B5EF4-FFF2-40B4-BE49-F238E27FC236}">
                <a16:creationId xmlns:a16="http://schemas.microsoft.com/office/drawing/2014/main" id="{3801EFCD-9823-4CD1-B971-705F0A9C8459}"/>
              </a:ext>
            </a:extLst>
          </p:cNvPr>
          <p:cNvSpPr>
            <a:spLocks/>
          </p:cNvSpPr>
          <p:nvPr/>
        </p:nvSpPr>
        <p:spPr bwMode="auto">
          <a:xfrm>
            <a:off x="8285579" y="4283853"/>
            <a:ext cx="77828" cy="133061"/>
          </a:xfrm>
          <a:custGeom>
            <a:avLst/>
            <a:gdLst>
              <a:gd name="T0" fmla="*/ 2 w 65"/>
              <a:gd name="T1" fmla="*/ 98 h 110"/>
              <a:gd name="T2" fmla="*/ 27 w 65"/>
              <a:gd name="T3" fmla="*/ 98 h 110"/>
              <a:gd name="T4" fmla="*/ 27 w 65"/>
              <a:gd name="T5" fmla="*/ 14 h 110"/>
              <a:gd name="T6" fmla="*/ 0 w 65"/>
              <a:gd name="T7" fmla="*/ 19 h 110"/>
              <a:gd name="T8" fmla="*/ 0 w 65"/>
              <a:gd name="T9" fmla="*/ 6 h 110"/>
              <a:gd name="T10" fmla="*/ 26 w 65"/>
              <a:gd name="T11" fmla="*/ 0 h 110"/>
              <a:gd name="T12" fmla="*/ 41 w 65"/>
              <a:gd name="T13" fmla="*/ 0 h 110"/>
              <a:gd name="T14" fmla="*/ 41 w 65"/>
              <a:gd name="T15" fmla="*/ 98 h 110"/>
              <a:gd name="T16" fmla="*/ 65 w 65"/>
              <a:gd name="T17" fmla="*/ 98 h 110"/>
              <a:gd name="T18" fmla="*/ 65 w 65"/>
              <a:gd name="T19" fmla="*/ 110 h 110"/>
              <a:gd name="T20" fmla="*/ 2 w 65"/>
              <a:gd name="T21" fmla="*/ 110 h 110"/>
              <a:gd name="T22" fmla="*/ 2 w 65"/>
              <a:gd name="T23" fmla="*/ 98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5" h="110">
                <a:moveTo>
                  <a:pt x="2" y="98"/>
                </a:moveTo>
                <a:lnTo>
                  <a:pt x="27" y="98"/>
                </a:lnTo>
                <a:lnTo>
                  <a:pt x="27" y="14"/>
                </a:lnTo>
                <a:lnTo>
                  <a:pt x="0" y="19"/>
                </a:lnTo>
                <a:lnTo>
                  <a:pt x="0" y="6"/>
                </a:lnTo>
                <a:lnTo>
                  <a:pt x="26" y="0"/>
                </a:lnTo>
                <a:lnTo>
                  <a:pt x="41" y="0"/>
                </a:lnTo>
                <a:lnTo>
                  <a:pt x="41" y="98"/>
                </a:lnTo>
                <a:lnTo>
                  <a:pt x="65" y="98"/>
                </a:lnTo>
                <a:lnTo>
                  <a:pt x="65" y="110"/>
                </a:lnTo>
                <a:lnTo>
                  <a:pt x="2" y="110"/>
                </a:lnTo>
                <a:lnTo>
                  <a:pt x="2" y="9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0" name="Freeform 185">
            <a:extLst>
              <a:ext uri="{FF2B5EF4-FFF2-40B4-BE49-F238E27FC236}">
                <a16:creationId xmlns:a16="http://schemas.microsoft.com/office/drawing/2014/main" id="{F1B30BFF-0653-46A5-951D-6A4D00F18FED}"/>
              </a:ext>
            </a:extLst>
          </p:cNvPr>
          <p:cNvSpPr>
            <a:spLocks/>
          </p:cNvSpPr>
          <p:nvPr/>
        </p:nvSpPr>
        <p:spPr bwMode="auto">
          <a:xfrm>
            <a:off x="8983521" y="2584191"/>
            <a:ext cx="90381" cy="123018"/>
          </a:xfrm>
          <a:custGeom>
            <a:avLst/>
            <a:gdLst>
              <a:gd name="T0" fmla="*/ 68 w 75"/>
              <a:gd name="T1" fmla="*/ 5 h 102"/>
              <a:gd name="T2" fmla="*/ 68 w 75"/>
              <a:gd name="T3" fmla="*/ 18 h 102"/>
              <a:gd name="T4" fmla="*/ 53 w 75"/>
              <a:gd name="T5" fmla="*/ 13 h 102"/>
              <a:gd name="T6" fmla="*/ 39 w 75"/>
              <a:gd name="T7" fmla="*/ 11 h 102"/>
              <a:gd name="T8" fmla="*/ 21 w 75"/>
              <a:gd name="T9" fmla="*/ 15 h 102"/>
              <a:gd name="T10" fmla="*/ 15 w 75"/>
              <a:gd name="T11" fmla="*/ 27 h 102"/>
              <a:gd name="T12" fmla="*/ 19 w 75"/>
              <a:gd name="T13" fmla="*/ 37 h 102"/>
              <a:gd name="T14" fmla="*/ 35 w 75"/>
              <a:gd name="T15" fmla="*/ 42 h 102"/>
              <a:gd name="T16" fmla="*/ 43 w 75"/>
              <a:gd name="T17" fmla="*/ 44 h 102"/>
              <a:gd name="T18" fmla="*/ 67 w 75"/>
              <a:gd name="T19" fmla="*/ 54 h 102"/>
              <a:gd name="T20" fmla="*/ 75 w 75"/>
              <a:gd name="T21" fmla="*/ 73 h 102"/>
              <a:gd name="T22" fmla="*/ 64 w 75"/>
              <a:gd name="T23" fmla="*/ 95 h 102"/>
              <a:gd name="T24" fmla="*/ 34 w 75"/>
              <a:gd name="T25" fmla="*/ 102 h 102"/>
              <a:gd name="T26" fmla="*/ 18 w 75"/>
              <a:gd name="T27" fmla="*/ 101 h 102"/>
              <a:gd name="T28" fmla="*/ 1 w 75"/>
              <a:gd name="T29" fmla="*/ 96 h 102"/>
              <a:gd name="T30" fmla="*/ 1 w 75"/>
              <a:gd name="T31" fmla="*/ 82 h 102"/>
              <a:gd name="T32" fmla="*/ 18 w 75"/>
              <a:gd name="T33" fmla="*/ 89 h 102"/>
              <a:gd name="T34" fmla="*/ 34 w 75"/>
              <a:gd name="T35" fmla="*/ 91 h 102"/>
              <a:gd name="T36" fmla="*/ 53 w 75"/>
              <a:gd name="T37" fmla="*/ 87 h 102"/>
              <a:gd name="T38" fmla="*/ 60 w 75"/>
              <a:gd name="T39" fmla="*/ 74 h 102"/>
              <a:gd name="T40" fmla="*/ 55 w 75"/>
              <a:gd name="T41" fmla="*/ 63 h 102"/>
              <a:gd name="T42" fmla="*/ 39 w 75"/>
              <a:gd name="T43" fmla="*/ 57 h 102"/>
              <a:gd name="T44" fmla="*/ 31 w 75"/>
              <a:gd name="T45" fmla="*/ 55 h 102"/>
              <a:gd name="T46" fmla="*/ 7 w 75"/>
              <a:gd name="T47" fmla="*/ 46 h 102"/>
              <a:gd name="T48" fmla="*/ 0 w 75"/>
              <a:gd name="T49" fmla="*/ 28 h 102"/>
              <a:gd name="T50" fmla="*/ 10 w 75"/>
              <a:gd name="T51" fmla="*/ 7 h 102"/>
              <a:gd name="T52" fmla="*/ 37 w 75"/>
              <a:gd name="T53" fmla="*/ 0 h 102"/>
              <a:gd name="T54" fmla="*/ 52 w 75"/>
              <a:gd name="T55" fmla="*/ 1 h 102"/>
              <a:gd name="T56" fmla="*/ 68 w 75"/>
              <a:gd name="T57" fmla="*/ 5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5" h="102">
                <a:moveTo>
                  <a:pt x="68" y="5"/>
                </a:moveTo>
                <a:lnTo>
                  <a:pt x="68" y="18"/>
                </a:lnTo>
                <a:cubicBezTo>
                  <a:pt x="63" y="16"/>
                  <a:pt x="58" y="14"/>
                  <a:pt x="53" y="13"/>
                </a:cubicBezTo>
                <a:cubicBezTo>
                  <a:pt x="48" y="11"/>
                  <a:pt x="43" y="11"/>
                  <a:pt x="39" y="11"/>
                </a:cubicBezTo>
                <a:cubicBezTo>
                  <a:pt x="31" y="11"/>
                  <a:pt x="25" y="12"/>
                  <a:pt x="21" y="15"/>
                </a:cubicBezTo>
                <a:cubicBezTo>
                  <a:pt x="17" y="18"/>
                  <a:pt x="15" y="22"/>
                  <a:pt x="15" y="27"/>
                </a:cubicBezTo>
                <a:cubicBezTo>
                  <a:pt x="15" y="31"/>
                  <a:pt x="16" y="35"/>
                  <a:pt x="19" y="37"/>
                </a:cubicBezTo>
                <a:cubicBezTo>
                  <a:pt x="22" y="39"/>
                  <a:pt x="27" y="41"/>
                  <a:pt x="35" y="42"/>
                </a:cubicBezTo>
                <a:lnTo>
                  <a:pt x="43" y="44"/>
                </a:lnTo>
                <a:cubicBezTo>
                  <a:pt x="54" y="46"/>
                  <a:pt x="62" y="49"/>
                  <a:pt x="67" y="54"/>
                </a:cubicBezTo>
                <a:cubicBezTo>
                  <a:pt x="72" y="59"/>
                  <a:pt x="75" y="65"/>
                  <a:pt x="75" y="73"/>
                </a:cubicBezTo>
                <a:cubicBezTo>
                  <a:pt x="75" y="83"/>
                  <a:pt x="71" y="90"/>
                  <a:pt x="64" y="95"/>
                </a:cubicBezTo>
                <a:cubicBezTo>
                  <a:pt x="57" y="100"/>
                  <a:pt x="47" y="102"/>
                  <a:pt x="34" y="102"/>
                </a:cubicBezTo>
                <a:cubicBezTo>
                  <a:pt x="29" y="102"/>
                  <a:pt x="24" y="102"/>
                  <a:pt x="18" y="101"/>
                </a:cubicBezTo>
                <a:cubicBezTo>
                  <a:pt x="13" y="99"/>
                  <a:pt x="7" y="98"/>
                  <a:pt x="1" y="96"/>
                </a:cubicBezTo>
                <a:lnTo>
                  <a:pt x="1" y="82"/>
                </a:lnTo>
                <a:cubicBezTo>
                  <a:pt x="6" y="85"/>
                  <a:pt x="12" y="87"/>
                  <a:pt x="18" y="89"/>
                </a:cubicBezTo>
                <a:cubicBezTo>
                  <a:pt x="23" y="91"/>
                  <a:pt x="29" y="91"/>
                  <a:pt x="34" y="91"/>
                </a:cubicBezTo>
                <a:cubicBezTo>
                  <a:pt x="42" y="91"/>
                  <a:pt x="49" y="90"/>
                  <a:pt x="53" y="87"/>
                </a:cubicBezTo>
                <a:cubicBezTo>
                  <a:pt x="57" y="84"/>
                  <a:pt x="60" y="80"/>
                  <a:pt x="60" y="74"/>
                </a:cubicBezTo>
                <a:cubicBezTo>
                  <a:pt x="60" y="69"/>
                  <a:pt x="58" y="65"/>
                  <a:pt x="55" y="63"/>
                </a:cubicBezTo>
                <a:cubicBezTo>
                  <a:pt x="52" y="60"/>
                  <a:pt x="46" y="58"/>
                  <a:pt x="39" y="57"/>
                </a:cubicBezTo>
                <a:lnTo>
                  <a:pt x="31" y="55"/>
                </a:lnTo>
                <a:cubicBezTo>
                  <a:pt x="20" y="53"/>
                  <a:pt x="12" y="50"/>
                  <a:pt x="7" y="46"/>
                </a:cubicBezTo>
                <a:cubicBezTo>
                  <a:pt x="3" y="41"/>
                  <a:pt x="0" y="36"/>
                  <a:pt x="0" y="28"/>
                </a:cubicBezTo>
                <a:cubicBezTo>
                  <a:pt x="0" y="19"/>
                  <a:pt x="4" y="12"/>
                  <a:pt x="10" y="7"/>
                </a:cubicBezTo>
                <a:cubicBezTo>
                  <a:pt x="17" y="2"/>
                  <a:pt x="26" y="0"/>
                  <a:pt x="37" y="0"/>
                </a:cubicBezTo>
                <a:cubicBezTo>
                  <a:pt x="42" y="0"/>
                  <a:pt x="47" y="0"/>
                  <a:pt x="52" y="1"/>
                </a:cubicBezTo>
                <a:cubicBezTo>
                  <a:pt x="58" y="2"/>
                  <a:pt x="63" y="3"/>
                  <a:pt x="68" y="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1" name="Freeform 186">
            <a:extLst>
              <a:ext uri="{FF2B5EF4-FFF2-40B4-BE49-F238E27FC236}">
                <a16:creationId xmlns:a16="http://schemas.microsoft.com/office/drawing/2014/main" id="{9CD514A5-ADA4-4A13-91FA-2550D11C791A}"/>
              </a:ext>
            </a:extLst>
          </p:cNvPr>
          <p:cNvSpPr>
            <a:spLocks/>
          </p:cNvSpPr>
          <p:nvPr/>
        </p:nvSpPr>
        <p:spPr bwMode="auto">
          <a:xfrm>
            <a:off x="9086454" y="2589213"/>
            <a:ext cx="60254" cy="115487"/>
          </a:xfrm>
          <a:custGeom>
            <a:avLst/>
            <a:gdLst>
              <a:gd name="T0" fmla="*/ 22 w 49"/>
              <a:gd name="T1" fmla="*/ 0 h 95"/>
              <a:gd name="T2" fmla="*/ 22 w 49"/>
              <a:gd name="T3" fmla="*/ 21 h 95"/>
              <a:gd name="T4" fmla="*/ 49 w 49"/>
              <a:gd name="T5" fmla="*/ 21 h 95"/>
              <a:gd name="T6" fmla="*/ 49 w 49"/>
              <a:gd name="T7" fmla="*/ 31 h 95"/>
              <a:gd name="T8" fmla="*/ 22 w 49"/>
              <a:gd name="T9" fmla="*/ 31 h 95"/>
              <a:gd name="T10" fmla="*/ 22 w 49"/>
              <a:gd name="T11" fmla="*/ 71 h 95"/>
              <a:gd name="T12" fmla="*/ 25 w 49"/>
              <a:gd name="T13" fmla="*/ 82 h 95"/>
              <a:gd name="T14" fmla="*/ 36 w 49"/>
              <a:gd name="T15" fmla="*/ 85 h 95"/>
              <a:gd name="T16" fmla="*/ 49 w 49"/>
              <a:gd name="T17" fmla="*/ 85 h 95"/>
              <a:gd name="T18" fmla="*/ 49 w 49"/>
              <a:gd name="T19" fmla="*/ 95 h 95"/>
              <a:gd name="T20" fmla="*/ 36 w 49"/>
              <a:gd name="T21" fmla="*/ 95 h 95"/>
              <a:gd name="T22" fmla="*/ 15 w 49"/>
              <a:gd name="T23" fmla="*/ 90 h 95"/>
              <a:gd name="T24" fmla="*/ 9 w 49"/>
              <a:gd name="T25" fmla="*/ 71 h 95"/>
              <a:gd name="T26" fmla="*/ 9 w 49"/>
              <a:gd name="T27" fmla="*/ 31 h 95"/>
              <a:gd name="T28" fmla="*/ 0 w 49"/>
              <a:gd name="T29" fmla="*/ 31 h 95"/>
              <a:gd name="T30" fmla="*/ 0 w 49"/>
              <a:gd name="T31" fmla="*/ 21 h 95"/>
              <a:gd name="T32" fmla="*/ 9 w 49"/>
              <a:gd name="T33" fmla="*/ 21 h 95"/>
              <a:gd name="T34" fmla="*/ 9 w 49"/>
              <a:gd name="T35" fmla="*/ 0 h 95"/>
              <a:gd name="T36" fmla="*/ 22 w 49"/>
              <a:gd name="T3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9" h="95">
                <a:moveTo>
                  <a:pt x="22" y="0"/>
                </a:moveTo>
                <a:lnTo>
                  <a:pt x="22" y="21"/>
                </a:lnTo>
                <a:lnTo>
                  <a:pt x="49" y="21"/>
                </a:lnTo>
                <a:lnTo>
                  <a:pt x="49" y="31"/>
                </a:lnTo>
                <a:lnTo>
                  <a:pt x="22" y="31"/>
                </a:lnTo>
                <a:lnTo>
                  <a:pt x="22" y="71"/>
                </a:lnTo>
                <a:cubicBezTo>
                  <a:pt x="22" y="77"/>
                  <a:pt x="23" y="81"/>
                  <a:pt x="25" y="82"/>
                </a:cubicBezTo>
                <a:cubicBezTo>
                  <a:pt x="27" y="84"/>
                  <a:pt x="30" y="85"/>
                  <a:pt x="36" y="85"/>
                </a:cubicBezTo>
                <a:lnTo>
                  <a:pt x="49" y="85"/>
                </a:lnTo>
                <a:lnTo>
                  <a:pt x="49" y="95"/>
                </a:lnTo>
                <a:lnTo>
                  <a:pt x="36" y="95"/>
                </a:lnTo>
                <a:cubicBezTo>
                  <a:pt x="26" y="95"/>
                  <a:pt x="19" y="93"/>
                  <a:pt x="15" y="90"/>
                </a:cubicBezTo>
                <a:cubicBezTo>
                  <a:pt x="11" y="86"/>
                  <a:pt x="9" y="80"/>
                  <a:pt x="9" y="71"/>
                </a:cubicBezTo>
                <a:lnTo>
                  <a:pt x="9" y="31"/>
                </a:lnTo>
                <a:lnTo>
                  <a:pt x="0" y="31"/>
                </a:lnTo>
                <a:lnTo>
                  <a:pt x="0" y="21"/>
                </a:lnTo>
                <a:lnTo>
                  <a:pt x="9" y="21"/>
                </a:lnTo>
                <a:lnTo>
                  <a:pt x="9" y="0"/>
                </a:lnTo>
                <a:lnTo>
                  <a:pt x="2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" name="Freeform 187">
            <a:extLst>
              <a:ext uri="{FF2B5EF4-FFF2-40B4-BE49-F238E27FC236}">
                <a16:creationId xmlns:a16="http://schemas.microsoft.com/office/drawing/2014/main" id="{02DE4F67-FB02-4A1C-87D5-7C2329A9CF45}"/>
              </a:ext>
            </a:extLst>
          </p:cNvPr>
          <p:cNvSpPr>
            <a:spLocks noEditPoints="1"/>
          </p:cNvSpPr>
          <p:nvPr/>
        </p:nvSpPr>
        <p:spPr bwMode="auto">
          <a:xfrm>
            <a:off x="9161772" y="2614318"/>
            <a:ext cx="80339" cy="92891"/>
          </a:xfrm>
          <a:custGeom>
            <a:avLst/>
            <a:gdLst>
              <a:gd name="T0" fmla="*/ 41 w 67"/>
              <a:gd name="T1" fmla="*/ 38 h 77"/>
              <a:gd name="T2" fmla="*/ 19 w 67"/>
              <a:gd name="T3" fmla="*/ 41 h 77"/>
              <a:gd name="T4" fmla="*/ 13 w 67"/>
              <a:gd name="T5" fmla="*/ 53 h 77"/>
              <a:gd name="T6" fmla="*/ 18 w 67"/>
              <a:gd name="T7" fmla="*/ 63 h 77"/>
              <a:gd name="T8" fmla="*/ 30 w 67"/>
              <a:gd name="T9" fmla="*/ 67 h 77"/>
              <a:gd name="T10" fmla="*/ 48 w 67"/>
              <a:gd name="T11" fmla="*/ 60 h 77"/>
              <a:gd name="T12" fmla="*/ 54 w 67"/>
              <a:gd name="T13" fmla="*/ 41 h 77"/>
              <a:gd name="T14" fmla="*/ 54 w 67"/>
              <a:gd name="T15" fmla="*/ 38 h 77"/>
              <a:gd name="T16" fmla="*/ 41 w 67"/>
              <a:gd name="T17" fmla="*/ 38 h 77"/>
              <a:gd name="T18" fmla="*/ 67 w 67"/>
              <a:gd name="T19" fmla="*/ 33 h 77"/>
              <a:gd name="T20" fmla="*/ 67 w 67"/>
              <a:gd name="T21" fmla="*/ 75 h 77"/>
              <a:gd name="T22" fmla="*/ 54 w 67"/>
              <a:gd name="T23" fmla="*/ 75 h 77"/>
              <a:gd name="T24" fmla="*/ 54 w 67"/>
              <a:gd name="T25" fmla="*/ 64 h 77"/>
              <a:gd name="T26" fmla="*/ 43 w 67"/>
              <a:gd name="T27" fmla="*/ 74 h 77"/>
              <a:gd name="T28" fmla="*/ 27 w 67"/>
              <a:gd name="T29" fmla="*/ 77 h 77"/>
              <a:gd name="T30" fmla="*/ 7 w 67"/>
              <a:gd name="T31" fmla="*/ 71 h 77"/>
              <a:gd name="T32" fmla="*/ 0 w 67"/>
              <a:gd name="T33" fmla="*/ 54 h 77"/>
              <a:gd name="T34" fmla="*/ 9 w 67"/>
              <a:gd name="T35" fmla="*/ 35 h 77"/>
              <a:gd name="T36" fmla="*/ 36 w 67"/>
              <a:gd name="T37" fmla="*/ 29 h 77"/>
              <a:gd name="T38" fmla="*/ 54 w 67"/>
              <a:gd name="T39" fmla="*/ 29 h 77"/>
              <a:gd name="T40" fmla="*/ 54 w 67"/>
              <a:gd name="T41" fmla="*/ 27 h 77"/>
              <a:gd name="T42" fmla="*/ 48 w 67"/>
              <a:gd name="T43" fmla="*/ 14 h 77"/>
              <a:gd name="T44" fmla="*/ 32 w 67"/>
              <a:gd name="T45" fmla="*/ 10 h 77"/>
              <a:gd name="T46" fmla="*/ 18 w 67"/>
              <a:gd name="T47" fmla="*/ 11 h 77"/>
              <a:gd name="T48" fmla="*/ 6 w 67"/>
              <a:gd name="T49" fmla="*/ 16 h 77"/>
              <a:gd name="T50" fmla="*/ 6 w 67"/>
              <a:gd name="T51" fmla="*/ 5 h 77"/>
              <a:gd name="T52" fmla="*/ 20 w 67"/>
              <a:gd name="T53" fmla="*/ 1 h 77"/>
              <a:gd name="T54" fmla="*/ 33 w 67"/>
              <a:gd name="T55" fmla="*/ 0 h 77"/>
              <a:gd name="T56" fmla="*/ 59 w 67"/>
              <a:gd name="T57" fmla="*/ 8 h 77"/>
              <a:gd name="T58" fmla="*/ 67 w 67"/>
              <a:gd name="T59" fmla="*/ 33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7" h="77">
                <a:moveTo>
                  <a:pt x="41" y="38"/>
                </a:moveTo>
                <a:cubicBezTo>
                  <a:pt x="31" y="38"/>
                  <a:pt x="23" y="39"/>
                  <a:pt x="19" y="41"/>
                </a:cubicBezTo>
                <a:cubicBezTo>
                  <a:pt x="15" y="44"/>
                  <a:pt x="13" y="48"/>
                  <a:pt x="13" y="53"/>
                </a:cubicBezTo>
                <a:cubicBezTo>
                  <a:pt x="13" y="57"/>
                  <a:pt x="15" y="61"/>
                  <a:pt x="18" y="63"/>
                </a:cubicBezTo>
                <a:cubicBezTo>
                  <a:pt x="21" y="66"/>
                  <a:pt x="25" y="67"/>
                  <a:pt x="30" y="67"/>
                </a:cubicBezTo>
                <a:cubicBezTo>
                  <a:pt x="37" y="67"/>
                  <a:pt x="43" y="65"/>
                  <a:pt x="48" y="60"/>
                </a:cubicBezTo>
                <a:cubicBezTo>
                  <a:pt x="52" y="55"/>
                  <a:pt x="54" y="49"/>
                  <a:pt x="54" y="41"/>
                </a:cubicBezTo>
                <a:lnTo>
                  <a:pt x="54" y="38"/>
                </a:lnTo>
                <a:lnTo>
                  <a:pt x="41" y="38"/>
                </a:lnTo>
                <a:close/>
                <a:moveTo>
                  <a:pt x="67" y="33"/>
                </a:moveTo>
                <a:lnTo>
                  <a:pt x="67" y="75"/>
                </a:lnTo>
                <a:lnTo>
                  <a:pt x="54" y="75"/>
                </a:lnTo>
                <a:lnTo>
                  <a:pt x="54" y="64"/>
                </a:lnTo>
                <a:cubicBezTo>
                  <a:pt x="51" y="68"/>
                  <a:pt x="47" y="72"/>
                  <a:pt x="43" y="74"/>
                </a:cubicBezTo>
                <a:cubicBezTo>
                  <a:pt x="39" y="76"/>
                  <a:pt x="33" y="77"/>
                  <a:pt x="27" y="77"/>
                </a:cubicBezTo>
                <a:cubicBezTo>
                  <a:pt x="19" y="77"/>
                  <a:pt x="12" y="75"/>
                  <a:pt x="7" y="71"/>
                </a:cubicBezTo>
                <a:cubicBezTo>
                  <a:pt x="3" y="67"/>
                  <a:pt x="0" y="61"/>
                  <a:pt x="0" y="54"/>
                </a:cubicBezTo>
                <a:cubicBezTo>
                  <a:pt x="0" y="45"/>
                  <a:pt x="3" y="39"/>
                  <a:pt x="9" y="35"/>
                </a:cubicBezTo>
                <a:cubicBezTo>
                  <a:pt x="15" y="31"/>
                  <a:pt x="24" y="29"/>
                  <a:pt x="36" y="29"/>
                </a:cubicBezTo>
                <a:lnTo>
                  <a:pt x="54" y="29"/>
                </a:lnTo>
                <a:lnTo>
                  <a:pt x="54" y="27"/>
                </a:lnTo>
                <a:cubicBezTo>
                  <a:pt x="54" y="22"/>
                  <a:pt x="52" y="17"/>
                  <a:pt x="48" y="14"/>
                </a:cubicBezTo>
                <a:cubicBezTo>
                  <a:pt x="44" y="11"/>
                  <a:pt x="39" y="10"/>
                  <a:pt x="32" y="10"/>
                </a:cubicBezTo>
                <a:cubicBezTo>
                  <a:pt x="27" y="10"/>
                  <a:pt x="23" y="10"/>
                  <a:pt x="18" y="11"/>
                </a:cubicBezTo>
                <a:cubicBezTo>
                  <a:pt x="14" y="12"/>
                  <a:pt x="10" y="14"/>
                  <a:pt x="6" y="16"/>
                </a:cubicBezTo>
                <a:lnTo>
                  <a:pt x="6" y="5"/>
                </a:lnTo>
                <a:cubicBezTo>
                  <a:pt x="11" y="3"/>
                  <a:pt x="15" y="2"/>
                  <a:pt x="20" y="1"/>
                </a:cubicBezTo>
                <a:cubicBezTo>
                  <a:pt x="24" y="0"/>
                  <a:pt x="29" y="0"/>
                  <a:pt x="33" y="0"/>
                </a:cubicBezTo>
                <a:cubicBezTo>
                  <a:pt x="44" y="0"/>
                  <a:pt x="53" y="2"/>
                  <a:pt x="59" y="8"/>
                </a:cubicBezTo>
                <a:cubicBezTo>
                  <a:pt x="64" y="13"/>
                  <a:pt x="67" y="22"/>
                  <a:pt x="67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3" name="Freeform 188">
            <a:extLst>
              <a:ext uri="{FF2B5EF4-FFF2-40B4-BE49-F238E27FC236}">
                <a16:creationId xmlns:a16="http://schemas.microsoft.com/office/drawing/2014/main" id="{870DA976-085A-44C1-B08C-30FEAB28DF29}"/>
              </a:ext>
            </a:extLst>
          </p:cNvPr>
          <p:cNvSpPr>
            <a:spLocks/>
          </p:cNvSpPr>
          <p:nvPr/>
        </p:nvSpPr>
        <p:spPr bwMode="auto">
          <a:xfrm>
            <a:off x="9267216" y="2614318"/>
            <a:ext cx="75317" cy="92891"/>
          </a:xfrm>
          <a:custGeom>
            <a:avLst/>
            <a:gdLst>
              <a:gd name="T0" fmla="*/ 63 w 63"/>
              <a:gd name="T1" fmla="*/ 4 h 77"/>
              <a:gd name="T2" fmla="*/ 63 w 63"/>
              <a:gd name="T3" fmla="*/ 16 h 77"/>
              <a:gd name="T4" fmla="*/ 52 w 63"/>
              <a:gd name="T5" fmla="*/ 11 h 77"/>
              <a:gd name="T6" fmla="*/ 41 w 63"/>
              <a:gd name="T7" fmla="*/ 10 h 77"/>
              <a:gd name="T8" fmla="*/ 21 w 63"/>
              <a:gd name="T9" fmla="*/ 17 h 77"/>
              <a:gd name="T10" fmla="*/ 14 w 63"/>
              <a:gd name="T11" fmla="*/ 38 h 77"/>
              <a:gd name="T12" fmla="*/ 21 w 63"/>
              <a:gd name="T13" fmla="*/ 59 h 77"/>
              <a:gd name="T14" fmla="*/ 41 w 63"/>
              <a:gd name="T15" fmla="*/ 67 h 77"/>
              <a:gd name="T16" fmla="*/ 52 w 63"/>
              <a:gd name="T17" fmla="*/ 65 h 77"/>
              <a:gd name="T18" fmla="*/ 63 w 63"/>
              <a:gd name="T19" fmla="*/ 61 h 77"/>
              <a:gd name="T20" fmla="*/ 63 w 63"/>
              <a:gd name="T21" fmla="*/ 72 h 77"/>
              <a:gd name="T22" fmla="*/ 52 w 63"/>
              <a:gd name="T23" fmla="*/ 76 h 77"/>
              <a:gd name="T24" fmla="*/ 39 w 63"/>
              <a:gd name="T25" fmla="*/ 77 h 77"/>
              <a:gd name="T26" fmla="*/ 11 w 63"/>
              <a:gd name="T27" fmla="*/ 67 h 77"/>
              <a:gd name="T28" fmla="*/ 0 w 63"/>
              <a:gd name="T29" fmla="*/ 38 h 77"/>
              <a:gd name="T30" fmla="*/ 11 w 63"/>
              <a:gd name="T31" fmla="*/ 10 h 77"/>
              <a:gd name="T32" fmla="*/ 40 w 63"/>
              <a:gd name="T33" fmla="*/ 0 h 77"/>
              <a:gd name="T34" fmla="*/ 52 w 63"/>
              <a:gd name="T35" fmla="*/ 1 h 77"/>
              <a:gd name="T36" fmla="*/ 63 w 63"/>
              <a:gd name="T37" fmla="*/ 4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3" h="77">
                <a:moveTo>
                  <a:pt x="63" y="4"/>
                </a:moveTo>
                <a:lnTo>
                  <a:pt x="63" y="16"/>
                </a:lnTo>
                <a:cubicBezTo>
                  <a:pt x="59" y="14"/>
                  <a:pt x="56" y="12"/>
                  <a:pt x="52" y="11"/>
                </a:cubicBezTo>
                <a:cubicBezTo>
                  <a:pt x="48" y="10"/>
                  <a:pt x="45" y="10"/>
                  <a:pt x="41" y="10"/>
                </a:cubicBezTo>
                <a:cubicBezTo>
                  <a:pt x="32" y="10"/>
                  <a:pt x="26" y="12"/>
                  <a:pt x="21" y="17"/>
                </a:cubicBezTo>
                <a:cubicBezTo>
                  <a:pt x="16" y="22"/>
                  <a:pt x="14" y="29"/>
                  <a:pt x="14" y="38"/>
                </a:cubicBezTo>
                <a:cubicBezTo>
                  <a:pt x="14" y="47"/>
                  <a:pt x="16" y="54"/>
                  <a:pt x="21" y="59"/>
                </a:cubicBezTo>
                <a:cubicBezTo>
                  <a:pt x="26" y="64"/>
                  <a:pt x="32" y="67"/>
                  <a:pt x="41" y="67"/>
                </a:cubicBezTo>
                <a:cubicBezTo>
                  <a:pt x="45" y="67"/>
                  <a:pt x="48" y="66"/>
                  <a:pt x="52" y="65"/>
                </a:cubicBezTo>
                <a:cubicBezTo>
                  <a:pt x="56" y="64"/>
                  <a:pt x="59" y="63"/>
                  <a:pt x="63" y="61"/>
                </a:cubicBezTo>
                <a:lnTo>
                  <a:pt x="63" y="72"/>
                </a:lnTo>
                <a:cubicBezTo>
                  <a:pt x="59" y="74"/>
                  <a:pt x="56" y="75"/>
                  <a:pt x="52" y="76"/>
                </a:cubicBezTo>
                <a:cubicBezTo>
                  <a:pt x="48" y="77"/>
                  <a:pt x="44" y="77"/>
                  <a:pt x="39" y="77"/>
                </a:cubicBezTo>
                <a:cubicBezTo>
                  <a:pt x="27" y="77"/>
                  <a:pt x="18" y="74"/>
                  <a:pt x="11" y="67"/>
                </a:cubicBezTo>
                <a:cubicBezTo>
                  <a:pt x="4" y="60"/>
                  <a:pt x="0" y="50"/>
                  <a:pt x="0" y="38"/>
                </a:cubicBezTo>
                <a:cubicBezTo>
                  <a:pt x="0" y="26"/>
                  <a:pt x="4" y="17"/>
                  <a:pt x="11" y="10"/>
                </a:cubicBezTo>
                <a:cubicBezTo>
                  <a:pt x="18" y="3"/>
                  <a:pt x="28" y="0"/>
                  <a:pt x="40" y="0"/>
                </a:cubicBezTo>
                <a:cubicBezTo>
                  <a:pt x="44" y="0"/>
                  <a:pt x="48" y="0"/>
                  <a:pt x="52" y="1"/>
                </a:cubicBezTo>
                <a:cubicBezTo>
                  <a:pt x="56" y="1"/>
                  <a:pt x="59" y="3"/>
                  <a:pt x="63" y="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" name="Freeform 189">
            <a:extLst>
              <a:ext uri="{FF2B5EF4-FFF2-40B4-BE49-F238E27FC236}">
                <a16:creationId xmlns:a16="http://schemas.microsoft.com/office/drawing/2014/main" id="{B65D38D0-4D50-4E99-A2D6-711B44AF7471}"/>
              </a:ext>
            </a:extLst>
          </p:cNvPr>
          <p:cNvSpPr>
            <a:spLocks/>
          </p:cNvSpPr>
          <p:nvPr/>
        </p:nvSpPr>
        <p:spPr bwMode="auto">
          <a:xfrm>
            <a:off x="9370149" y="2581680"/>
            <a:ext cx="85360" cy="123018"/>
          </a:xfrm>
          <a:custGeom>
            <a:avLst/>
            <a:gdLst>
              <a:gd name="T0" fmla="*/ 0 w 71"/>
              <a:gd name="T1" fmla="*/ 0 h 102"/>
              <a:gd name="T2" fmla="*/ 13 w 71"/>
              <a:gd name="T3" fmla="*/ 0 h 102"/>
              <a:gd name="T4" fmla="*/ 13 w 71"/>
              <a:gd name="T5" fmla="*/ 60 h 102"/>
              <a:gd name="T6" fmla="*/ 52 w 71"/>
              <a:gd name="T7" fmla="*/ 28 h 102"/>
              <a:gd name="T8" fmla="*/ 69 w 71"/>
              <a:gd name="T9" fmla="*/ 28 h 102"/>
              <a:gd name="T10" fmla="*/ 27 w 71"/>
              <a:gd name="T11" fmla="*/ 63 h 102"/>
              <a:gd name="T12" fmla="*/ 71 w 71"/>
              <a:gd name="T13" fmla="*/ 102 h 102"/>
              <a:gd name="T14" fmla="*/ 54 w 71"/>
              <a:gd name="T15" fmla="*/ 102 h 102"/>
              <a:gd name="T16" fmla="*/ 13 w 71"/>
              <a:gd name="T17" fmla="*/ 66 h 102"/>
              <a:gd name="T18" fmla="*/ 13 w 71"/>
              <a:gd name="T19" fmla="*/ 102 h 102"/>
              <a:gd name="T20" fmla="*/ 0 w 71"/>
              <a:gd name="T21" fmla="*/ 102 h 102"/>
              <a:gd name="T22" fmla="*/ 0 w 71"/>
              <a:gd name="T23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1" h="102">
                <a:moveTo>
                  <a:pt x="0" y="0"/>
                </a:moveTo>
                <a:lnTo>
                  <a:pt x="13" y="0"/>
                </a:lnTo>
                <a:lnTo>
                  <a:pt x="13" y="60"/>
                </a:lnTo>
                <a:lnTo>
                  <a:pt x="52" y="28"/>
                </a:lnTo>
                <a:lnTo>
                  <a:pt x="69" y="28"/>
                </a:lnTo>
                <a:lnTo>
                  <a:pt x="27" y="63"/>
                </a:lnTo>
                <a:lnTo>
                  <a:pt x="71" y="102"/>
                </a:lnTo>
                <a:lnTo>
                  <a:pt x="54" y="102"/>
                </a:lnTo>
                <a:lnTo>
                  <a:pt x="13" y="66"/>
                </a:lnTo>
                <a:lnTo>
                  <a:pt x="13" y="102"/>
                </a:lnTo>
                <a:lnTo>
                  <a:pt x="0" y="10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" name="Line 190">
            <a:extLst>
              <a:ext uri="{FF2B5EF4-FFF2-40B4-BE49-F238E27FC236}">
                <a16:creationId xmlns:a16="http://schemas.microsoft.com/office/drawing/2014/main" id="{C6BDBCF0-A4D8-4E74-B7B2-D7ABFB447BF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72208" y="2729805"/>
            <a:ext cx="484542" cy="230973"/>
          </a:xfrm>
          <a:prstGeom prst="line">
            <a:avLst/>
          </a:prstGeom>
          <a:noFill/>
          <a:ln w="6350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" name="Freeform 191">
            <a:extLst>
              <a:ext uri="{FF2B5EF4-FFF2-40B4-BE49-F238E27FC236}">
                <a16:creationId xmlns:a16="http://schemas.microsoft.com/office/drawing/2014/main" id="{24BD83F4-1ADB-43B3-9A25-6D4DAE7B4D28}"/>
              </a:ext>
            </a:extLst>
          </p:cNvPr>
          <p:cNvSpPr>
            <a:spLocks/>
          </p:cNvSpPr>
          <p:nvPr/>
        </p:nvSpPr>
        <p:spPr bwMode="auto">
          <a:xfrm>
            <a:off x="8672208" y="2852823"/>
            <a:ext cx="163188" cy="107955"/>
          </a:xfrm>
          <a:custGeom>
            <a:avLst/>
            <a:gdLst>
              <a:gd name="T0" fmla="*/ 84 w 135"/>
              <a:gd name="T1" fmla="*/ 50 h 91"/>
              <a:gd name="T2" fmla="*/ 102 w 135"/>
              <a:gd name="T3" fmla="*/ 0 h 91"/>
              <a:gd name="T4" fmla="*/ 0 w 135"/>
              <a:gd name="T5" fmla="*/ 91 h 91"/>
              <a:gd name="T6" fmla="*/ 135 w 135"/>
              <a:gd name="T7" fmla="*/ 68 h 91"/>
              <a:gd name="T8" fmla="*/ 84 w 135"/>
              <a:gd name="T9" fmla="*/ 5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" h="91">
                <a:moveTo>
                  <a:pt x="84" y="50"/>
                </a:moveTo>
                <a:lnTo>
                  <a:pt x="102" y="0"/>
                </a:lnTo>
                <a:lnTo>
                  <a:pt x="0" y="91"/>
                </a:lnTo>
                <a:lnTo>
                  <a:pt x="135" y="68"/>
                </a:lnTo>
                <a:lnTo>
                  <a:pt x="84" y="50"/>
                </a:lnTo>
                <a:close/>
              </a:path>
            </a:pathLst>
          </a:custGeom>
          <a:solidFill>
            <a:srgbClr val="000000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7" name="Picture 196" descr="Icon&#10;&#10;Description automatically generated">
            <a:extLst>
              <a:ext uri="{FF2B5EF4-FFF2-40B4-BE49-F238E27FC236}">
                <a16:creationId xmlns:a16="http://schemas.microsoft.com/office/drawing/2014/main" id="{E5B0C6E2-1539-4CDB-8001-27375A6F44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71" y="2578563"/>
            <a:ext cx="249760" cy="249760"/>
          </a:xfrm>
          <a:prstGeom prst="rect">
            <a:avLst/>
          </a:prstGeom>
        </p:spPr>
      </p:pic>
      <p:pic>
        <p:nvPicPr>
          <p:cNvPr id="198" name="Picture 197" descr="Icon&#10;&#10;Description automatically generated">
            <a:extLst>
              <a:ext uri="{FF2B5EF4-FFF2-40B4-BE49-F238E27FC236}">
                <a16:creationId xmlns:a16="http://schemas.microsoft.com/office/drawing/2014/main" id="{5EDC8C0F-37F9-498B-9D0B-1226696DE4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074" y="2840723"/>
            <a:ext cx="249760" cy="249760"/>
          </a:xfrm>
          <a:prstGeom prst="rect">
            <a:avLst/>
          </a:prstGeom>
        </p:spPr>
      </p:pic>
      <p:pic>
        <p:nvPicPr>
          <p:cNvPr id="199" name="Picture 198" descr="Icon&#10;&#10;Description automatically generated">
            <a:extLst>
              <a:ext uri="{FF2B5EF4-FFF2-40B4-BE49-F238E27FC236}">
                <a16:creationId xmlns:a16="http://schemas.microsoft.com/office/drawing/2014/main" id="{D20048D3-7C0E-45F4-926F-313373F37C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610" y="3947435"/>
            <a:ext cx="249760" cy="249760"/>
          </a:xfrm>
          <a:prstGeom prst="rect">
            <a:avLst/>
          </a:prstGeom>
        </p:spPr>
      </p:pic>
      <p:pic>
        <p:nvPicPr>
          <p:cNvPr id="200" name="Picture 199" descr="Icon&#10;&#10;Description automatically generated">
            <a:extLst>
              <a:ext uri="{FF2B5EF4-FFF2-40B4-BE49-F238E27FC236}">
                <a16:creationId xmlns:a16="http://schemas.microsoft.com/office/drawing/2014/main" id="{ED2F010A-716B-4F04-B327-6C846F1A7E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258" y="4224811"/>
            <a:ext cx="249760" cy="249760"/>
          </a:xfrm>
          <a:prstGeom prst="rect">
            <a:avLst/>
          </a:prstGeom>
        </p:spPr>
      </p:pic>
      <p:pic>
        <p:nvPicPr>
          <p:cNvPr id="201" name="Picture 200" descr="Icon&#10;&#10;Description automatically generated">
            <a:extLst>
              <a:ext uri="{FF2B5EF4-FFF2-40B4-BE49-F238E27FC236}">
                <a16:creationId xmlns:a16="http://schemas.microsoft.com/office/drawing/2014/main" id="{BDDEA35C-3288-4413-AF7A-66A105085C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009" y="3388671"/>
            <a:ext cx="249760" cy="249760"/>
          </a:xfrm>
          <a:prstGeom prst="rect">
            <a:avLst/>
          </a:prstGeom>
        </p:spPr>
      </p:pic>
      <p:pic>
        <p:nvPicPr>
          <p:cNvPr id="202" name="Picture 201" descr="Icon&#10;&#10;Description automatically generated">
            <a:extLst>
              <a:ext uri="{FF2B5EF4-FFF2-40B4-BE49-F238E27FC236}">
                <a16:creationId xmlns:a16="http://schemas.microsoft.com/office/drawing/2014/main" id="{92AF66BE-4BFD-4E99-84C4-BA2F5CBB24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187" y="3938691"/>
            <a:ext cx="249760" cy="249760"/>
          </a:xfrm>
          <a:prstGeom prst="rect">
            <a:avLst/>
          </a:prstGeom>
        </p:spPr>
      </p:pic>
      <p:pic>
        <p:nvPicPr>
          <p:cNvPr id="203" name="Picture 202" descr="Icon&#10;&#10;Description automatically generated">
            <a:extLst>
              <a:ext uri="{FF2B5EF4-FFF2-40B4-BE49-F238E27FC236}">
                <a16:creationId xmlns:a16="http://schemas.microsoft.com/office/drawing/2014/main" id="{8D925C21-31FF-4799-B80B-5A1B67E63F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794" y="4224811"/>
            <a:ext cx="249760" cy="249760"/>
          </a:xfrm>
          <a:prstGeom prst="rect">
            <a:avLst/>
          </a:prstGeom>
        </p:spPr>
      </p:pic>
      <p:pic>
        <p:nvPicPr>
          <p:cNvPr id="204" name="Picture 203" descr="Icon&#10;&#10;Description automatically generated">
            <a:extLst>
              <a:ext uri="{FF2B5EF4-FFF2-40B4-BE49-F238E27FC236}">
                <a16:creationId xmlns:a16="http://schemas.microsoft.com/office/drawing/2014/main" id="{66BC8AC1-6D75-49A1-B8C4-B337C0DB68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896" y="2832737"/>
            <a:ext cx="249760" cy="24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90661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FA3B6-13E1-455A-99D2-8C5339829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a Deadlock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B6FDE-C5C3-4C44-9C91-C56848D5C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6045" y="4044548"/>
            <a:ext cx="7899109" cy="170804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It is possible to have a </a:t>
            </a:r>
            <a:r>
              <a:rPr lang="en-US" dirty="0">
                <a:solidFill>
                  <a:srgbClr val="E21A23"/>
                </a:solidFill>
              </a:rPr>
              <a:t>deadlock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Assume</a:t>
            </a:r>
            <a:r>
              <a:rPr lang="en-US" dirty="0">
                <a:solidFill>
                  <a:schemeClr val="tx1"/>
                </a:solidFill>
              </a:rPr>
              <a:t> four threads: 0, 1, 2, and 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Even if all but one of the </a:t>
            </a:r>
            <a:r>
              <a:rPr lang="en-US" dirty="0">
                <a:solidFill>
                  <a:srgbClr val="692146"/>
                </a:solidFill>
              </a:rPr>
              <a:t>threads</a:t>
            </a:r>
            <a:r>
              <a:rPr lang="en-US" dirty="0">
                <a:solidFill>
                  <a:schemeClr val="tx1"/>
                </a:solidFill>
              </a:rPr>
              <a:t> will set x to 1, they will </a:t>
            </a:r>
            <a:r>
              <a:rPr lang="en-US" b="1" dirty="0">
                <a:solidFill>
                  <a:srgbClr val="FF0000"/>
                </a:solidFill>
              </a:rPr>
              <a:t>all</a:t>
            </a:r>
            <a:r>
              <a:rPr lang="en-US" dirty="0">
                <a:solidFill>
                  <a:schemeClr val="tx1"/>
                </a:solidFill>
              </a:rPr>
              <a:t> be stuck forever in the </a:t>
            </a:r>
            <a:r>
              <a:rPr lang="en-US" i="1" dirty="0">
                <a:solidFill>
                  <a:srgbClr val="0070C0"/>
                </a:solidFill>
              </a:rPr>
              <a:t>while</a:t>
            </a:r>
            <a:r>
              <a:rPr lang="en-US" dirty="0">
                <a:solidFill>
                  <a:schemeClr val="tx1"/>
                </a:solidFill>
              </a:rPr>
              <a:t> loop.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02B40D-A343-484A-9AB4-48B8BC5DD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164D8D-ADCD-47B9-928B-B69B80AF7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61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59FEBD-7BEE-4833-B560-7BEED277386B}"/>
              </a:ext>
            </a:extLst>
          </p:cNvPr>
          <p:cNvSpPr txBox="1"/>
          <p:nvPr/>
        </p:nvSpPr>
        <p:spPr>
          <a:xfrm>
            <a:off x="4578532" y="1383867"/>
            <a:ext cx="3034937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000" dirty="0">
                <a:solidFill>
                  <a:srgbClr val="000000"/>
                </a:solidFill>
                <a:latin typeface="CMTT9"/>
              </a:rPr>
              <a:t>x = 0;</a:t>
            </a:r>
          </a:p>
          <a:p>
            <a:pPr algn="l"/>
            <a:r>
              <a:rPr lang="en-IN" sz="2000" dirty="0">
                <a:solidFill>
                  <a:srgbClr val="0000FF"/>
                </a:solidFill>
                <a:latin typeface="CMTT9"/>
              </a:rPr>
              <a:t>if </a:t>
            </a:r>
            <a:r>
              <a:rPr lang="en-IN" sz="2000" dirty="0">
                <a:solidFill>
                  <a:srgbClr val="000000"/>
                </a:solidFill>
                <a:latin typeface="CMTT9"/>
              </a:rPr>
              <a:t>( </a:t>
            </a:r>
            <a:r>
              <a:rPr lang="en-IN" sz="2000" dirty="0" err="1">
                <a:solidFill>
                  <a:srgbClr val="000000"/>
                </a:solidFill>
                <a:latin typeface="CMTT9"/>
              </a:rPr>
              <a:t>threadIdx</a:t>
            </a:r>
            <a:r>
              <a:rPr lang="en-IN" sz="2000" dirty="0">
                <a:solidFill>
                  <a:srgbClr val="000000"/>
                </a:solidFill>
                <a:latin typeface="CMTT9"/>
              </a:rPr>
              <a:t> .x &lt; 2) {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  <a:latin typeface="CMTT9"/>
              </a:rPr>
              <a:t>	</a:t>
            </a:r>
            <a:r>
              <a:rPr lang="en-US" sz="2000" dirty="0">
                <a:solidFill>
                  <a:srgbClr val="0000FF"/>
                </a:solidFill>
                <a:latin typeface="CMTT9"/>
              </a:rPr>
              <a:t>while </a:t>
            </a:r>
            <a:r>
              <a:rPr lang="en-US" sz="2000" dirty="0">
                <a:solidFill>
                  <a:srgbClr val="000000"/>
                </a:solidFill>
                <a:latin typeface="CMTT9"/>
              </a:rPr>
              <a:t>(x == 0) {}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  <a:latin typeface="CMTT9"/>
              </a:rPr>
              <a:t>} </a:t>
            </a:r>
            <a:r>
              <a:rPr lang="en-US" sz="2000" dirty="0">
                <a:solidFill>
                  <a:srgbClr val="0000FF"/>
                </a:solidFill>
                <a:latin typeface="CMTT9"/>
              </a:rPr>
              <a:t>else </a:t>
            </a:r>
            <a:r>
              <a:rPr lang="en-US" sz="2000" dirty="0">
                <a:solidFill>
                  <a:srgbClr val="000000"/>
                </a:solidFill>
                <a:latin typeface="CMTT9"/>
              </a:rPr>
              <a:t>{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  <a:latin typeface="CMTT9"/>
              </a:rPr>
              <a:t>	x = 1;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  <a:latin typeface="CMTT9"/>
              </a:rPr>
              <a:t>	y = 1;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  <a:latin typeface="CMTT9"/>
              </a:rPr>
              <a:t>}</a:t>
            </a:r>
            <a:endParaRPr lang="en-US" sz="2000" dirty="0"/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764B63E1-1FE9-4528-B3D2-D145202456B8}"/>
              </a:ext>
            </a:extLst>
          </p:cNvPr>
          <p:cNvSpPr/>
          <p:nvPr/>
        </p:nvSpPr>
        <p:spPr>
          <a:xfrm>
            <a:off x="8412481" y="829095"/>
            <a:ext cx="2185851" cy="1130335"/>
          </a:xfrm>
          <a:prstGeom prst="wedgeEllipseCallout">
            <a:avLst>
              <a:gd name="adj1" fmla="val -105110"/>
              <a:gd name="adj2" fmla="val 74286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Stuck forever</a:t>
            </a:r>
          </a:p>
        </p:txBody>
      </p:sp>
    </p:spTree>
    <p:extLst>
      <p:ext uri="{BB962C8B-B14F-4D97-AF65-F5344CB8AC3E}">
        <p14:creationId xmlns:p14="http://schemas.microsoft.com/office/powerpoint/2010/main" val="67970852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3AFB3-EC14-4CC9-B211-CE858D396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Per-Thread State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CA2B5A-C29D-4B8F-92E6-03C754CBF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0775F0-8D73-4409-ADB0-F085C0DAB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62</a:t>
            </a:fld>
            <a:endParaRPr lang="en-US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218677A2-10A3-450D-BD33-D31A3FF9FEE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064511" y="1412719"/>
            <a:ext cx="5832475" cy="1223962"/>
            <a:chOff x="548" y="1791"/>
            <a:chExt cx="3674" cy="771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730EBB86-AF2B-48C5-8C45-EAE89376ABD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48" y="1791"/>
              <a:ext cx="3674" cy="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5">
              <a:extLst>
                <a:ext uri="{FF2B5EF4-FFF2-40B4-BE49-F238E27FC236}">
                  <a16:creationId xmlns:a16="http://schemas.microsoft.com/office/drawing/2014/main" id="{CDCC1D62-64F0-440F-B3F6-D2692BA2C1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0" y="1948"/>
              <a:ext cx="497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F32619A-719A-4C14-904E-B1A06262AA3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" y="1920"/>
              <a:ext cx="96" cy="55"/>
            </a:xfrm>
            <a:custGeom>
              <a:avLst/>
              <a:gdLst>
                <a:gd name="T0" fmla="*/ 57 w 201"/>
                <a:gd name="T1" fmla="*/ 58 h 115"/>
                <a:gd name="T2" fmla="*/ 0 w 201"/>
                <a:gd name="T3" fmla="*/ 115 h 115"/>
                <a:gd name="T4" fmla="*/ 201 w 201"/>
                <a:gd name="T5" fmla="*/ 58 h 115"/>
                <a:gd name="T6" fmla="*/ 0 w 201"/>
                <a:gd name="T7" fmla="*/ 0 h 115"/>
                <a:gd name="T8" fmla="*/ 57 w 201"/>
                <a:gd name="T9" fmla="*/ 5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15">
                  <a:moveTo>
                    <a:pt x="57" y="58"/>
                  </a:moveTo>
                  <a:lnTo>
                    <a:pt x="0" y="115"/>
                  </a:lnTo>
                  <a:lnTo>
                    <a:pt x="201" y="58"/>
                  </a:lnTo>
                  <a:lnTo>
                    <a:pt x="0" y="0"/>
                  </a:lnTo>
                  <a:lnTo>
                    <a:pt x="57" y="58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7">
              <a:extLst>
                <a:ext uri="{FF2B5EF4-FFF2-40B4-BE49-F238E27FC236}">
                  <a16:creationId xmlns:a16="http://schemas.microsoft.com/office/drawing/2014/main" id="{80E0F143-2D6A-48B5-B2A4-0D66448DB9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0" y="2274"/>
              <a:ext cx="497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16DBBE69-C40D-4334-BFC9-22A27AD75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" y="2246"/>
              <a:ext cx="96" cy="55"/>
            </a:xfrm>
            <a:custGeom>
              <a:avLst/>
              <a:gdLst>
                <a:gd name="T0" fmla="*/ 57 w 201"/>
                <a:gd name="T1" fmla="*/ 57 h 115"/>
                <a:gd name="T2" fmla="*/ 0 w 201"/>
                <a:gd name="T3" fmla="*/ 115 h 115"/>
                <a:gd name="T4" fmla="*/ 201 w 201"/>
                <a:gd name="T5" fmla="*/ 57 h 115"/>
                <a:gd name="T6" fmla="*/ 0 w 201"/>
                <a:gd name="T7" fmla="*/ 0 h 115"/>
                <a:gd name="T8" fmla="*/ 57 w 201"/>
                <a:gd name="T9" fmla="*/ 5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15">
                  <a:moveTo>
                    <a:pt x="57" y="57"/>
                  </a:moveTo>
                  <a:lnTo>
                    <a:pt x="0" y="115"/>
                  </a:lnTo>
                  <a:lnTo>
                    <a:pt x="201" y="57"/>
                  </a:lnTo>
                  <a:lnTo>
                    <a:pt x="0" y="0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9">
              <a:extLst>
                <a:ext uri="{FF2B5EF4-FFF2-40B4-BE49-F238E27FC236}">
                  <a16:creationId xmlns:a16="http://schemas.microsoft.com/office/drawing/2014/main" id="{AE2DB188-F9BE-4F59-8E3D-6CCBD12129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0" y="2437"/>
              <a:ext cx="497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D1A26E35-E5BC-4C98-82B3-B4FD27C28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" y="2409"/>
              <a:ext cx="96" cy="55"/>
            </a:xfrm>
            <a:custGeom>
              <a:avLst/>
              <a:gdLst>
                <a:gd name="T0" fmla="*/ 57 w 201"/>
                <a:gd name="T1" fmla="*/ 58 h 115"/>
                <a:gd name="T2" fmla="*/ 0 w 201"/>
                <a:gd name="T3" fmla="*/ 115 h 115"/>
                <a:gd name="T4" fmla="*/ 201 w 201"/>
                <a:gd name="T5" fmla="*/ 58 h 115"/>
                <a:gd name="T6" fmla="*/ 0 w 201"/>
                <a:gd name="T7" fmla="*/ 0 h 115"/>
                <a:gd name="T8" fmla="*/ 57 w 201"/>
                <a:gd name="T9" fmla="*/ 5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15">
                  <a:moveTo>
                    <a:pt x="57" y="58"/>
                  </a:moveTo>
                  <a:lnTo>
                    <a:pt x="0" y="115"/>
                  </a:lnTo>
                  <a:lnTo>
                    <a:pt x="201" y="58"/>
                  </a:lnTo>
                  <a:lnTo>
                    <a:pt x="0" y="0"/>
                  </a:lnTo>
                  <a:lnTo>
                    <a:pt x="57" y="58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C9CA5EBE-DD0A-4B6F-9130-D8B5A42784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5" y="1879"/>
              <a:ext cx="201" cy="652"/>
            </a:xfrm>
            <a:prstGeom prst="rect">
              <a:avLst/>
            </a:prstGeom>
            <a:solidFill>
              <a:srgbClr val="FFE6D5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8B9DDEBF-DA77-483D-94ED-5EB0C11075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1" y="1995"/>
              <a:ext cx="79" cy="65"/>
            </a:xfrm>
            <a:custGeom>
              <a:avLst/>
              <a:gdLst>
                <a:gd name="T0" fmla="*/ 146 w 164"/>
                <a:gd name="T1" fmla="*/ 22 h 137"/>
                <a:gd name="T2" fmla="*/ 18 w 164"/>
                <a:gd name="T3" fmla="*/ 22 h 137"/>
                <a:gd name="T4" fmla="*/ 18 w 164"/>
                <a:gd name="T5" fmla="*/ 49 h 137"/>
                <a:gd name="T6" fmla="*/ 33 w 164"/>
                <a:gd name="T7" fmla="*/ 98 h 137"/>
                <a:gd name="T8" fmla="*/ 82 w 164"/>
                <a:gd name="T9" fmla="*/ 114 h 137"/>
                <a:gd name="T10" fmla="*/ 130 w 164"/>
                <a:gd name="T11" fmla="*/ 98 h 137"/>
                <a:gd name="T12" fmla="*/ 146 w 164"/>
                <a:gd name="T13" fmla="*/ 49 h 137"/>
                <a:gd name="T14" fmla="*/ 146 w 164"/>
                <a:gd name="T15" fmla="*/ 22 h 137"/>
                <a:gd name="T16" fmla="*/ 164 w 164"/>
                <a:gd name="T17" fmla="*/ 0 h 137"/>
                <a:gd name="T18" fmla="*/ 164 w 164"/>
                <a:gd name="T19" fmla="*/ 45 h 137"/>
                <a:gd name="T20" fmla="*/ 144 w 164"/>
                <a:gd name="T21" fmla="*/ 115 h 137"/>
                <a:gd name="T22" fmla="*/ 82 w 164"/>
                <a:gd name="T23" fmla="*/ 137 h 137"/>
                <a:gd name="T24" fmla="*/ 20 w 164"/>
                <a:gd name="T25" fmla="*/ 115 h 137"/>
                <a:gd name="T26" fmla="*/ 0 w 164"/>
                <a:gd name="T27" fmla="*/ 45 h 137"/>
                <a:gd name="T28" fmla="*/ 0 w 164"/>
                <a:gd name="T29" fmla="*/ 0 h 137"/>
                <a:gd name="T30" fmla="*/ 164 w 164"/>
                <a:gd name="T31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4" h="137">
                  <a:moveTo>
                    <a:pt x="146" y="22"/>
                  </a:moveTo>
                  <a:lnTo>
                    <a:pt x="18" y="22"/>
                  </a:lnTo>
                  <a:lnTo>
                    <a:pt x="18" y="49"/>
                  </a:lnTo>
                  <a:cubicBezTo>
                    <a:pt x="18" y="71"/>
                    <a:pt x="23" y="88"/>
                    <a:pt x="33" y="98"/>
                  </a:cubicBezTo>
                  <a:cubicBezTo>
                    <a:pt x="44" y="109"/>
                    <a:pt x="60" y="114"/>
                    <a:pt x="82" y="114"/>
                  </a:cubicBezTo>
                  <a:cubicBezTo>
                    <a:pt x="104" y="114"/>
                    <a:pt x="120" y="109"/>
                    <a:pt x="130" y="98"/>
                  </a:cubicBezTo>
                  <a:cubicBezTo>
                    <a:pt x="140" y="88"/>
                    <a:pt x="146" y="71"/>
                    <a:pt x="146" y="49"/>
                  </a:cubicBezTo>
                  <a:lnTo>
                    <a:pt x="146" y="22"/>
                  </a:lnTo>
                  <a:close/>
                  <a:moveTo>
                    <a:pt x="164" y="0"/>
                  </a:moveTo>
                  <a:lnTo>
                    <a:pt x="164" y="45"/>
                  </a:lnTo>
                  <a:cubicBezTo>
                    <a:pt x="164" y="77"/>
                    <a:pt x="157" y="100"/>
                    <a:pt x="144" y="115"/>
                  </a:cubicBezTo>
                  <a:cubicBezTo>
                    <a:pt x="131" y="130"/>
                    <a:pt x="110" y="137"/>
                    <a:pt x="82" y="137"/>
                  </a:cubicBezTo>
                  <a:cubicBezTo>
                    <a:pt x="54" y="137"/>
                    <a:pt x="33" y="130"/>
                    <a:pt x="20" y="115"/>
                  </a:cubicBezTo>
                  <a:cubicBezTo>
                    <a:pt x="6" y="100"/>
                    <a:pt x="0" y="77"/>
                    <a:pt x="0" y="45"/>
                  </a:cubicBezTo>
                  <a:lnTo>
                    <a:pt x="0" y="0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5B0481CC-2159-4CEA-AAFD-11B6283A6D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1" y="2077"/>
              <a:ext cx="82" cy="10"/>
            </a:xfrm>
            <a:custGeom>
              <a:avLst/>
              <a:gdLst>
                <a:gd name="T0" fmla="*/ 123 w 171"/>
                <a:gd name="T1" fmla="*/ 0 h 20"/>
                <a:gd name="T2" fmla="*/ 123 w 171"/>
                <a:gd name="T3" fmla="*/ 20 h 20"/>
                <a:gd name="T4" fmla="*/ 0 w 171"/>
                <a:gd name="T5" fmla="*/ 20 h 20"/>
                <a:gd name="T6" fmla="*/ 0 w 171"/>
                <a:gd name="T7" fmla="*/ 0 h 20"/>
                <a:gd name="T8" fmla="*/ 123 w 171"/>
                <a:gd name="T9" fmla="*/ 0 h 20"/>
                <a:gd name="T10" fmla="*/ 171 w 171"/>
                <a:gd name="T11" fmla="*/ 0 h 20"/>
                <a:gd name="T12" fmla="*/ 171 w 171"/>
                <a:gd name="T13" fmla="*/ 20 h 20"/>
                <a:gd name="T14" fmla="*/ 145 w 171"/>
                <a:gd name="T15" fmla="*/ 20 h 20"/>
                <a:gd name="T16" fmla="*/ 145 w 171"/>
                <a:gd name="T17" fmla="*/ 0 h 20"/>
                <a:gd name="T18" fmla="*/ 171 w 171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20">
                  <a:moveTo>
                    <a:pt x="123" y="0"/>
                  </a:moveTo>
                  <a:lnTo>
                    <a:pt x="123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123" y="0"/>
                  </a:lnTo>
                  <a:close/>
                  <a:moveTo>
                    <a:pt x="171" y="0"/>
                  </a:moveTo>
                  <a:lnTo>
                    <a:pt x="171" y="20"/>
                  </a:lnTo>
                  <a:lnTo>
                    <a:pt x="145" y="20"/>
                  </a:lnTo>
                  <a:lnTo>
                    <a:pt x="145" y="0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E2EAD475-8FE0-42DB-BC75-B12A2F270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" y="2100"/>
              <a:ext cx="59" cy="58"/>
            </a:xfrm>
            <a:custGeom>
              <a:avLst/>
              <a:gdLst>
                <a:gd name="T0" fmla="*/ 123 w 123"/>
                <a:gd name="T1" fmla="*/ 0 h 120"/>
                <a:gd name="T2" fmla="*/ 123 w 123"/>
                <a:gd name="T3" fmla="*/ 21 h 120"/>
                <a:gd name="T4" fmla="*/ 20 w 123"/>
                <a:gd name="T5" fmla="*/ 60 h 120"/>
                <a:gd name="T6" fmla="*/ 123 w 123"/>
                <a:gd name="T7" fmla="*/ 98 h 120"/>
                <a:gd name="T8" fmla="*/ 123 w 123"/>
                <a:gd name="T9" fmla="*/ 120 h 120"/>
                <a:gd name="T10" fmla="*/ 0 w 123"/>
                <a:gd name="T11" fmla="*/ 73 h 120"/>
                <a:gd name="T12" fmla="*/ 0 w 123"/>
                <a:gd name="T13" fmla="*/ 46 h 120"/>
                <a:gd name="T14" fmla="*/ 123 w 123"/>
                <a:gd name="T1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" h="120">
                  <a:moveTo>
                    <a:pt x="123" y="0"/>
                  </a:moveTo>
                  <a:lnTo>
                    <a:pt x="123" y="21"/>
                  </a:lnTo>
                  <a:lnTo>
                    <a:pt x="20" y="60"/>
                  </a:lnTo>
                  <a:lnTo>
                    <a:pt x="123" y="98"/>
                  </a:lnTo>
                  <a:lnTo>
                    <a:pt x="123" y="120"/>
                  </a:lnTo>
                  <a:lnTo>
                    <a:pt x="0" y="73"/>
                  </a:lnTo>
                  <a:lnTo>
                    <a:pt x="0" y="46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32B8E741-2522-436F-9D15-181E857F05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9" y="2167"/>
              <a:ext cx="62" cy="55"/>
            </a:xfrm>
            <a:custGeom>
              <a:avLst/>
              <a:gdLst>
                <a:gd name="T0" fmla="*/ 69 w 129"/>
                <a:gd name="T1" fmla="*/ 114 h 114"/>
                <a:gd name="T2" fmla="*/ 59 w 129"/>
                <a:gd name="T3" fmla="*/ 114 h 114"/>
                <a:gd name="T4" fmla="*/ 59 w 129"/>
                <a:gd name="T5" fmla="*/ 21 h 114"/>
                <a:gd name="T6" fmla="*/ 28 w 129"/>
                <a:gd name="T7" fmla="*/ 33 h 114"/>
                <a:gd name="T8" fmla="*/ 17 w 129"/>
                <a:gd name="T9" fmla="*/ 65 h 114"/>
                <a:gd name="T10" fmla="*/ 20 w 129"/>
                <a:gd name="T11" fmla="*/ 87 h 114"/>
                <a:gd name="T12" fmla="*/ 28 w 129"/>
                <a:gd name="T13" fmla="*/ 109 h 114"/>
                <a:gd name="T14" fmla="*/ 9 w 129"/>
                <a:gd name="T15" fmla="*/ 109 h 114"/>
                <a:gd name="T16" fmla="*/ 2 w 129"/>
                <a:gd name="T17" fmla="*/ 87 h 114"/>
                <a:gd name="T18" fmla="*/ 0 w 129"/>
                <a:gd name="T19" fmla="*/ 63 h 114"/>
                <a:gd name="T20" fmla="*/ 17 w 129"/>
                <a:gd name="T21" fmla="*/ 17 h 114"/>
                <a:gd name="T22" fmla="*/ 63 w 129"/>
                <a:gd name="T23" fmla="*/ 0 h 114"/>
                <a:gd name="T24" fmla="*/ 111 w 129"/>
                <a:gd name="T25" fmla="*/ 16 h 114"/>
                <a:gd name="T26" fmla="*/ 129 w 129"/>
                <a:gd name="T27" fmla="*/ 60 h 114"/>
                <a:gd name="T28" fmla="*/ 113 w 129"/>
                <a:gd name="T29" fmla="*/ 99 h 114"/>
                <a:gd name="T30" fmla="*/ 69 w 129"/>
                <a:gd name="T31" fmla="*/ 114 h 114"/>
                <a:gd name="T32" fmla="*/ 75 w 129"/>
                <a:gd name="T33" fmla="*/ 93 h 114"/>
                <a:gd name="T34" fmla="*/ 102 w 129"/>
                <a:gd name="T35" fmla="*/ 84 h 114"/>
                <a:gd name="T36" fmla="*/ 112 w 129"/>
                <a:gd name="T37" fmla="*/ 60 h 114"/>
                <a:gd name="T38" fmla="*/ 102 w 129"/>
                <a:gd name="T39" fmla="*/ 33 h 114"/>
                <a:gd name="T40" fmla="*/ 75 w 129"/>
                <a:gd name="T41" fmla="*/ 21 h 114"/>
                <a:gd name="T42" fmla="*/ 75 w 129"/>
                <a:gd name="T43" fmla="*/ 9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9" h="114">
                  <a:moveTo>
                    <a:pt x="69" y="114"/>
                  </a:moveTo>
                  <a:lnTo>
                    <a:pt x="59" y="114"/>
                  </a:lnTo>
                  <a:lnTo>
                    <a:pt x="59" y="21"/>
                  </a:lnTo>
                  <a:cubicBezTo>
                    <a:pt x="46" y="22"/>
                    <a:pt x="35" y="26"/>
                    <a:pt x="28" y="33"/>
                  </a:cubicBezTo>
                  <a:cubicBezTo>
                    <a:pt x="20" y="41"/>
                    <a:pt x="17" y="51"/>
                    <a:pt x="17" y="65"/>
                  </a:cubicBezTo>
                  <a:cubicBezTo>
                    <a:pt x="17" y="72"/>
                    <a:pt x="18" y="80"/>
                    <a:pt x="20" y="87"/>
                  </a:cubicBezTo>
                  <a:cubicBezTo>
                    <a:pt x="22" y="95"/>
                    <a:pt x="24" y="102"/>
                    <a:pt x="28" y="109"/>
                  </a:cubicBezTo>
                  <a:lnTo>
                    <a:pt x="9" y="109"/>
                  </a:lnTo>
                  <a:cubicBezTo>
                    <a:pt x="6" y="102"/>
                    <a:pt x="4" y="94"/>
                    <a:pt x="2" y="87"/>
                  </a:cubicBezTo>
                  <a:cubicBezTo>
                    <a:pt x="0" y="79"/>
                    <a:pt x="0" y="71"/>
                    <a:pt x="0" y="63"/>
                  </a:cubicBezTo>
                  <a:cubicBezTo>
                    <a:pt x="0" y="44"/>
                    <a:pt x="5" y="28"/>
                    <a:pt x="17" y="17"/>
                  </a:cubicBezTo>
                  <a:cubicBezTo>
                    <a:pt x="28" y="5"/>
                    <a:pt x="44" y="0"/>
                    <a:pt x="63" y="0"/>
                  </a:cubicBezTo>
                  <a:cubicBezTo>
                    <a:pt x="83" y="0"/>
                    <a:pt x="99" y="5"/>
                    <a:pt x="111" y="16"/>
                  </a:cubicBezTo>
                  <a:cubicBezTo>
                    <a:pt x="123" y="27"/>
                    <a:pt x="129" y="42"/>
                    <a:pt x="129" y="60"/>
                  </a:cubicBezTo>
                  <a:cubicBezTo>
                    <a:pt x="129" y="77"/>
                    <a:pt x="123" y="90"/>
                    <a:pt x="113" y="99"/>
                  </a:cubicBezTo>
                  <a:cubicBezTo>
                    <a:pt x="102" y="109"/>
                    <a:pt x="88" y="114"/>
                    <a:pt x="69" y="114"/>
                  </a:cubicBezTo>
                  <a:close/>
                  <a:moveTo>
                    <a:pt x="75" y="93"/>
                  </a:moveTo>
                  <a:cubicBezTo>
                    <a:pt x="86" y="93"/>
                    <a:pt x="95" y="90"/>
                    <a:pt x="102" y="84"/>
                  </a:cubicBezTo>
                  <a:cubicBezTo>
                    <a:pt x="108" y="78"/>
                    <a:pt x="112" y="70"/>
                    <a:pt x="112" y="60"/>
                  </a:cubicBezTo>
                  <a:cubicBezTo>
                    <a:pt x="112" y="49"/>
                    <a:pt x="108" y="40"/>
                    <a:pt x="102" y="33"/>
                  </a:cubicBezTo>
                  <a:cubicBezTo>
                    <a:pt x="96" y="26"/>
                    <a:pt x="87" y="22"/>
                    <a:pt x="75" y="21"/>
                  </a:cubicBezTo>
                  <a:lnTo>
                    <a:pt x="7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86C61F47-AF87-4A53-BB34-96ECB381B5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" y="2237"/>
              <a:ext cx="60" cy="35"/>
            </a:xfrm>
            <a:custGeom>
              <a:avLst/>
              <a:gdLst>
                <a:gd name="T0" fmla="*/ 104 w 126"/>
                <a:gd name="T1" fmla="*/ 72 h 72"/>
                <a:gd name="T2" fmla="*/ 107 w 126"/>
                <a:gd name="T3" fmla="*/ 65 h 72"/>
                <a:gd name="T4" fmla="*/ 108 w 126"/>
                <a:gd name="T5" fmla="*/ 56 h 72"/>
                <a:gd name="T6" fmla="*/ 97 w 126"/>
                <a:gd name="T7" fmla="*/ 30 h 72"/>
                <a:gd name="T8" fmla="*/ 65 w 126"/>
                <a:gd name="T9" fmla="*/ 20 h 72"/>
                <a:gd name="T10" fmla="*/ 0 w 126"/>
                <a:gd name="T11" fmla="*/ 20 h 72"/>
                <a:gd name="T12" fmla="*/ 0 w 126"/>
                <a:gd name="T13" fmla="*/ 0 h 72"/>
                <a:gd name="T14" fmla="*/ 123 w 126"/>
                <a:gd name="T15" fmla="*/ 0 h 72"/>
                <a:gd name="T16" fmla="*/ 123 w 126"/>
                <a:gd name="T17" fmla="*/ 20 h 72"/>
                <a:gd name="T18" fmla="*/ 104 w 126"/>
                <a:gd name="T19" fmla="*/ 20 h 72"/>
                <a:gd name="T20" fmla="*/ 120 w 126"/>
                <a:gd name="T21" fmla="*/ 37 h 72"/>
                <a:gd name="T22" fmla="*/ 126 w 126"/>
                <a:gd name="T23" fmla="*/ 62 h 72"/>
                <a:gd name="T24" fmla="*/ 125 w 126"/>
                <a:gd name="T25" fmla="*/ 66 h 72"/>
                <a:gd name="T26" fmla="*/ 125 w 126"/>
                <a:gd name="T27" fmla="*/ 72 h 72"/>
                <a:gd name="T28" fmla="*/ 104 w 126"/>
                <a:gd name="T2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6" h="72">
                  <a:moveTo>
                    <a:pt x="104" y="72"/>
                  </a:moveTo>
                  <a:cubicBezTo>
                    <a:pt x="105" y="70"/>
                    <a:pt x="106" y="67"/>
                    <a:pt x="107" y="65"/>
                  </a:cubicBezTo>
                  <a:cubicBezTo>
                    <a:pt x="107" y="62"/>
                    <a:pt x="108" y="59"/>
                    <a:pt x="108" y="56"/>
                  </a:cubicBezTo>
                  <a:cubicBezTo>
                    <a:pt x="108" y="44"/>
                    <a:pt x="104" y="36"/>
                    <a:pt x="97" y="30"/>
                  </a:cubicBezTo>
                  <a:cubicBezTo>
                    <a:pt x="89" y="23"/>
                    <a:pt x="79" y="20"/>
                    <a:pt x="65" y="20"/>
                  </a:cubicBezTo>
                  <a:lnTo>
                    <a:pt x="0" y="20"/>
                  </a:lnTo>
                  <a:lnTo>
                    <a:pt x="0" y="0"/>
                  </a:lnTo>
                  <a:lnTo>
                    <a:pt x="123" y="0"/>
                  </a:lnTo>
                  <a:lnTo>
                    <a:pt x="123" y="20"/>
                  </a:lnTo>
                  <a:lnTo>
                    <a:pt x="104" y="20"/>
                  </a:lnTo>
                  <a:cubicBezTo>
                    <a:pt x="111" y="25"/>
                    <a:pt x="117" y="30"/>
                    <a:pt x="120" y="37"/>
                  </a:cubicBezTo>
                  <a:cubicBezTo>
                    <a:pt x="124" y="44"/>
                    <a:pt x="126" y="52"/>
                    <a:pt x="126" y="62"/>
                  </a:cubicBezTo>
                  <a:cubicBezTo>
                    <a:pt x="126" y="63"/>
                    <a:pt x="126" y="65"/>
                    <a:pt x="125" y="66"/>
                  </a:cubicBezTo>
                  <a:cubicBezTo>
                    <a:pt x="125" y="68"/>
                    <a:pt x="125" y="70"/>
                    <a:pt x="125" y="72"/>
                  </a:cubicBezTo>
                  <a:lnTo>
                    <a:pt x="104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F08CD705-A6ED-4BAE-899C-F16C5B20B3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8" y="2276"/>
              <a:ext cx="83" cy="53"/>
            </a:xfrm>
            <a:custGeom>
              <a:avLst/>
              <a:gdLst>
                <a:gd name="T0" fmla="*/ 110 w 173"/>
                <a:gd name="T1" fmla="*/ 90 h 110"/>
                <a:gd name="T2" fmla="*/ 144 w 173"/>
                <a:gd name="T3" fmla="*/ 80 h 110"/>
                <a:gd name="T4" fmla="*/ 156 w 173"/>
                <a:gd name="T5" fmla="*/ 55 h 110"/>
                <a:gd name="T6" fmla="*/ 144 w 173"/>
                <a:gd name="T7" fmla="*/ 30 h 110"/>
                <a:gd name="T8" fmla="*/ 110 w 173"/>
                <a:gd name="T9" fmla="*/ 21 h 110"/>
                <a:gd name="T10" fmla="*/ 76 w 173"/>
                <a:gd name="T11" fmla="*/ 30 h 110"/>
                <a:gd name="T12" fmla="*/ 64 w 173"/>
                <a:gd name="T13" fmla="*/ 55 h 110"/>
                <a:gd name="T14" fmla="*/ 76 w 173"/>
                <a:gd name="T15" fmla="*/ 80 h 110"/>
                <a:gd name="T16" fmla="*/ 110 w 173"/>
                <a:gd name="T17" fmla="*/ 90 h 110"/>
                <a:gd name="T18" fmla="*/ 62 w 173"/>
                <a:gd name="T19" fmla="*/ 110 h 110"/>
                <a:gd name="T20" fmla="*/ 15 w 173"/>
                <a:gd name="T21" fmla="*/ 96 h 110"/>
                <a:gd name="T22" fmla="*/ 0 w 173"/>
                <a:gd name="T23" fmla="*/ 53 h 110"/>
                <a:gd name="T24" fmla="*/ 2 w 173"/>
                <a:gd name="T25" fmla="*/ 33 h 110"/>
                <a:gd name="T26" fmla="*/ 6 w 173"/>
                <a:gd name="T27" fmla="*/ 15 h 110"/>
                <a:gd name="T28" fmla="*/ 26 w 173"/>
                <a:gd name="T29" fmla="*/ 15 h 110"/>
                <a:gd name="T30" fmla="*/ 19 w 173"/>
                <a:gd name="T31" fmla="*/ 32 h 110"/>
                <a:gd name="T32" fmla="*/ 17 w 173"/>
                <a:gd name="T33" fmla="*/ 50 h 110"/>
                <a:gd name="T34" fmla="*/ 27 w 173"/>
                <a:gd name="T35" fmla="*/ 80 h 110"/>
                <a:gd name="T36" fmla="*/ 58 w 173"/>
                <a:gd name="T37" fmla="*/ 90 h 110"/>
                <a:gd name="T38" fmla="*/ 68 w 173"/>
                <a:gd name="T39" fmla="*/ 90 h 110"/>
                <a:gd name="T40" fmla="*/ 52 w 173"/>
                <a:gd name="T41" fmla="*/ 74 h 110"/>
                <a:gd name="T42" fmla="*/ 47 w 173"/>
                <a:gd name="T43" fmla="*/ 50 h 110"/>
                <a:gd name="T44" fmla="*/ 64 w 173"/>
                <a:gd name="T45" fmla="*/ 14 h 110"/>
                <a:gd name="T46" fmla="*/ 110 w 173"/>
                <a:gd name="T47" fmla="*/ 0 h 110"/>
                <a:gd name="T48" fmla="*/ 156 w 173"/>
                <a:gd name="T49" fmla="*/ 14 h 110"/>
                <a:gd name="T50" fmla="*/ 173 w 173"/>
                <a:gd name="T51" fmla="*/ 50 h 110"/>
                <a:gd name="T52" fmla="*/ 167 w 173"/>
                <a:gd name="T53" fmla="*/ 74 h 110"/>
                <a:gd name="T54" fmla="*/ 151 w 173"/>
                <a:gd name="T55" fmla="*/ 90 h 110"/>
                <a:gd name="T56" fmla="*/ 170 w 173"/>
                <a:gd name="T57" fmla="*/ 90 h 110"/>
                <a:gd name="T58" fmla="*/ 170 w 173"/>
                <a:gd name="T59" fmla="*/ 110 h 110"/>
                <a:gd name="T60" fmla="*/ 62 w 173"/>
                <a:gd name="T61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3" h="110">
                  <a:moveTo>
                    <a:pt x="110" y="90"/>
                  </a:moveTo>
                  <a:cubicBezTo>
                    <a:pt x="124" y="90"/>
                    <a:pt x="136" y="87"/>
                    <a:pt x="144" y="80"/>
                  </a:cubicBezTo>
                  <a:cubicBezTo>
                    <a:pt x="152" y="74"/>
                    <a:pt x="156" y="66"/>
                    <a:pt x="156" y="55"/>
                  </a:cubicBezTo>
                  <a:cubicBezTo>
                    <a:pt x="156" y="44"/>
                    <a:pt x="152" y="36"/>
                    <a:pt x="144" y="30"/>
                  </a:cubicBezTo>
                  <a:cubicBezTo>
                    <a:pt x="136" y="24"/>
                    <a:pt x="124" y="21"/>
                    <a:pt x="110" y="21"/>
                  </a:cubicBezTo>
                  <a:cubicBezTo>
                    <a:pt x="95" y="21"/>
                    <a:pt x="84" y="24"/>
                    <a:pt x="76" y="30"/>
                  </a:cubicBezTo>
                  <a:cubicBezTo>
                    <a:pt x="68" y="36"/>
                    <a:pt x="64" y="44"/>
                    <a:pt x="64" y="55"/>
                  </a:cubicBezTo>
                  <a:cubicBezTo>
                    <a:pt x="64" y="66"/>
                    <a:pt x="68" y="74"/>
                    <a:pt x="76" y="80"/>
                  </a:cubicBezTo>
                  <a:cubicBezTo>
                    <a:pt x="84" y="87"/>
                    <a:pt x="95" y="90"/>
                    <a:pt x="110" y="90"/>
                  </a:cubicBezTo>
                  <a:close/>
                  <a:moveTo>
                    <a:pt x="62" y="110"/>
                  </a:moveTo>
                  <a:cubicBezTo>
                    <a:pt x="41" y="110"/>
                    <a:pt x="26" y="105"/>
                    <a:pt x="15" y="96"/>
                  </a:cubicBezTo>
                  <a:cubicBezTo>
                    <a:pt x="5" y="87"/>
                    <a:pt x="0" y="72"/>
                    <a:pt x="0" y="53"/>
                  </a:cubicBezTo>
                  <a:cubicBezTo>
                    <a:pt x="0" y="46"/>
                    <a:pt x="1" y="39"/>
                    <a:pt x="2" y="33"/>
                  </a:cubicBezTo>
                  <a:cubicBezTo>
                    <a:pt x="3" y="27"/>
                    <a:pt x="4" y="21"/>
                    <a:pt x="6" y="15"/>
                  </a:cubicBezTo>
                  <a:lnTo>
                    <a:pt x="26" y="15"/>
                  </a:lnTo>
                  <a:cubicBezTo>
                    <a:pt x="23" y="21"/>
                    <a:pt x="21" y="26"/>
                    <a:pt x="19" y="32"/>
                  </a:cubicBezTo>
                  <a:cubicBezTo>
                    <a:pt x="17" y="38"/>
                    <a:pt x="17" y="44"/>
                    <a:pt x="17" y="50"/>
                  </a:cubicBezTo>
                  <a:cubicBezTo>
                    <a:pt x="17" y="63"/>
                    <a:pt x="20" y="73"/>
                    <a:pt x="27" y="80"/>
                  </a:cubicBezTo>
                  <a:cubicBezTo>
                    <a:pt x="34" y="86"/>
                    <a:pt x="44" y="90"/>
                    <a:pt x="58" y="90"/>
                  </a:cubicBezTo>
                  <a:lnTo>
                    <a:pt x="68" y="90"/>
                  </a:lnTo>
                  <a:cubicBezTo>
                    <a:pt x="61" y="85"/>
                    <a:pt x="56" y="80"/>
                    <a:pt x="52" y="74"/>
                  </a:cubicBezTo>
                  <a:cubicBezTo>
                    <a:pt x="49" y="67"/>
                    <a:pt x="47" y="59"/>
                    <a:pt x="47" y="50"/>
                  </a:cubicBezTo>
                  <a:cubicBezTo>
                    <a:pt x="47" y="35"/>
                    <a:pt x="53" y="23"/>
                    <a:pt x="64" y="14"/>
                  </a:cubicBezTo>
                  <a:cubicBezTo>
                    <a:pt x="76" y="4"/>
                    <a:pt x="91" y="0"/>
                    <a:pt x="110" y="0"/>
                  </a:cubicBezTo>
                  <a:cubicBezTo>
                    <a:pt x="129" y="0"/>
                    <a:pt x="144" y="4"/>
                    <a:pt x="156" y="14"/>
                  </a:cubicBezTo>
                  <a:cubicBezTo>
                    <a:pt x="167" y="23"/>
                    <a:pt x="173" y="35"/>
                    <a:pt x="173" y="50"/>
                  </a:cubicBezTo>
                  <a:cubicBezTo>
                    <a:pt x="173" y="59"/>
                    <a:pt x="171" y="67"/>
                    <a:pt x="167" y="74"/>
                  </a:cubicBezTo>
                  <a:cubicBezTo>
                    <a:pt x="164" y="80"/>
                    <a:pt x="158" y="85"/>
                    <a:pt x="151" y="90"/>
                  </a:cubicBezTo>
                  <a:lnTo>
                    <a:pt x="170" y="90"/>
                  </a:lnTo>
                  <a:lnTo>
                    <a:pt x="170" y="110"/>
                  </a:lnTo>
                  <a:lnTo>
                    <a:pt x="62" y="1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E06AA430-377F-4EE6-A9CF-B055B8EB69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9" y="2345"/>
              <a:ext cx="62" cy="54"/>
            </a:xfrm>
            <a:custGeom>
              <a:avLst/>
              <a:gdLst>
                <a:gd name="T0" fmla="*/ 69 w 129"/>
                <a:gd name="T1" fmla="*/ 114 h 114"/>
                <a:gd name="T2" fmla="*/ 59 w 129"/>
                <a:gd name="T3" fmla="*/ 114 h 114"/>
                <a:gd name="T4" fmla="*/ 59 w 129"/>
                <a:gd name="T5" fmla="*/ 21 h 114"/>
                <a:gd name="T6" fmla="*/ 28 w 129"/>
                <a:gd name="T7" fmla="*/ 33 h 114"/>
                <a:gd name="T8" fmla="*/ 17 w 129"/>
                <a:gd name="T9" fmla="*/ 65 h 114"/>
                <a:gd name="T10" fmla="*/ 20 w 129"/>
                <a:gd name="T11" fmla="*/ 87 h 114"/>
                <a:gd name="T12" fmla="*/ 28 w 129"/>
                <a:gd name="T13" fmla="*/ 109 h 114"/>
                <a:gd name="T14" fmla="*/ 9 w 129"/>
                <a:gd name="T15" fmla="*/ 109 h 114"/>
                <a:gd name="T16" fmla="*/ 2 w 129"/>
                <a:gd name="T17" fmla="*/ 87 h 114"/>
                <a:gd name="T18" fmla="*/ 0 w 129"/>
                <a:gd name="T19" fmla="*/ 64 h 114"/>
                <a:gd name="T20" fmla="*/ 17 w 129"/>
                <a:gd name="T21" fmla="*/ 17 h 114"/>
                <a:gd name="T22" fmla="*/ 63 w 129"/>
                <a:gd name="T23" fmla="*/ 0 h 114"/>
                <a:gd name="T24" fmla="*/ 111 w 129"/>
                <a:gd name="T25" fmla="*/ 16 h 114"/>
                <a:gd name="T26" fmla="*/ 129 w 129"/>
                <a:gd name="T27" fmla="*/ 60 h 114"/>
                <a:gd name="T28" fmla="*/ 113 w 129"/>
                <a:gd name="T29" fmla="*/ 99 h 114"/>
                <a:gd name="T30" fmla="*/ 69 w 129"/>
                <a:gd name="T31" fmla="*/ 114 h 114"/>
                <a:gd name="T32" fmla="*/ 75 w 129"/>
                <a:gd name="T33" fmla="*/ 93 h 114"/>
                <a:gd name="T34" fmla="*/ 102 w 129"/>
                <a:gd name="T35" fmla="*/ 84 h 114"/>
                <a:gd name="T36" fmla="*/ 112 w 129"/>
                <a:gd name="T37" fmla="*/ 60 h 114"/>
                <a:gd name="T38" fmla="*/ 102 w 129"/>
                <a:gd name="T39" fmla="*/ 33 h 114"/>
                <a:gd name="T40" fmla="*/ 75 w 129"/>
                <a:gd name="T41" fmla="*/ 21 h 114"/>
                <a:gd name="T42" fmla="*/ 75 w 129"/>
                <a:gd name="T43" fmla="*/ 9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9" h="114">
                  <a:moveTo>
                    <a:pt x="69" y="114"/>
                  </a:moveTo>
                  <a:lnTo>
                    <a:pt x="59" y="114"/>
                  </a:lnTo>
                  <a:lnTo>
                    <a:pt x="59" y="21"/>
                  </a:lnTo>
                  <a:cubicBezTo>
                    <a:pt x="46" y="22"/>
                    <a:pt x="35" y="26"/>
                    <a:pt x="28" y="33"/>
                  </a:cubicBezTo>
                  <a:cubicBezTo>
                    <a:pt x="20" y="41"/>
                    <a:pt x="17" y="51"/>
                    <a:pt x="17" y="65"/>
                  </a:cubicBezTo>
                  <a:cubicBezTo>
                    <a:pt x="17" y="72"/>
                    <a:pt x="18" y="80"/>
                    <a:pt x="20" y="87"/>
                  </a:cubicBezTo>
                  <a:cubicBezTo>
                    <a:pt x="22" y="95"/>
                    <a:pt x="24" y="102"/>
                    <a:pt x="28" y="109"/>
                  </a:cubicBezTo>
                  <a:lnTo>
                    <a:pt x="9" y="109"/>
                  </a:lnTo>
                  <a:cubicBezTo>
                    <a:pt x="6" y="102"/>
                    <a:pt x="4" y="94"/>
                    <a:pt x="2" y="87"/>
                  </a:cubicBezTo>
                  <a:cubicBezTo>
                    <a:pt x="0" y="79"/>
                    <a:pt x="0" y="71"/>
                    <a:pt x="0" y="64"/>
                  </a:cubicBezTo>
                  <a:cubicBezTo>
                    <a:pt x="0" y="44"/>
                    <a:pt x="5" y="28"/>
                    <a:pt x="17" y="17"/>
                  </a:cubicBezTo>
                  <a:cubicBezTo>
                    <a:pt x="28" y="5"/>
                    <a:pt x="44" y="0"/>
                    <a:pt x="63" y="0"/>
                  </a:cubicBezTo>
                  <a:cubicBezTo>
                    <a:pt x="83" y="0"/>
                    <a:pt x="99" y="5"/>
                    <a:pt x="111" y="16"/>
                  </a:cubicBezTo>
                  <a:cubicBezTo>
                    <a:pt x="123" y="27"/>
                    <a:pt x="129" y="42"/>
                    <a:pt x="129" y="60"/>
                  </a:cubicBezTo>
                  <a:cubicBezTo>
                    <a:pt x="129" y="77"/>
                    <a:pt x="123" y="90"/>
                    <a:pt x="113" y="99"/>
                  </a:cubicBezTo>
                  <a:cubicBezTo>
                    <a:pt x="102" y="109"/>
                    <a:pt x="88" y="114"/>
                    <a:pt x="69" y="114"/>
                  </a:cubicBezTo>
                  <a:close/>
                  <a:moveTo>
                    <a:pt x="75" y="93"/>
                  </a:moveTo>
                  <a:cubicBezTo>
                    <a:pt x="86" y="93"/>
                    <a:pt x="95" y="90"/>
                    <a:pt x="102" y="84"/>
                  </a:cubicBezTo>
                  <a:cubicBezTo>
                    <a:pt x="108" y="78"/>
                    <a:pt x="112" y="70"/>
                    <a:pt x="112" y="60"/>
                  </a:cubicBezTo>
                  <a:cubicBezTo>
                    <a:pt x="112" y="49"/>
                    <a:pt x="108" y="40"/>
                    <a:pt x="102" y="33"/>
                  </a:cubicBezTo>
                  <a:cubicBezTo>
                    <a:pt x="96" y="26"/>
                    <a:pt x="87" y="22"/>
                    <a:pt x="75" y="21"/>
                  </a:cubicBezTo>
                  <a:lnTo>
                    <a:pt x="7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19">
              <a:extLst>
                <a:ext uri="{FF2B5EF4-FFF2-40B4-BE49-F238E27FC236}">
                  <a16:creationId xmlns:a16="http://schemas.microsoft.com/office/drawing/2014/main" id="{B2FD6D28-EA29-4169-AF96-F0A6A224C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3" y="1923"/>
              <a:ext cx="660" cy="269"/>
            </a:xfrm>
            <a:prstGeom prst="rect">
              <a:avLst/>
            </a:prstGeom>
            <a:solidFill>
              <a:srgbClr val="CCFFAA"/>
            </a:solidFill>
            <a:ln w="1587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20">
              <a:extLst>
                <a:ext uri="{FF2B5EF4-FFF2-40B4-BE49-F238E27FC236}">
                  <a16:creationId xmlns:a16="http://schemas.microsoft.com/office/drawing/2014/main" id="{C15E7E9D-19EA-407C-9F0C-E100287C0A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6" y="1982"/>
              <a:ext cx="497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13967748-237F-40FC-8D0A-F7EE52009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6" y="1955"/>
              <a:ext cx="97" cy="55"/>
            </a:xfrm>
            <a:custGeom>
              <a:avLst/>
              <a:gdLst>
                <a:gd name="T0" fmla="*/ 58 w 202"/>
                <a:gd name="T1" fmla="*/ 57 h 115"/>
                <a:gd name="T2" fmla="*/ 0 w 202"/>
                <a:gd name="T3" fmla="*/ 115 h 115"/>
                <a:gd name="T4" fmla="*/ 202 w 202"/>
                <a:gd name="T5" fmla="*/ 57 h 115"/>
                <a:gd name="T6" fmla="*/ 0 w 202"/>
                <a:gd name="T7" fmla="*/ 0 h 115"/>
                <a:gd name="T8" fmla="*/ 58 w 202"/>
                <a:gd name="T9" fmla="*/ 5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115">
                  <a:moveTo>
                    <a:pt x="58" y="57"/>
                  </a:moveTo>
                  <a:lnTo>
                    <a:pt x="0" y="115"/>
                  </a:lnTo>
                  <a:lnTo>
                    <a:pt x="202" y="57"/>
                  </a:lnTo>
                  <a:lnTo>
                    <a:pt x="0" y="0"/>
                  </a:lnTo>
                  <a:lnTo>
                    <a:pt x="58" y="57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2">
              <a:extLst>
                <a:ext uri="{FF2B5EF4-FFF2-40B4-BE49-F238E27FC236}">
                  <a16:creationId xmlns:a16="http://schemas.microsoft.com/office/drawing/2014/main" id="{63F644F9-2D13-4EA4-BA57-626AE4AA86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8" y="2115"/>
              <a:ext cx="497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8C63654D-5FE6-4FBA-962D-C65AA3897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9" y="2088"/>
              <a:ext cx="96" cy="55"/>
            </a:xfrm>
            <a:custGeom>
              <a:avLst/>
              <a:gdLst>
                <a:gd name="T0" fmla="*/ 57 w 201"/>
                <a:gd name="T1" fmla="*/ 57 h 115"/>
                <a:gd name="T2" fmla="*/ 0 w 201"/>
                <a:gd name="T3" fmla="*/ 115 h 115"/>
                <a:gd name="T4" fmla="*/ 201 w 201"/>
                <a:gd name="T5" fmla="*/ 57 h 115"/>
                <a:gd name="T6" fmla="*/ 0 w 201"/>
                <a:gd name="T7" fmla="*/ 0 h 115"/>
                <a:gd name="T8" fmla="*/ 57 w 201"/>
                <a:gd name="T9" fmla="*/ 5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15">
                  <a:moveTo>
                    <a:pt x="57" y="57"/>
                  </a:moveTo>
                  <a:lnTo>
                    <a:pt x="0" y="115"/>
                  </a:lnTo>
                  <a:lnTo>
                    <a:pt x="201" y="57"/>
                  </a:lnTo>
                  <a:lnTo>
                    <a:pt x="0" y="0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4">
              <a:extLst>
                <a:ext uri="{FF2B5EF4-FFF2-40B4-BE49-F238E27FC236}">
                  <a16:creationId xmlns:a16="http://schemas.microsoft.com/office/drawing/2014/main" id="{E575E6AD-9C9B-498D-865D-AB8E9E12A6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8" y="2119"/>
              <a:ext cx="497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DADC021B-4BBB-480D-9960-423C4D5C8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" y="2092"/>
              <a:ext cx="97" cy="55"/>
            </a:xfrm>
            <a:custGeom>
              <a:avLst/>
              <a:gdLst>
                <a:gd name="T0" fmla="*/ 58 w 202"/>
                <a:gd name="T1" fmla="*/ 58 h 116"/>
                <a:gd name="T2" fmla="*/ 0 w 202"/>
                <a:gd name="T3" fmla="*/ 116 h 116"/>
                <a:gd name="T4" fmla="*/ 202 w 202"/>
                <a:gd name="T5" fmla="*/ 58 h 116"/>
                <a:gd name="T6" fmla="*/ 0 w 202"/>
                <a:gd name="T7" fmla="*/ 0 h 116"/>
                <a:gd name="T8" fmla="*/ 58 w 202"/>
                <a:gd name="T9" fmla="*/ 5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116">
                  <a:moveTo>
                    <a:pt x="58" y="58"/>
                  </a:moveTo>
                  <a:lnTo>
                    <a:pt x="0" y="116"/>
                  </a:lnTo>
                  <a:lnTo>
                    <a:pt x="202" y="58"/>
                  </a:lnTo>
                  <a:lnTo>
                    <a:pt x="0" y="0"/>
                  </a:lnTo>
                  <a:lnTo>
                    <a:pt x="58" y="58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8BCEB097-A35A-45FF-9AF3-951B9CEB2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7" y="1801"/>
              <a:ext cx="100" cy="78"/>
            </a:xfrm>
            <a:custGeom>
              <a:avLst/>
              <a:gdLst>
                <a:gd name="T0" fmla="*/ 0 w 208"/>
                <a:gd name="T1" fmla="*/ 0 h 164"/>
                <a:gd name="T2" fmla="*/ 23 w 208"/>
                <a:gd name="T3" fmla="*/ 0 h 164"/>
                <a:gd name="T4" fmla="*/ 57 w 208"/>
                <a:gd name="T5" fmla="*/ 139 h 164"/>
                <a:gd name="T6" fmla="*/ 92 w 208"/>
                <a:gd name="T7" fmla="*/ 0 h 164"/>
                <a:gd name="T8" fmla="*/ 117 w 208"/>
                <a:gd name="T9" fmla="*/ 0 h 164"/>
                <a:gd name="T10" fmla="*/ 151 w 208"/>
                <a:gd name="T11" fmla="*/ 139 h 164"/>
                <a:gd name="T12" fmla="*/ 185 w 208"/>
                <a:gd name="T13" fmla="*/ 0 h 164"/>
                <a:gd name="T14" fmla="*/ 208 w 208"/>
                <a:gd name="T15" fmla="*/ 0 h 164"/>
                <a:gd name="T16" fmla="*/ 167 w 208"/>
                <a:gd name="T17" fmla="*/ 164 h 164"/>
                <a:gd name="T18" fmla="*/ 139 w 208"/>
                <a:gd name="T19" fmla="*/ 164 h 164"/>
                <a:gd name="T20" fmla="*/ 104 w 208"/>
                <a:gd name="T21" fmla="*/ 22 h 164"/>
                <a:gd name="T22" fmla="*/ 69 w 208"/>
                <a:gd name="T23" fmla="*/ 164 h 164"/>
                <a:gd name="T24" fmla="*/ 41 w 208"/>
                <a:gd name="T25" fmla="*/ 164 h 164"/>
                <a:gd name="T26" fmla="*/ 0 w 208"/>
                <a:gd name="T27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8" h="164">
                  <a:moveTo>
                    <a:pt x="0" y="0"/>
                  </a:moveTo>
                  <a:lnTo>
                    <a:pt x="23" y="0"/>
                  </a:lnTo>
                  <a:lnTo>
                    <a:pt x="57" y="139"/>
                  </a:lnTo>
                  <a:lnTo>
                    <a:pt x="92" y="0"/>
                  </a:lnTo>
                  <a:lnTo>
                    <a:pt x="117" y="0"/>
                  </a:lnTo>
                  <a:lnTo>
                    <a:pt x="151" y="139"/>
                  </a:lnTo>
                  <a:lnTo>
                    <a:pt x="185" y="0"/>
                  </a:lnTo>
                  <a:lnTo>
                    <a:pt x="208" y="0"/>
                  </a:lnTo>
                  <a:lnTo>
                    <a:pt x="167" y="164"/>
                  </a:lnTo>
                  <a:lnTo>
                    <a:pt x="139" y="164"/>
                  </a:lnTo>
                  <a:lnTo>
                    <a:pt x="104" y="22"/>
                  </a:lnTo>
                  <a:lnTo>
                    <a:pt x="69" y="164"/>
                  </a:lnTo>
                  <a:lnTo>
                    <a:pt x="41" y="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FA6FFF79-1062-4A0B-99CF-909631272F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9" y="1824"/>
              <a:ext cx="15" cy="68"/>
            </a:xfrm>
            <a:custGeom>
              <a:avLst/>
              <a:gdLst>
                <a:gd name="T0" fmla="*/ 9 w 32"/>
                <a:gd name="T1" fmla="*/ 0 h 142"/>
                <a:gd name="T2" fmla="*/ 32 w 32"/>
                <a:gd name="T3" fmla="*/ 0 h 142"/>
                <a:gd name="T4" fmla="*/ 32 w 32"/>
                <a:gd name="T5" fmla="*/ 28 h 142"/>
                <a:gd name="T6" fmla="*/ 9 w 32"/>
                <a:gd name="T7" fmla="*/ 28 h 142"/>
                <a:gd name="T8" fmla="*/ 9 w 32"/>
                <a:gd name="T9" fmla="*/ 0 h 142"/>
                <a:gd name="T10" fmla="*/ 9 w 32"/>
                <a:gd name="T11" fmla="*/ 88 h 142"/>
                <a:gd name="T12" fmla="*/ 32 w 32"/>
                <a:gd name="T13" fmla="*/ 88 h 142"/>
                <a:gd name="T14" fmla="*/ 32 w 32"/>
                <a:gd name="T15" fmla="*/ 107 h 142"/>
                <a:gd name="T16" fmla="*/ 14 w 32"/>
                <a:gd name="T17" fmla="*/ 142 h 142"/>
                <a:gd name="T18" fmla="*/ 0 w 32"/>
                <a:gd name="T19" fmla="*/ 142 h 142"/>
                <a:gd name="T20" fmla="*/ 9 w 32"/>
                <a:gd name="T21" fmla="*/ 107 h 142"/>
                <a:gd name="T22" fmla="*/ 9 w 32"/>
                <a:gd name="T23" fmla="*/ 8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142">
                  <a:moveTo>
                    <a:pt x="9" y="0"/>
                  </a:moveTo>
                  <a:lnTo>
                    <a:pt x="32" y="0"/>
                  </a:lnTo>
                  <a:lnTo>
                    <a:pt x="32" y="28"/>
                  </a:lnTo>
                  <a:lnTo>
                    <a:pt x="9" y="28"/>
                  </a:lnTo>
                  <a:lnTo>
                    <a:pt x="9" y="0"/>
                  </a:lnTo>
                  <a:close/>
                  <a:moveTo>
                    <a:pt x="9" y="88"/>
                  </a:moveTo>
                  <a:lnTo>
                    <a:pt x="32" y="88"/>
                  </a:lnTo>
                  <a:lnTo>
                    <a:pt x="32" y="107"/>
                  </a:lnTo>
                  <a:lnTo>
                    <a:pt x="14" y="142"/>
                  </a:lnTo>
                  <a:lnTo>
                    <a:pt x="0" y="142"/>
                  </a:lnTo>
                  <a:lnTo>
                    <a:pt x="9" y="107"/>
                  </a:lnTo>
                  <a:lnTo>
                    <a:pt x="9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28">
              <a:extLst>
                <a:ext uri="{FF2B5EF4-FFF2-40B4-BE49-F238E27FC236}">
                  <a16:creationId xmlns:a16="http://schemas.microsoft.com/office/drawing/2014/main" id="{F8ED9DD6-9E6F-4137-80FF-9E3093B5B7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" y="2227"/>
              <a:ext cx="660" cy="270"/>
            </a:xfrm>
            <a:prstGeom prst="rect">
              <a:avLst/>
            </a:prstGeom>
            <a:solidFill>
              <a:srgbClr val="CCFFAA"/>
            </a:solidFill>
            <a:ln w="1587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29">
              <a:extLst>
                <a:ext uri="{FF2B5EF4-FFF2-40B4-BE49-F238E27FC236}">
                  <a16:creationId xmlns:a16="http://schemas.microsoft.com/office/drawing/2014/main" id="{11A7A1BC-CD08-4FAF-AACE-DDEA5817A4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8" y="2287"/>
              <a:ext cx="496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E02984EF-F7C4-4DA4-80C2-BC07C12DE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8" y="2260"/>
              <a:ext cx="96" cy="55"/>
            </a:xfrm>
            <a:custGeom>
              <a:avLst/>
              <a:gdLst>
                <a:gd name="T0" fmla="*/ 58 w 201"/>
                <a:gd name="T1" fmla="*/ 58 h 115"/>
                <a:gd name="T2" fmla="*/ 0 w 201"/>
                <a:gd name="T3" fmla="*/ 115 h 115"/>
                <a:gd name="T4" fmla="*/ 201 w 201"/>
                <a:gd name="T5" fmla="*/ 58 h 115"/>
                <a:gd name="T6" fmla="*/ 0 w 201"/>
                <a:gd name="T7" fmla="*/ 0 h 115"/>
                <a:gd name="T8" fmla="*/ 58 w 201"/>
                <a:gd name="T9" fmla="*/ 5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15">
                  <a:moveTo>
                    <a:pt x="58" y="58"/>
                  </a:moveTo>
                  <a:lnTo>
                    <a:pt x="0" y="115"/>
                  </a:lnTo>
                  <a:lnTo>
                    <a:pt x="201" y="58"/>
                  </a:lnTo>
                  <a:lnTo>
                    <a:pt x="0" y="0"/>
                  </a:lnTo>
                  <a:lnTo>
                    <a:pt x="58" y="58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31">
              <a:extLst>
                <a:ext uri="{FF2B5EF4-FFF2-40B4-BE49-F238E27FC236}">
                  <a16:creationId xmlns:a16="http://schemas.microsoft.com/office/drawing/2014/main" id="{485DA453-28D9-4650-A7E5-21916AEF8D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2420"/>
              <a:ext cx="497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7F112660-E00E-490C-9BB5-E9843FF4E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0" y="2393"/>
              <a:ext cx="97" cy="55"/>
            </a:xfrm>
            <a:custGeom>
              <a:avLst/>
              <a:gdLst>
                <a:gd name="T0" fmla="*/ 58 w 202"/>
                <a:gd name="T1" fmla="*/ 57 h 115"/>
                <a:gd name="T2" fmla="*/ 0 w 202"/>
                <a:gd name="T3" fmla="*/ 115 h 115"/>
                <a:gd name="T4" fmla="*/ 202 w 202"/>
                <a:gd name="T5" fmla="*/ 57 h 115"/>
                <a:gd name="T6" fmla="*/ 0 w 202"/>
                <a:gd name="T7" fmla="*/ 0 h 115"/>
                <a:gd name="T8" fmla="*/ 58 w 202"/>
                <a:gd name="T9" fmla="*/ 5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115">
                  <a:moveTo>
                    <a:pt x="58" y="57"/>
                  </a:moveTo>
                  <a:lnTo>
                    <a:pt x="0" y="115"/>
                  </a:lnTo>
                  <a:lnTo>
                    <a:pt x="202" y="57"/>
                  </a:lnTo>
                  <a:lnTo>
                    <a:pt x="0" y="0"/>
                  </a:lnTo>
                  <a:lnTo>
                    <a:pt x="58" y="57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64872959-47B3-4354-97A3-19C7035535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" y="2105"/>
              <a:ext cx="68" cy="79"/>
            </a:xfrm>
            <a:custGeom>
              <a:avLst/>
              <a:gdLst>
                <a:gd name="T0" fmla="*/ 8 w 141"/>
                <a:gd name="T1" fmla="*/ 0 h 164"/>
                <a:gd name="T2" fmla="*/ 31 w 141"/>
                <a:gd name="T3" fmla="*/ 0 h 164"/>
                <a:gd name="T4" fmla="*/ 72 w 141"/>
                <a:gd name="T5" fmla="*/ 61 h 164"/>
                <a:gd name="T6" fmla="*/ 113 w 141"/>
                <a:gd name="T7" fmla="*/ 0 h 164"/>
                <a:gd name="T8" fmla="*/ 137 w 141"/>
                <a:gd name="T9" fmla="*/ 0 h 164"/>
                <a:gd name="T10" fmla="*/ 84 w 141"/>
                <a:gd name="T11" fmla="*/ 79 h 164"/>
                <a:gd name="T12" fmla="*/ 141 w 141"/>
                <a:gd name="T13" fmla="*/ 164 h 164"/>
                <a:gd name="T14" fmla="*/ 117 w 141"/>
                <a:gd name="T15" fmla="*/ 164 h 164"/>
                <a:gd name="T16" fmla="*/ 71 w 141"/>
                <a:gd name="T17" fmla="*/ 95 h 164"/>
                <a:gd name="T18" fmla="*/ 24 w 141"/>
                <a:gd name="T19" fmla="*/ 164 h 164"/>
                <a:gd name="T20" fmla="*/ 0 w 141"/>
                <a:gd name="T21" fmla="*/ 164 h 164"/>
                <a:gd name="T22" fmla="*/ 59 w 141"/>
                <a:gd name="T23" fmla="*/ 77 h 164"/>
                <a:gd name="T24" fmla="*/ 8 w 141"/>
                <a:gd name="T2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1" h="164">
                  <a:moveTo>
                    <a:pt x="8" y="0"/>
                  </a:moveTo>
                  <a:lnTo>
                    <a:pt x="31" y="0"/>
                  </a:lnTo>
                  <a:lnTo>
                    <a:pt x="72" y="61"/>
                  </a:lnTo>
                  <a:lnTo>
                    <a:pt x="113" y="0"/>
                  </a:lnTo>
                  <a:lnTo>
                    <a:pt x="137" y="0"/>
                  </a:lnTo>
                  <a:lnTo>
                    <a:pt x="84" y="79"/>
                  </a:lnTo>
                  <a:lnTo>
                    <a:pt x="141" y="164"/>
                  </a:lnTo>
                  <a:lnTo>
                    <a:pt x="117" y="164"/>
                  </a:lnTo>
                  <a:lnTo>
                    <a:pt x="71" y="95"/>
                  </a:lnTo>
                  <a:lnTo>
                    <a:pt x="24" y="164"/>
                  </a:lnTo>
                  <a:lnTo>
                    <a:pt x="0" y="164"/>
                  </a:lnTo>
                  <a:lnTo>
                    <a:pt x="59" y="7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AC0677F8-8210-4362-97BF-5C974116D8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07" y="2129"/>
              <a:ext cx="16" cy="68"/>
            </a:xfrm>
            <a:custGeom>
              <a:avLst/>
              <a:gdLst>
                <a:gd name="T0" fmla="*/ 9 w 32"/>
                <a:gd name="T1" fmla="*/ 0 h 143"/>
                <a:gd name="T2" fmla="*/ 32 w 32"/>
                <a:gd name="T3" fmla="*/ 0 h 143"/>
                <a:gd name="T4" fmla="*/ 32 w 32"/>
                <a:gd name="T5" fmla="*/ 28 h 143"/>
                <a:gd name="T6" fmla="*/ 9 w 32"/>
                <a:gd name="T7" fmla="*/ 28 h 143"/>
                <a:gd name="T8" fmla="*/ 9 w 32"/>
                <a:gd name="T9" fmla="*/ 0 h 143"/>
                <a:gd name="T10" fmla="*/ 9 w 32"/>
                <a:gd name="T11" fmla="*/ 88 h 143"/>
                <a:gd name="T12" fmla="*/ 32 w 32"/>
                <a:gd name="T13" fmla="*/ 88 h 143"/>
                <a:gd name="T14" fmla="*/ 32 w 32"/>
                <a:gd name="T15" fmla="*/ 107 h 143"/>
                <a:gd name="T16" fmla="*/ 14 w 32"/>
                <a:gd name="T17" fmla="*/ 143 h 143"/>
                <a:gd name="T18" fmla="*/ 0 w 32"/>
                <a:gd name="T19" fmla="*/ 143 h 143"/>
                <a:gd name="T20" fmla="*/ 9 w 32"/>
                <a:gd name="T21" fmla="*/ 107 h 143"/>
                <a:gd name="T22" fmla="*/ 9 w 32"/>
                <a:gd name="T23" fmla="*/ 8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143">
                  <a:moveTo>
                    <a:pt x="9" y="0"/>
                  </a:moveTo>
                  <a:lnTo>
                    <a:pt x="32" y="0"/>
                  </a:lnTo>
                  <a:lnTo>
                    <a:pt x="32" y="28"/>
                  </a:lnTo>
                  <a:lnTo>
                    <a:pt x="9" y="28"/>
                  </a:lnTo>
                  <a:lnTo>
                    <a:pt x="9" y="0"/>
                  </a:lnTo>
                  <a:close/>
                  <a:moveTo>
                    <a:pt x="9" y="88"/>
                  </a:moveTo>
                  <a:lnTo>
                    <a:pt x="32" y="88"/>
                  </a:lnTo>
                  <a:lnTo>
                    <a:pt x="32" y="107"/>
                  </a:lnTo>
                  <a:lnTo>
                    <a:pt x="14" y="143"/>
                  </a:lnTo>
                  <a:lnTo>
                    <a:pt x="0" y="143"/>
                  </a:lnTo>
                  <a:lnTo>
                    <a:pt x="9" y="107"/>
                  </a:lnTo>
                  <a:lnTo>
                    <a:pt x="9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E9384374-E125-424F-A345-447D6993C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0" y="2105"/>
              <a:ext cx="66" cy="79"/>
            </a:xfrm>
            <a:custGeom>
              <a:avLst/>
              <a:gdLst>
                <a:gd name="T0" fmla="*/ 0 w 138"/>
                <a:gd name="T1" fmla="*/ 0 h 164"/>
                <a:gd name="T2" fmla="*/ 24 w 138"/>
                <a:gd name="T3" fmla="*/ 0 h 164"/>
                <a:gd name="T4" fmla="*/ 69 w 138"/>
                <a:gd name="T5" fmla="*/ 68 h 164"/>
                <a:gd name="T6" fmla="*/ 114 w 138"/>
                <a:gd name="T7" fmla="*/ 0 h 164"/>
                <a:gd name="T8" fmla="*/ 138 w 138"/>
                <a:gd name="T9" fmla="*/ 0 h 164"/>
                <a:gd name="T10" fmla="*/ 80 w 138"/>
                <a:gd name="T11" fmla="*/ 86 h 164"/>
                <a:gd name="T12" fmla="*/ 80 w 138"/>
                <a:gd name="T13" fmla="*/ 164 h 164"/>
                <a:gd name="T14" fmla="*/ 58 w 138"/>
                <a:gd name="T15" fmla="*/ 164 h 164"/>
                <a:gd name="T16" fmla="*/ 58 w 138"/>
                <a:gd name="T17" fmla="*/ 86 h 164"/>
                <a:gd name="T18" fmla="*/ 0 w 138"/>
                <a:gd name="T19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64">
                  <a:moveTo>
                    <a:pt x="0" y="0"/>
                  </a:moveTo>
                  <a:lnTo>
                    <a:pt x="24" y="0"/>
                  </a:lnTo>
                  <a:lnTo>
                    <a:pt x="69" y="68"/>
                  </a:lnTo>
                  <a:lnTo>
                    <a:pt x="114" y="0"/>
                  </a:lnTo>
                  <a:lnTo>
                    <a:pt x="138" y="0"/>
                  </a:lnTo>
                  <a:lnTo>
                    <a:pt x="80" y="86"/>
                  </a:lnTo>
                  <a:lnTo>
                    <a:pt x="80" y="164"/>
                  </a:lnTo>
                  <a:lnTo>
                    <a:pt x="58" y="164"/>
                  </a:lnTo>
                  <a:lnTo>
                    <a:pt x="58" y="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081AB1A1-38E1-40BC-91B3-C4FE047C27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44" y="2129"/>
              <a:ext cx="15" cy="68"/>
            </a:xfrm>
            <a:custGeom>
              <a:avLst/>
              <a:gdLst>
                <a:gd name="T0" fmla="*/ 9 w 32"/>
                <a:gd name="T1" fmla="*/ 0 h 143"/>
                <a:gd name="T2" fmla="*/ 32 w 32"/>
                <a:gd name="T3" fmla="*/ 0 h 143"/>
                <a:gd name="T4" fmla="*/ 32 w 32"/>
                <a:gd name="T5" fmla="*/ 28 h 143"/>
                <a:gd name="T6" fmla="*/ 9 w 32"/>
                <a:gd name="T7" fmla="*/ 28 h 143"/>
                <a:gd name="T8" fmla="*/ 9 w 32"/>
                <a:gd name="T9" fmla="*/ 0 h 143"/>
                <a:gd name="T10" fmla="*/ 9 w 32"/>
                <a:gd name="T11" fmla="*/ 88 h 143"/>
                <a:gd name="T12" fmla="*/ 32 w 32"/>
                <a:gd name="T13" fmla="*/ 88 h 143"/>
                <a:gd name="T14" fmla="*/ 32 w 32"/>
                <a:gd name="T15" fmla="*/ 107 h 143"/>
                <a:gd name="T16" fmla="*/ 14 w 32"/>
                <a:gd name="T17" fmla="*/ 143 h 143"/>
                <a:gd name="T18" fmla="*/ 0 w 32"/>
                <a:gd name="T19" fmla="*/ 143 h 143"/>
                <a:gd name="T20" fmla="*/ 9 w 32"/>
                <a:gd name="T21" fmla="*/ 107 h 143"/>
                <a:gd name="T22" fmla="*/ 9 w 32"/>
                <a:gd name="T23" fmla="*/ 8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143">
                  <a:moveTo>
                    <a:pt x="9" y="0"/>
                  </a:moveTo>
                  <a:lnTo>
                    <a:pt x="32" y="0"/>
                  </a:lnTo>
                  <a:lnTo>
                    <a:pt x="32" y="28"/>
                  </a:lnTo>
                  <a:lnTo>
                    <a:pt x="9" y="28"/>
                  </a:lnTo>
                  <a:lnTo>
                    <a:pt x="9" y="0"/>
                  </a:lnTo>
                  <a:close/>
                  <a:moveTo>
                    <a:pt x="9" y="88"/>
                  </a:moveTo>
                  <a:lnTo>
                    <a:pt x="32" y="88"/>
                  </a:lnTo>
                  <a:lnTo>
                    <a:pt x="32" y="107"/>
                  </a:lnTo>
                  <a:lnTo>
                    <a:pt x="14" y="143"/>
                  </a:lnTo>
                  <a:lnTo>
                    <a:pt x="0" y="143"/>
                  </a:lnTo>
                  <a:lnTo>
                    <a:pt x="9" y="107"/>
                  </a:lnTo>
                  <a:lnTo>
                    <a:pt x="9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37">
              <a:extLst>
                <a:ext uri="{FF2B5EF4-FFF2-40B4-BE49-F238E27FC236}">
                  <a16:creationId xmlns:a16="http://schemas.microsoft.com/office/drawing/2014/main" id="{088C4502-BEC3-40C6-9BC3-B5791E5F40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5" y="1913"/>
              <a:ext cx="660" cy="269"/>
            </a:xfrm>
            <a:prstGeom prst="rect">
              <a:avLst/>
            </a:prstGeom>
            <a:solidFill>
              <a:srgbClr val="CCFFAA"/>
            </a:solidFill>
            <a:ln w="1587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38">
              <a:extLst>
                <a:ext uri="{FF2B5EF4-FFF2-40B4-BE49-F238E27FC236}">
                  <a16:creationId xmlns:a16="http://schemas.microsoft.com/office/drawing/2014/main" id="{CE1ECE90-6C21-4CA4-827A-9C77FE92A5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8" y="1972"/>
              <a:ext cx="497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9030F7ED-1ECF-4454-B21B-1A2676AF1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8" y="1945"/>
              <a:ext cx="97" cy="55"/>
            </a:xfrm>
            <a:custGeom>
              <a:avLst/>
              <a:gdLst>
                <a:gd name="T0" fmla="*/ 58 w 201"/>
                <a:gd name="T1" fmla="*/ 57 h 115"/>
                <a:gd name="T2" fmla="*/ 0 w 201"/>
                <a:gd name="T3" fmla="*/ 115 h 115"/>
                <a:gd name="T4" fmla="*/ 201 w 201"/>
                <a:gd name="T5" fmla="*/ 57 h 115"/>
                <a:gd name="T6" fmla="*/ 0 w 201"/>
                <a:gd name="T7" fmla="*/ 0 h 115"/>
                <a:gd name="T8" fmla="*/ 58 w 201"/>
                <a:gd name="T9" fmla="*/ 5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15">
                  <a:moveTo>
                    <a:pt x="58" y="57"/>
                  </a:moveTo>
                  <a:lnTo>
                    <a:pt x="0" y="115"/>
                  </a:lnTo>
                  <a:lnTo>
                    <a:pt x="201" y="57"/>
                  </a:lnTo>
                  <a:lnTo>
                    <a:pt x="0" y="0"/>
                  </a:lnTo>
                  <a:lnTo>
                    <a:pt x="58" y="57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40">
              <a:extLst>
                <a:ext uri="{FF2B5EF4-FFF2-40B4-BE49-F238E27FC236}">
                  <a16:creationId xmlns:a16="http://schemas.microsoft.com/office/drawing/2014/main" id="{939ADD9D-ABFA-4F05-8460-6D40950B21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2105"/>
              <a:ext cx="497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1">
              <a:extLst>
                <a:ext uri="{FF2B5EF4-FFF2-40B4-BE49-F238E27FC236}">
                  <a16:creationId xmlns:a16="http://schemas.microsoft.com/office/drawing/2014/main" id="{30053596-31BA-488F-B4BB-EA58A55D3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0" y="2078"/>
              <a:ext cx="97" cy="55"/>
            </a:xfrm>
            <a:custGeom>
              <a:avLst/>
              <a:gdLst>
                <a:gd name="T0" fmla="*/ 58 w 202"/>
                <a:gd name="T1" fmla="*/ 57 h 115"/>
                <a:gd name="T2" fmla="*/ 0 w 202"/>
                <a:gd name="T3" fmla="*/ 115 h 115"/>
                <a:gd name="T4" fmla="*/ 202 w 202"/>
                <a:gd name="T5" fmla="*/ 57 h 115"/>
                <a:gd name="T6" fmla="*/ 0 w 202"/>
                <a:gd name="T7" fmla="*/ 0 h 115"/>
                <a:gd name="T8" fmla="*/ 58 w 202"/>
                <a:gd name="T9" fmla="*/ 5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115">
                  <a:moveTo>
                    <a:pt x="58" y="57"/>
                  </a:moveTo>
                  <a:lnTo>
                    <a:pt x="0" y="115"/>
                  </a:lnTo>
                  <a:lnTo>
                    <a:pt x="202" y="57"/>
                  </a:lnTo>
                  <a:lnTo>
                    <a:pt x="0" y="0"/>
                  </a:lnTo>
                  <a:lnTo>
                    <a:pt x="58" y="57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id="{3D958673-E5E2-45B4-87BF-1B51BD6EC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9" y="1791"/>
              <a:ext cx="99" cy="79"/>
            </a:xfrm>
            <a:custGeom>
              <a:avLst/>
              <a:gdLst>
                <a:gd name="T0" fmla="*/ 0 w 208"/>
                <a:gd name="T1" fmla="*/ 0 h 164"/>
                <a:gd name="T2" fmla="*/ 22 w 208"/>
                <a:gd name="T3" fmla="*/ 0 h 164"/>
                <a:gd name="T4" fmla="*/ 57 w 208"/>
                <a:gd name="T5" fmla="*/ 139 h 164"/>
                <a:gd name="T6" fmla="*/ 91 w 208"/>
                <a:gd name="T7" fmla="*/ 0 h 164"/>
                <a:gd name="T8" fmla="*/ 116 w 208"/>
                <a:gd name="T9" fmla="*/ 0 h 164"/>
                <a:gd name="T10" fmla="*/ 151 w 208"/>
                <a:gd name="T11" fmla="*/ 139 h 164"/>
                <a:gd name="T12" fmla="*/ 185 w 208"/>
                <a:gd name="T13" fmla="*/ 0 h 164"/>
                <a:gd name="T14" fmla="*/ 208 w 208"/>
                <a:gd name="T15" fmla="*/ 0 h 164"/>
                <a:gd name="T16" fmla="*/ 166 w 208"/>
                <a:gd name="T17" fmla="*/ 164 h 164"/>
                <a:gd name="T18" fmla="*/ 138 w 208"/>
                <a:gd name="T19" fmla="*/ 164 h 164"/>
                <a:gd name="T20" fmla="*/ 104 w 208"/>
                <a:gd name="T21" fmla="*/ 22 h 164"/>
                <a:gd name="T22" fmla="*/ 69 w 208"/>
                <a:gd name="T23" fmla="*/ 164 h 164"/>
                <a:gd name="T24" fmla="*/ 41 w 208"/>
                <a:gd name="T25" fmla="*/ 164 h 164"/>
                <a:gd name="T26" fmla="*/ 0 w 208"/>
                <a:gd name="T27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8" h="164">
                  <a:moveTo>
                    <a:pt x="0" y="0"/>
                  </a:moveTo>
                  <a:lnTo>
                    <a:pt x="22" y="0"/>
                  </a:lnTo>
                  <a:lnTo>
                    <a:pt x="57" y="139"/>
                  </a:lnTo>
                  <a:lnTo>
                    <a:pt x="91" y="0"/>
                  </a:lnTo>
                  <a:lnTo>
                    <a:pt x="116" y="0"/>
                  </a:lnTo>
                  <a:lnTo>
                    <a:pt x="151" y="139"/>
                  </a:lnTo>
                  <a:lnTo>
                    <a:pt x="185" y="0"/>
                  </a:lnTo>
                  <a:lnTo>
                    <a:pt x="208" y="0"/>
                  </a:lnTo>
                  <a:lnTo>
                    <a:pt x="166" y="164"/>
                  </a:lnTo>
                  <a:lnTo>
                    <a:pt x="138" y="164"/>
                  </a:lnTo>
                  <a:lnTo>
                    <a:pt x="104" y="22"/>
                  </a:lnTo>
                  <a:lnTo>
                    <a:pt x="69" y="164"/>
                  </a:lnTo>
                  <a:lnTo>
                    <a:pt x="41" y="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3">
              <a:extLst>
                <a:ext uri="{FF2B5EF4-FFF2-40B4-BE49-F238E27FC236}">
                  <a16:creationId xmlns:a16="http://schemas.microsoft.com/office/drawing/2014/main" id="{8203F9B4-4522-43C7-9D67-F2DC400BC3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00" y="1814"/>
              <a:ext cx="15" cy="68"/>
            </a:xfrm>
            <a:custGeom>
              <a:avLst/>
              <a:gdLst>
                <a:gd name="T0" fmla="*/ 9 w 32"/>
                <a:gd name="T1" fmla="*/ 0 h 142"/>
                <a:gd name="T2" fmla="*/ 32 w 32"/>
                <a:gd name="T3" fmla="*/ 0 h 142"/>
                <a:gd name="T4" fmla="*/ 32 w 32"/>
                <a:gd name="T5" fmla="*/ 28 h 142"/>
                <a:gd name="T6" fmla="*/ 9 w 32"/>
                <a:gd name="T7" fmla="*/ 28 h 142"/>
                <a:gd name="T8" fmla="*/ 9 w 32"/>
                <a:gd name="T9" fmla="*/ 0 h 142"/>
                <a:gd name="T10" fmla="*/ 9 w 32"/>
                <a:gd name="T11" fmla="*/ 88 h 142"/>
                <a:gd name="T12" fmla="*/ 32 w 32"/>
                <a:gd name="T13" fmla="*/ 88 h 142"/>
                <a:gd name="T14" fmla="*/ 32 w 32"/>
                <a:gd name="T15" fmla="*/ 107 h 142"/>
                <a:gd name="T16" fmla="*/ 14 w 32"/>
                <a:gd name="T17" fmla="*/ 142 h 142"/>
                <a:gd name="T18" fmla="*/ 0 w 32"/>
                <a:gd name="T19" fmla="*/ 142 h 142"/>
                <a:gd name="T20" fmla="*/ 9 w 32"/>
                <a:gd name="T21" fmla="*/ 107 h 142"/>
                <a:gd name="T22" fmla="*/ 9 w 32"/>
                <a:gd name="T23" fmla="*/ 8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142">
                  <a:moveTo>
                    <a:pt x="9" y="0"/>
                  </a:moveTo>
                  <a:lnTo>
                    <a:pt x="32" y="0"/>
                  </a:lnTo>
                  <a:lnTo>
                    <a:pt x="32" y="28"/>
                  </a:lnTo>
                  <a:lnTo>
                    <a:pt x="9" y="28"/>
                  </a:lnTo>
                  <a:lnTo>
                    <a:pt x="9" y="0"/>
                  </a:lnTo>
                  <a:close/>
                  <a:moveTo>
                    <a:pt x="9" y="88"/>
                  </a:moveTo>
                  <a:lnTo>
                    <a:pt x="32" y="88"/>
                  </a:lnTo>
                  <a:lnTo>
                    <a:pt x="32" y="107"/>
                  </a:lnTo>
                  <a:lnTo>
                    <a:pt x="14" y="142"/>
                  </a:lnTo>
                  <a:lnTo>
                    <a:pt x="0" y="142"/>
                  </a:lnTo>
                  <a:lnTo>
                    <a:pt x="9" y="107"/>
                  </a:lnTo>
                  <a:lnTo>
                    <a:pt x="9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44">
              <a:extLst>
                <a:ext uri="{FF2B5EF4-FFF2-40B4-BE49-F238E27FC236}">
                  <a16:creationId xmlns:a16="http://schemas.microsoft.com/office/drawing/2014/main" id="{E830E452-24F0-4DE7-8DC1-EA2E7A3DB3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5" y="1886"/>
              <a:ext cx="202" cy="651"/>
            </a:xfrm>
            <a:prstGeom prst="rect">
              <a:avLst/>
            </a:prstGeom>
            <a:solidFill>
              <a:srgbClr val="FFE6D5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5">
              <a:extLst>
                <a:ext uri="{FF2B5EF4-FFF2-40B4-BE49-F238E27FC236}">
                  <a16:creationId xmlns:a16="http://schemas.microsoft.com/office/drawing/2014/main" id="{81AEF754-224C-437A-9F07-0B42E6E20D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81" y="1946"/>
              <a:ext cx="79" cy="61"/>
            </a:xfrm>
            <a:custGeom>
              <a:avLst/>
              <a:gdLst>
                <a:gd name="T0" fmla="*/ 77 w 164"/>
                <a:gd name="T1" fmla="*/ 77 h 127"/>
                <a:gd name="T2" fmla="*/ 66 w 164"/>
                <a:gd name="T3" fmla="*/ 91 h 127"/>
                <a:gd name="T4" fmla="*/ 45 w 164"/>
                <a:gd name="T5" fmla="*/ 105 h 127"/>
                <a:gd name="T6" fmla="*/ 0 w 164"/>
                <a:gd name="T7" fmla="*/ 127 h 127"/>
                <a:gd name="T8" fmla="*/ 0 w 164"/>
                <a:gd name="T9" fmla="*/ 104 h 127"/>
                <a:gd name="T10" fmla="*/ 42 w 164"/>
                <a:gd name="T11" fmla="*/ 83 h 127"/>
                <a:gd name="T12" fmla="*/ 64 w 164"/>
                <a:gd name="T13" fmla="*/ 67 h 127"/>
                <a:gd name="T14" fmla="*/ 69 w 164"/>
                <a:gd name="T15" fmla="*/ 46 h 127"/>
                <a:gd name="T16" fmla="*/ 69 w 164"/>
                <a:gd name="T17" fmla="*/ 22 h 127"/>
                <a:gd name="T18" fmla="*/ 0 w 164"/>
                <a:gd name="T19" fmla="*/ 22 h 127"/>
                <a:gd name="T20" fmla="*/ 0 w 164"/>
                <a:gd name="T21" fmla="*/ 0 h 127"/>
                <a:gd name="T22" fmla="*/ 164 w 164"/>
                <a:gd name="T23" fmla="*/ 0 h 127"/>
                <a:gd name="T24" fmla="*/ 164 w 164"/>
                <a:gd name="T25" fmla="*/ 50 h 127"/>
                <a:gd name="T26" fmla="*/ 152 w 164"/>
                <a:gd name="T27" fmla="*/ 92 h 127"/>
                <a:gd name="T28" fmla="*/ 117 w 164"/>
                <a:gd name="T29" fmla="*/ 106 h 127"/>
                <a:gd name="T30" fmla="*/ 91 w 164"/>
                <a:gd name="T31" fmla="*/ 98 h 127"/>
                <a:gd name="T32" fmla="*/ 77 w 164"/>
                <a:gd name="T33" fmla="*/ 77 h 127"/>
                <a:gd name="T34" fmla="*/ 146 w 164"/>
                <a:gd name="T35" fmla="*/ 22 h 127"/>
                <a:gd name="T36" fmla="*/ 87 w 164"/>
                <a:gd name="T37" fmla="*/ 22 h 127"/>
                <a:gd name="T38" fmla="*/ 87 w 164"/>
                <a:gd name="T39" fmla="*/ 50 h 127"/>
                <a:gd name="T40" fmla="*/ 95 w 164"/>
                <a:gd name="T41" fmla="*/ 74 h 127"/>
                <a:gd name="T42" fmla="*/ 117 w 164"/>
                <a:gd name="T43" fmla="*/ 82 h 127"/>
                <a:gd name="T44" fmla="*/ 138 w 164"/>
                <a:gd name="T45" fmla="*/ 74 h 127"/>
                <a:gd name="T46" fmla="*/ 146 w 164"/>
                <a:gd name="T47" fmla="*/ 50 h 127"/>
                <a:gd name="T48" fmla="*/ 146 w 164"/>
                <a:gd name="T49" fmla="*/ 2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4" h="127">
                  <a:moveTo>
                    <a:pt x="77" y="77"/>
                  </a:moveTo>
                  <a:cubicBezTo>
                    <a:pt x="75" y="82"/>
                    <a:pt x="72" y="87"/>
                    <a:pt x="66" y="91"/>
                  </a:cubicBezTo>
                  <a:cubicBezTo>
                    <a:pt x="61" y="96"/>
                    <a:pt x="54" y="100"/>
                    <a:pt x="45" y="105"/>
                  </a:cubicBezTo>
                  <a:lnTo>
                    <a:pt x="0" y="127"/>
                  </a:lnTo>
                  <a:lnTo>
                    <a:pt x="0" y="104"/>
                  </a:lnTo>
                  <a:lnTo>
                    <a:pt x="42" y="83"/>
                  </a:lnTo>
                  <a:cubicBezTo>
                    <a:pt x="53" y="77"/>
                    <a:pt x="60" y="72"/>
                    <a:pt x="64" y="67"/>
                  </a:cubicBezTo>
                  <a:cubicBezTo>
                    <a:pt x="67" y="62"/>
                    <a:pt x="69" y="55"/>
                    <a:pt x="69" y="46"/>
                  </a:cubicBezTo>
                  <a:lnTo>
                    <a:pt x="69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164" y="0"/>
                  </a:lnTo>
                  <a:lnTo>
                    <a:pt x="164" y="50"/>
                  </a:lnTo>
                  <a:cubicBezTo>
                    <a:pt x="164" y="68"/>
                    <a:pt x="160" y="82"/>
                    <a:pt x="152" y="92"/>
                  </a:cubicBezTo>
                  <a:cubicBezTo>
                    <a:pt x="144" y="101"/>
                    <a:pt x="132" y="106"/>
                    <a:pt x="117" y="106"/>
                  </a:cubicBezTo>
                  <a:cubicBezTo>
                    <a:pt x="106" y="106"/>
                    <a:pt x="98" y="103"/>
                    <a:pt x="91" y="98"/>
                  </a:cubicBezTo>
                  <a:cubicBezTo>
                    <a:pt x="84" y="94"/>
                    <a:pt x="79" y="87"/>
                    <a:pt x="77" y="77"/>
                  </a:cubicBezTo>
                  <a:close/>
                  <a:moveTo>
                    <a:pt x="146" y="22"/>
                  </a:moveTo>
                  <a:lnTo>
                    <a:pt x="87" y="22"/>
                  </a:lnTo>
                  <a:lnTo>
                    <a:pt x="87" y="50"/>
                  </a:lnTo>
                  <a:cubicBezTo>
                    <a:pt x="87" y="60"/>
                    <a:pt x="90" y="68"/>
                    <a:pt x="95" y="74"/>
                  </a:cubicBezTo>
                  <a:cubicBezTo>
                    <a:pt x="100" y="79"/>
                    <a:pt x="107" y="82"/>
                    <a:pt x="117" y="82"/>
                  </a:cubicBezTo>
                  <a:cubicBezTo>
                    <a:pt x="126" y="82"/>
                    <a:pt x="133" y="79"/>
                    <a:pt x="138" y="74"/>
                  </a:cubicBezTo>
                  <a:cubicBezTo>
                    <a:pt x="143" y="68"/>
                    <a:pt x="146" y="60"/>
                    <a:pt x="146" y="50"/>
                  </a:cubicBezTo>
                  <a:lnTo>
                    <a:pt x="146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6">
              <a:extLst>
                <a:ext uri="{FF2B5EF4-FFF2-40B4-BE49-F238E27FC236}">
                  <a16:creationId xmlns:a16="http://schemas.microsoft.com/office/drawing/2014/main" id="{B8E4AC6D-6197-4F31-903C-00ECA7CBB4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80" y="2011"/>
              <a:ext cx="62" cy="55"/>
            </a:xfrm>
            <a:custGeom>
              <a:avLst/>
              <a:gdLst>
                <a:gd name="T0" fmla="*/ 69 w 129"/>
                <a:gd name="T1" fmla="*/ 114 h 114"/>
                <a:gd name="T2" fmla="*/ 60 w 129"/>
                <a:gd name="T3" fmla="*/ 114 h 114"/>
                <a:gd name="T4" fmla="*/ 60 w 129"/>
                <a:gd name="T5" fmla="*/ 21 h 114"/>
                <a:gd name="T6" fmla="*/ 28 w 129"/>
                <a:gd name="T7" fmla="*/ 34 h 114"/>
                <a:gd name="T8" fmla="*/ 17 w 129"/>
                <a:gd name="T9" fmla="*/ 65 h 114"/>
                <a:gd name="T10" fmla="*/ 20 w 129"/>
                <a:gd name="T11" fmla="*/ 88 h 114"/>
                <a:gd name="T12" fmla="*/ 28 w 129"/>
                <a:gd name="T13" fmla="*/ 110 h 114"/>
                <a:gd name="T14" fmla="*/ 9 w 129"/>
                <a:gd name="T15" fmla="*/ 110 h 114"/>
                <a:gd name="T16" fmla="*/ 2 w 129"/>
                <a:gd name="T17" fmla="*/ 87 h 114"/>
                <a:gd name="T18" fmla="*/ 0 w 129"/>
                <a:gd name="T19" fmla="*/ 64 h 114"/>
                <a:gd name="T20" fmla="*/ 17 w 129"/>
                <a:gd name="T21" fmla="*/ 17 h 114"/>
                <a:gd name="T22" fmla="*/ 63 w 129"/>
                <a:gd name="T23" fmla="*/ 0 h 114"/>
                <a:gd name="T24" fmla="*/ 111 w 129"/>
                <a:gd name="T25" fmla="*/ 17 h 114"/>
                <a:gd name="T26" fmla="*/ 129 w 129"/>
                <a:gd name="T27" fmla="*/ 61 h 114"/>
                <a:gd name="T28" fmla="*/ 113 w 129"/>
                <a:gd name="T29" fmla="*/ 100 h 114"/>
                <a:gd name="T30" fmla="*/ 69 w 129"/>
                <a:gd name="T31" fmla="*/ 114 h 114"/>
                <a:gd name="T32" fmla="*/ 75 w 129"/>
                <a:gd name="T33" fmla="*/ 94 h 114"/>
                <a:gd name="T34" fmla="*/ 102 w 129"/>
                <a:gd name="T35" fmla="*/ 85 h 114"/>
                <a:gd name="T36" fmla="*/ 112 w 129"/>
                <a:gd name="T37" fmla="*/ 61 h 114"/>
                <a:gd name="T38" fmla="*/ 102 w 129"/>
                <a:gd name="T39" fmla="*/ 34 h 114"/>
                <a:gd name="T40" fmla="*/ 75 w 129"/>
                <a:gd name="T41" fmla="*/ 22 h 114"/>
                <a:gd name="T42" fmla="*/ 75 w 129"/>
                <a:gd name="T43" fmla="*/ 9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9" h="114">
                  <a:moveTo>
                    <a:pt x="69" y="114"/>
                  </a:moveTo>
                  <a:lnTo>
                    <a:pt x="60" y="114"/>
                  </a:lnTo>
                  <a:lnTo>
                    <a:pt x="60" y="21"/>
                  </a:lnTo>
                  <a:cubicBezTo>
                    <a:pt x="46" y="22"/>
                    <a:pt x="35" y="26"/>
                    <a:pt x="28" y="34"/>
                  </a:cubicBezTo>
                  <a:cubicBezTo>
                    <a:pt x="20" y="41"/>
                    <a:pt x="17" y="52"/>
                    <a:pt x="17" y="65"/>
                  </a:cubicBezTo>
                  <a:cubicBezTo>
                    <a:pt x="17" y="73"/>
                    <a:pt x="18" y="81"/>
                    <a:pt x="20" y="88"/>
                  </a:cubicBezTo>
                  <a:cubicBezTo>
                    <a:pt x="22" y="95"/>
                    <a:pt x="24" y="102"/>
                    <a:pt x="28" y="110"/>
                  </a:cubicBezTo>
                  <a:lnTo>
                    <a:pt x="9" y="110"/>
                  </a:lnTo>
                  <a:cubicBezTo>
                    <a:pt x="6" y="102"/>
                    <a:pt x="4" y="95"/>
                    <a:pt x="2" y="87"/>
                  </a:cubicBezTo>
                  <a:cubicBezTo>
                    <a:pt x="0" y="80"/>
                    <a:pt x="0" y="72"/>
                    <a:pt x="0" y="64"/>
                  </a:cubicBezTo>
                  <a:cubicBezTo>
                    <a:pt x="0" y="45"/>
                    <a:pt x="5" y="29"/>
                    <a:pt x="17" y="17"/>
                  </a:cubicBezTo>
                  <a:cubicBezTo>
                    <a:pt x="28" y="6"/>
                    <a:pt x="44" y="0"/>
                    <a:pt x="63" y="0"/>
                  </a:cubicBezTo>
                  <a:cubicBezTo>
                    <a:pt x="83" y="0"/>
                    <a:pt x="99" y="6"/>
                    <a:pt x="111" y="17"/>
                  </a:cubicBezTo>
                  <a:cubicBezTo>
                    <a:pt x="123" y="27"/>
                    <a:pt x="129" y="42"/>
                    <a:pt x="129" y="61"/>
                  </a:cubicBezTo>
                  <a:cubicBezTo>
                    <a:pt x="129" y="77"/>
                    <a:pt x="123" y="90"/>
                    <a:pt x="113" y="100"/>
                  </a:cubicBezTo>
                  <a:cubicBezTo>
                    <a:pt x="102" y="110"/>
                    <a:pt x="88" y="114"/>
                    <a:pt x="69" y="114"/>
                  </a:cubicBezTo>
                  <a:close/>
                  <a:moveTo>
                    <a:pt x="75" y="94"/>
                  </a:moveTo>
                  <a:cubicBezTo>
                    <a:pt x="86" y="94"/>
                    <a:pt x="95" y="91"/>
                    <a:pt x="102" y="85"/>
                  </a:cubicBezTo>
                  <a:cubicBezTo>
                    <a:pt x="108" y="79"/>
                    <a:pt x="112" y="71"/>
                    <a:pt x="112" y="61"/>
                  </a:cubicBezTo>
                  <a:cubicBezTo>
                    <a:pt x="112" y="50"/>
                    <a:pt x="109" y="41"/>
                    <a:pt x="102" y="34"/>
                  </a:cubicBezTo>
                  <a:cubicBezTo>
                    <a:pt x="96" y="27"/>
                    <a:pt x="87" y="23"/>
                    <a:pt x="75" y="22"/>
                  </a:cubicBezTo>
                  <a:lnTo>
                    <a:pt x="75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7">
              <a:extLst>
                <a:ext uri="{FF2B5EF4-FFF2-40B4-BE49-F238E27FC236}">
                  <a16:creationId xmlns:a16="http://schemas.microsoft.com/office/drawing/2014/main" id="{F9E78E72-EFFF-4252-871F-E8D2B6E48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0" y="2078"/>
              <a:ext cx="62" cy="47"/>
            </a:xfrm>
            <a:custGeom>
              <a:avLst/>
              <a:gdLst>
                <a:gd name="T0" fmla="*/ 121 w 129"/>
                <a:gd name="T1" fmla="*/ 97 h 97"/>
                <a:gd name="T2" fmla="*/ 102 w 129"/>
                <a:gd name="T3" fmla="*/ 97 h 97"/>
                <a:gd name="T4" fmla="*/ 109 w 129"/>
                <a:gd name="T5" fmla="*/ 80 h 97"/>
                <a:gd name="T6" fmla="*/ 112 w 129"/>
                <a:gd name="T7" fmla="*/ 62 h 97"/>
                <a:gd name="T8" fmla="*/ 99 w 129"/>
                <a:gd name="T9" fmla="*/ 32 h 97"/>
                <a:gd name="T10" fmla="*/ 64 w 129"/>
                <a:gd name="T11" fmla="*/ 21 h 97"/>
                <a:gd name="T12" fmla="*/ 29 w 129"/>
                <a:gd name="T13" fmla="*/ 32 h 97"/>
                <a:gd name="T14" fmla="*/ 17 w 129"/>
                <a:gd name="T15" fmla="*/ 62 h 97"/>
                <a:gd name="T16" fmla="*/ 19 w 129"/>
                <a:gd name="T17" fmla="*/ 80 h 97"/>
                <a:gd name="T18" fmla="*/ 26 w 129"/>
                <a:gd name="T19" fmla="*/ 97 h 97"/>
                <a:gd name="T20" fmla="*/ 8 w 129"/>
                <a:gd name="T21" fmla="*/ 97 h 97"/>
                <a:gd name="T22" fmla="*/ 2 w 129"/>
                <a:gd name="T23" fmla="*/ 79 h 97"/>
                <a:gd name="T24" fmla="*/ 0 w 129"/>
                <a:gd name="T25" fmla="*/ 60 h 97"/>
                <a:gd name="T26" fmla="*/ 17 w 129"/>
                <a:gd name="T27" fmla="*/ 16 h 97"/>
                <a:gd name="T28" fmla="*/ 64 w 129"/>
                <a:gd name="T29" fmla="*/ 0 h 97"/>
                <a:gd name="T30" fmla="*/ 112 w 129"/>
                <a:gd name="T31" fmla="*/ 16 h 97"/>
                <a:gd name="T32" fmla="*/ 129 w 129"/>
                <a:gd name="T33" fmla="*/ 62 h 97"/>
                <a:gd name="T34" fmla="*/ 127 w 129"/>
                <a:gd name="T35" fmla="*/ 80 h 97"/>
                <a:gd name="T36" fmla="*/ 121 w 129"/>
                <a:gd name="T37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97">
                  <a:moveTo>
                    <a:pt x="121" y="97"/>
                  </a:moveTo>
                  <a:lnTo>
                    <a:pt x="102" y="97"/>
                  </a:lnTo>
                  <a:cubicBezTo>
                    <a:pt x="105" y="91"/>
                    <a:pt x="108" y="86"/>
                    <a:pt x="109" y="80"/>
                  </a:cubicBezTo>
                  <a:cubicBezTo>
                    <a:pt x="111" y="74"/>
                    <a:pt x="112" y="68"/>
                    <a:pt x="112" y="62"/>
                  </a:cubicBezTo>
                  <a:cubicBezTo>
                    <a:pt x="112" y="49"/>
                    <a:pt x="108" y="39"/>
                    <a:pt x="99" y="32"/>
                  </a:cubicBezTo>
                  <a:cubicBezTo>
                    <a:pt x="91" y="25"/>
                    <a:pt x="79" y="21"/>
                    <a:pt x="64" y="21"/>
                  </a:cubicBezTo>
                  <a:cubicBezTo>
                    <a:pt x="49" y="21"/>
                    <a:pt x="38" y="25"/>
                    <a:pt x="29" y="32"/>
                  </a:cubicBezTo>
                  <a:cubicBezTo>
                    <a:pt x="21" y="39"/>
                    <a:pt x="17" y="49"/>
                    <a:pt x="17" y="62"/>
                  </a:cubicBezTo>
                  <a:cubicBezTo>
                    <a:pt x="17" y="68"/>
                    <a:pt x="18" y="74"/>
                    <a:pt x="19" y="80"/>
                  </a:cubicBezTo>
                  <a:cubicBezTo>
                    <a:pt x="21" y="86"/>
                    <a:pt x="23" y="91"/>
                    <a:pt x="26" y="97"/>
                  </a:cubicBezTo>
                  <a:lnTo>
                    <a:pt x="8" y="97"/>
                  </a:lnTo>
                  <a:cubicBezTo>
                    <a:pt x="5" y="91"/>
                    <a:pt x="3" y="86"/>
                    <a:pt x="2" y="79"/>
                  </a:cubicBezTo>
                  <a:cubicBezTo>
                    <a:pt x="0" y="73"/>
                    <a:pt x="0" y="67"/>
                    <a:pt x="0" y="60"/>
                  </a:cubicBezTo>
                  <a:cubicBezTo>
                    <a:pt x="0" y="42"/>
                    <a:pt x="5" y="27"/>
                    <a:pt x="17" y="16"/>
                  </a:cubicBezTo>
                  <a:cubicBezTo>
                    <a:pt x="29" y="5"/>
                    <a:pt x="44" y="0"/>
                    <a:pt x="64" y="0"/>
                  </a:cubicBezTo>
                  <a:cubicBezTo>
                    <a:pt x="84" y="0"/>
                    <a:pt x="100" y="5"/>
                    <a:pt x="112" y="16"/>
                  </a:cubicBezTo>
                  <a:cubicBezTo>
                    <a:pt x="123" y="27"/>
                    <a:pt x="129" y="42"/>
                    <a:pt x="129" y="62"/>
                  </a:cubicBezTo>
                  <a:cubicBezTo>
                    <a:pt x="129" y="68"/>
                    <a:pt x="128" y="74"/>
                    <a:pt x="127" y="80"/>
                  </a:cubicBezTo>
                  <a:cubicBezTo>
                    <a:pt x="126" y="86"/>
                    <a:pt x="124" y="91"/>
                    <a:pt x="121" y="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8">
              <a:extLst>
                <a:ext uri="{FF2B5EF4-FFF2-40B4-BE49-F238E27FC236}">
                  <a16:creationId xmlns:a16="http://schemas.microsoft.com/office/drawing/2014/main" id="{BC5144FD-1A05-4870-B320-2451D94F41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80" y="2138"/>
              <a:ext cx="62" cy="54"/>
            </a:xfrm>
            <a:custGeom>
              <a:avLst/>
              <a:gdLst>
                <a:gd name="T0" fmla="*/ 112 w 129"/>
                <a:gd name="T1" fmla="*/ 56 h 113"/>
                <a:gd name="T2" fmla="*/ 99 w 129"/>
                <a:gd name="T3" fmla="*/ 30 h 113"/>
                <a:gd name="T4" fmla="*/ 64 w 129"/>
                <a:gd name="T5" fmla="*/ 21 h 113"/>
                <a:gd name="T6" fmla="*/ 29 w 129"/>
                <a:gd name="T7" fmla="*/ 30 h 113"/>
                <a:gd name="T8" fmla="*/ 17 w 129"/>
                <a:gd name="T9" fmla="*/ 56 h 113"/>
                <a:gd name="T10" fmla="*/ 30 w 129"/>
                <a:gd name="T11" fmla="*/ 82 h 113"/>
                <a:gd name="T12" fmla="*/ 64 w 129"/>
                <a:gd name="T13" fmla="*/ 91 h 113"/>
                <a:gd name="T14" fmla="*/ 99 w 129"/>
                <a:gd name="T15" fmla="*/ 82 h 113"/>
                <a:gd name="T16" fmla="*/ 112 w 129"/>
                <a:gd name="T17" fmla="*/ 56 h 113"/>
                <a:gd name="T18" fmla="*/ 129 w 129"/>
                <a:gd name="T19" fmla="*/ 56 h 113"/>
                <a:gd name="T20" fmla="*/ 112 w 129"/>
                <a:gd name="T21" fmla="*/ 98 h 113"/>
                <a:gd name="T22" fmla="*/ 64 w 129"/>
                <a:gd name="T23" fmla="*/ 113 h 113"/>
                <a:gd name="T24" fmla="*/ 17 w 129"/>
                <a:gd name="T25" fmla="*/ 98 h 113"/>
                <a:gd name="T26" fmla="*/ 0 w 129"/>
                <a:gd name="T27" fmla="*/ 56 h 113"/>
                <a:gd name="T28" fmla="*/ 17 w 129"/>
                <a:gd name="T29" fmla="*/ 15 h 113"/>
                <a:gd name="T30" fmla="*/ 64 w 129"/>
                <a:gd name="T31" fmla="*/ 0 h 113"/>
                <a:gd name="T32" fmla="*/ 112 w 129"/>
                <a:gd name="T33" fmla="*/ 15 h 113"/>
                <a:gd name="T34" fmla="*/ 129 w 129"/>
                <a:gd name="T35" fmla="*/ 5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9" h="113">
                  <a:moveTo>
                    <a:pt x="112" y="56"/>
                  </a:moveTo>
                  <a:cubicBezTo>
                    <a:pt x="112" y="45"/>
                    <a:pt x="107" y="37"/>
                    <a:pt x="99" y="30"/>
                  </a:cubicBezTo>
                  <a:cubicBezTo>
                    <a:pt x="91" y="24"/>
                    <a:pt x="79" y="21"/>
                    <a:pt x="64" y="21"/>
                  </a:cubicBezTo>
                  <a:cubicBezTo>
                    <a:pt x="50" y="21"/>
                    <a:pt x="38" y="24"/>
                    <a:pt x="29" y="30"/>
                  </a:cubicBezTo>
                  <a:cubicBezTo>
                    <a:pt x="21" y="37"/>
                    <a:pt x="17" y="45"/>
                    <a:pt x="17" y="56"/>
                  </a:cubicBezTo>
                  <a:cubicBezTo>
                    <a:pt x="17" y="67"/>
                    <a:pt x="21" y="75"/>
                    <a:pt x="30" y="82"/>
                  </a:cubicBezTo>
                  <a:cubicBezTo>
                    <a:pt x="38" y="88"/>
                    <a:pt x="50" y="91"/>
                    <a:pt x="64" y="91"/>
                  </a:cubicBezTo>
                  <a:cubicBezTo>
                    <a:pt x="79" y="91"/>
                    <a:pt x="90" y="88"/>
                    <a:pt x="99" y="82"/>
                  </a:cubicBezTo>
                  <a:cubicBezTo>
                    <a:pt x="107" y="75"/>
                    <a:pt x="112" y="67"/>
                    <a:pt x="112" y="56"/>
                  </a:cubicBezTo>
                  <a:close/>
                  <a:moveTo>
                    <a:pt x="129" y="56"/>
                  </a:moveTo>
                  <a:cubicBezTo>
                    <a:pt x="129" y="74"/>
                    <a:pt x="123" y="88"/>
                    <a:pt x="112" y="98"/>
                  </a:cubicBezTo>
                  <a:cubicBezTo>
                    <a:pt x="100" y="108"/>
                    <a:pt x="84" y="113"/>
                    <a:pt x="64" y="113"/>
                  </a:cubicBezTo>
                  <a:cubicBezTo>
                    <a:pt x="44" y="113"/>
                    <a:pt x="28" y="108"/>
                    <a:pt x="17" y="98"/>
                  </a:cubicBezTo>
                  <a:cubicBezTo>
                    <a:pt x="5" y="88"/>
                    <a:pt x="0" y="74"/>
                    <a:pt x="0" y="56"/>
                  </a:cubicBezTo>
                  <a:cubicBezTo>
                    <a:pt x="0" y="38"/>
                    <a:pt x="5" y="25"/>
                    <a:pt x="17" y="15"/>
                  </a:cubicBezTo>
                  <a:cubicBezTo>
                    <a:pt x="28" y="5"/>
                    <a:pt x="44" y="0"/>
                    <a:pt x="64" y="0"/>
                  </a:cubicBezTo>
                  <a:cubicBezTo>
                    <a:pt x="84" y="0"/>
                    <a:pt x="100" y="5"/>
                    <a:pt x="112" y="15"/>
                  </a:cubicBezTo>
                  <a:cubicBezTo>
                    <a:pt x="123" y="25"/>
                    <a:pt x="129" y="38"/>
                    <a:pt x="129" y="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9">
              <a:extLst>
                <a:ext uri="{FF2B5EF4-FFF2-40B4-BE49-F238E27FC236}">
                  <a16:creationId xmlns:a16="http://schemas.microsoft.com/office/drawing/2014/main" id="{0C62766E-A8D7-4315-A0E4-2D351284C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1" y="2201"/>
              <a:ext cx="60" cy="57"/>
            </a:xfrm>
            <a:custGeom>
              <a:avLst/>
              <a:gdLst>
                <a:gd name="T0" fmla="*/ 123 w 123"/>
                <a:gd name="T1" fmla="*/ 0 h 120"/>
                <a:gd name="T2" fmla="*/ 123 w 123"/>
                <a:gd name="T3" fmla="*/ 22 h 120"/>
                <a:gd name="T4" fmla="*/ 20 w 123"/>
                <a:gd name="T5" fmla="*/ 60 h 120"/>
                <a:gd name="T6" fmla="*/ 123 w 123"/>
                <a:gd name="T7" fmla="*/ 99 h 120"/>
                <a:gd name="T8" fmla="*/ 123 w 123"/>
                <a:gd name="T9" fmla="*/ 120 h 120"/>
                <a:gd name="T10" fmla="*/ 0 w 123"/>
                <a:gd name="T11" fmla="*/ 74 h 120"/>
                <a:gd name="T12" fmla="*/ 0 w 123"/>
                <a:gd name="T13" fmla="*/ 47 h 120"/>
                <a:gd name="T14" fmla="*/ 123 w 123"/>
                <a:gd name="T1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" h="120">
                  <a:moveTo>
                    <a:pt x="123" y="0"/>
                  </a:moveTo>
                  <a:lnTo>
                    <a:pt x="123" y="22"/>
                  </a:lnTo>
                  <a:lnTo>
                    <a:pt x="20" y="60"/>
                  </a:lnTo>
                  <a:lnTo>
                    <a:pt x="123" y="99"/>
                  </a:lnTo>
                  <a:lnTo>
                    <a:pt x="123" y="120"/>
                  </a:lnTo>
                  <a:lnTo>
                    <a:pt x="0" y="74"/>
                  </a:lnTo>
                  <a:lnTo>
                    <a:pt x="0" y="47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0">
              <a:extLst>
                <a:ext uri="{FF2B5EF4-FFF2-40B4-BE49-F238E27FC236}">
                  <a16:creationId xmlns:a16="http://schemas.microsoft.com/office/drawing/2014/main" id="{E9FD4FA3-73FD-4213-B483-62099D3269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80" y="2267"/>
              <a:ext cx="62" cy="55"/>
            </a:xfrm>
            <a:custGeom>
              <a:avLst/>
              <a:gdLst>
                <a:gd name="T0" fmla="*/ 69 w 129"/>
                <a:gd name="T1" fmla="*/ 114 h 114"/>
                <a:gd name="T2" fmla="*/ 60 w 129"/>
                <a:gd name="T3" fmla="*/ 114 h 114"/>
                <a:gd name="T4" fmla="*/ 60 w 129"/>
                <a:gd name="T5" fmla="*/ 21 h 114"/>
                <a:gd name="T6" fmla="*/ 28 w 129"/>
                <a:gd name="T7" fmla="*/ 34 h 114"/>
                <a:gd name="T8" fmla="*/ 17 w 129"/>
                <a:gd name="T9" fmla="*/ 65 h 114"/>
                <a:gd name="T10" fmla="*/ 20 w 129"/>
                <a:gd name="T11" fmla="*/ 88 h 114"/>
                <a:gd name="T12" fmla="*/ 28 w 129"/>
                <a:gd name="T13" fmla="*/ 110 h 114"/>
                <a:gd name="T14" fmla="*/ 9 w 129"/>
                <a:gd name="T15" fmla="*/ 110 h 114"/>
                <a:gd name="T16" fmla="*/ 2 w 129"/>
                <a:gd name="T17" fmla="*/ 87 h 114"/>
                <a:gd name="T18" fmla="*/ 0 w 129"/>
                <a:gd name="T19" fmla="*/ 64 h 114"/>
                <a:gd name="T20" fmla="*/ 17 w 129"/>
                <a:gd name="T21" fmla="*/ 17 h 114"/>
                <a:gd name="T22" fmla="*/ 63 w 129"/>
                <a:gd name="T23" fmla="*/ 0 h 114"/>
                <a:gd name="T24" fmla="*/ 111 w 129"/>
                <a:gd name="T25" fmla="*/ 17 h 114"/>
                <a:gd name="T26" fmla="*/ 129 w 129"/>
                <a:gd name="T27" fmla="*/ 61 h 114"/>
                <a:gd name="T28" fmla="*/ 113 w 129"/>
                <a:gd name="T29" fmla="*/ 100 h 114"/>
                <a:gd name="T30" fmla="*/ 69 w 129"/>
                <a:gd name="T31" fmla="*/ 114 h 114"/>
                <a:gd name="T32" fmla="*/ 75 w 129"/>
                <a:gd name="T33" fmla="*/ 94 h 114"/>
                <a:gd name="T34" fmla="*/ 102 w 129"/>
                <a:gd name="T35" fmla="*/ 85 h 114"/>
                <a:gd name="T36" fmla="*/ 112 w 129"/>
                <a:gd name="T37" fmla="*/ 61 h 114"/>
                <a:gd name="T38" fmla="*/ 102 w 129"/>
                <a:gd name="T39" fmla="*/ 34 h 114"/>
                <a:gd name="T40" fmla="*/ 75 w 129"/>
                <a:gd name="T41" fmla="*/ 22 h 114"/>
                <a:gd name="T42" fmla="*/ 75 w 129"/>
                <a:gd name="T43" fmla="*/ 9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9" h="114">
                  <a:moveTo>
                    <a:pt x="69" y="114"/>
                  </a:moveTo>
                  <a:lnTo>
                    <a:pt x="60" y="114"/>
                  </a:lnTo>
                  <a:lnTo>
                    <a:pt x="60" y="21"/>
                  </a:lnTo>
                  <a:cubicBezTo>
                    <a:pt x="46" y="22"/>
                    <a:pt x="35" y="27"/>
                    <a:pt x="28" y="34"/>
                  </a:cubicBezTo>
                  <a:cubicBezTo>
                    <a:pt x="20" y="42"/>
                    <a:pt x="17" y="52"/>
                    <a:pt x="17" y="65"/>
                  </a:cubicBezTo>
                  <a:cubicBezTo>
                    <a:pt x="17" y="73"/>
                    <a:pt x="18" y="81"/>
                    <a:pt x="20" y="88"/>
                  </a:cubicBezTo>
                  <a:cubicBezTo>
                    <a:pt x="22" y="95"/>
                    <a:pt x="24" y="102"/>
                    <a:pt x="28" y="110"/>
                  </a:cubicBezTo>
                  <a:lnTo>
                    <a:pt x="9" y="110"/>
                  </a:lnTo>
                  <a:cubicBezTo>
                    <a:pt x="6" y="102"/>
                    <a:pt x="4" y="95"/>
                    <a:pt x="2" y="87"/>
                  </a:cubicBezTo>
                  <a:cubicBezTo>
                    <a:pt x="0" y="80"/>
                    <a:pt x="0" y="72"/>
                    <a:pt x="0" y="64"/>
                  </a:cubicBezTo>
                  <a:cubicBezTo>
                    <a:pt x="0" y="45"/>
                    <a:pt x="5" y="29"/>
                    <a:pt x="17" y="17"/>
                  </a:cubicBezTo>
                  <a:cubicBezTo>
                    <a:pt x="28" y="6"/>
                    <a:pt x="44" y="0"/>
                    <a:pt x="63" y="0"/>
                  </a:cubicBezTo>
                  <a:cubicBezTo>
                    <a:pt x="83" y="0"/>
                    <a:pt x="99" y="6"/>
                    <a:pt x="111" y="17"/>
                  </a:cubicBezTo>
                  <a:cubicBezTo>
                    <a:pt x="123" y="28"/>
                    <a:pt x="129" y="42"/>
                    <a:pt x="129" y="61"/>
                  </a:cubicBezTo>
                  <a:cubicBezTo>
                    <a:pt x="129" y="77"/>
                    <a:pt x="123" y="90"/>
                    <a:pt x="113" y="100"/>
                  </a:cubicBezTo>
                  <a:cubicBezTo>
                    <a:pt x="102" y="110"/>
                    <a:pt x="88" y="114"/>
                    <a:pt x="69" y="114"/>
                  </a:cubicBezTo>
                  <a:close/>
                  <a:moveTo>
                    <a:pt x="75" y="94"/>
                  </a:moveTo>
                  <a:cubicBezTo>
                    <a:pt x="86" y="94"/>
                    <a:pt x="95" y="91"/>
                    <a:pt x="102" y="85"/>
                  </a:cubicBezTo>
                  <a:cubicBezTo>
                    <a:pt x="108" y="79"/>
                    <a:pt x="112" y="71"/>
                    <a:pt x="112" y="61"/>
                  </a:cubicBezTo>
                  <a:cubicBezTo>
                    <a:pt x="112" y="50"/>
                    <a:pt x="109" y="41"/>
                    <a:pt x="102" y="34"/>
                  </a:cubicBezTo>
                  <a:cubicBezTo>
                    <a:pt x="96" y="27"/>
                    <a:pt x="87" y="23"/>
                    <a:pt x="75" y="22"/>
                  </a:cubicBezTo>
                  <a:lnTo>
                    <a:pt x="75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1">
              <a:extLst>
                <a:ext uri="{FF2B5EF4-FFF2-40B4-BE49-F238E27FC236}">
                  <a16:creationId xmlns:a16="http://schemas.microsoft.com/office/drawing/2014/main" id="{0B70E491-6B4B-4414-A5DC-A089FA537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1" y="2338"/>
              <a:ext cx="61" cy="34"/>
            </a:xfrm>
            <a:custGeom>
              <a:avLst/>
              <a:gdLst>
                <a:gd name="T0" fmla="*/ 104 w 126"/>
                <a:gd name="T1" fmla="*/ 72 h 72"/>
                <a:gd name="T2" fmla="*/ 107 w 126"/>
                <a:gd name="T3" fmla="*/ 64 h 72"/>
                <a:gd name="T4" fmla="*/ 108 w 126"/>
                <a:gd name="T5" fmla="*/ 56 h 72"/>
                <a:gd name="T6" fmla="*/ 97 w 126"/>
                <a:gd name="T7" fmla="*/ 29 h 72"/>
                <a:gd name="T8" fmla="*/ 65 w 126"/>
                <a:gd name="T9" fmla="*/ 20 h 72"/>
                <a:gd name="T10" fmla="*/ 0 w 126"/>
                <a:gd name="T11" fmla="*/ 20 h 72"/>
                <a:gd name="T12" fmla="*/ 0 w 126"/>
                <a:gd name="T13" fmla="*/ 0 h 72"/>
                <a:gd name="T14" fmla="*/ 123 w 126"/>
                <a:gd name="T15" fmla="*/ 0 h 72"/>
                <a:gd name="T16" fmla="*/ 123 w 126"/>
                <a:gd name="T17" fmla="*/ 20 h 72"/>
                <a:gd name="T18" fmla="*/ 104 w 126"/>
                <a:gd name="T19" fmla="*/ 20 h 72"/>
                <a:gd name="T20" fmla="*/ 120 w 126"/>
                <a:gd name="T21" fmla="*/ 37 h 72"/>
                <a:gd name="T22" fmla="*/ 126 w 126"/>
                <a:gd name="T23" fmla="*/ 62 h 72"/>
                <a:gd name="T24" fmla="*/ 126 w 126"/>
                <a:gd name="T25" fmla="*/ 66 h 72"/>
                <a:gd name="T26" fmla="*/ 125 w 126"/>
                <a:gd name="T27" fmla="*/ 72 h 72"/>
                <a:gd name="T28" fmla="*/ 104 w 126"/>
                <a:gd name="T2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6" h="72">
                  <a:moveTo>
                    <a:pt x="104" y="72"/>
                  </a:moveTo>
                  <a:cubicBezTo>
                    <a:pt x="105" y="70"/>
                    <a:pt x="106" y="67"/>
                    <a:pt x="107" y="64"/>
                  </a:cubicBezTo>
                  <a:cubicBezTo>
                    <a:pt x="107" y="62"/>
                    <a:pt x="108" y="59"/>
                    <a:pt x="108" y="56"/>
                  </a:cubicBezTo>
                  <a:cubicBezTo>
                    <a:pt x="108" y="44"/>
                    <a:pt x="104" y="35"/>
                    <a:pt x="97" y="29"/>
                  </a:cubicBezTo>
                  <a:cubicBezTo>
                    <a:pt x="89" y="23"/>
                    <a:pt x="79" y="20"/>
                    <a:pt x="65" y="20"/>
                  </a:cubicBezTo>
                  <a:lnTo>
                    <a:pt x="0" y="20"/>
                  </a:lnTo>
                  <a:lnTo>
                    <a:pt x="0" y="0"/>
                  </a:lnTo>
                  <a:lnTo>
                    <a:pt x="123" y="0"/>
                  </a:lnTo>
                  <a:lnTo>
                    <a:pt x="123" y="20"/>
                  </a:lnTo>
                  <a:lnTo>
                    <a:pt x="104" y="20"/>
                  </a:lnTo>
                  <a:cubicBezTo>
                    <a:pt x="111" y="24"/>
                    <a:pt x="117" y="30"/>
                    <a:pt x="120" y="37"/>
                  </a:cubicBezTo>
                  <a:cubicBezTo>
                    <a:pt x="124" y="44"/>
                    <a:pt x="126" y="52"/>
                    <a:pt x="126" y="62"/>
                  </a:cubicBezTo>
                  <a:cubicBezTo>
                    <a:pt x="126" y="63"/>
                    <a:pt x="126" y="64"/>
                    <a:pt x="126" y="66"/>
                  </a:cubicBezTo>
                  <a:cubicBezTo>
                    <a:pt x="125" y="68"/>
                    <a:pt x="125" y="70"/>
                    <a:pt x="125" y="72"/>
                  </a:cubicBezTo>
                  <a:lnTo>
                    <a:pt x="104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2">
              <a:extLst>
                <a:ext uri="{FF2B5EF4-FFF2-40B4-BE49-F238E27FC236}">
                  <a16:creationId xmlns:a16="http://schemas.microsoft.com/office/drawing/2014/main" id="{21E92085-EFAC-4EF0-84EA-C61258DE06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9" y="2377"/>
              <a:ext cx="83" cy="53"/>
            </a:xfrm>
            <a:custGeom>
              <a:avLst/>
              <a:gdLst>
                <a:gd name="T0" fmla="*/ 110 w 173"/>
                <a:gd name="T1" fmla="*/ 89 h 110"/>
                <a:gd name="T2" fmla="*/ 144 w 173"/>
                <a:gd name="T3" fmla="*/ 80 h 110"/>
                <a:gd name="T4" fmla="*/ 156 w 173"/>
                <a:gd name="T5" fmla="*/ 55 h 110"/>
                <a:gd name="T6" fmla="*/ 144 w 173"/>
                <a:gd name="T7" fmla="*/ 29 h 110"/>
                <a:gd name="T8" fmla="*/ 110 w 173"/>
                <a:gd name="T9" fmla="*/ 20 h 110"/>
                <a:gd name="T10" fmla="*/ 76 w 173"/>
                <a:gd name="T11" fmla="*/ 29 h 110"/>
                <a:gd name="T12" fmla="*/ 64 w 173"/>
                <a:gd name="T13" fmla="*/ 55 h 110"/>
                <a:gd name="T14" fmla="*/ 76 w 173"/>
                <a:gd name="T15" fmla="*/ 80 h 110"/>
                <a:gd name="T16" fmla="*/ 110 w 173"/>
                <a:gd name="T17" fmla="*/ 89 h 110"/>
                <a:gd name="T18" fmla="*/ 62 w 173"/>
                <a:gd name="T19" fmla="*/ 110 h 110"/>
                <a:gd name="T20" fmla="*/ 15 w 173"/>
                <a:gd name="T21" fmla="*/ 96 h 110"/>
                <a:gd name="T22" fmla="*/ 0 w 173"/>
                <a:gd name="T23" fmla="*/ 53 h 110"/>
                <a:gd name="T24" fmla="*/ 2 w 173"/>
                <a:gd name="T25" fmla="*/ 33 h 110"/>
                <a:gd name="T26" fmla="*/ 7 w 173"/>
                <a:gd name="T27" fmla="*/ 14 h 110"/>
                <a:gd name="T28" fmla="*/ 26 w 173"/>
                <a:gd name="T29" fmla="*/ 14 h 110"/>
                <a:gd name="T30" fmla="*/ 19 w 173"/>
                <a:gd name="T31" fmla="*/ 32 h 110"/>
                <a:gd name="T32" fmla="*/ 17 w 173"/>
                <a:gd name="T33" fmla="*/ 50 h 110"/>
                <a:gd name="T34" fmla="*/ 27 w 173"/>
                <a:gd name="T35" fmla="*/ 79 h 110"/>
                <a:gd name="T36" fmla="*/ 58 w 173"/>
                <a:gd name="T37" fmla="*/ 89 h 110"/>
                <a:gd name="T38" fmla="*/ 68 w 173"/>
                <a:gd name="T39" fmla="*/ 89 h 110"/>
                <a:gd name="T40" fmla="*/ 52 w 173"/>
                <a:gd name="T41" fmla="*/ 73 h 110"/>
                <a:gd name="T42" fmla="*/ 47 w 173"/>
                <a:gd name="T43" fmla="*/ 50 h 110"/>
                <a:gd name="T44" fmla="*/ 64 w 173"/>
                <a:gd name="T45" fmla="*/ 13 h 110"/>
                <a:gd name="T46" fmla="*/ 110 w 173"/>
                <a:gd name="T47" fmla="*/ 0 h 110"/>
                <a:gd name="T48" fmla="*/ 156 w 173"/>
                <a:gd name="T49" fmla="*/ 13 h 110"/>
                <a:gd name="T50" fmla="*/ 173 w 173"/>
                <a:gd name="T51" fmla="*/ 50 h 110"/>
                <a:gd name="T52" fmla="*/ 167 w 173"/>
                <a:gd name="T53" fmla="*/ 73 h 110"/>
                <a:gd name="T54" fmla="*/ 151 w 173"/>
                <a:gd name="T55" fmla="*/ 89 h 110"/>
                <a:gd name="T56" fmla="*/ 170 w 173"/>
                <a:gd name="T57" fmla="*/ 89 h 110"/>
                <a:gd name="T58" fmla="*/ 170 w 173"/>
                <a:gd name="T59" fmla="*/ 110 h 110"/>
                <a:gd name="T60" fmla="*/ 62 w 173"/>
                <a:gd name="T61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3" h="110">
                  <a:moveTo>
                    <a:pt x="110" y="89"/>
                  </a:moveTo>
                  <a:cubicBezTo>
                    <a:pt x="124" y="89"/>
                    <a:pt x="136" y="86"/>
                    <a:pt x="144" y="80"/>
                  </a:cubicBezTo>
                  <a:cubicBezTo>
                    <a:pt x="152" y="74"/>
                    <a:pt x="156" y="66"/>
                    <a:pt x="156" y="55"/>
                  </a:cubicBezTo>
                  <a:cubicBezTo>
                    <a:pt x="156" y="44"/>
                    <a:pt x="152" y="36"/>
                    <a:pt x="144" y="29"/>
                  </a:cubicBezTo>
                  <a:cubicBezTo>
                    <a:pt x="136" y="23"/>
                    <a:pt x="124" y="20"/>
                    <a:pt x="110" y="20"/>
                  </a:cubicBezTo>
                  <a:cubicBezTo>
                    <a:pt x="95" y="20"/>
                    <a:pt x="84" y="23"/>
                    <a:pt x="76" y="29"/>
                  </a:cubicBezTo>
                  <a:cubicBezTo>
                    <a:pt x="68" y="36"/>
                    <a:pt x="64" y="44"/>
                    <a:pt x="64" y="55"/>
                  </a:cubicBezTo>
                  <a:cubicBezTo>
                    <a:pt x="64" y="66"/>
                    <a:pt x="68" y="74"/>
                    <a:pt x="76" y="80"/>
                  </a:cubicBezTo>
                  <a:cubicBezTo>
                    <a:pt x="84" y="86"/>
                    <a:pt x="95" y="89"/>
                    <a:pt x="110" y="89"/>
                  </a:cubicBezTo>
                  <a:close/>
                  <a:moveTo>
                    <a:pt x="62" y="110"/>
                  </a:moveTo>
                  <a:cubicBezTo>
                    <a:pt x="41" y="110"/>
                    <a:pt x="26" y="105"/>
                    <a:pt x="15" y="96"/>
                  </a:cubicBezTo>
                  <a:cubicBezTo>
                    <a:pt x="5" y="86"/>
                    <a:pt x="0" y="72"/>
                    <a:pt x="0" y="53"/>
                  </a:cubicBezTo>
                  <a:cubicBezTo>
                    <a:pt x="0" y="46"/>
                    <a:pt x="1" y="39"/>
                    <a:pt x="2" y="33"/>
                  </a:cubicBezTo>
                  <a:cubicBezTo>
                    <a:pt x="3" y="26"/>
                    <a:pt x="4" y="20"/>
                    <a:pt x="7" y="14"/>
                  </a:cubicBezTo>
                  <a:lnTo>
                    <a:pt x="26" y="14"/>
                  </a:lnTo>
                  <a:cubicBezTo>
                    <a:pt x="23" y="20"/>
                    <a:pt x="21" y="26"/>
                    <a:pt x="19" y="32"/>
                  </a:cubicBezTo>
                  <a:cubicBezTo>
                    <a:pt x="17" y="38"/>
                    <a:pt x="17" y="44"/>
                    <a:pt x="17" y="50"/>
                  </a:cubicBezTo>
                  <a:cubicBezTo>
                    <a:pt x="17" y="63"/>
                    <a:pt x="20" y="73"/>
                    <a:pt x="27" y="79"/>
                  </a:cubicBezTo>
                  <a:cubicBezTo>
                    <a:pt x="34" y="86"/>
                    <a:pt x="44" y="89"/>
                    <a:pt x="58" y="89"/>
                  </a:cubicBezTo>
                  <a:lnTo>
                    <a:pt x="68" y="89"/>
                  </a:lnTo>
                  <a:cubicBezTo>
                    <a:pt x="61" y="85"/>
                    <a:pt x="56" y="80"/>
                    <a:pt x="52" y="73"/>
                  </a:cubicBezTo>
                  <a:cubicBezTo>
                    <a:pt x="49" y="67"/>
                    <a:pt x="47" y="59"/>
                    <a:pt x="47" y="50"/>
                  </a:cubicBezTo>
                  <a:cubicBezTo>
                    <a:pt x="47" y="35"/>
                    <a:pt x="53" y="23"/>
                    <a:pt x="64" y="13"/>
                  </a:cubicBezTo>
                  <a:cubicBezTo>
                    <a:pt x="76" y="4"/>
                    <a:pt x="91" y="0"/>
                    <a:pt x="110" y="0"/>
                  </a:cubicBezTo>
                  <a:cubicBezTo>
                    <a:pt x="129" y="0"/>
                    <a:pt x="144" y="4"/>
                    <a:pt x="156" y="13"/>
                  </a:cubicBezTo>
                  <a:cubicBezTo>
                    <a:pt x="167" y="23"/>
                    <a:pt x="173" y="35"/>
                    <a:pt x="173" y="50"/>
                  </a:cubicBezTo>
                  <a:cubicBezTo>
                    <a:pt x="173" y="59"/>
                    <a:pt x="171" y="67"/>
                    <a:pt x="167" y="73"/>
                  </a:cubicBezTo>
                  <a:cubicBezTo>
                    <a:pt x="164" y="80"/>
                    <a:pt x="158" y="85"/>
                    <a:pt x="151" y="89"/>
                  </a:cubicBezTo>
                  <a:lnTo>
                    <a:pt x="170" y="89"/>
                  </a:lnTo>
                  <a:lnTo>
                    <a:pt x="170" y="110"/>
                  </a:lnTo>
                  <a:lnTo>
                    <a:pt x="62" y="1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3">
              <a:extLst>
                <a:ext uri="{FF2B5EF4-FFF2-40B4-BE49-F238E27FC236}">
                  <a16:creationId xmlns:a16="http://schemas.microsoft.com/office/drawing/2014/main" id="{1FF50F48-0129-43A7-9E5A-98C4A7ED3C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80" y="2445"/>
              <a:ext cx="62" cy="55"/>
            </a:xfrm>
            <a:custGeom>
              <a:avLst/>
              <a:gdLst>
                <a:gd name="T0" fmla="*/ 69 w 129"/>
                <a:gd name="T1" fmla="*/ 114 h 114"/>
                <a:gd name="T2" fmla="*/ 60 w 129"/>
                <a:gd name="T3" fmla="*/ 114 h 114"/>
                <a:gd name="T4" fmla="*/ 60 w 129"/>
                <a:gd name="T5" fmla="*/ 21 h 114"/>
                <a:gd name="T6" fmla="*/ 28 w 129"/>
                <a:gd name="T7" fmla="*/ 34 h 114"/>
                <a:gd name="T8" fmla="*/ 17 w 129"/>
                <a:gd name="T9" fmla="*/ 65 h 114"/>
                <a:gd name="T10" fmla="*/ 20 w 129"/>
                <a:gd name="T11" fmla="*/ 88 h 114"/>
                <a:gd name="T12" fmla="*/ 28 w 129"/>
                <a:gd name="T13" fmla="*/ 110 h 114"/>
                <a:gd name="T14" fmla="*/ 9 w 129"/>
                <a:gd name="T15" fmla="*/ 110 h 114"/>
                <a:gd name="T16" fmla="*/ 2 w 129"/>
                <a:gd name="T17" fmla="*/ 87 h 114"/>
                <a:gd name="T18" fmla="*/ 0 w 129"/>
                <a:gd name="T19" fmla="*/ 64 h 114"/>
                <a:gd name="T20" fmla="*/ 17 w 129"/>
                <a:gd name="T21" fmla="*/ 18 h 114"/>
                <a:gd name="T22" fmla="*/ 63 w 129"/>
                <a:gd name="T23" fmla="*/ 0 h 114"/>
                <a:gd name="T24" fmla="*/ 111 w 129"/>
                <a:gd name="T25" fmla="*/ 17 h 114"/>
                <a:gd name="T26" fmla="*/ 129 w 129"/>
                <a:gd name="T27" fmla="*/ 61 h 114"/>
                <a:gd name="T28" fmla="*/ 113 w 129"/>
                <a:gd name="T29" fmla="*/ 100 h 114"/>
                <a:gd name="T30" fmla="*/ 69 w 129"/>
                <a:gd name="T31" fmla="*/ 114 h 114"/>
                <a:gd name="T32" fmla="*/ 75 w 129"/>
                <a:gd name="T33" fmla="*/ 94 h 114"/>
                <a:gd name="T34" fmla="*/ 102 w 129"/>
                <a:gd name="T35" fmla="*/ 85 h 114"/>
                <a:gd name="T36" fmla="*/ 112 w 129"/>
                <a:gd name="T37" fmla="*/ 61 h 114"/>
                <a:gd name="T38" fmla="*/ 102 w 129"/>
                <a:gd name="T39" fmla="*/ 34 h 114"/>
                <a:gd name="T40" fmla="*/ 75 w 129"/>
                <a:gd name="T41" fmla="*/ 22 h 114"/>
                <a:gd name="T42" fmla="*/ 75 w 129"/>
                <a:gd name="T43" fmla="*/ 9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9" h="114">
                  <a:moveTo>
                    <a:pt x="69" y="114"/>
                  </a:moveTo>
                  <a:lnTo>
                    <a:pt x="60" y="114"/>
                  </a:lnTo>
                  <a:lnTo>
                    <a:pt x="60" y="21"/>
                  </a:lnTo>
                  <a:cubicBezTo>
                    <a:pt x="46" y="22"/>
                    <a:pt x="35" y="27"/>
                    <a:pt x="28" y="34"/>
                  </a:cubicBezTo>
                  <a:cubicBezTo>
                    <a:pt x="20" y="42"/>
                    <a:pt x="17" y="52"/>
                    <a:pt x="17" y="65"/>
                  </a:cubicBezTo>
                  <a:cubicBezTo>
                    <a:pt x="17" y="73"/>
                    <a:pt x="18" y="81"/>
                    <a:pt x="20" y="88"/>
                  </a:cubicBezTo>
                  <a:cubicBezTo>
                    <a:pt x="22" y="95"/>
                    <a:pt x="24" y="103"/>
                    <a:pt x="28" y="110"/>
                  </a:cubicBezTo>
                  <a:lnTo>
                    <a:pt x="9" y="110"/>
                  </a:lnTo>
                  <a:cubicBezTo>
                    <a:pt x="6" y="102"/>
                    <a:pt x="4" y="95"/>
                    <a:pt x="2" y="87"/>
                  </a:cubicBezTo>
                  <a:cubicBezTo>
                    <a:pt x="0" y="80"/>
                    <a:pt x="0" y="72"/>
                    <a:pt x="0" y="64"/>
                  </a:cubicBezTo>
                  <a:cubicBezTo>
                    <a:pt x="0" y="45"/>
                    <a:pt x="5" y="29"/>
                    <a:pt x="17" y="18"/>
                  </a:cubicBezTo>
                  <a:cubicBezTo>
                    <a:pt x="28" y="6"/>
                    <a:pt x="44" y="0"/>
                    <a:pt x="63" y="0"/>
                  </a:cubicBezTo>
                  <a:cubicBezTo>
                    <a:pt x="83" y="0"/>
                    <a:pt x="99" y="6"/>
                    <a:pt x="111" y="17"/>
                  </a:cubicBezTo>
                  <a:cubicBezTo>
                    <a:pt x="123" y="28"/>
                    <a:pt x="129" y="42"/>
                    <a:pt x="129" y="61"/>
                  </a:cubicBezTo>
                  <a:cubicBezTo>
                    <a:pt x="129" y="77"/>
                    <a:pt x="123" y="90"/>
                    <a:pt x="113" y="100"/>
                  </a:cubicBezTo>
                  <a:cubicBezTo>
                    <a:pt x="102" y="110"/>
                    <a:pt x="88" y="114"/>
                    <a:pt x="69" y="114"/>
                  </a:cubicBezTo>
                  <a:close/>
                  <a:moveTo>
                    <a:pt x="75" y="94"/>
                  </a:moveTo>
                  <a:cubicBezTo>
                    <a:pt x="86" y="94"/>
                    <a:pt x="95" y="91"/>
                    <a:pt x="102" y="85"/>
                  </a:cubicBezTo>
                  <a:cubicBezTo>
                    <a:pt x="108" y="79"/>
                    <a:pt x="112" y="71"/>
                    <a:pt x="112" y="61"/>
                  </a:cubicBezTo>
                  <a:cubicBezTo>
                    <a:pt x="112" y="50"/>
                    <a:pt x="109" y="41"/>
                    <a:pt x="102" y="34"/>
                  </a:cubicBezTo>
                  <a:cubicBezTo>
                    <a:pt x="96" y="27"/>
                    <a:pt x="87" y="23"/>
                    <a:pt x="75" y="22"/>
                  </a:cubicBezTo>
                  <a:lnTo>
                    <a:pt x="75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54">
              <a:extLst>
                <a:ext uri="{FF2B5EF4-FFF2-40B4-BE49-F238E27FC236}">
                  <a16:creationId xmlns:a16="http://schemas.microsoft.com/office/drawing/2014/main" id="{C59A6F30-072B-4263-A751-1C828602DF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0" y="1973"/>
              <a:ext cx="497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5">
              <a:extLst>
                <a:ext uri="{FF2B5EF4-FFF2-40B4-BE49-F238E27FC236}">
                  <a16:creationId xmlns:a16="http://schemas.microsoft.com/office/drawing/2014/main" id="{9F3FBF17-D1DC-436E-BA6F-06FF8D523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0" y="1945"/>
              <a:ext cx="97" cy="55"/>
            </a:xfrm>
            <a:custGeom>
              <a:avLst/>
              <a:gdLst>
                <a:gd name="T0" fmla="*/ 58 w 201"/>
                <a:gd name="T1" fmla="*/ 58 h 115"/>
                <a:gd name="T2" fmla="*/ 0 w 201"/>
                <a:gd name="T3" fmla="*/ 115 h 115"/>
                <a:gd name="T4" fmla="*/ 201 w 201"/>
                <a:gd name="T5" fmla="*/ 58 h 115"/>
                <a:gd name="T6" fmla="*/ 0 w 201"/>
                <a:gd name="T7" fmla="*/ 0 h 115"/>
                <a:gd name="T8" fmla="*/ 58 w 201"/>
                <a:gd name="T9" fmla="*/ 5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15">
                  <a:moveTo>
                    <a:pt x="58" y="58"/>
                  </a:moveTo>
                  <a:lnTo>
                    <a:pt x="0" y="115"/>
                  </a:lnTo>
                  <a:lnTo>
                    <a:pt x="201" y="58"/>
                  </a:lnTo>
                  <a:lnTo>
                    <a:pt x="0" y="0"/>
                  </a:lnTo>
                  <a:lnTo>
                    <a:pt x="58" y="58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56">
              <a:extLst>
                <a:ext uri="{FF2B5EF4-FFF2-40B4-BE49-F238E27FC236}">
                  <a16:creationId xmlns:a16="http://schemas.microsoft.com/office/drawing/2014/main" id="{41D64824-3A1F-4D89-B5D2-83124BE5A0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0" y="2299"/>
              <a:ext cx="497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7">
              <a:extLst>
                <a:ext uri="{FF2B5EF4-FFF2-40B4-BE49-F238E27FC236}">
                  <a16:creationId xmlns:a16="http://schemas.microsoft.com/office/drawing/2014/main" id="{47AFC519-FF70-443D-972C-752EB16949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0" y="2271"/>
              <a:ext cx="97" cy="55"/>
            </a:xfrm>
            <a:custGeom>
              <a:avLst/>
              <a:gdLst>
                <a:gd name="T0" fmla="*/ 58 w 201"/>
                <a:gd name="T1" fmla="*/ 58 h 115"/>
                <a:gd name="T2" fmla="*/ 0 w 201"/>
                <a:gd name="T3" fmla="*/ 115 h 115"/>
                <a:gd name="T4" fmla="*/ 201 w 201"/>
                <a:gd name="T5" fmla="*/ 58 h 115"/>
                <a:gd name="T6" fmla="*/ 0 w 201"/>
                <a:gd name="T7" fmla="*/ 0 h 115"/>
                <a:gd name="T8" fmla="*/ 58 w 201"/>
                <a:gd name="T9" fmla="*/ 5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15">
                  <a:moveTo>
                    <a:pt x="58" y="58"/>
                  </a:moveTo>
                  <a:lnTo>
                    <a:pt x="0" y="115"/>
                  </a:lnTo>
                  <a:lnTo>
                    <a:pt x="201" y="58"/>
                  </a:lnTo>
                  <a:lnTo>
                    <a:pt x="0" y="0"/>
                  </a:lnTo>
                  <a:lnTo>
                    <a:pt x="58" y="58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58">
              <a:extLst>
                <a:ext uri="{FF2B5EF4-FFF2-40B4-BE49-F238E27FC236}">
                  <a16:creationId xmlns:a16="http://schemas.microsoft.com/office/drawing/2014/main" id="{C172F0A6-CA38-4933-9FB8-365864951F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0" y="2462"/>
              <a:ext cx="497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9">
              <a:extLst>
                <a:ext uri="{FF2B5EF4-FFF2-40B4-BE49-F238E27FC236}">
                  <a16:creationId xmlns:a16="http://schemas.microsoft.com/office/drawing/2014/main" id="{3411EB6B-80B1-4092-858B-EC5C21ADC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0" y="2434"/>
              <a:ext cx="97" cy="55"/>
            </a:xfrm>
            <a:custGeom>
              <a:avLst/>
              <a:gdLst>
                <a:gd name="T0" fmla="*/ 58 w 201"/>
                <a:gd name="T1" fmla="*/ 58 h 115"/>
                <a:gd name="T2" fmla="*/ 0 w 201"/>
                <a:gd name="T3" fmla="*/ 115 h 115"/>
                <a:gd name="T4" fmla="*/ 201 w 201"/>
                <a:gd name="T5" fmla="*/ 58 h 115"/>
                <a:gd name="T6" fmla="*/ 0 w 201"/>
                <a:gd name="T7" fmla="*/ 0 h 115"/>
                <a:gd name="T8" fmla="*/ 58 w 201"/>
                <a:gd name="T9" fmla="*/ 5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15">
                  <a:moveTo>
                    <a:pt x="58" y="58"/>
                  </a:moveTo>
                  <a:lnTo>
                    <a:pt x="0" y="115"/>
                  </a:lnTo>
                  <a:lnTo>
                    <a:pt x="201" y="58"/>
                  </a:lnTo>
                  <a:lnTo>
                    <a:pt x="0" y="0"/>
                  </a:lnTo>
                  <a:lnTo>
                    <a:pt x="58" y="58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Line 60">
              <a:extLst>
                <a:ext uri="{FF2B5EF4-FFF2-40B4-BE49-F238E27FC236}">
                  <a16:creationId xmlns:a16="http://schemas.microsoft.com/office/drawing/2014/main" id="{C6F57C99-98E0-4968-9659-1B174BB282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7" y="2144"/>
              <a:ext cx="498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1">
              <a:extLst>
                <a:ext uri="{FF2B5EF4-FFF2-40B4-BE49-F238E27FC236}">
                  <a16:creationId xmlns:a16="http://schemas.microsoft.com/office/drawing/2014/main" id="{8C417C7C-6FEE-43DA-9F22-6B6E445B4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8" y="2117"/>
              <a:ext cx="97" cy="55"/>
            </a:xfrm>
            <a:custGeom>
              <a:avLst/>
              <a:gdLst>
                <a:gd name="T0" fmla="*/ 57 w 201"/>
                <a:gd name="T1" fmla="*/ 57 h 115"/>
                <a:gd name="T2" fmla="*/ 0 w 201"/>
                <a:gd name="T3" fmla="*/ 115 h 115"/>
                <a:gd name="T4" fmla="*/ 201 w 201"/>
                <a:gd name="T5" fmla="*/ 57 h 115"/>
                <a:gd name="T6" fmla="*/ 0 w 201"/>
                <a:gd name="T7" fmla="*/ 0 h 115"/>
                <a:gd name="T8" fmla="*/ 57 w 201"/>
                <a:gd name="T9" fmla="*/ 5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15">
                  <a:moveTo>
                    <a:pt x="57" y="57"/>
                  </a:moveTo>
                  <a:lnTo>
                    <a:pt x="0" y="115"/>
                  </a:lnTo>
                  <a:lnTo>
                    <a:pt x="201" y="57"/>
                  </a:lnTo>
                  <a:lnTo>
                    <a:pt x="0" y="0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FFC294-CFE7-4C17-AE81-684E2DD908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739401"/>
              </p:ext>
            </p:extLst>
          </p:nvPr>
        </p:nvGraphicFramePr>
        <p:xfrm>
          <a:off x="3120072" y="3035144"/>
          <a:ext cx="6096000" cy="1463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36327581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630123111"/>
                    </a:ext>
                  </a:extLst>
                </a:gridCol>
              </a:tblGrid>
              <a:tr h="249634">
                <a:tc>
                  <a:txBody>
                    <a:bodyPr/>
                    <a:lstStyle/>
                    <a:p>
                      <a:r>
                        <a:rPr lang="en-US" dirty="0"/>
                        <a:t>Symbol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711007"/>
                  </a:ext>
                </a:extLst>
              </a:tr>
              <a:tr h="249634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while </a:t>
                      </a:r>
                      <a:r>
                        <a:rPr lang="en-US" i="0" dirty="0"/>
                        <a:t>loop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7511702"/>
                  </a:ext>
                </a:extLst>
              </a:tr>
              <a:tr h="249634"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x =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1174178"/>
                  </a:ext>
                </a:extLst>
              </a:tr>
              <a:tr h="249634"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y =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151809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E6782F4-2E1C-443F-9821-106A855ED450}"/>
              </a:ext>
            </a:extLst>
          </p:cNvPr>
          <p:cNvSpPr txBox="1"/>
          <p:nvPr/>
        </p:nvSpPr>
        <p:spPr>
          <a:xfrm>
            <a:off x="2527232" y="4729125"/>
            <a:ext cx="7456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Execute</a:t>
            </a:r>
            <a:r>
              <a:rPr lang="en-US" dirty="0"/>
              <a:t> the while loop for some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 to the </a:t>
            </a:r>
            <a:r>
              <a:rPr lang="en-US" dirty="0">
                <a:solidFill>
                  <a:srgbClr val="7030A0"/>
                </a:solidFill>
              </a:rPr>
              <a:t>else</a:t>
            </a:r>
            <a:r>
              <a:rPr lang="en-US" dirty="0"/>
              <a:t> part and </a:t>
            </a:r>
            <a:r>
              <a:rPr lang="en-US" dirty="0">
                <a:solidFill>
                  <a:srgbClr val="00B050"/>
                </a:solidFill>
              </a:rPr>
              <a:t>execute</a:t>
            </a:r>
            <a:r>
              <a:rPr lang="en-US" dirty="0"/>
              <a:t> it for some 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Again, come back to the </a:t>
            </a:r>
            <a:r>
              <a:rPr lang="en-US" i="1" dirty="0">
                <a:solidFill>
                  <a:srgbClr val="625D9C"/>
                </a:solidFill>
              </a:rPr>
              <a:t>while</a:t>
            </a:r>
            <a:r>
              <a:rPr lang="en-US" dirty="0"/>
              <a:t> loop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Restricted </a:t>
            </a:r>
            <a:r>
              <a:rPr lang="en-US" dirty="0" err="1">
                <a:solidFill>
                  <a:srgbClr val="0070C0"/>
                </a:solidFill>
              </a:rPr>
              <a:t>lockstepped</a:t>
            </a:r>
            <a:r>
              <a:rPr lang="en-US" dirty="0"/>
              <a:t> execution; finally </a:t>
            </a:r>
            <a:r>
              <a:rPr lang="en-US" dirty="0">
                <a:solidFill>
                  <a:srgbClr val="E21A23"/>
                </a:solidFill>
              </a:rPr>
              <a:t>reconverge</a:t>
            </a:r>
          </a:p>
        </p:txBody>
      </p:sp>
    </p:spTree>
    <p:extLst>
      <p:ext uri="{BB962C8B-B14F-4D97-AF65-F5344CB8AC3E}">
        <p14:creationId xmlns:p14="http://schemas.microsoft.com/office/powerpoint/2010/main" val="225086097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FA3B6-13E1-455A-99D2-8C5339829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GPGPU Pipeline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02B40D-A343-484A-9AB4-48B8BC5DD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164D8D-ADCD-47B9-928B-B69B80AF7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63</a:t>
            </a:fld>
            <a:endParaRPr lang="en-US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2B3753A1-586B-4426-9524-858FF56F910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42376" y="1097281"/>
            <a:ext cx="8081418" cy="3309266"/>
            <a:chOff x="225" y="1292"/>
            <a:chExt cx="4320" cy="1769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B3773994-7A54-4D81-9187-7AB3754BE87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25" y="1292"/>
              <a:ext cx="4320" cy="1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05E05B52-3EF3-477C-A331-290BFD67A3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5" y="2650"/>
              <a:ext cx="1195" cy="232"/>
            </a:xfrm>
            <a:prstGeom prst="rect">
              <a:avLst/>
            </a:prstGeom>
            <a:solidFill>
              <a:srgbClr val="D0E69E"/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CC4DF8F7-9C69-4A84-8C7A-9A479FCF13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" y="1574"/>
              <a:ext cx="535" cy="196"/>
            </a:xfrm>
            <a:prstGeom prst="rect">
              <a:avLst/>
            </a:prstGeom>
            <a:solidFill>
              <a:srgbClr val="D5F6FF"/>
            </a:solidFill>
            <a:ln w="952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2E9F1475-22EB-4748-A946-53D99C2FA3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3" y="1622"/>
              <a:ext cx="8" cy="71"/>
            </a:xfrm>
            <a:custGeom>
              <a:avLst/>
              <a:gdLst>
                <a:gd name="T0" fmla="*/ 0 w 25"/>
                <a:gd name="T1" fmla="*/ 60 h 212"/>
                <a:gd name="T2" fmla="*/ 25 w 25"/>
                <a:gd name="T3" fmla="*/ 60 h 212"/>
                <a:gd name="T4" fmla="*/ 25 w 25"/>
                <a:gd name="T5" fmla="*/ 212 h 212"/>
                <a:gd name="T6" fmla="*/ 0 w 25"/>
                <a:gd name="T7" fmla="*/ 212 h 212"/>
                <a:gd name="T8" fmla="*/ 0 w 25"/>
                <a:gd name="T9" fmla="*/ 60 h 212"/>
                <a:gd name="T10" fmla="*/ 0 w 25"/>
                <a:gd name="T11" fmla="*/ 0 h 212"/>
                <a:gd name="T12" fmla="*/ 25 w 25"/>
                <a:gd name="T13" fmla="*/ 0 h 212"/>
                <a:gd name="T14" fmla="*/ 25 w 25"/>
                <a:gd name="T15" fmla="*/ 32 h 212"/>
                <a:gd name="T16" fmla="*/ 0 w 25"/>
                <a:gd name="T17" fmla="*/ 32 h 212"/>
                <a:gd name="T18" fmla="*/ 0 w 25"/>
                <a:gd name="T19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212">
                  <a:moveTo>
                    <a:pt x="0" y="60"/>
                  </a:moveTo>
                  <a:lnTo>
                    <a:pt x="25" y="60"/>
                  </a:lnTo>
                  <a:lnTo>
                    <a:pt x="25" y="212"/>
                  </a:lnTo>
                  <a:lnTo>
                    <a:pt x="0" y="212"/>
                  </a:lnTo>
                  <a:lnTo>
                    <a:pt x="0" y="60"/>
                  </a:lnTo>
                  <a:close/>
                  <a:moveTo>
                    <a:pt x="0" y="0"/>
                  </a:moveTo>
                  <a:lnTo>
                    <a:pt x="25" y="0"/>
                  </a:lnTo>
                  <a:lnTo>
                    <a:pt x="25" y="32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10C71A2F-9692-4A8A-BB4A-5F041C492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" y="1664"/>
              <a:ext cx="25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E6F99BE5-06EF-4BE9-94CF-83142C781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" y="1641"/>
              <a:ext cx="40" cy="53"/>
            </a:xfrm>
            <a:custGeom>
              <a:avLst/>
              <a:gdLst>
                <a:gd name="T0" fmla="*/ 121 w 121"/>
                <a:gd name="T1" fmla="*/ 10 h 160"/>
                <a:gd name="T2" fmla="*/ 121 w 121"/>
                <a:gd name="T3" fmla="*/ 33 h 160"/>
                <a:gd name="T4" fmla="*/ 99 w 121"/>
                <a:gd name="T5" fmla="*/ 24 h 160"/>
                <a:gd name="T6" fmla="*/ 78 w 121"/>
                <a:gd name="T7" fmla="*/ 21 h 160"/>
                <a:gd name="T8" fmla="*/ 40 w 121"/>
                <a:gd name="T9" fmla="*/ 37 h 160"/>
                <a:gd name="T10" fmla="*/ 26 w 121"/>
                <a:gd name="T11" fmla="*/ 80 h 160"/>
                <a:gd name="T12" fmla="*/ 40 w 121"/>
                <a:gd name="T13" fmla="*/ 124 h 160"/>
                <a:gd name="T14" fmla="*/ 78 w 121"/>
                <a:gd name="T15" fmla="*/ 139 h 160"/>
                <a:gd name="T16" fmla="*/ 99 w 121"/>
                <a:gd name="T17" fmla="*/ 136 h 160"/>
                <a:gd name="T18" fmla="*/ 121 w 121"/>
                <a:gd name="T19" fmla="*/ 127 h 160"/>
                <a:gd name="T20" fmla="*/ 121 w 121"/>
                <a:gd name="T21" fmla="*/ 151 h 160"/>
                <a:gd name="T22" fmla="*/ 99 w 121"/>
                <a:gd name="T23" fmla="*/ 158 h 160"/>
                <a:gd name="T24" fmla="*/ 75 w 121"/>
                <a:gd name="T25" fmla="*/ 160 h 160"/>
                <a:gd name="T26" fmla="*/ 20 w 121"/>
                <a:gd name="T27" fmla="*/ 139 h 160"/>
                <a:gd name="T28" fmla="*/ 0 w 121"/>
                <a:gd name="T29" fmla="*/ 80 h 160"/>
                <a:gd name="T30" fmla="*/ 20 w 121"/>
                <a:gd name="T31" fmla="*/ 21 h 160"/>
                <a:gd name="T32" fmla="*/ 76 w 121"/>
                <a:gd name="T33" fmla="*/ 0 h 160"/>
                <a:gd name="T34" fmla="*/ 99 w 121"/>
                <a:gd name="T35" fmla="*/ 2 h 160"/>
                <a:gd name="T36" fmla="*/ 121 w 121"/>
                <a:gd name="T37" fmla="*/ 1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1" h="160">
                  <a:moveTo>
                    <a:pt x="121" y="10"/>
                  </a:moveTo>
                  <a:lnTo>
                    <a:pt x="121" y="33"/>
                  </a:lnTo>
                  <a:cubicBezTo>
                    <a:pt x="113" y="29"/>
                    <a:pt x="106" y="26"/>
                    <a:pt x="99" y="24"/>
                  </a:cubicBezTo>
                  <a:cubicBezTo>
                    <a:pt x="92" y="22"/>
                    <a:pt x="85" y="21"/>
                    <a:pt x="78" y="21"/>
                  </a:cubicBezTo>
                  <a:cubicBezTo>
                    <a:pt x="61" y="21"/>
                    <a:pt x="49" y="26"/>
                    <a:pt x="40" y="37"/>
                  </a:cubicBezTo>
                  <a:cubicBezTo>
                    <a:pt x="31" y="47"/>
                    <a:pt x="26" y="62"/>
                    <a:pt x="26" y="80"/>
                  </a:cubicBezTo>
                  <a:cubicBezTo>
                    <a:pt x="26" y="99"/>
                    <a:pt x="31" y="113"/>
                    <a:pt x="40" y="124"/>
                  </a:cubicBezTo>
                  <a:cubicBezTo>
                    <a:pt x="49" y="134"/>
                    <a:pt x="61" y="139"/>
                    <a:pt x="78" y="139"/>
                  </a:cubicBezTo>
                  <a:cubicBezTo>
                    <a:pt x="85" y="139"/>
                    <a:pt x="92" y="138"/>
                    <a:pt x="99" y="136"/>
                  </a:cubicBezTo>
                  <a:cubicBezTo>
                    <a:pt x="106" y="134"/>
                    <a:pt x="113" y="131"/>
                    <a:pt x="121" y="127"/>
                  </a:cubicBezTo>
                  <a:lnTo>
                    <a:pt x="121" y="151"/>
                  </a:lnTo>
                  <a:cubicBezTo>
                    <a:pt x="114" y="154"/>
                    <a:pt x="106" y="156"/>
                    <a:pt x="99" y="158"/>
                  </a:cubicBezTo>
                  <a:cubicBezTo>
                    <a:pt x="91" y="160"/>
                    <a:pt x="83" y="160"/>
                    <a:pt x="75" y="160"/>
                  </a:cubicBezTo>
                  <a:cubicBezTo>
                    <a:pt x="52" y="160"/>
                    <a:pt x="34" y="153"/>
                    <a:pt x="20" y="139"/>
                  </a:cubicBezTo>
                  <a:cubicBezTo>
                    <a:pt x="7" y="124"/>
                    <a:pt x="0" y="105"/>
                    <a:pt x="0" y="80"/>
                  </a:cubicBezTo>
                  <a:cubicBezTo>
                    <a:pt x="0" y="55"/>
                    <a:pt x="7" y="36"/>
                    <a:pt x="20" y="21"/>
                  </a:cubicBezTo>
                  <a:cubicBezTo>
                    <a:pt x="34" y="7"/>
                    <a:pt x="53" y="0"/>
                    <a:pt x="76" y="0"/>
                  </a:cubicBezTo>
                  <a:cubicBezTo>
                    <a:pt x="84" y="0"/>
                    <a:pt x="92" y="1"/>
                    <a:pt x="99" y="2"/>
                  </a:cubicBezTo>
                  <a:cubicBezTo>
                    <a:pt x="106" y="4"/>
                    <a:pt x="114" y="6"/>
                    <a:pt x="121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BE69BB1-7793-44EB-B6E9-E52F413566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0" y="1641"/>
              <a:ext cx="42" cy="53"/>
            </a:xfrm>
            <a:custGeom>
              <a:avLst/>
              <a:gdLst>
                <a:gd name="T0" fmla="*/ 79 w 129"/>
                <a:gd name="T1" fmla="*/ 80 h 160"/>
                <a:gd name="T2" fmla="*/ 37 w 129"/>
                <a:gd name="T3" fmla="*/ 87 h 160"/>
                <a:gd name="T4" fmla="*/ 25 w 129"/>
                <a:gd name="T5" fmla="*/ 110 h 160"/>
                <a:gd name="T6" fmla="*/ 34 w 129"/>
                <a:gd name="T7" fmla="*/ 132 h 160"/>
                <a:gd name="T8" fmla="*/ 58 w 129"/>
                <a:gd name="T9" fmla="*/ 139 h 160"/>
                <a:gd name="T10" fmla="*/ 91 w 129"/>
                <a:gd name="T11" fmla="*/ 125 h 160"/>
                <a:gd name="T12" fmla="*/ 104 w 129"/>
                <a:gd name="T13" fmla="*/ 85 h 160"/>
                <a:gd name="T14" fmla="*/ 104 w 129"/>
                <a:gd name="T15" fmla="*/ 80 h 160"/>
                <a:gd name="T16" fmla="*/ 79 w 129"/>
                <a:gd name="T17" fmla="*/ 80 h 160"/>
                <a:gd name="T18" fmla="*/ 129 w 129"/>
                <a:gd name="T19" fmla="*/ 69 h 160"/>
                <a:gd name="T20" fmla="*/ 129 w 129"/>
                <a:gd name="T21" fmla="*/ 156 h 160"/>
                <a:gd name="T22" fmla="*/ 104 w 129"/>
                <a:gd name="T23" fmla="*/ 156 h 160"/>
                <a:gd name="T24" fmla="*/ 104 w 129"/>
                <a:gd name="T25" fmla="*/ 133 h 160"/>
                <a:gd name="T26" fmla="*/ 82 w 129"/>
                <a:gd name="T27" fmla="*/ 154 h 160"/>
                <a:gd name="T28" fmla="*/ 51 w 129"/>
                <a:gd name="T29" fmla="*/ 160 h 160"/>
                <a:gd name="T30" fmla="*/ 14 w 129"/>
                <a:gd name="T31" fmla="*/ 147 h 160"/>
                <a:gd name="T32" fmla="*/ 0 w 129"/>
                <a:gd name="T33" fmla="*/ 112 h 160"/>
                <a:gd name="T34" fmla="*/ 17 w 129"/>
                <a:gd name="T35" fmla="*/ 73 h 160"/>
                <a:gd name="T36" fmla="*/ 69 w 129"/>
                <a:gd name="T37" fmla="*/ 60 h 160"/>
                <a:gd name="T38" fmla="*/ 104 w 129"/>
                <a:gd name="T39" fmla="*/ 60 h 160"/>
                <a:gd name="T40" fmla="*/ 104 w 129"/>
                <a:gd name="T41" fmla="*/ 58 h 160"/>
                <a:gd name="T42" fmla="*/ 92 w 129"/>
                <a:gd name="T43" fmla="*/ 31 h 160"/>
                <a:gd name="T44" fmla="*/ 60 w 129"/>
                <a:gd name="T45" fmla="*/ 21 h 160"/>
                <a:gd name="T46" fmla="*/ 35 w 129"/>
                <a:gd name="T47" fmla="*/ 24 h 160"/>
                <a:gd name="T48" fmla="*/ 11 w 129"/>
                <a:gd name="T49" fmla="*/ 34 h 160"/>
                <a:gd name="T50" fmla="*/ 11 w 129"/>
                <a:gd name="T51" fmla="*/ 11 h 160"/>
                <a:gd name="T52" fmla="*/ 38 w 129"/>
                <a:gd name="T53" fmla="*/ 3 h 160"/>
                <a:gd name="T54" fmla="*/ 63 w 129"/>
                <a:gd name="T55" fmla="*/ 0 h 160"/>
                <a:gd name="T56" fmla="*/ 112 w 129"/>
                <a:gd name="T57" fmla="*/ 17 h 160"/>
                <a:gd name="T58" fmla="*/ 129 w 129"/>
                <a:gd name="T59" fmla="*/ 6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9" h="160">
                  <a:moveTo>
                    <a:pt x="79" y="80"/>
                  </a:moveTo>
                  <a:cubicBezTo>
                    <a:pt x="59" y="80"/>
                    <a:pt x="44" y="82"/>
                    <a:pt x="37" y="87"/>
                  </a:cubicBezTo>
                  <a:cubicBezTo>
                    <a:pt x="29" y="91"/>
                    <a:pt x="25" y="99"/>
                    <a:pt x="25" y="110"/>
                  </a:cubicBezTo>
                  <a:cubicBezTo>
                    <a:pt x="25" y="119"/>
                    <a:pt x="28" y="126"/>
                    <a:pt x="34" y="132"/>
                  </a:cubicBezTo>
                  <a:cubicBezTo>
                    <a:pt x="40" y="137"/>
                    <a:pt x="48" y="139"/>
                    <a:pt x="58" y="139"/>
                  </a:cubicBezTo>
                  <a:cubicBezTo>
                    <a:pt x="72" y="139"/>
                    <a:pt x="83" y="134"/>
                    <a:pt x="91" y="125"/>
                  </a:cubicBezTo>
                  <a:cubicBezTo>
                    <a:pt x="100" y="115"/>
                    <a:pt x="104" y="102"/>
                    <a:pt x="104" y="85"/>
                  </a:cubicBezTo>
                  <a:lnTo>
                    <a:pt x="104" y="80"/>
                  </a:lnTo>
                  <a:lnTo>
                    <a:pt x="79" y="80"/>
                  </a:lnTo>
                  <a:close/>
                  <a:moveTo>
                    <a:pt x="129" y="69"/>
                  </a:moveTo>
                  <a:lnTo>
                    <a:pt x="129" y="156"/>
                  </a:lnTo>
                  <a:lnTo>
                    <a:pt x="104" y="156"/>
                  </a:lnTo>
                  <a:lnTo>
                    <a:pt x="104" y="133"/>
                  </a:lnTo>
                  <a:cubicBezTo>
                    <a:pt x="98" y="142"/>
                    <a:pt x="91" y="149"/>
                    <a:pt x="82" y="154"/>
                  </a:cubicBezTo>
                  <a:cubicBezTo>
                    <a:pt x="74" y="158"/>
                    <a:pt x="63" y="160"/>
                    <a:pt x="51" y="160"/>
                  </a:cubicBezTo>
                  <a:cubicBezTo>
                    <a:pt x="35" y="160"/>
                    <a:pt x="23" y="156"/>
                    <a:pt x="14" y="147"/>
                  </a:cubicBezTo>
                  <a:cubicBezTo>
                    <a:pt x="4" y="138"/>
                    <a:pt x="0" y="127"/>
                    <a:pt x="0" y="112"/>
                  </a:cubicBezTo>
                  <a:cubicBezTo>
                    <a:pt x="0" y="95"/>
                    <a:pt x="6" y="82"/>
                    <a:pt x="17" y="73"/>
                  </a:cubicBezTo>
                  <a:cubicBezTo>
                    <a:pt x="29" y="64"/>
                    <a:pt x="46" y="60"/>
                    <a:pt x="69" y="60"/>
                  </a:cubicBezTo>
                  <a:lnTo>
                    <a:pt x="104" y="60"/>
                  </a:lnTo>
                  <a:lnTo>
                    <a:pt x="104" y="58"/>
                  </a:lnTo>
                  <a:cubicBezTo>
                    <a:pt x="104" y="46"/>
                    <a:pt x="100" y="37"/>
                    <a:pt x="92" y="31"/>
                  </a:cubicBezTo>
                  <a:cubicBezTo>
                    <a:pt x="85" y="24"/>
                    <a:pt x="74" y="21"/>
                    <a:pt x="60" y="21"/>
                  </a:cubicBezTo>
                  <a:cubicBezTo>
                    <a:pt x="52" y="21"/>
                    <a:pt x="43" y="22"/>
                    <a:pt x="35" y="24"/>
                  </a:cubicBezTo>
                  <a:cubicBezTo>
                    <a:pt x="27" y="27"/>
                    <a:pt x="19" y="30"/>
                    <a:pt x="11" y="34"/>
                  </a:cubicBezTo>
                  <a:lnTo>
                    <a:pt x="11" y="11"/>
                  </a:lnTo>
                  <a:cubicBezTo>
                    <a:pt x="20" y="7"/>
                    <a:pt x="29" y="4"/>
                    <a:pt x="38" y="3"/>
                  </a:cubicBezTo>
                  <a:cubicBezTo>
                    <a:pt x="46" y="1"/>
                    <a:pt x="55" y="0"/>
                    <a:pt x="63" y="0"/>
                  </a:cubicBezTo>
                  <a:cubicBezTo>
                    <a:pt x="85" y="0"/>
                    <a:pt x="102" y="6"/>
                    <a:pt x="112" y="17"/>
                  </a:cubicBezTo>
                  <a:cubicBezTo>
                    <a:pt x="123" y="29"/>
                    <a:pt x="129" y="46"/>
                    <a:pt x="129" y="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3B1FD33B-A16C-4E15-A32B-D0B1AF1A54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641"/>
              <a:ext cx="40" cy="53"/>
            </a:xfrm>
            <a:custGeom>
              <a:avLst/>
              <a:gdLst>
                <a:gd name="T0" fmla="*/ 120 w 120"/>
                <a:gd name="T1" fmla="*/ 10 h 160"/>
                <a:gd name="T2" fmla="*/ 120 w 120"/>
                <a:gd name="T3" fmla="*/ 33 h 160"/>
                <a:gd name="T4" fmla="*/ 99 w 120"/>
                <a:gd name="T5" fmla="*/ 24 h 160"/>
                <a:gd name="T6" fmla="*/ 78 w 120"/>
                <a:gd name="T7" fmla="*/ 21 h 160"/>
                <a:gd name="T8" fmla="*/ 40 w 120"/>
                <a:gd name="T9" fmla="*/ 37 h 160"/>
                <a:gd name="T10" fmla="*/ 26 w 120"/>
                <a:gd name="T11" fmla="*/ 80 h 160"/>
                <a:gd name="T12" fmla="*/ 40 w 120"/>
                <a:gd name="T13" fmla="*/ 124 h 160"/>
                <a:gd name="T14" fmla="*/ 78 w 120"/>
                <a:gd name="T15" fmla="*/ 139 h 160"/>
                <a:gd name="T16" fmla="*/ 99 w 120"/>
                <a:gd name="T17" fmla="*/ 136 h 160"/>
                <a:gd name="T18" fmla="*/ 120 w 120"/>
                <a:gd name="T19" fmla="*/ 127 h 160"/>
                <a:gd name="T20" fmla="*/ 120 w 120"/>
                <a:gd name="T21" fmla="*/ 151 h 160"/>
                <a:gd name="T22" fmla="*/ 99 w 120"/>
                <a:gd name="T23" fmla="*/ 158 h 160"/>
                <a:gd name="T24" fmla="*/ 75 w 120"/>
                <a:gd name="T25" fmla="*/ 160 h 160"/>
                <a:gd name="T26" fmla="*/ 20 w 120"/>
                <a:gd name="T27" fmla="*/ 139 h 160"/>
                <a:gd name="T28" fmla="*/ 0 w 120"/>
                <a:gd name="T29" fmla="*/ 80 h 160"/>
                <a:gd name="T30" fmla="*/ 20 w 120"/>
                <a:gd name="T31" fmla="*/ 21 h 160"/>
                <a:gd name="T32" fmla="*/ 76 w 120"/>
                <a:gd name="T33" fmla="*/ 0 h 160"/>
                <a:gd name="T34" fmla="*/ 99 w 120"/>
                <a:gd name="T35" fmla="*/ 2 h 160"/>
                <a:gd name="T36" fmla="*/ 120 w 120"/>
                <a:gd name="T37" fmla="*/ 1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" h="160">
                  <a:moveTo>
                    <a:pt x="120" y="10"/>
                  </a:moveTo>
                  <a:lnTo>
                    <a:pt x="120" y="33"/>
                  </a:lnTo>
                  <a:cubicBezTo>
                    <a:pt x="113" y="29"/>
                    <a:pt x="106" y="26"/>
                    <a:pt x="99" y="24"/>
                  </a:cubicBezTo>
                  <a:cubicBezTo>
                    <a:pt x="92" y="22"/>
                    <a:pt x="85" y="21"/>
                    <a:pt x="78" y="21"/>
                  </a:cubicBezTo>
                  <a:cubicBezTo>
                    <a:pt x="61" y="21"/>
                    <a:pt x="49" y="26"/>
                    <a:pt x="40" y="37"/>
                  </a:cubicBezTo>
                  <a:cubicBezTo>
                    <a:pt x="31" y="47"/>
                    <a:pt x="26" y="62"/>
                    <a:pt x="26" y="80"/>
                  </a:cubicBezTo>
                  <a:cubicBezTo>
                    <a:pt x="26" y="99"/>
                    <a:pt x="31" y="113"/>
                    <a:pt x="40" y="124"/>
                  </a:cubicBezTo>
                  <a:cubicBezTo>
                    <a:pt x="49" y="134"/>
                    <a:pt x="61" y="139"/>
                    <a:pt x="78" y="139"/>
                  </a:cubicBezTo>
                  <a:cubicBezTo>
                    <a:pt x="85" y="139"/>
                    <a:pt x="92" y="138"/>
                    <a:pt x="99" y="136"/>
                  </a:cubicBezTo>
                  <a:cubicBezTo>
                    <a:pt x="106" y="134"/>
                    <a:pt x="113" y="131"/>
                    <a:pt x="120" y="127"/>
                  </a:cubicBezTo>
                  <a:lnTo>
                    <a:pt x="120" y="151"/>
                  </a:lnTo>
                  <a:cubicBezTo>
                    <a:pt x="113" y="154"/>
                    <a:pt x="106" y="156"/>
                    <a:pt x="99" y="158"/>
                  </a:cubicBezTo>
                  <a:cubicBezTo>
                    <a:pt x="91" y="160"/>
                    <a:pt x="83" y="160"/>
                    <a:pt x="75" y="160"/>
                  </a:cubicBezTo>
                  <a:cubicBezTo>
                    <a:pt x="52" y="160"/>
                    <a:pt x="34" y="153"/>
                    <a:pt x="20" y="139"/>
                  </a:cubicBezTo>
                  <a:cubicBezTo>
                    <a:pt x="6" y="124"/>
                    <a:pt x="0" y="105"/>
                    <a:pt x="0" y="80"/>
                  </a:cubicBezTo>
                  <a:cubicBezTo>
                    <a:pt x="0" y="55"/>
                    <a:pt x="7" y="36"/>
                    <a:pt x="20" y="21"/>
                  </a:cubicBezTo>
                  <a:cubicBezTo>
                    <a:pt x="34" y="7"/>
                    <a:pt x="53" y="0"/>
                    <a:pt x="76" y="0"/>
                  </a:cubicBezTo>
                  <a:cubicBezTo>
                    <a:pt x="84" y="0"/>
                    <a:pt x="92" y="1"/>
                    <a:pt x="99" y="2"/>
                  </a:cubicBezTo>
                  <a:cubicBezTo>
                    <a:pt x="106" y="4"/>
                    <a:pt x="114" y="6"/>
                    <a:pt x="120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535EC09D-C976-4ED9-9CCD-B2F964D75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" y="1622"/>
              <a:ext cx="42" cy="71"/>
            </a:xfrm>
            <a:custGeom>
              <a:avLst/>
              <a:gdLst>
                <a:gd name="T0" fmla="*/ 128 w 128"/>
                <a:gd name="T1" fmla="*/ 120 h 212"/>
                <a:gd name="T2" fmla="*/ 128 w 128"/>
                <a:gd name="T3" fmla="*/ 212 h 212"/>
                <a:gd name="T4" fmla="*/ 103 w 128"/>
                <a:gd name="T5" fmla="*/ 212 h 212"/>
                <a:gd name="T6" fmla="*/ 103 w 128"/>
                <a:gd name="T7" fmla="*/ 121 h 212"/>
                <a:gd name="T8" fmla="*/ 95 w 128"/>
                <a:gd name="T9" fmla="*/ 89 h 212"/>
                <a:gd name="T10" fmla="*/ 69 w 128"/>
                <a:gd name="T11" fmla="*/ 78 h 212"/>
                <a:gd name="T12" fmla="*/ 37 w 128"/>
                <a:gd name="T13" fmla="*/ 91 h 212"/>
                <a:gd name="T14" fmla="*/ 26 w 128"/>
                <a:gd name="T15" fmla="*/ 126 h 212"/>
                <a:gd name="T16" fmla="*/ 26 w 128"/>
                <a:gd name="T17" fmla="*/ 212 h 212"/>
                <a:gd name="T18" fmla="*/ 0 w 128"/>
                <a:gd name="T19" fmla="*/ 212 h 212"/>
                <a:gd name="T20" fmla="*/ 0 w 128"/>
                <a:gd name="T21" fmla="*/ 0 h 212"/>
                <a:gd name="T22" fmla="*/ 26 w 128"/>
                <a:gd name="T23" fmla="*/ 0 h 212"/>
                <a:gd name="T24" fmla="*/ 26 w 128"/>
                <a:gd name="T25" fmla="*/ 83 h 212"/>
                <a:gd name="T26" fmla="*/ 47 w 128"/>
                <a:gd name="T27" fmla="*/ 63 h 212"/>
                <a:gd name="T28" fmla="*/ 75 w 128"/>
                <a:gd name="T29" fmla="*/ 56 h 212"/>
                <a:gd name="T30" fmla="*/ 115 w 128"/>
                <a:gd name="T31" fmla="*/ 72 h 212"/>
                <a:gd name="T32" fmla="*/ 128 w 128"/>
                <a:gd name="T33" fmla="*/ 12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212">
                  <a:moveTo>
                    <a:pt x="128" y="120"/>
                  </a:moveTo>
                  <a:lnTo>
                    <a:pt x="128" y="212"/>
                  </a:lnTo>
                  <a:lnTo>
                    <a:pt x="103" y="212"/>
                  </a:lnTo>
                  <a:lnTo>
                    <a:pt x="103" y="121"/>
                  </a:lnTo>
                  <a:cubicBezTo>
                    <a:pt x="103" y="107"/>
                    <a:pt x="100" y="96"/>
                    <a:pt x="95" y="89"/>
                  </a:cubicBezTo>
                  <a:cubicBezTo>
                    <a:pt x="89" y="81"/>
                    <a:pt x="81" y="78"/>
                    <a:pt x="69" y="78"/>
                  </a:cubicBezTo>
                  <a:cubicBezTo>
                    <a:pt x="56" y="78"/>
                    <a:pt x="45" y="82"/>
                    <a:pt x="37" y="91"/>
                  </a:cubicBezTo>
                  <a:cubicBezTo>
                    <a:pt x="30" y="99"/>
                    <a:pt x="26" y="111"/>
                    <a:pt x="26" y="126"/>
                  </a:cubicBezTo>
                  <a:lnTo>
                    <a:pt x="26" y="212"/>
                  </a:lnTo>
                  <a:lnTo>
                    <a:pt x="0" y="212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83"/>
                  </a:lnTo>
                  <a:cubicBezTo>
                    <a:pt x="32" y="74"/>
                    <a:pt x="39" y="67"/>
                    <a:pt x="47" y="63"/>
                  </a:cubicBezTo>
                  <a:cubicBezTo>
                    <a:pt x="55" y="58"/>
                    <a:pt x="64" y="56"/>
                    <a:pt x="75" y="56"/>
                  </a:cubicBezTo>
                  <a:cubicBezTo>
                    <a:pt x="93" y="56"/>
                    <a:pt x="106" y="61"/>
                    <a:pt x="115" y="72"/>
                  </a:cubicBezTo>
                  <a:cubicBezTo>
                    <a:pt x="124" y="83"/>
                    <a:pt x="128" y="99"/>
                    <a:pt x="128" y="1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D14457D2-2C98-4AC8-BE4E-5D0AF089D8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6" y="1641"/>
              <a:ext cx="46" cy="53"/>
            </a:xfrm>
            <a:custGeom>
              <a:avLst/>
              <a:gdLst>
                <a:gd name="T0" fmla="*/ 141 w 141"/>
                <a:gd name="T1" fmla="*/ 74 h 160"/>
                <a:gd name="T2" fmla="*/ 141 w 141"/>
                <a:gd name="T3" fmla="*/ 86 h 160"/>
                <a:gd name="T4" fmla="*/ 26 w 141"/>
                <a:gd name="T5" fmla="*/ 86 h 160"/>
                <a:gd name="T6" fmla="*/ 41 w 141"/>
                <a:gd name="T7" fmla="*/ 126 h 160"/>
                <a:gd name="T8" fmla="*/ 80 w 141"/>
                <a:gd name="T9" fmla="*/ 139 h 160"/>
                <a:gd name="T10" fmla="*/ 108 w 141"/>
                <a:gd name="T11" fmla="*/ 136 h 160"/>
                <a:gd name="T12" fmla="*/ 135 w 141"/>
                <a:gd name="T13" fmla="*/ 125 h 160"/>
                <a:gd name="T14" fmla="*/ 135 w 141"/>
                <a:gd name="T15" fmla="*/ 149 h 160"/>
                <a:gd name="T16" fmla="*/ 108 w 141"/>
                <a:gd name="T17" fmla="*/ 157 h 160"/>
                <a:gd name="T18" fmla="*/ 79 w 141"/>
                <a:gd name="T19" fmla="*/ 160 h 160"/>
                <a:gd name="T20" fmla="*/ 21 w 141"/>
                <a:gd name="T21" fmla="*/ 139 h 160"/>
                <a:gd name="T22" fmla="*/ 0 w 141"/>
                <a:gd name="T23" fmla="*/ 82 h 160"/>
                <a:gd name="T24" fmla="*/ 20 w 141"/>
                <a:gd name="T25" fmla="*/ 22 h 160"/>
                <a:gd name="T26" fmla="*/ 75 w 141"/>
                <a:gd name="T27" fmla="*/ 0 h 160"/>
                <a:gd name="T28" fmla="*/ 123 w 141"/>
                <a:gd name="T29" fmla="*/ 20 h 160"/>
                <a:gd name="T30" fmla="*/ 141 w 141"/>
                <a:gd name="T31" fmla="*/ 74 h 160"/>
                <a:gd name="T32" fmla="*/ 116 w 141"/>
                <a:gd name="T33" fmla="*/ 66 h 160"/>
                <a:gd name="T34" fmla="*/ 105 w 141"/>
                <a:gd name="T35" fmla="*/ 34 h 160"/>
                <a:gd name="T36" fmla="*/ 75 w 141"/>
                <a:gd name="T37" fmla="*/ 21 h 160"/>
                <a:gd name="T38" fmla="*/ 41 w 141"/>
                <a:gd name="T39" fmla="*/ 33 h 160"/>
                <a:gd name="T40" fmla="*/ 27 w 141"/>
                <a:gd name="T41" fmla="*/ 67 h 160"/>
                <a:gd name="T42" fmla="*/ 116 w 141"/>
                <a:gd name="T43" fmla="*/ 6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1" h="160">
                  <a:moveTo>
                    <a:pt x="141" y="74"/>
                  </a:moveTo>
                  <a:lnTo>
                    <a:pt x="141" y="86"/>
                  </a:lnTo>
                  <a:lnTo>
                    <a:pt x="26" y="86"/>
                  </a:lnTo>
                  <a:cubicBezTo>
                    <a:pt x="27" y="103"/>
                    <a:pt x="32" y="116"/>
                    <a:pt x="41" y="126"/>
                  </a:cubicBezTo>
                  <a:cubicBezTo>
                    <a:pt x="51" y="135"/>
                    <a:pt x="64" y="139"/>
                    <a:pt x="80" y="139"/>
                  </a:cubicBezTo>
                  <a:cubicBezTo>
                    <a:pt x="90" y="139"/>
                    <a:pt x="99" y="138"/>
                    <a:pt x="108" y="136"/>
                  </a:cubicBezTo>
                  <a:cubicBezTo>
                    <a:pt x="117" y="133"/>
                    <a:pt x="126" y="130"/>
                    <a:pt x="135" y="125"/>
                  </a:cubicBezTo>
                  <a:lnTo>
                    <a:pt x="135" y="149"/>
                  </a:lnTo>
                  <a:cubicBezTo>
                    <a:pt x="126" y="152"/>
                    <a:pt x="117" y="155"/>
                    <a:pt x="108" y="157"/>
                  </a:cubicBezTo>
                  <a:cubicBezTo>
                    <a:pt x="98" y="159"/>
                    <a:pt x="89" y="160"/>
                    <a:pt x="79" y="160"/>
                  </a:cubicBezTo>
                  <a:cubicBezTo>
                    <a:pt x="55" y="160"/>
                    <a:pt x="35" y="153"/>
                    <a:pt x="21" y="139"/>
                  </a:cubicBezTo>
                  <a:cubicBezTo>
                    <a:pt x="7" y="125"/>
                    <a:pt x="0" y="106"/>
                    <a:pt x="0" y="82"/>
                  </a:cubicBezTo>
                  <a:cubicBezTo>
                    <a:pt x="0" y="57"/>
                    <a:pt x="6" y="37"/>
                    <a:pt x="20" y="22"/>
                  </a:cubicBezTo>
                  <a:cubicBezTo>
                    <a:pt x="33" y="7"/>
                    <a:pt x="52" y="0"/>
                    <a:pt x="75" y="0"/>
                  </a:cubicBezTo>
                  <a:cubicBezTo>
                    <a:pt x="95" y="0"/>
                    <a:pt x="111" y="7"/>
                    <a:pt x="123" y="20"/>
                  </a:cubicBezTo>
                  <a:cubicBezTo>
                    <a:pt x="135" y="33"/>
                    <a:pt x="141" y="51"/>
                    <a:pt x="141" y="74"/>
                  </a:cubicBezTo>
                  <a:close/>
                  <a:moveTo>
                    <a:pt x="116" y="66"/>
                  </a:moveTo>
                  <a:cubicBezTo>
                    <a:pt x="116" y="53"/>
                    <a:pt x="112" y="42"/>
                    <a:pt x="105" y="34"/>
                  </a:cubicBezTo>
                  <a:cubicBezTo>
                    <a:pt x="97" y="25"/>
                    <a:pt x="87" y="21"/>
                    <a:pt x="75" y="21"/>
                  </a:cubicBezTo>
                  <a:cubicBezTo>
                    <a:pt x="61" y="21"/>
                    <a:pt x="50" y="25"/>
                    <a:pt x="41" y="33"/>
                  </a:cubicBezTo>
                  <a:cubicBezTo>
                    <a:pt x="33" y="41"/>
                    <a:pt x="28" y="52"/>
                    <a:pt x="27" y="67"/>
                  </a:cubicBezTo>
                  <a:lnTo>
                    <a:pt x="116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4">
              <a:extLst>
                <a:ext uri="{FF2B5EF4-FFF2-40B4-BE49-F238E27FC236}">
                  <a16:creationId xmlns:a16="http://schemas.microsoft.com/office/drawing/2014/main" id="{F9EA9056-74EF-402D-AB0D-F8951A5394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" y="1295"/>
              <a:ext cx="535" cy="160"/>
            </a:xfrm>
            <a:prstGeom prst="rect">
              <a:avLst/>
            </a:prstGeom>
            <a:solidFill>
              <a:srgbClr val="FFE6D5"/>
            </a:solidFill>
            <a:ln w="952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A09E6759-0643-493A-A29F-59D59BEC4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" y="1326"/>
              <a:ext cx="39" cy="67"/>
            </a:xfrm>
            <a:custGeom>
              <a:avLst/>
              <a:gdLst>
                <a:gd name="T0" fmla="*/ 0 w 117"/>
                <a:gd name="T1" fmla="*/ 0 h 204"/>
                <a:gd name="T2" fmla="*/ 117 w 117"/>
                <a:gd name="T3" fmla="*/ 0 h 204"/>
                <a:gd name="T4" fmla="*/ 117 w 117"/>
                <a:gd name="T5" fmla="*/ 23 h 204"/>
                <a:gd name="T6" fmla="*/ 27 w 117"/>
                <a:gd name="T7" fmla="*/ 23 h 204"/>
                <a:gd name="T8" fmla="*/ 27 w 117"/>
                <a:gd name="T9" fmla="*/ 83 h 204"/>
                <a:gd name="T10" fmla="*/ 108 w 117"/>
                <a:gd name="T11" fmla="*/ 83 h 204"/>
                <a:gd name="T12" fmla="*/ 108 w 117"/>
                <a:gd name="T13" fmla="*/ 106 h 204"/>
                <a:gd name="T14" fmla="*/ 27 w 117"/>
                <a:gd name="T15" fmla="*/ 106 h 204"/>
                <a:gd name="T16" fmla="*/ 27 w 117"/>
                <a:gd name="T17" fmla="*/ 204 h 204"/>
                <a:gd name="T18" fmla="*/ 0 w 117"/>
                <a:gd name="T19" fmla="*/ 204 h 204"/>
                <a:gd name="T20" fmla="*/ 0 w 117"/>
                <a:gd name="T21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204">
                  <a:moveTo>
                    <a:pt x="0" y="0"/>
                  </a:moveTo>
                  <a:lnTo>
                    <a:pt x="117" y="0"/>
                  </a:lnTo>
                  <a:lnTo>
                    <a:pt x="117" y="23"/>
                  </a:lnTo>
                  <a:lnTo>
                    <a:pt x="27" y="23"/>
                  </a:lnTo>
                  <a:lnTo>
                    <a:pt x="27" y="83"/>
                  </a:lnTo>
                  <a:lnTo>
                    <a:pt x="108" y="83"/>
                  </a:lnTo>
                  <a:lnTo>
                    <a:pt x="108" y="106"/>
                  </a:lnTo>
                  <a:lnTo>
                    <a:pt x="27" y="106"/>
                  </a:lnTo>
                  <a:lnTo>
                    <a:pt x="27" y="204"/>
                  </a:lnTo>
                  <a:lnTo>
                    <a:pt x="0" y="2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25F236B9-4E27-49DF-939E-3E733CB894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3" y="1341"/>
              <a:ext cx="47" cy="54"/>
            </a:xfrm>
            <a:custGeom>
              <a:avLst/>
              <a:gdLst>
                <a:gd name="T0" fmla="*/ 142 w 142"/>
                <a:gd name="T1" fmla="*/ 74 h 161"/>
                <a:gd name="T2" fmla="*/ 142 w 142"/>
                <a:gd name="T3" fmla="*/ 86 h 161"/>
                <a:gd name="T4" fmla="*/ 27 w 142"/>
                <a:gd name="T5" fmla="*/ 86 h 161"/>
                <a:gd name="T6" fmla="*/ 42 w 142"/>
                <a:gd name="T7" fmla="*/ 126 h 161"/>
                <a:gd name="T8" fmla="*/ 81 w 142"/>
                <a:gd name="T9" fmla="*/ 139 h 161"/>
                <a:gd name="T10" fmla="*/ 109 w 142"/>
                <a:gd name="T11" fmla="*/ 136 h 161"/>
                <a:gd name="T12" fmla="*/ 136 w 142"/>
                <a:gd name="T13" fmla="*/ 125 h 161"/>
                <a:gd name="T14" fmla="*/ 136 w 142"/>
                <a:gd name="T15" fmla="*/ 149 h 161"/>
                <a:gd name="T16" fmla="*/ 108 w 142"/>
                <a:gd name="T17" fmla="*/ 158 h 161"/>
                <a:gd name="T18" fmla="*/ 80 w 142"/>
                <a:gd name="T19" fmla="*/ 161 h 161"/>
                <a:gd name="T20" fmla="*/ 22 w 142"/>
                <a:gd name="T21" fmla="*/ 139 h 161"/>
                <a:gd name="T22" fmla="*/ 0 w 142"/>
                <a:gd name="T23" fmla="*/ 82 h 161"/>
                <a:gd name="T24" fmla="*/ 21 w 142"/>
                <a:gd name="T25" fmla="*/ 22 h 161"/>
                <a:gd name="T26" fmla="*/ 75 w 142"/>
                <a:gd name="T27" fmla="*/ 0 h 161"/>
                <a:gd name="T28" fmla="*/ 124 w 142"/>
                <a:gd name="T29" fmla="*/ 20 h 161"/>
                <a:gd name="T30" fmla="*/ 142 w 142"/>
                <a:gd name="T31" fmla="*/ 74 h 161"/>
                <a:gd name="T32" fmla="*/ 117 w 142"/>
                <a:gd name="T33" fmla="*/ 67 h 161"/>
                <a:gd name="T34" fmla="*/ 105 w 142"/>
                <a:gd name="T35" fmla="*/ 34 h 161"/>
                <a:gd name="T36" fmla="*/ 75 w 142"/>
                <a:gd name="T37" fmla="*/ 21 h 161"/>
                <a:gd name="T38" fmla="*/ 42 w 142"/>
                <a:gd name="T39" fmla="*/ 33 h 161"/>
                <a:gd name="T40" fmla="*/ 27 w 142"/>
                <a:gd name="T41" fmla="*/ 67 h 161"/>
                <a:gd name="T42" fmla="*/ 117 w 142"/>
                <a:gd name="T43" fmla="*/ 6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2" h="161">
                  <a:moveTo>
                    <a:pt x="142" y="74"/>
                  </a:moveTo>
                  <a:lnTo>
                    <a:pt x="142" y="86"/>
                  </a:lnTo>
                  <a:lnTo>
                    <a:pt x="27" y="86"/>
                  </a:lnTo>
                  <a:cubicBezTo>
                    <a:pt x="28" y="103"/>
                    <a:pt x="33" y="117"/>
                    <a:pt x="42" y="126"/>
                  </a:cubicBezTo>
                  <a:cubicBezTo>
                    <a:pt x="51" y="135"/>
                    <a:pt x="64" y="139"/>
                    <a:pt x="81" y="139"/>
                  </a:cubicBezTo>
                  <a:cubicBezTo>
                    <a:pt x="91" y="139"/>
                    <a:pt x="100" y="138"/>
                    <a:pt x="109" y="136"/>
                  </a:cubicBezTo>
                  <a:cubicBezTo>
                    <a:pt x="118" y="133"/>
                    <a:pt x="127" y="130"/>
                    <a:pt x="136" y="125"/>
                  </a:cubicBezTo>
                  <a:lnTo>
                    <a:pt x="136" y="149"/>
                  </a:lnTo>
                  <a:cubicBezTo>
                    <a:pt x="127" y="153"/>
                    <a:pt x="118" y="156"/>
                    <a:pt x="108" y="158"/>
                  </a:cubicBezTo>
                  <a:cubicBezTo>
                    <a:pt x="99" y="160"/>
                    <a:pt x="89" y="161"/>
                    <a:pt x="80" y="161"/>
                  </a:cubicBezTo>
                  <a:cubicBezTo>
                    <a:pt x="55" y="161"/>
                    <a:pt x="36" y="153"/>
                    <a:pt x="22" y="139"/>
                  </a:cubicBezTo>
                  <a:cubicBezTo>
                    <a:pt x="7" y="125"/>
                    <a:pt x="0" y="106"/>
                    <a:pt x="0" y="82"/>
                  </a:cubicBezTo>
                  <a:cubicBezTo>
                    <a:pt x="0" y="57"/>
                    <a:pt x="7" y="37"/>
                    <a:pt x="21" y="22"/>
                  </a:cubicBezTo>
                  <a:cubicBezTo>
                    <a:pt x="34" y="8"/>
                    <a:pt x="52" y="0"/>
                    <a:pt x="75" y="0"/>
                  </a:cubicBezTo>
                  <a:cubicBezTo>
                    <a:pt x="96" y="0"/>
                    <a:pt x="112" y="7"/>
                    <a:pt x="124" y="20"/>
                  </a:cubicBezTo>
                  <a:cubicBezTo>
                    <a:pt x="136" y="33"/>
                    <a:pt x="142" y="51"/>
                    <a:pt x="142" y="74"/>
                  </a:cubicBezTo>
                  <a:close/>
                  <a:moveTo>
                    <a:pt x="117" y="67"/>
                  </a:moveTo>
                  <a:cubicBezTo>
                    <a:pt x="117" y="53"/>
                    <a:pt x="113" y="42"/>
                    <a:pt x="105" y="34"/>
                  </a:cubicBezTo>
                  <a:cubicBezTo>
                    <a:pt x="98" y="26"/>
                    <a:pt x="88" y="21"/>
                    <a:pt x="75" y="21"/>
                  </a:cubicBezTo>
                  <a:cubicBezTo>
                    <a:pt x="61" y="21"/>
                    <a:pt x="50" y="25"/>
                    <a:pt x="42" y="33"/>
                  </a:cubicBezTo>
                  <a:cubicBezTo>
                    <a:pt x="33" y="41"/>
                    <a:pt x="29" y="52"/>
                    <a:pt x="27" y="67"/>
                  </a:cubicBezTo>
                  <a:lnTo>
                    <a:pt x="117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9C167E5F-68D7-4F18-9A94-6BE929EE4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" y="1328"/>
              <a:ext cx="31" cy="65"/>
            </a:xfrm>
            <a:custGeom>
              <a:avLst/>
              <a:gdLst>
                <a:gd name="T0" fmla="*/ 44 w 95"/>
                <a:gd name="T1" fmla="*/ 0 h 196"/>
                <a:gd name="T2" fmla="*/ 44 w 95"/>
                <a:gd name="T3" fmla="*/ 43 h 196"/>
                <a:gd name="T4" fmla="*/ 95 w 95"/>
                <a:gd name="T5" fmla="*/ 43 h 196"/>
                <a:gd name="T6" fmla="*/ 95 w 95"/>
                <a:gd name="T7" fmla="*/ 62 h 196"/>
                <a:gd name="T8" fmla="*/ 44 w 95"/>
                <a:gd name="T9" fmla="*/ 62 h 196"/>
                <a:gd name="T10" fmla="*/ 44 w 95"/>
                <a:gd name="T11" fmla="*/ 145 h 196"/>
                <a:gd name="T12" fmla="*/ 49 w 95"/>
                <a:gd name="T13" fmla="*/ 169 h 196"/>
                <a:gd name="T14" fmla="*/ 70 w 95"/>
                <a:gd name="T15" fmla="*/ 175 h 196"/>
                <a:gd name="T16" fmla="*/ 95 w 95"/>
                <a:gd name="T17" fmla="*/ 175 h 196"/>
                <a:gd name="T18" fmla="*/ 95 w 95"/>
                <a:gd name="T19" fmla="*/ 196 h 196"/>
                <a:gd name="T20" fmla="*/ 70 w 95"/>
                <a:gd name="T21" fmla="*/ 196 h 196"/>
                <a:gd name="T22" fmla="*/ 30 w 95"/>
                <a:gd name="T23" fmla="*/ 185 h 196"/>
                <a:gd name="T24" fmla="*/ 19 w 95"/>
                <a:gd name="T25" fmla="*/ 145 h 196"/>
                <a:gd name="T26" fmla="*/ 19 w 95"/>
                <a:gd name="T27" fmla="*/ 62 h 196"/>
                <a:gd name="T28" fmla="*/ 0 w 95"/>
                <a:gd name="T29" fmla="*/ 62 h 196"/>
                <a:gd name="T30" fmla="*/ 0 w 95"/>
                <a:gd name="T31" fmla="*/ 43 h 196"/>
                <a:gd name="T32" fmla="*/ 19 w 95"/>
                <a:gd name="T33" fmla="*/ 43 h 196"/>
                <a:gd name="T34" fmla="*/ 19 w 95"/>
                <a:gd name="T35" fmla="*/ 0 h 196"/>
                <a:gd name="T36" fmla="*/ 44 w 95"/>
                <a:gd name="T37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5" h="196">
                  <a:moveTo>
                    <a:pt x="44" y="0"/>
                  </a:moveTo>
                  <a:lnTo>
                    <a:pt x="44" y="43"/>
                  </a:lnTo>
                  <a:lnTo>
                    <a:pt x="95" y="43"/>
                  </a:lnTo>
                  <a:lnTo>
                    <a:pt x="95" y="62"/>
                  </a:lnTo>
                  <a:lnTo>
                    <a:pt x="44" y="62"/>
                  </a:lnTo>
                  <a:lnTo>
                    <a:pt x="44" y="145"/>
                  </a:lnTo>
                  <a:cubicBezTo>
                    <a:pt x="44" y="158"/>
                    <a:pt x="45" y="166"/>
                    <a:pt x="49" y="169"/>
                  </a:cubicBezTo>
                  <a:cubicBezTo>
                    <a:pt x="52" y="173"/>
                    <a:pt x="59" y="175"/>
                    <a:pt x="70" y="175"/>
                  </a:cubicBezTo>
                  <a:lnTo>
                    <a:pt x="95" y="175"/>
                  </a:lnTo>
                  <a:lnTo>
                    <a:pt x="95" y="196"/>
                  </a:lnTo>
                  <a:lnTo>
                    <a:pt x="70" y="196"/>
                  </a:lnTo>
                  <a:cubicBezTo>
                    <a:pt x="50" y="196"/>
                    <a:pt x="37" y="192"/>
                    <a:pt x="30" y="185"/>
                  </a:cubicBezTo>
                  <a:cubicBezTo>
                    <a:pt x="22" y="178"/>
                    <a:pt x="19" y="164"/>
                    <a:pt x="19" y="145"/>
                  </a:cubicBezTo>
                  <a:lnTo>
                    <a:pt x="19" y="62"/>
                  </a:lnTo>
                  <a:lnTo>
                    <a:pt x="0" y="62"/>
                  </a:lnTo>
                  <a:lnTo>
                    <a:pt x="0" y="43"/>
                  </a:lnTo>
                  <a:lnTo>
                    <a:pt x="19" y="43"/>
                  </a:lnTo>
                  <a:lnTo>
                    <a:pt x="19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0AC34971-5E3D-492F-A31F-E8636991E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" y="1341"/>
              <a:ext cx="39" cy="54"/>
            </a:xfrm>
            <a:custGeom>
              <a:avLst/>
              <a:gdLst>
                <a:gd name="T0" fmla="*/ 120 w 120"/>
                <a:gd name="T1" fmla="*/ 10 h 161"/>
                <a:gd name="T2" fmla="*/ 120 w 120"/>
                <a:gd name="T3" fmla="*/ 33 h 161"/>
                <a:gd name="T4" fmla="*/ 99 w 120"/>
                <a:gd name="T5" fmla="*/ 24 h 161"/>
                <a:gd name="T6" fmla="*/ 78 w 120"/>
                <a:gd name="T7" fmla="*/ 21 h 161"/>
                <a:gd name="T8" fmla="*/ 40 w 120"/>
                <a:gd name="T9" fmla="*/ 37 h 161"/>
                <a:gd name="T10" fmla="*/ 26 w 120"/>
                <a:gd name="T11" fmla="*/ 80 h 161"/>
                <a:gd name="T12" fmla="*/ 40 w 120"/>
                <a:gd name="T13" fmla="*/ 124 h 161"/>
                <a:gd name="T14" fmla="*/ 78 w 120"/>
                <a:gd name="T15" fmla="*/ 139 h 161"/>
                <a:gd name="T16" fmla="*/ 99 w 120"/>
                <a:gd name="T17" fmla="*/ 136 h 161"/>
                <a:gd name="T18" fmla="*/ 120 w 120"/>
                <a:gd name="T19" fmla="*/ 128 h 161"/>
                <a:gd name="T20" fmla="*/ 120 w 120"/>
                <a:gd name="T21" fmla="*/ 151 h 161"/>
                <a:gd name="T22" fmla="*/ 99 w 120"/>
                <a:gd name="T23" fmla="*/ 158 h 161"/>
                <a:gd name="T24" fmla="*/ 75 w 120"/>
                <a:gd name="T25" fmla="*/ 161 h 161"/>
                <a:gd name="T26" fmla="*/ 20 w 120"/>
                <a:gd name="T27" fmla="*/ 139 h 161"/>
                <a:gd name="T28" fmla="*/ 0 w 120"/>
                <a:gd name="T29" fmla="*/ 80 h 161"/>
                <a:gd name="T30" fmla="*/ 20 w 120"/>
                <a:gd name="T31" fmla="*/ 22 h 161"/>
                <a:gd name="T32" fmla="*/ 76 w 120"/>
                <a:gd name="T33" fmla="*/ 0 h 161"/>
                <a:gd name="T34" fmla="*/ 99 w 120"/>
                <a:gd name="T35" fmla="*/ 3 h 161"/>
                <a:gd name="T36" fmla="*/ 120 w 120"/>
                <a:gd name="T37" fmla="*/ 1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" h="161">
                  <a:moveTo>
                    <a:pt x="120" y="10"/>
                  </a:moveTo>
                  <a:lnTo>
                    <a:pt x="120" y="33"/>
                  </a:lnTo>
                  <a:cubicBezTo>
                    <a:pt x="113" y="29"/>
                    <a:pt x="106" y="26"/>
                    <a:pt x="99" y="24"/>
                  </a:cubicBezTo>
                  <a:cubicBezTo>
                    <a:pt x="92" y="22"/>
                    <a:pt x="85" y="21"/>
                    <a:pt x="78" y="21"/>
                  </a:cubicBezTo>
                  <a:cubicBezTo>
                    <a:pt x="61" y="21"/>
                    <a:pt x="49" y="27"/>
                    <a:pt x="40" y="37"/>
                  </a:cubicBezTo>
                  <a:cubicBezTo>
                    <a:pt x="31" y="47"/>
                    <a:pt x="26" y="62"/>
                    <a:pt x="26" y="80"/>
                  </a:cubicBezTo>
                  <a:cubicBezTo>
                    <a:pt x="26" y="99"/>
                    <a:pt x="31" y="113"/>
                    <a:pt x="40" y="124"/>
                  </a:cubicBezTo>
                  <a:cubicBezTo>
                    <a:pt x="49" y="134"/>
                    <a:pt x="61" y="139"/>
                    <a:pt x="78" y="139"/>
                  </a:cubicBezTo>
                  <a:cubicBezTo>
                    <a:pt x="85" y="139"/>
                    <a:pt x="92" y="138"/>
                    <a:pt x="99" y="136"/>
                  </a:cubicBezTo>
                  <a:cubicBezTo>
                    <a:pt x="106" y="134"/>
                    <a:pt x="113" y="131"/>
                    <a:pt x="120" y="128"/>
                  </a:cubicBezTo>
                  <a:lnTo>
                    <a:pt x="120" y="151"/>
                  </a:lnTo>
                  <a:cubicBezTo>
                    <a:pt x="113" y="154"/>
                    <a:pt x="106" y="156"/>
                    <a:pt x="99" y="158"/>
                  </a:cubicBezTo>
                  <a:cubicBezTo>
                    <a:pt x="91" y="160"/>
                    <a:pt x="83" y="161"/>
                    <a:pt x="75" y="161"/>
                  </a:cubicBezTo>
                  <a:cubicBezTo>
                    <a:pt x="52" y="161"/>
                    <a:pt x="34" y="153"/>
                    <a:pt x="20" y="139"/>
                  </a:cubicBezTo>
                  <a:cubicBezTo>
                    <a:pt x="6" y="124"/>
                    <a:pt x="0" y="105"/>
                    <a:pt x="0" y="80"/>
                  </a:cubicBezTo>
                  <a:cubicBezTo>
                    <a:pt x="0" y="55"/>
                    <a:pt x="7" y="36"/>
                    <a:pt x="20" y="22"/>
                  </a:cubicBezTo>
                  <a:cubicBezTo>
                    <a:pt x="34" y="7"/>
                    <a:pt x="53" y="0"/>
                    <a:pt x="76" y="0"/>
                  </a:cubicBezTo>
                  <a:cubicBezTo>
                    <a:pt x="84" y="0"/>
                    <a:pt x="92" y="1"/>
                    <a:pt x="99" y="3"/>
                  </a:cubicBezTo>
                  <a:cubicBezTo>
                    <a:pt x="106" y="4"/>
                    <a:pt x="114" y="7"/>
                    <a:pt x="120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3471439F-8076-463B-ADFC-019E7D962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" y="1323"/>
              <a:ext cx="42" cy="70"/>
            </a:xfrm>
            <a:custGeom>
              <a:avLst/>
              <a:gdLst>
                <a:gd name="T0" fmla="*/ 128 w 128"/>
                <a:gd name="T1" fmla="*/ 120 h 213"/>
                <a:gd name="T2" fmla="*/ 128 w 128"/>
                <a:gd name="T3" fmla="*/ 213 h 213"/>
                <a:gd name="T4" fmla="*/ 103 w 128"/>
                <a:gd name="T5" fmla="*/ 213 h 213"/>
                <a:gd name="T6" fmla="*/ 103 w 128"/>
                <a:gd name="T7" fmla="*/ 121 h 213"/>
                <a:gd name="T8" fmla="*/ 95 w 128"/>
                <a:gd name="T9" fmla="*/ 89 h 213"/>
                <a:gd name="T10" fmla="*/ 69 w 128"/>
                <a:gd name="T11" fmla="*/ 78 h 213"/>
                <a:gd name="T12" fmla="*/ 37 w 128"/>
                <a:gd name="T13" fmla="*/ 91 h 213"/>
                <a:gd name="T14" fmla="*/ 26 w 128"/>
                <a:gd name="T15" fmla="*/ 126 h 213"/>
                <a:gd name="T16" fmla="*/ 26 w 128"/>
                <a:gd name="T17" fmla="*/ 213 h 213"/>
                <a:gd name="T18" fmla="*/ 0 w 128"/>
                <a:gd name="T19" fmla="*/ 213 h 213"/>
                <a:gd name="T20" fmla="*/ 0 w 128"/>
                <a:gd name="T21" fmla="*/ 0 h 213"/>
                <a:gd name="T22" fmla="*/ 26 w 128"/>
                <a:gd name="T23" fmla="*/ 0 h 213"/>
                <a:gd name="T24" fmla="*/ 26 w 128"/>
                <a:gd name="T25" fmla="*/ 84 h 213"/>
                <a:gd name="T26" fmla="*/ 47 w 128"/>
                <a:gd name="T27" fmla="*/ 63 h 213"/>
                <a:gd name="T28" fmla="*/ 75 w 128"/>
                <a:gd name="T29" fmla="*/ 56 h 213"/>
                <a:gd name="T30" fmla="*/ 115 w 128"/>
                <a:gd name="T31" fmla="*/ 73 h 213"/>
                <a:gd name="T32" fmla="*/ 128 w 128"/>
                <a:gd name="T33" fmla="*/ 12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213">
                  <a:moveTo>
                    <a:pt x="128" y="120"/>
                  </a:moveTo>
                  <a:lnTo>
                    <a:pt x="128" y="213"/>
                  </a:lnTo>
                  <a:lnTo>
                    <a:pt x="103" y="213"/>
                  </a:lnTo>
                  <a:lnTo>
                    <a:pt x="103" y="121"/>
                  </a:lnTo>
                  <a:cubicBezTo>
                    <a:pt x="103" y="107"/>
                    <a:pt x="100" y="96"/>
                    <a:pt x="95" y="89"/>
                  </a:cubicBezTo>
                  <a:cubicBezTo>
                    <a:pt x="89" y="82"/>
                    <a:pt x="81" y="78"/>
                    <a:pt x="69" y="78"/>
                  </a:cubicBezTo>
                  <a:cubicBezTo>
                    <a:pt x="56" y="78"/>
                    <a:pt x="45" y="82"/>
                    <a:pt x="37" y="91"/>
                  </a:cubicBezTo>
                  <a:cubicBezTo>
                    <a:pt x="30" y="100"/>
                    <a:pt x="26" y="111"/>
                    <a:pt x="26" y="126"/>
                  </a:cubicBezTo>
                  <a:lnTo>
                    <a:pt x="26" y="213"/>
                  </a:lnTo>
                  <a:lnTo>
                    <a:pt x="0" y="213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84"/>
                  </a:lnTo>
                  <a:cubicBezTo>
                    <a:pt x="32" y="74"/>
                    <a:pt x="39" y="68"/>
                    <a:pt x="47" y="63"/>
                  </a:cubicBezTo>
                  <a:cubicBezTo>
                    <a:pt x="55" y="58"/>
                    <a:pt x="64" y="56"/>
                    <a:pt x="75" y="56"/>
                  </a:cubicBezTo>
                  <a:cubicBezTo>
                    <a:pt x="92" y="56"/>
                    <a:pt x="106" y="62"/>
                    <a:pt x="115" y="73"/>
                  </a:cubicBezTo>
                  <a:cubicBezTo>
                    <a:pt x="124" y="83"/>
                    <a:pt x="128" y="99"/>
                    <a:pt x="128" y="1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0">
              <a:extLst>
                <a:ext uri="{FF2B5EF4-FFF2-40B4-BE49-F238E27FC236}">
                  <a16:creationId xmlns:a16="http://schemas.microsoft.com/office/drawing/2014/main" id="{D0BA2168-97CC-4930-B2EC-33FEED90DF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" y="1323"/>
              <a:ext cx="9" cy="7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D726B01B-20C5-4C24-854E-2599FF84EC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1" y="1341"/>
              <a:ext cx="47" cy="54"/>
            </a:xfrm>
            <a:custGeom>
              <a:avLst/>
              <a:gdLst>
                <a:gd name="T0" fmla="*/ 70 w 140"/>
                <a:gd name="T1" fmla="*/ 21 h 161"/>
                <a:gd name="T2" fmla="*/ 38 w 140"/>
                <a:gd name="T3" fmla="*/ 37 h 161"/>
                <a:gd name="T4" fmla="*/ 26 w 140"/>
                <a:gd name="T5" fmla="*/ 80 h 161"/>
                <a:gd name="T6" fmla="*/ 38 w 140"/>
                <a:gd name="T7" fmla="*/ 124 h 161"/>
                <a:gd name="T8" fmla="*/ 70 w 140"/>
                <a:gd name="T9" fmla="*/ 139 h 161"/>
                <a:gd name="T10" fmla="*/ 102 w 140"/>
                <a:gd name="T11" fmla="*/ 123 h 161"/>
                <a:gd name="T12" fmla="*/ 113 w 140"/>
                <a:gd name="T13" fmla="*/ 80 h 161"/>
                <a:gd name="T14" fmla="*/ 102 w 140"/>
                <a:gd name="T15" fmla="*/ 37 h 161"/>
                <a:gd name="T16" fmla="*/ 70 w 140"/>
                <a:gd name="T17" fmla="*/ 21 h 161"/>
                <a:gd name="T18" fmla="*/ 70 w 140"/>
                <a:gd name="T19" fmla="*/ 0 h 161"/>
                <a:gd name="T20" fmla="*/ 121 w 140"/>
                <a:gd name="T21" fmla="*/ 21 h 161"/>
                <a:gd name="T22" fmla="*/ 140 w 140"/>
                <a:gd name="T23" fmla="*/ 80 h 161"/>
                <a:gd name="T24" fmla="*/ 121 w 140"/>
                <a:gd name="T25" fmla="*/ 139 h 161"/>
                <a:gd name="T26" fmla="*/ 70 w 140"/>
                <a:gd name="T27" fmla="*/ 161 h 161"/>
                <a:gd name="T28" fmla="*/ 18 w 140"/>
                <a:gd name="T29" fmla="*/ 139 h 161"/>
                <a:gd name="T30" fmla="*/ 0 w 140"/>
                <a:gd name="T31" fmla="*/ 80 h 161"/>
                <a:gd name="T32" fmla="*/ 18 w 140"/>
                <a:gd name="T33" fmla="*/ 21 h 161"/>
                <a:gd name="T34" fmla="*/ 70 w 140"/>
                <a:gd name="T35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0" h="161">
                  <a:moveTo>
                    <a:pt x="70" y="21"/>
                  </a:moveTo>
                  <a:cubicBezTo>
                    <a:pt x="57" y="21"/>
                    <a:pt x="46" y="27"/>
                    <a:pt x="38" y="37"/>
                  </a:cubicBezTo>
                  <a:cubicBezTo>
                    <a:pt x="30" y="48"/>
                    <a:pt x="26" y="62"/>
                    <a:pt x="26" y="80"/>
                  </a:cubicBezTo>
                  <a:cubicBezTo>
                    <a:pt x="26" y="99"/>
                    <a:pt x="30" y="113"/>
                    <a:pt x="38" y="124"/>
                  </a:cubicBezTo>
                  <a:cubicBezTo>
                    <a:pt x="46" y="134"/>
                    <a:pt x="56" y="139"/>
                    <a:pt x="70" y="139"/>
                  </a:cubicBezTo>
                  <a:cubicBezTo>
                    <a:pt x="83" y="139"/>
                    <a:pt x="94" y="134"/>
                    <a:pt x="102" y="123"/>
                  </a:cubicBezTo>
                  <a:cubicBezTo>
                    <a:pt x="110" y="113"/>
                    <a:pt x="113" y="99"/>
                    <a:pt x="113" y="80"/>
                  </a:cubicBezTo>
                  <a:cubicBezTo>
                    <a:pt x="113" y="62"/>
                    <a:pt x="110" y="48"/>
                    <a:pt x="102" y="37"/>
                  </a:cubicBezTo>
                  <a:cubicBezTo>
                    <a:pt x="94" y="27"/>
                    <a:pt x="83" y="21"/>
                    <a:pt x="70" y="21"/>
                  </a:cubicBezTo>
                  <a:close/>
                  <a:moveTo>
                    <a:pt x="70" y="0"/>
                  </a:moveTo>
                  <a:cubicBezTo>
                    <a:pt x="92" y="0"/>
                    <a:pt x="109" y="7"/>
                    <a:pt x="121" y="21"/>
                  </a:cubicBezTo>
                  <a:cubicBezTo>
                    <a:pt x="134" y="36"/>
                    <a:pt x="140" y="55"/>
                    <a:pt x="140" y="80"/>
                  </a:cubicBezTo>
                  <a:cubicBezTo>
                    <a:pt x="140" y="105"/>
                    <a:pt x="134" y="125"/>
                    <a:pt x="121" y="139"/>
                  </a:cubicBezTo>
                  <a:cubicBezTo>
                    <a:pt x="109" y="153"/>
                    <a:pt x="92" y="161"/>
                    <a:pt x="70" y="161"/>
                  </a:cubicBezTo>
                  <a:cubicBezTo>
                    <a:pt x="48" y="161"/>
                    <a:pt x="31" y="153"/>
                    <a:pt x="18" y="139"/>
                  </a:cubicBezTo>
                  <a:cubicBezTo>
                    <a:pt x="6" y="125"/>
                    <a:pt x="0" y="105"/>
                    <a:pt x="0" y="80"/>
                  </a:cubicBezTo>
                  <a:cubicBezTo>
                    <a:pt x="0" y="55"/>
                    <a:pt x="6" y="36"/>
                    <a:pt x="18" y="21"/>
                  </a:cubicBezTo>
                  <a:cubicBezTo>
                    <a:pt x="31" y="7"/>
                    <a:pt x="48" y="0"/>
                    <a:pt x="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606BC167-B7E7-4652-BE2A-3A0389587F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8" y="1341"/>
              <a:ext cx="45" cy="72"/>
            </a:xfrm>
            <a:custGeom>
              <a:avLst/>
              <a:gdLst>
                <a:gd name="T0" fmla="*/ 111 w 136"/>
                <a:gd name="T1" fmla="*/ 78 h 215"/>
                <a:gd name="T2" fmla="*/ 100 w 136"/>
                <a:gd name="T3" fmla="*/ 36 h 215"/>
                <a:gd name="T4" fmla="*/ 68 w 136"/>
                <a:gd name="T5" fmla="*/ 21 h 215"/>
                <a:gd name="T6" fmla="*/ 37 w 136"/>
                <a:gd name="T7" fmla="*/ 36 h 215"/>
                <a:gd name="T8" fmla="*/ 26 w 136"/>
                <a:gd name="T9" fmla="*/ 78 h 215"/>
                <a:gd name="T10" fmla="*/ 37 w 136"/>
                <a:gd name="T11" fmla="*/ 121 h 215"/>
                <a:gd name="T12" fmla="*/ 68 w 136"/>
                <a:gd name="T13" fmla="*/ 136 h 215"/>
                <a:gd name="T14" fmla="*/ 100 w 136"/>
                <a:gd name="T15" fmla="*/ 121 h 215"/>
                <a:gd name="T16" fmla="*/ 111 w 136"/>
                <a:gd name="T17" fmla="*/ 78 h 215"/>
                <a:gd name="T18" fmla="*/ 136 w 136"/>
                <a:gd name="T19" fmla="*/ 138 h 215"/>
                <a:gd name="T20" fmla="*/ 119 w 136"/>
                <a:gd name="T21" fmla="*/ 196 h 215"/>
                <a:gd name="T22" fmla="*/ 66 w 136"/>
                <a:gd name="T23" fmla="*/ 215 h 215"/>
                <a:gd name="T24" fmla="*/ 41 w 136"/>
                <a:gd name="T25" fmla="*/ 213 h 215"/>
                <a:gd name="T26" fmla="*/ 18 w 136"/>
                <a:gd name="T27" fmla="*/ 207 h 215"/>
                <a:gd name="T28" fmla="*/ 18 w 136"/>
                <a:gd name="T29" fmla="*/ 182 h 215"/>
                <a:gd name="T30" fmla="*/ 40 w 136"/>
                <a:gd name="T31" fmla="*/ 191 h 215"/>
                <a:gd name="T32" fmla="*/ 62 w 136"/>
                <a:gd name="T33" fmla="*/ 194 h 215"/>
                <a:gd name="T34" fmla="*/ 99 w 136"/>
                <a:gd name="T35" fmla="*/ 181 h 215"/>
                <a:gd name="T36" fmla="*/ 111 w 136"/>
                <a:gd name="T37" fmla="*/ 142 h 215"/>
                <a:gd name="T38" fmla="*/ 111 w 136"/>
                <a:gd name="T39" fmla="*/ 130 h 215"/>
                <a:gd name="T40" fmla="*/ 91 w 136"/>
                <a:gd name="T41" fmla="*/ 150 h 215"/>
                <a:gd name="T42" fmla="*/ 62 w 136"/>
                <a:gd name="T43" fmla="*/ 157 h 215"/>
                <a:gd name="T44" fmla="*/ 17 w 136"/>
                <a:gd name="T45" fmla="*/ 135 h 215"/>
                <a:gd name="T46" fmla="*/ 0 w 136"/>
                <a:gd name="T47" fmla="*/ 78 h 215"/>
                <a:gd name="T48" fmla="*/ 17 w 136"/>
                <a:gd name="T49" fmla="*/ 22 h 215"/>
                <a:gd name="T50" fmla="*/ 62 w 136"/>
                <a:gd name="T51" fmla="*/ 0 h 215"/>
                <a:gd name="T52" fmla="*/ 91 w 136"/>
                <a:gd name="T53" fmla="*/ 7 h 215"/>
                <a:gd name="T54" fmla="*/ 111 w 136"/>
                <a:gd name="T55" fmla="*/ 27 h 215"/>
                <a:gd name="T56" fmla="*/ 111 w 136"/>
                <a:gd name="T57" fmla="*/ 4 h 215"/>
                <a:gd name="T58" fmla="*/ 136 w 136"/>
                <a:gd name="T59" fmla="*/ 4 h 215"/>
                <a:gd name="T60" fmla="*/ 136 w 136"/>
                <a:gd name="T61" fmla="*/ 138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6" h="215">
                  <a:moveTo>
                    <a:pt x="111" y="78"/>
                  </a:moveTo>
                  <a:cubicBezTo>
                    <a:pt x="111" y="60"/>
                    <a:pt x="107" y="46"/>
                    <a:pt x="100" y="36"/>
                  </a:cubicBezTo>
                  <a:cubicBezTo>
                    <a:pt x="92" y="26"/>
                    <a:pt x="82" y="21"/>
                    <a:pt x="68" y="21"/>
                  </a:cubicBezTo>
                  <a:cubicBezTo>
                    <a:pt x="55" y="21"/>
                    <a:pt x="44" y="26"/>
                    <a:pt x="37" y="36"/>
                  </a:cubicBezTo>
                  <a:cubicBezTo>
                    <a:pt x="29" y="46"/>
                    <a:pt x="26" y="60"/>
                    <a:pt x="26" y="78"/>
                  </a:cubicBezTo>
                  <a:cubicBezTo>
                    <a:pt x="26" y="97"/>
                    <a:pt x="29" y="111"/>
                    <a:pt x="37" y="121"/>
                  </a:cubicBezTo>
                  <a:cubicBezTo>
                    <a:pt x="44" y="131"/>
                    <a:pt x="55" y="136"/>
                    <a:pt x="68" y="136"/>
                  </a:cubicBezTo>
                  <a:cubicBezTo>
                    <a:pt x="82" y="136"/>
                    <a:pt x="92" y="131"/>
                    <a:pt x="100" y="121"/>
                  </a:cubicBezTo>
                  <a:cubicBezTo>
                    <a:pt x="107" y="111"/>
                    <a:pt x="111" y="97"/>
                    <a:pt x="111" y="78"/>
                  </a:cubicBezTo>
                  <a:close/>
                  <a:moveTo>
                    <a:pt x="136" y="138"/>
                  </a:moveTo>
                  <a:cubicBezTo>
                    <a:pt x="136" y="164"/>
                    <a:pt x="130" y="183"/>
                    <a:pt x="119" y="196"/>
                  </a:cubicBezTo>
                  <a:cubicBezTo>
                    <a:pt x="107" y="208"/>
                    <a:pt x="90" y="215"/>
                    <a:pt x="66" y="215"/>
                  </a:cubicBezTo>
                  <a:cubicBezTo>
                    <a:pt x="57" y="215"/>
                    <a:pt x="49" y="214"/>
                    <a:pt x="41" y="213"/>
                  </a:cubicBezTo>
                  <a:cubicBezTo>
                    <a:pt x="33" y="211"/>
                    <a:pt x="25" y="209"/>
                    <a:pt x="18" y="207"/>
                  </a:cubicBezTo>
                  <a:lnTo>
                    <a:pt x="18" y="182"/>
                  </a:lnTo>
                  <a:cubicBezTo>
                    <a:pt x="25" y="186"/>
                    <a:pt x="33" y="189"/>
                    <a:pt x="40" y="191"/>
                  </a:cubicBezTo>
                  <a:cubicBezTo>
                    <a:pt x="47" y="193"/>
                    <a:pt x="54" y="194"/>
                    <a:pt x="62" y="194"/>
                  </a:cubicBezTo>
                  <a:cubicBezTo>
                    <a:pt x="78" y="194"/>
                    <a:pt x="91" y="190"/>
                    <a:pt x="99" y="181"/>
                  </a:cubicBezTo>
                  <a:cubicBezTo>
                    <a:pt x="107" y="172"/>
                    <a:pt x="111" y="159"/>
                    <a:pt x="111" y="142"/>
                  </a:cubicBezTo>
                  <a:lnTo>
                    <a:pt x="111" y="130"/>
                  </a:lnTo>
                  <a:cubicBezTo>
                    <a:pt x="106" y="139"/>
                    <a:pt x="99" y="145"/>
                    <a:pt x="91" y="150"/>
                  </a:cubicBezTo>
                  <a:cubicBezTo>
                    <a:pt x="83" y="154"/>
                    <a:pt x="73" y="157"/>
                    <a:pt x="62" y="157"/>
                  </a:cubicBezTo>
                  <a:cubicBezTo>
                    <a:pt x="43" y="157"/>
                    <a:pt x="28" y="149"/>
                    <a:pt x="17" y="135"/>
                  </a:cubicBezTo>
                  <a:cubicBezTo>
                    <a:pt x="5" y="121"/>
                    <a:pt x="0" y="102"/>
                    <a:pt x="0" y="78"/>
                  </a:cubicBezTo>
                  <a:cubicBezTo>
                    <a:pt x="0" y="55"/>
                    <a:pt x="5" y="36"/>
                    <a:pt x="17" y="22"/>
                  </a:cubicBezTo>
                  <a:cubicBezTo>
                    <a:pt x="28" y="7"/>
                    <a:pt x="43" y="0"/>
                    <a:pt x="62" y="0"/>
                  </a:cubicBezTo>
                  <a:cubicBezTo>
                    <a:pt x="73" y="0"/>
                    <a:pt x="83" y="2"/>
                    <a:pt x="91" y="7"/>
                  </a:cubicBezTo>
                  <a:cubicBezTo>
                    <a:pt x="99" y="11"/>
                    <a:pt x="106" y="18"/>
                    <a:pt x="111" y="27"/>
                  </a:cubicBezTo>
                  <a:lnTo>
                    <a:pt x="111" y="4"/>
                  </a:lnTo>
                  <a:lnTo>
                    <a:pt x="136" y="4"/>
                  </a:lnTo>
                  <a:lnTo>
                    <a:pt x="136" y="1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6A264A2F-13E5-4B5C-916E-8F0D8D5106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0" y="1323"/>
              <a:ext cx="9" cy="70"/>
            </a:xfrm>
            <a:custGeom>
              <a:avLst/>
              <a:gdLst>
                <a:gd name="T0" fmla="*/ 0 w 25"/>
                <a:gd name="T1" fmla="*/ 60 h 213"/>
                <a:gd name="T2" fmla="*/ 25 w 25"/>
                <a:gd name="T3" fmla="*/ 60 h 213"/>
                <a:gd name="T4" fmla="*/ 25 w 25"/>
                <a:gd name="T5" fmla="*/ 213 h 213"/>
                <a:gd name="T6" fmla="*/ 0 w 25"/>
                <a:gd name="T7" fmla="*/ 213 h 213"/>
                <a:gd name="T8" fmla="*/ 0 w 25"/>
                <a:gd name="T9" fmla="*/ 60 h 213"/>
                <a:gd name="T10" fmla="*/ 0 w 25"/>
                <a:gd name="T11" fmla="*/ 0 h 213"/>
                <a:gd name="T12" fmla="*/ 25 w 25"/>
                <a:gd name="T13" fmla="*/ 0 h 213"/>
                <a:gd name="T14" fmla="*/ 25 w 25"/>
                <a:gd name="T15" fmla="*/ 32 h 213"/>
                <a:gd name="T16" fmla="*/ 0 w 25"/>
                <a:gd name="T17" fmla="*/ 32 h 213"/>
                <a:gd name="T18" fmla="*/ 0 w 25"/>
                <a:gd name="T19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213">
                  <a:moveTo>
                    <a:pt x="0" y="60"/>
                  </a:moveTo>
                  <a:lnTo>
                    <a:pt x="25" y="60"/>
                  </a:lnTo>
                  <a:lnTo>
                    <a:pt x="25" y="213"/>
                  </a:lnTo>
                  <a:lnTo>
                    <a:pt x="0" y="213"/>
                  </a:lnTo>
                  <a:lnTo>
                    <a:pt x="0" y="60"/>
                  </a:lnTo>
                  <a:close/>
                  <a:moveTo>
                    <a:pt x="0" y="0"/>
                  </a:moveTo>
                  <a:lnTo>
                    <a:pt x="25" y="0"/>
                  </a:lnTo>
                  <a:lnTo>
                    <a:pt x="25" y="32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77AD3502-1B51-4EE5-B33F-92F610DB6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" y="1341"/>
              <a:ext cx="40" cy="54"/>
            </a:xfrm>
            <a:custGeom>
              <a:avLst/>
              <a:gdLst>
                <a:gd name="T0" fmla="*/ 121 w 121"/>
                <a:gd name="T1" fmla="*/ 10 h 161"/>
                <a:gd name="T2" fmla="*/ 121 w 121"/>
                <a:gd name="T3" fmla="*/ 33 h 161"/>
                <a:gd name="T4" fmla="*/ 100 w 121"/>
                <a:gd name="T5" fmla="*/ 24 h 161"/>
                <a:gd name="T6" fmla="*/ 78 w 121"/>
                <a:gd name="T7" fmla="*/ 21 h 161"/>
                <a:gd name="T8" fmla="*/ 40 w 121"/>
                <a:gd name="T9" fmla="*/ 37 h 161"/>
                <a:gd name="T10" fmla="*/ 27 w 121"/>
                <a:gd name="T11" fmla="*/ 80 h 161"/>
                <a:gd name="T12" fmla="*/ 40 w 121"/>
                <a:gd name="T13" fmla="*/ 124 h 161"/>
                <a:gd name="T14" fmla="*/ 78 w 121"/>
                <a:gd name="T15" fmla="*/ 139 h 161"/>
                <a:gd name="T16" fmla="*/ 100 w 121"/>
                <a:gd name="T17" fmla="*/ 136 h 161"/>
                <a:gd name="T18" fmla="*/ 121 w 121"/>
                <a:gd name="T19" fmla="*/ 128 h 161"/>
                <a:gd name="T20" fmla="*/ 121 w 121"/>
                <a:gd name="T21" fmla="*/ 151 h 161"/>
                <a:gd name="T22" fmla="*/ 99 w 121"/>
                <a:gd name="T23" fmla="*/ 158 h 161"/>
                <a:gd name="T24" fmla="*/ 75 w 121"/>
                <a:gd name="T25" fmla="*/ 161 h 161"/>
                <a:gd name="T26" fmla="*/ 21 w 121"/>
                <a:gd name="T27" fmla="*/ 139 h 161"/>
                <a:gd name="T28" fmla="*/ 0 w 121"/>
                <a:gd name="T29" fmla="*/ 80 h 161"/>
                <a:gd name="T30" fmla="*/ 21 w 121"/>
                <a:gd name="T31" fmla="*/ 22 h 161"/>
                <a:gd name="T32" fmla="*/ 77 w 121"/>
                <a:gd name="T33" fmla="*/ 0 h 161"/>
                <a:gd name="T34" fmla="*/ 100 w 121"/>
                <a:gd name="T35" fmla="*/ 3 h 161"/>
                <a:gd name="T36" fmla="*/ 121 w 121"/>
                <a:gd name="T37" fmla="*/ 1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1" h="161">
                  <a:moveTo>
                    <a:pt x="121" y="10"/>
                  </a:moveTo>
                  <a:lnTo>
                    <a:pt x="121" y="33"/>
                  </a:lnTo>
                  <a:cubicBezTo>
                    <a:pt x="114" y="29"/>
                    <a:pt x="107" y="26"/>
                    <a:pt x="100" y="24"/>
                  </a:cubicBezTo>
                  <a:cubicBezTo>
                    <a:pt x="93" y="22"/>
                    <a:pt x="85" y="21"/>
                    <a:pt x="78" y="21"/>
                  </a:cubicBezTo>
                  <a:cubicBezTo>
                    <a:pt x="62" y="21"/>
                    <a:pt x="49" y="27"/>
                    <a:pt x="40" y="37"/>
                  </a:cubicBezTo>
                  <a:cubicBezTo>
                    <a:pt x="31" y="47"/>
                    <a:pt x="27" y="62"/>
                    <a:pt x="27" y="80"/>
                  </a:cubicBezTo>
                  <a:cubicBezTo>
                    <a:pt x="27" y="99"/>
                    <a:pt x="31" y="113"/>
                    <a:pt x="40" y="124"/>
                  </a:cubicBezTo>
                  <a:cubicBezTo>
                    <a:pt x="49" y="134"/>
                    <a:pt x="62" y="139"/>
                    <a:pt x="78" y="139"/>
                  </a:cubicBezTo>
                  <a:cubicBezTo>
                    <a:pt x="85" y="139"/>
                    <a:pt x="93" y="138"/>
                    <a:pt x="100" y="136"/>
                  </a:cubicBezTo>
                  <a:cubicBezTo>
                    <a:pt x="107" y="134"/>
                    <a:pt x="114" y="131"/>
                    <a:pt x="121" y="128"/>
                  </a:cubicBezTo>
                  <a:lnTo>
                    <a:pt x="121" y="151"/>
                  </a:lnTo>
                  <a:cubicBezTo>
                    <a:pt x="114" y="154"/>
                    <a:pt x="107" y="156"/>
                    <a:pt x="99" y="158"/>
                  </a:cubicBezTo>
                  <a:cubicBezTo>
                    <a:pt x="92" y="160"/>
                    <a:pt x="84" y="161"/>
                    <a:pt x="75" y="161"/>
                  </a:cubicBezTo>
                  <a:cubicBezTo>
                    <a:pt x="52" y="161"/>
                    <a:pt x="34" y="153"/>
                    <a:pt x="21" y="139"/>
                  </a:cubicBezTo>
                  <a:cubicBezTo>
                    <a:pt x="7" y="124"/>
                    <a:pt x="0" y="105"/>
                    <a:pt x="0" y="80"/>
                  </a:cubicBezTo>
                  <a:cubicBezTo>
                    <a:pt x="0" y="55"/>
                    <a:pt x="7" y="36"/>
                    <a:pt x="21" y="22"/>
                  </a:cubicBezTo>
                  <a:cubicBezTo>
                    <a:pt x="34" y="7"/>
                    <a:pt x="53" y="0"/>
                    <a:pt x="77" y="0"/>
                  </a:cubicBezTo>
                  <a:cubicBezTo>
                    <a:pt x="85" y="0"/>
                    <a:pt x="92" y="1"/>
                    <a:pt x="100" y="3"/>
                  </a:cubicBezTo>
                  <a:cubicBezTo>
                    <a:pt x="107" y="4"/>
                    <a:pt x="114" y="7"/>
                    <a:pt x="121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25">
              <a:extLst>
                <a:ext uri="{FF2B5EF4-FFF2-40B4-BE49-F238E27FC236}">
                  <a16:creationId xmlns:a16="http://schemas.microsoft.com/office/drawing/2014/main" id="{4CFD75CD-DA55-416D-9BB1-F19B8D9A1B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9" y="1456"/>
              <a:ext cx="0" cy="118"/>
            </a:xfrm>
            <a:prstGeom prst="line">
              <a:avLst/>
            </a:prstGeom>
            <a:noFill/>
            <a:ln w="793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7F7D9F30-63DC-4FD2-A7FC-A78F889A0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1508"/>
              <a:ext cx="38" cy="66"/>
            </a:xfrm>
            <a:custGeom>
              <a:avLst/>
              <a:gdLst>
                <a:gd name="T0" fmla="*/ 57 w 115"/>
                <a:gd name="T1" fmla="*/ 57 h 201"/>
                <a:gd name="T2" fmla="*/ 0 w 115"/>
                <a:gd name="T3" fmla="*/ 0 h 201"/>
                <a:gd name="T4" fmla="*/ 57 w 115"/>
                <a:gd name="T5" fmla="*/ 201 h 201"/>
                <a:gd name="T6" fmla="*/ 115 w 115"/>
                <a:gd name="T7" fmla="*/ 0 h 201"/>
                <a:gd name="T8" fmla="*/ 57 w 115"/>
                <a:gd name="T9" fmla="*/ 5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201">
                  <a:moveTo>
                    <a:pt x="57" y="57"/>
                  </a:moveTo>
                  <a:lnTo>
                    <a:pt x="0" y="0"/>
                  </a:lnTo>
                  <a:lnTo>
                    <a:pt x="57" y="201"/>
                  </a:lnTo>
                  <a:lnTo>
                    <a:pt x="115" y="0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27">
              <a:extLst>
                <a:ext uri="{FF2B5EF4-FFF2-40B4-BE49-F238E27FC236}">
                  <a16:creationId xmlns:a16="http://schemas.microsoft.com/office/drawing/2014/main" id="{581B9AD8-CB24-4327-B7E2-55798D0C4E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9" y="1678"/>
              <a:ext cx="191" cy="0"/>
            </a:xfrm>
            <a:prstGeom prst="line">
              <a:avLst/>
            </a:prstGeom>
            <a:noFill/>
            <a:ln w="635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A26BD469-1F62-4A72-AADB-450E29711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9" y="1661"/>
              <a:ext cx="61" cy="34"/>
            </a:xfrm>
            <a:custGeom>
              <a:avLst/>
              <a:gdLst>
                <a:gd name="T0" fmla="*/ 52 w 183"/>
                <a:gd name="T1" fmla="*/ 53 h 105"/>
                <a:gd name="T2" fmla="*/ 0 w 183"/>
                <a:gd name="T3" fmla="*/ 105 h 105"/>
                <a:gd name="T4" fmla="*/ 183 w 183"/>
                <a:gd name="T5" fmla="*/ 53 h 105"/>
                <a:gd name="T6" fmla="*/ 0 w 183"/>
                <a:gd name="T7" fmla="*/ 0 h 105"/>
                <a:gd name="T8" fmla="*/ 52 w 183"/>
                <a:gd name="T9" fmla="*/ 5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05">
                  <a:moveTo>
                    <a:pt x="52" y="53"/>
                  </a:moveTo>
                  <a:lnTo>
                    <a:pt x="0" y="105"/>
                  </a:lnTo>
                  <a:lnTo>
                    <a:pt x="183" y="53"/>
                  </a:lnTo>
                  <a:lnTo>
                    <a:pt x="0" y="0"/>
                  </a:lnTo>
                  <a:lnTo>
                    <a:pt x="52" y="53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29">
              <a:extLst>
                <a:ext uri="{FF2B5EF4-FFF2-40B4-BE49-F238E27FC236}">
                  <a16:creationId xmlns:a16="http://schemas.microsoft.com/office/drawing/2014/main" id="{346817E8-0C68-4691-813D-8EAACBCCFE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4" y="1577"/>
              <a:ext cx="536" cy="195"/>
            </a:xfrm>
            <a:prstGeom prst="rect">
              <a:avLst/>
            </a:prstGeom>
            <a:solidFill>
              <a:srgbClr val="FFE6D5"/>
            </a:solidFill>
            <a:ln w="952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1997F686-9C39-4382-8474-001D2D60E2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4" y="1628"/>
              <a:ext cx="56" cy="67"/>
            </a:xfrm>
            <a:custGeom>
              <a:avLst/>
              <a:gdLst>
                <a:gd name="T0" fmla="*/ 28 w 171"/>
                <a:gd name="T1" fmla="*/ 23 h 204"/>
                <a:gd name="T2" fmla="*/ 28 w 171"/>
                <a:gd name="T3" fmla="*/ 181 h 204"/>
                <a:gd name="T4" fmla="*/ 61 w 171"/>
                <a:gd name="T5" fmla="*/ 181 h 204"/>
                <a:gd name="T6" fmla="*/ 122 w 171"/>
                <a:gd name="T7" fmla="*/ 162 h 204"/>
                <a:gd name="T8" fmla="*/ 142 w 171"/>
                <a:gd name="T9" fmla="*/ 102 h 204"/>
                <a:gd name="T10" fmla="*/ 122 w 171"/>
                <a:gd name="T11" fmla="*/ 42 h 204"/>
                <a:gd name="T12" fmla="*/ 61 w 171"/>
                <a:gd name="T13" fmla="*/ 23 h 204"/>
                <a:gd name="T14" fmla="*/ 28 w 171"/>
                <a:gd name="T15" fmla="*/ 23 h 204"/>
                <a:gd name="T16" fmla="*/ 0 w 171"/>
                <a:gd name="T17" fmla="*/ 0 h 204"/>
                <a:gd name="T18" fmla="*/ 57 w 171"/>
                <a:gd name="T19" fmla="*/ 0 h 204"/>
                <a:gd name="T20" fmla="*/ 143 w 171"/>
                <a:gd name="T21" fmla="*/ 25 h 204"/>
                <a:gd name="T22" fmla="*/ 171 w 171"/>
                <a:gd name="T23" fmla="*/ 102 h 204"/>
                <a:gd name="T24" fmla="*/ 143 w 171"/>
                <a:gd name="T25" fmla="*/ 179 h 204"/>
                <a:gd name="T26" fmla="*/ 57 w 171"/>
                <a:gd name="T27" fmla="*/ 204 h 204"/>
                <a:gd name="T28" fmla="*/ 0 w 171"/>
                <a:gd name="T29" fmla="*/ 204 h 204"/>
                <a:gd name="T30" fmla="*/ 0 w 171"/>
                <a:gd name="T31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204">
                  <a:moveTo>
                    <a:pt x="28" y="23"/>
                  </a:moveTo>
                  <a:lnTo>
                    <a:pt x="28" y="181"/>
                  </a:lnTo>
                  <a:lnTo>
                    <a:pt x="61" y="181"/>
                  </a:lnTo>
                  <a:cubicBezTo>
                    <a:pt x="89" y="181"/>
                    <a:pt x="109" y="175"/>
                    <a:pt x="122" y="162"/>
                  </a:cubicBezTo>
                  <a:cubicBezTo>
                    <a:pt x="136" y="149"/>
                    <a:pt x="142" y="129"/>
                    <a:pt x="142" y="102"/>
                  </a:cubicBezTo>
                  <a:cubicBezTo>
                    <a:pt x="142" y="74"/>
                    <a:pt x="136" y="54"/>
                    <a:pt x="122" y="42"/>
                  </a:cubicBezTo>
                  <a:cubicBezTo>
                    <a:pt x="109" y="29"/>
                    <a:pt x="89" y="23"/>
                    <a:pt x="61" y="23"/>
                  </a:cubicBezTo>
                  <a:lnTo>
                    <a:pt x="28" y="23"/>
                  </a:lnTo>
                  <a:close/>
                  <a:moveTo>
                    <a:pt x="0" y="0"/>
                  </a:moveTo>
                  <a:lnTo>
                    <a:pt x="57" y="0"/>
                  </a:lnTo>
                  <a:cubicBezTo>
                    <a:pt x="96" y="0"/>
                    <a:pt x="125" y="8"/>
                    <a:pt x="143" y="25"/>
                  </a:cubicBezTo>
                  <a:cubicBezTo>
                    <a:pt x="162" y="41"/>
                    <a:pt x="171" y="67"/>
                    <a:pt x="171" y="102"/>
                  </a:cubicBezTo>
                  <a:cubicBezTo>
                    <a:pt x="171" y="137"/>
                    <a:pt x="162" y="162"/>
                    <a:pt x="143" y="179"/>
                  </a:cubicBezTo>
                  <a:cubicBezTo>
                    <a:pt x="125" y="195"/>
                    <a:pt x="96" y="204"/>
                    <a:pt x="57" y="204"/>
                  </a:cubicBezTo>
                  <a:lnTo>
                    <a:pt x="0" y="2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6EC28B6D-5ABC-429E-ABBD-06C96838EB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1" y="1643"/>
              <a:ext cx="47" cy="53"/>
            </a:xfrm>
            <a:custGeom>
              <a:avLst/>
              <a:gdLst>
                <a:gd name="T0" fmla="*/ 141 w 141"/>
                <a:gd name="T1" fmla="*/ 74 h 160"/>
                <a:gd name="T2" fmla="*/ 141 w 141"/>
                <a:gd name="T3" fmla="*/ 86 h 160"/>
                <a:gd name="T4" fmla="*/ 26 w 141"/>
                <a:gd name="T5" fmla="*/ 86 h 160"/>
                <a:gd name="T6" fmla="*/ 42 w 141"/>
                <a:gd name="T7" fmla="*/ 126 h 160"/>
                <a:gd name="T8" fmla="*/ 81 w 141"/>
                <a:gd name="T9" fmla="*/ 139 h 160"/>
                <a:gd name="T10" fmla="*/ 109 w 141"/>
                <a:gd name="T11" fmla="*/ 136 h 160"/>
                <a:gd name="T12" fmla="*/ 136 w 141"/>
                <a:gd name="T13" fmla="*/ 125 h 160"/>
                <a:gd name="T14" fmla="*/ 136 w 141"/>
                <a:gd name="T15" fmla="*/ 149 h 160"/>
                <a:gd name="T16" fmla="*/ 108 w 141"/>
                <a:gd name="T17" fmla="*/ 157 h 160"/>
                <a:gd name="T18" fmla="*/ 79 w 141"/>
                <a:gd name="T19" fmla="*/ 160 h 160"/>
                <a:gd name="T20" fmla="*/ 21 w 141"/>
                <a:gd name="T21" fmla="*/ 139 h 160"/>
                <a:gd name="T22" fmla="*/ 0 w 141"/>
                <a:gd name="T23" fmla="*/ 82 h 160"/>
                <a:gd name="T24" fmla="*/ 20 w 141"/>
                <a:gd name="T25" fmla="*/ 22 h 160"/>
                <a:gd name="T26" fmla="*/ 75 w 141"/>
                <a:gd name="T27" fmla="*/ 0 h 160"/>
                <a:gd name="T28" fmla="*/ 123 w 141"/>
                <a:gd name="T29" fmla="*/ 20 h 160"/>
                <a:gd name="T30" fmla="*/ 141 w 141"/>
                <a:gd name="T31" fmla="*/ 74 h 160"/>
                <a:gd name="T32" fmla="*/ 116 w 141"/>
                <a:gd name="T33" fmla="*/ 67 h 160"/>
                <a:gd name="T34" fmla="*/ 105 w 141"/>
                <a:gd name="T35" fmla="*/ 34 h 160"/>
                <a:gd name="T36" fmla="*/ 75 w 141"/>
                <a:gd name="T37" fmla="*/ 21 h 160"/>
                <a:gd name="T38" fmla="*/ 41 w 141"/>
                <a:gd name="T39" fmla="*/ 33 h 160"/>
                <a:gd name="T40" fmla="*/ 27 w 141"/>
                <a:gd name="T41" fmla="*/ 67 h 160"/>
                <a:gd name="T42" fmla="*/ 116 w 141"/>
                <a:gd name="T43" fmla="*/ 67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1" h="160">
                  <a:moveTo>
                    <a:pt x="141" y="74"/>
                  </a:moveTo>
                  <a:lnTo>
                    <a:pt x="141" y="86"/>
                  </a:lnTo>
                  <a:lnTo>
                    <a:pt x="26" y="86"/>
                  </a:lnTo>
                  <a:cubicBezTo>
                    <a:pt x="27" y="103"/>
                    <a:pt x="32" y="117"/>
                    <a:pt x="42" y="126"/>
                  </a:cubicBezTo>
                  <a:cubicBezTo>
                    <a:pt x="51" y="135"/>
                    <a:pt x="64" y="139"/>
                    <a:pt x="81" y="139"/>
                  </a:cubicBezTo>
                  <a:cubicBezTo>
                    <a:pt x="90" y="139"/>
                    <a:pt x="100" y="138"/>
                    <a:pt x="109" y="136"/>
                  </a:cubicBezTo>
                  <a:cubicBezTo>
                    <a:pt x="118" y="133"/>
                    <a:pt x="127" y="130"/>
                    <a:pt x="136" y="125"/>
                  </a:cubicBezTo>
                  <a:lnTo>
                    <a:pt x="136" y="149"/>
                  </a:lnTo>
                  <a:cubicBezTo>
                    <a:pt x="127" y="153"/>
                    <a:pt x="117" y="155"/>
                    <a:pt x="108" y="157"/>
                  </a:cubicBezTo>
                  <a:cubicBezTo>
                    <a:pt x="98" y="159"/>
                    <a:pt x="89" y="160"/>
                    <a:pt x="79" y="160"/>
                  </a:cubicBezTo>
                  <a:cubicBezTo>
                    <a:pt x="55" y="160"/>
                    <a:pt x="35" y="153"/>
                    <a:pt x="21" y="139"/>
                  </a:cubicBezTo>
                  <a:cubicBezTo>
                    <a:pt x="7" y="125"/>
                    <a:pt x="0" y="106"/>
                    <a:pt x="0" y="82"/>
                  </a:cubicBezTo>
                  <a:cubicBezTo>
                    <a:pt x="0" y="57"/>
                    <a:pt x="7" y="37"/>
                    <a:pt x="20" y="22"/>
                  </a:cubicBezTo>
                  <a:cubicBezTo>
                    <a:pt x="34" y="8"/>
                    <a:pt x="52" y="0"/>
                    <a:pt x="75" y="0"/>
                  </a:cubicBezTo>
                  <a:cubicBezTo>
                    <a:pt x="95" y="0"/>
                    <a:pt x="111" y="7"/>
                    <a:pt x="123" y="20"/>
                  </a:cubicBezTo>
                  <a:cubicBezTo>
                    <a:pt x="135" y="33"/>
                    <a:pt x="141" y="51"/>
                    <a:pt x="141" y="74"/>
                  </a:cubicBezTo>
                  <a:close/>
                  <a:moveTo>
                    <a:pt x="116" y="67"/>
                  </a:moveTo>
                  <a:cubicBezTo>
                    <a:pt x="116" y="53"/>
                    <a:pt x="112" y="42"/>
                    <a:pt x="105" y="34"/>
                  </a:cubicBezTo>
                  <a:cubicBezTo>
                    <a:pt x="97" y="26"/>
                    <a:pt x="87" y="21"/>
                    <a:pt x="75" y="21"/>
                  </a:cubicBezTo>
                  <a:cubicBezTo>
                    <a:pt x="61" y="21"/>
                    <a:pt x="50" y="25"/>
                    <a:pt x="41" y="33"/>
                  </a:cubicBezTo>
                  <a:cubicBezTo>
                    <a:pt x="33" y="41"/>
                    <a:pt x="28" y="52"/>
                    <a:pt x="27" y="67"/>
                  </a:cubicBezTo>
                  <a:lnTo>
                    <a:pt x="116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C906F346-E322-4528-B06F-E6491C712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8" y="1643"/>
              <a:ext cx="40" cy="53"/>
            </a:xfrm>
            <a:custGeom>
              <a:avLst/>
              <a:gdLst>
                <a:gd name="T0" fmla="*/ 120 w 120"/>
                <a:gd name="T1" fmla="*/ 10 h 160"/>
                <a:gd name="T2" fmla="*/ 120 w 120"/>
                <a:gd name="T3" fmla="*/ 33 h 160"/>
                <a:gd name="T4" fmla="*/ 99 w 120"/>
                <a:gd name="T5" fmla="*/ 24 h 160"/>
                <a:gd name="T6" fmla="*/ 77 w 120"/>
                <a:gd name="T7" fmla="*/ 21 h 160"/>
                <a:gd name="T8" fmla="*/ 40 w 120"/>
                <a:gd name="T9" fmla="*/ 37 h 160"/>
                <a:gd name="T10" fmla="*/ 26 w 120"/>
                <a:gd name="T11" fmla="*/ 80 h 160"/>
                <a:gd name="T12" fmla="*/ 40 w 120"/>
                <a:gd name="T13" fmla="*/ 124 h 160"/>
                <a:gd name="T14" fmla="*/ 77 w 120"/>
                <a:gd name="T15" fmla="*/ 139 h 160"/>
                <a:gd name="T16" fmla="*/ 99 w 120"/>
                <a:gd name="T17" fmla="*/ 136 h 160"/>
                <a:gd name="T18" fmla="*/ 120 w 120"/>
                <a:gd name="T19" fmla="*/ 127 h 160"/>
                <a:gd name="T20" fmla="*/ 120 w 120"/>
                <a:gd name="T21" fmla="*/ 151 h 160"/>
                <a:gd name="T22" fmla="*/ 99 w 120"/>
                <a:gd name="T23" fmla="*/ 158 h 160"/>
                <a:gd name="T24" fmla="*/ 75 w 120"/>
                <a:gd name="T25" fmla="*/ 160 h 160"/>
                <a:gd name="T26" fmla="*/ 20 w 120"/>
                <a:gd name="T27" fmla="*/ 139 h 160"/>
                <a:gd name="T28" fmla="*/ 0 w 120"/>
                <a:gd name="T29" fmla="*/ 80 h 160"/>
                <a:gd name="T30" fmla="*/ 20 w 120"/>
                <a:gd name="T31" fmla="*/ 22 h 160"/>
                <a:gd name="T32" fmla="*/ 76 w 120"/>
                <a:gd name="T33" fmla="*/ 0 h 160"/>
                <a:gd name="T34" fmla="*/ 99 w 120"/>
                <a:gd name="T35" fmla="*/ 3 h 160"/>
                <a:gd name="T36" fmla="*/ 120 w 120"/>
                <a:gd name="T37" fmla="*/ 1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" h="160">
                  <a:moveTo>
                    <a:pt x="120" y="10"/>
                  </a:moveTo>
                  <a:lnTo>
                    <a:pt x="120" y="33"/>
                  </a:lnTo>
                  <a:cubicBezTo>
                    <a:pt x="113" y="29"/>
                    <a:pt x="106" y="26"/>
                    <a:pt x="99" y="24"/>
                  </a:cubicBezTo>
                  <a:cubicBezTo>
                    <a:pt x="92" y="22"/>
                    <a:pt x="85" y="21"/>
                    <a:pt x="77" y="21"/>
                  </a:cubicBezTo>
                  <a:cubicBezTo>
                    <a:pt x="61" y="21"/>
                    <a:pt x="49" y="27"/>
                    <a:pt x="40" y="37"/>
                  </a:cubicBezTo>
                  <a:cubicBezTo>
                    <a:pt x="31" y="47"/>
                    <a:pt x="26" y="62"/>
                    <a:pt x="26" y="80"/>
                  </a:cubicBezTo>
                  <a:cubicBezTo>
                    <a:pt x="26" y="99"/>
                    <a:pt x="31" y="113"/>
                    <a:pt x="40" y="124"/>
                  </a:cubicBezTo>
                  <a:cubicBezTo>
                    <a:pt x="49" y="134"/>
                    <a:pt x="61" y="139"/>
                    <a:pt x="77" y="139"/>
                  </a:cubicBezTo>
                  <a:cubicBezTo>
                    <a:pt x="85" y="139"/>
                    <a:pt x="92" y="138"/>
                    <a:pt x="99" y="136"/>
                  </a:cubicBezTo>
                  <a:cubicBezTo>
                    <a:pt x="106" y="134"/>
                    <a:pt x="113" y="131"/>
                    <a:pt x="120" y="127"/>
                  </a:cubicBezTo>
                  <a:lnTo>
                    <a:pt x="120" y="151"/>
                  </a:lnTo>
                  <a:cubicBezTo>
                    <a:pt x="113" y="154"/>
                    <a:pt x="106" y="156"/>
                    <a:pt x="99" y="158"/>
                  </a:cubicBezTo>
                  <a:cubicBezTo>
                    <a:pt x="91" y="160"/>
                    <a:pt x="83" y="160"/>
                    <a:pt x="75" y="160"/>
                  </a:cubicBezTo>
                  <a:cubicBezTo>
                    <a:pt x="52" y="160"/>
                    <a:pt x="33" y="153"/>
                    <a:pt x="20" y="139"/>
                  </a:cubicBezTo>
                  <a:cubicBezTo>
                    <a:pt x="6" y="124"/>
                    <a:pt x="0" y="105"/>
                    <a:pt x="0" y="80"/>
                  </a:cubicBezTo>
                  <a:cubicBezTo>
                    <a:pt x="0" y="55"/>
                    <a:pt x="6" y="36"/>
                    <a:pt x="20" y="22"/>
                  </a:cubicBezTo>
                  <a:cubicBezTo>
                    <a:pt x="34" y="7"/>
                    <a:pt x="53" y="0"/>
                    <a:pt x="76" y="0"/>
                  </a:cubicBezTo>
                  <a:cubicBezTo>
                    <a:pt x="84" y="0"/>
                    <a:pt x="92" y="1"/>
                    <a:pt x="99" y="3"/>
                  </a:cubicBezTo>
                  <a:cubicBezTo>
                    <a:pt x="106" y="4"/>
                    <a:pt x="113" y="7"/>
                    <a:pt x="120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59E6BABD-D860-4D61-9A65-92C4EAD01F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38" y="1643"/>
              <a:ext cx="47" cy="53"/>
            </a:xfrm>
            <a:custGeom>
              <a:avLst/>
              <a:gdLst>
                <a:gd name="T0" fmla="*/ 70 w 141"/>
                <a:gd name="T1" fmla="*/ 21 h 160"/>
                <a:gd name="T2" fmla="*/ 39 w 141"/>
                <a:gd name="T3" fmla="*/ 37 h 160"/>
                <a:gd name="T4" fmla="*/ 27 w 141"/>
                <a:gd name="T5" fmla="*/ 80 h 160"/>
                <a:gd name="T6" fmla="*/ 38 w 141"/>
                <a:gd name="T7" fmla="*/ 124 h 160"/>
                <a:gd name="T8" fmla="*/ 70 w 141"/>
                <a:gd name="T9" fmla="*/ 139 h 160"/>
                <a:gd name="T10" fmla="*/ 102 w 141"/>
                <a:gd name="T11" fmla="*/ 123 h 160"/>
                <a:gd name="T12" fmla="*/ 114 w 141"/>
                <a:gd name="T13" fmla="*/ 80 h 160"/>
                <a:gd name="T14" fmla="*/ 102 w 141"/>
                <a:gd name="T15" fmla="*/ 37 h 160"/>
                <a:gd name="T16" fmla="*/ 70 w 141"/>
                <a:gd name="T17" fmla="*/ 21 h 160"/>
                <a:gd name="T18" fmla="*/ 70 w 141"/>
                <a:gd name="T19" fmla="*/ 0 h 160"/>
                <a:gd name="T20" fmla="*/ 122 w 141"/>
                <a:gd name="T21" fmla="*/ 21 h 160"/>
                <a:gd name="T22" fmla="*/ 141 w 141"/>
                <a:gd name="T23" fmla="*/ 80 h 160"/>
                <a:gd name="T24" fmla="*/ 122 w 141"/>
                <a:gd name="T25" fmla="*/ 139 h 160"/>
                <a:gd name="T26" fmla="*/ 70 w 141"/>
                <a:gd name="T27" fmla="*/ 160 h 160"/>
                <a:gd name="T28" fmla="*/ 19 w 141"/>
                <a:gd name="T29" fmla="*/ 139 h 160"/>
                <a:gd name="T30" fmla="*/ 0 w 141"/>
                <a:gd name="T31" fmla="*/ 80 h 160"/>
                <a:gd name="T32" fmla="*/ 19 w 141"/>
                <a:gd name="T33" fmla="*/ 21 h 160"/>
                <a:gd name="T34" fmla="*/ 70 w 141"/>
                <a:gd name="T35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1" h="160">
                  <a:moveTo>
                    <a:pt x="70" y="21"/>
                  </a:moveTo>
                  <a:cubicBezTo>
                    <a:pt x="57" y="21"/>
                    <a:pt x="46" y="27"/>
                    <a:pt x="39" y="37"/>
                  </a:cubicBezTo>
                  <a:cubicBezTo>
                    <a:pt x="31" y="48"/>
                    <a:pt x="27" y="62"/>
                    <a:pt x="27" y="80"/>
                  </a:cubicBezTo>
                  <a:cubicBezTo>
                    <a:pt x="27" y="99"/>
                    <a:pt x="31" y="113"/>
                    <a:pt x="38" y="124"/>
                  </a:cubicBezTo>
                  <a:cubicBezTo>
                    <a:pt x="46" y="134"/>
                    <a:pt x="57" y="139"/>
                    <a:pt x="70" y="139"/>
                  </a:cubicBezTo>
                  <a:cubicBezTo>
                    <a:pt x="84" y="139"/>
                    <a:pt x="94" y="134"/>
                    <a:pt x="102" y="123"/>
                  </a:cubicBezTo>
                  <a:cubicBezTo>
                    <a:pt x="110" y="113"/>
                    <a:pt x="114" y="98"/>
                    <a:pt x="114" y="80"/>
                  </a:cubicBezTo>
                  <a:cubicBezTo>
                    <a:pt x="114" y="62"/>
                    <a:pt x="110" y="48"/>
                    <a:pt x="102" y="37"/>
                  </a:cubicBezTo>
                  <a:cubicBezTo>
                    <a:pt x="94" y="27"/>
                    <a:pt x="84" y="21"/>
                    <a:pt x="70" y="21"/>
                  </a:cubicBezTo>
                  <a:close/>
                  <a:moveTo>
                    <a:pt x="70" y="0"/>
                  </a:moveTo>
                  <a:cubicBezTo>
                    <a:pt x="92" y="0"/>
                    <a:pt x="109" y="7"/>
                    <a:pt x="122" y="21"/>
                  </a:cubicBezTo>
                  <a:cubicBezTo>
                    <a:pt x="134" y="36"/>
                    <a:pt x="141" y="55"/>
                    <a:pt x="141" y="80"/>
                  </a:cubicBezTo>
                  <a:cubicBezTo>
                    <a:pt x="141" y="105"/>
                    <a:pt x="134" y="125"/>
                    <a:pt x="122" y="139"/>
                  </a:cubicBezTo>
                  <a:cubicBezTo>
                    <a:pt x="109" y="153"/>
                    <a:pt x="92" y="160"/>
                    <a:pt x="70" y="160"/>
                  </a:cubicBezTo>
                  <a:cubicBezTo>
                    <a:pt x="49" y="160"/>
                    <a:pt x="31" y="153"/>
                    <a:pt x="19" y="139"/>
                  </a:cubicBezTo>
                  <a:cubicBezTo>
                    <a:pt x="7" y="125"/>
                    <a:pt x="0" y="105"/>
                    <a:pt x="0" y="80"/>
                  </a:cubicBezTo>
                  <a:cubicBezTo>
                    <a:pt x="0" y="55"/>
                    <a:pt x="7" y="36"/>
                    <a:pt x="19" y="21"/>
                  </a:cubicBezTo>
                  <a:cubicBezTo>
                    <a:pt x="31" y="7"/>
                    <a:pt x="49" y="0"/>
                    <a:pt x="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EC285900-CD85-46BD-8306-43A1BC749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95" y="1625"/>
              <a:ext cx="45" cy="71"/>
            </a:xfrm>
            <a:custGeom>
              <a:avLst/>
              <a:gdLst>
                <a:gd name="T0" fmla="*/ 111 w 136"/>
                <a:gd name="T1" fmla="*/ 83 h 216"/>
                <a:gd name="T2" fmla="*/ 111 w 136"/>
                <a:gd name="T3" fmla="*/ 0 h 216"/>
                <a:gd name="T4" fmla="*/ 136 w 136"/>
                <a:gd name="T5" fmla="*/ 0 h 216"/>
                <a:gd name="T6" fmla="*/ 136 w 136"/>
                <a:gd name="T7" fmla="*/ 213 h 216"/>
                <a:gd name="T8" fmla="*/ 111 w 136"/>
                <a:gd name="T9" fmla="*/ 213 h 216"/>
                <a:gd name="T10" fmla="*/ 111 w 136"/>
                <a:gd name="T11" fmla="*/ 190 h 216"/>
                <a:gd name="T12" fmla="*/ 91 w 136"/>
                <a:gd name="T13" fmla="*/ 210 h 216"/>
                <a:gd name="T14" fmla="*/ 62 w 136"/>
                <a:gd name="T15" fmla="*/ 216 h 216"/>
                <a:gd name="T16" fmla="*/ 17 w 136"/>
                <a:gd name="T17" fmla="*/ 194 h 216"/>
                <a:gd name="T18" fmla="*/ 0 w 136"/>
                <a:gd name="T19" fmla="*/ 136 h 216"/>
                <a:gd name="T20" fmla="*/ 17 w 136"/>
                <a:gd name="T21" fmla="*/ 78 h 216"/>
                <a:gd name="T22" fmla="*/ 62 w 136"/>
                <a:gd name="T23" fmla="*/ 56 h 216"/>
                <a:gd name="T24" fmla="*/ 91 w 136"/>
                <a:gd name="T25" fmla="*/ 63 h 216"/>
                <a:gd name="T26" fmla="*/ 111 w 136"/>
                <a:gd name="T27" fmla="*/ 83 h 216"/>
                <a:gd name="T28" fmla="*/ 26 w 136"/>
                <a:gd name="T29" fmla="*/ 136 h 216"/>
                <a:gd name="T30" fmla="*/ 37 w 136"/>
                <a:gd name="T31" fmla="*/ 180 h 216"/>
                <a:gd name="T32" fmla="*/ 69 w 136"/>
                <a:gd name="T33" fmla="*/ 195 h 216"/>
                <a:gd name="T34" fmla="*/ 100 w 136"/>
                <a:gd name="T35" fmla="*/ 180 h 216"/>
                <a:gd name="T36" fmla="*/ 111 w 136"/>
                <a:gd name="T37" fmla="*/ 136 h 216"/>
                <a:gd name="T38" fmla="*/ 100 w 136"/>
                <a:gd name="T39" fmla="*/ 93 h 216"/>
                <a:gd name="T40" fmla="*/ 69 w 136"/>
                <a:gd name="T41" fmla="*/ 77 h 216"/>
                <a:gd name="T42" fmla="*/ 37 w 136"/>
                <a:gd name="T43" fmla="*/ 93 h 216"/>
                <a:gd name="T44" fmla="*/ 26 w 136"/>
                <a:gd name="T45" fmla="*/ 13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6" h="216">
                  <a:moveTo>
                    <a:pt x="111" y="83"/>
                  </a:moveTo>
                  <a:lnTo>
                    <a:pt x="111" y="0"/>
                  </a:lnTo>
                  <a:lnTo>
                    <a:pt x="136" y="0"/>
                  </a:lnTo>
                  <a:lnTo>
                    <a:pt x="136" y="213"/>
                  </a:lnTo>
                  <a:lnTo>
                    <a:pt x="111" y="213"/>
                  </a:lnTo>
                  <a:lnTo>
                    <a:pt x="111" y="190"/>
                  </a:lnTo>
                  <a:cubicBezTo>
                    <a:pt x="106" y="199"/>
                    <a:pt x="99" y="205"/>
                    <a:pt x="91" y="210"/>
                  </a:cubicBezTo>
                  <a:cubicBezTo>
                    <a:pt x="83" y="214"/>
                    <a:pt x="74" y="216"/>
                    <a:pt x="62" y="216"/>
                  </a:cubicBezTo>
                  <a:cubicBezTo>
                    <a:pt x="44" y="216"/>
                    <a:pt x="29" y="209"/>
                    <a:pt x="17" y="194"/>
                  </a:cubicBezTo>
                  <a:cubicBezTo>
                    <a:pt x="6" y="180"/>
                    <a:pt x="0" y="160"/>
                    <a:pt x="0" y="136"/>
                  </a:cubicBezTo>
                  <a:cubicBezTo>
                    <a:pt x="0" y="112"/>
                    <a:pt x="6" y="93"/>
                    <a:pt x="17" y="78"/>
                  </a:cubicBezTo>
                  <a:cubicBezTo>
                    <a:pt x="29" y="64"/>
                    <a:pt x="44" y="56"/>
                    <a:pt x="62" y="56"/>
                  </a:cubicBezTo>
                  <a:cubicBezTo>
                    <a:pt x="74" y="56"/>
                    <a:pt x="83" y="58"/>
                    <a:pt x="91" y="63"/>
                  </a:cubicBezTo>
                  <a:cubicBezTo>
                    <a:pt x="99" y="67"/>
                    <a:pt x="106" y="74"/>
                    <a:pt x="111" y="83"/>
                  </a:cubicBezTo>
                  <a:close/>
                  <a:moveTo>
                    <a:pt x="26" y="136"/>
                  </a:moveTo>
                  <a:cubicBezTo>
                    <a:pt x="26" y="155"/>
                    <a:pt x="30" y="169"/>
                    <a:pt x="37" y="180"/>
                  </a:cubicBezTo>
                  <a:cubicBezTo>
                    <a:pt x="45" y="190"/>
                    <a:pt x="55" y="195"/>
                    <a:pt x="69" y="195"/>
                  </a:cubicBezTo>
                  <a:cubicBezTo>
                    <a:pt x="82" y="195"/>
                    <a:pt x="92" y="190"/>
                    <a:pt x="100" y="180"/>
                  </a:cubicBezTo>
                  <a:cubicBezTo>
                    <a:pt x="108" y="169"/>
                    <a:pt x="111" y="155"/>
                    <a:pt x="111" y="136"/>
                  </a:cubicBezTo>
                  <a:cubicBezTo>
                    <a:pt x="111" y="118"/>
                    <a:pt x="108" y="103"/>
                    <a:pt x="100" y="93"/>
                  </a:cubicBezTo>
                  <a:cubicBezTo>
                    <a:pt x="92" y="82"/>
                    <a:pt x="82" y="77"/>
                    <a:pt x="69" y="77"/>
                  </a:cubicBezTo>
                  <a:cubicBezTo>
                    <a:pt x="55" y="77"/>
                    <a:pt x="45" y="82"/>
                    <a:pt x="37" y="93"/>
                  </a:cubicBezTo>
                  <a:cubicBezTo>
                    <a:pt x="30" y="103"/>
                    <a:pt x="26" y="118"/>
                    <a:pt x="26" y="1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2D721D1C-98E3-444F-BD4D-53AC37946D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54" y="1643"/>
              <a:ext cx="47" cy="53"/>
            </a:xfrm>
            <a:custGeom>
              <a:avLst/>
              <a:gdLst>
                <a:gd name="T0" fmla="*/ 142 w 142"/>
                <a:gd name="T1" fmla="*/ 74 h 160"/>
                <a:gd name="T2" fmla="*/ 142 w 142"/>
                <a:gd name="T3" fmla="*/ 86 h 160"/>
                <a:gd name="T4" fmla="*/ 26 w 142"/>
                <a:gd name="T5" fmla="*/ 86 h 160"/>
                <a:gd name="T6" fmla="*/ 42 w 142"/>
                <a:gd name="T7" fmla="*/ 126 h 160"/>
                <a:gd name="T8" fmla="*/ 81 w 142"/>
                <a:gd name="T9" fmla="*/ 139 h 160"/>
                <a:gd name="T10" fmla="*/ 109 w 142"/>
                <a:gd name="T11" fmla="*/ 136 h 160"/>
                <a:gd name="T12" fmla="*/ 136 w 142"/>
                <a:gd name="T13" fmla="*/ 125 h 160"/>
                <a:gd name="T14" fmla="*/ 136 w 142"/>
                <a:gd name="T15" fmla="*/ 149 h 160"/>
                <a:gd name="T16" fmla="*/ 108 w 142"/>
                <a:gd name="T17" fmla="*/ 157 h 160"/>
                <a:gd name="T18" fmla="*/ 79 w 142"/>
                <a:gd name="T19" fmla="*/ 160 h 160"/>
                <a:gd name="T20" fmla="*/ 22 w 142"/>
                <a:gd name="T21" fmla="*/ 139 h 160"/>
                <a:gd name="T22" fmla="*/ 0 w 142"/>
                <a:gd name="T23" fmla="*/ 82 h 160"/>
                <a:gd name="T24" fmla="*/ 20 w 142"/>
                <a:gd name="T25" fmla="*/ 22 h 160"/>
                <a:gd name="T26" fmla="*/ 75 w 142"/>
                <a:gd name="T27" fmla="*/ 0 h 160"/>
                <a:gd name="T28" fmla="*/ 124 w 142"/>
                <a:gd name="T29" fmla="*/ 20 h 160"/>
                <a:gd name="T30" fmla="*/ 142 w 142"/>
                <a:gd name="T31" fmla="*/ 74 h 160"/>
                <a:gd name="T32" fmla="*/ 117 w 142"/>
                <a:gd name="T33" fmla="*/ 67 h 160"/>
                <a:gd name="T34" fmla="*/ 105 w 142"/>
                <a:gd name="T35" fmla="*/ 34 h 160"/>
                <a:gd name="T36" fmla="*/ 75 w 142"/>
                <a:gd name="T37" fmla="*/ 21 h 160"/>
                <a:gd name="T38" fmla="*/ 42 w 142"/>
                <a:gd name="T39" fmla="*/ 33 h 160"/>
                <a:gd name="T40" fmla="*/ 27 w 142"/>
                <a:gd name="T41" fmla="*/ 67 h 160"/>
                <a:gd name="T42" fmla="*/ 117 w 142"/>
                <a:gd name="T43" fmla="*/ 67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2" h="160">
                  <a:moveTo>
                    <a:pt x="142" y="74"/>
                  </a:moveTo>
                  <a:lnTo>
                    <a:pt x="142" y="86"/>
                  </a:lnTo>
                  <a:lnTo>
                    <a:pt x="26" y="86"/>
                  </a:lnTo>
                  <a:cubicBezTo>
                    <a:pt x="28" y="103"/>
                    <a:pt x="33" y="117"/>
                    <a:pt x="42" y="126"/>
                  </a:cubicBezTo>
                  <a:cubicBezTo>
                    <a:pt x="51" y="135"/>
                    <a:pt x="64" y="139"/>
                    <a:pt x="81" y="139"/>
                  </a:cubicBezTo>
                  <a:cubicBezTo>
                    <a:pt x="91" y="139"/>
                    <a:pt x="100" y="138"/>
                    <a:pt x="109" y="136"/>
                  </a:cubicBezTo>
                  <a:cubicBezTo>
                    <a:pt x="118" y="133"/>
                    <a:pt x="127" y="130"/>
                    <a:pt x="136" y="125"/>
                  </a:cubicBezTo>
                  <a:lnTo>
                    <a:pt x="136" y="149"/>
                  </a:lnTo>
                  <a:cubicBezTo>
                    <a:pt x="127" y="153"/>
                    <a:pt x="118" y="155"/>
                    <a:pt x="108" y="157"/>
                  </a:cubicBezTo>
                  <a:cubicBezTo>
                    <a:pt x="99" y="159"/>
                    <a:pt x="89" y="160"/>
                    <a:pt x="79" y="160"/>
                  </a:cubicBezTo>
                  <a:cubicBezTo>
                    <a:pt x="55" y="160"/>
                    <a:pt x="36" y="153"/>
                    <a:pt x="22" y="139"/>
                  </a:cubicBezTo>
                  <a:cubicBezTo>
                    <a:pt x="7" y="125"/>
                    <a:pt x="0" y="106"/>
                    <a:pt x="0" y="82"/>
                  </a:cubicBezTo>
                  <a:cubicBezTo>
                    <a:pt x="0" y="57"/>
                    <a:pt x="7" y="37"/>
                    <a:pt x="20" y="22"/>
                  </a:cubicBezTo>
                  <a:cubicBezTo>
                    <a:pt x="34" y="8"/>
                    <a:pt x="52" y="0"/>
                    <a:pt x="75" y="0"/>
                  </a:cubicBezTo>
                  <a:cubicBezTo>
                    <a:pt x="96" y="0"/>
                    <a:pt x="112" y="7"/>
                    <a:pt x="124" y="20"/>
                  </a:cubicBezTo>
                  <a:cubicBezTo>
                    <a:pt x="136" y="33"/>
                    <a:pt x="142" y="51"/>
                    <a:pt x="142" y="74"/>
                  </a:cubicBezTo>
                  <a:close/>
                  <a:moveTo>
                    <a:pt x="117" y="67"/>
                  </a:moveTo>
                  <a:cubicBezTo>
                    <a:pt x="116" y="53"/>
                    <a:pt x="113" y="42"/>
                    <a:pt x="105" y="34"/>
                  </a:cubicBezTo>
                  <a:cubicBezTo>
                    <a:pt x="98" y="26"/>
                    <a:pt x="88" y="21"/>
                    <a:pt x="75" y="21"/>
                  </a:cubicBezTo>
                  <a:cubicBezTo>
                    <a:pt x="61" y="21"/>
                    <a:pt x="50" y="25"/>
                    <a:pt x="42" y="33"/>
                  </a:cubicBezTo>
                  <a:cubicBezTo>
                    <a:pt x="33" y="41"/>
                    <a:pt x="29" y="52"/>
                    <a:pt x="27" y="67"/>
                  </a:cubicBezTo>
                  <a:lnTo>
                    <a:pt x="117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36">
              <a:extLst>
                <a:ext uri="{FF2B5EF4-FFF2-40B4-BE49-F238E27FC236}">
                  <a16:creationId xmlns:a16="http://schemas.microsoft.com/office/drawing/2014/main" id="{F7F45B30-7062-4E2A-9B7D-97A988FA76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8" y="1660"/>
              <a:ext cx="189" cy="0"/>
            </a:xfrm>
            <a:prstGeom prst="line">
              <a:avLst/>
            </a:prstGeom>
            <a:noFill/>
            <a:ln w="793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DACC9077-A025-4247-9470-1F19D63A2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880" y="1641"/>
              <a:ext cx="67" cy="38"/>
            </a:xfrm>
            <a:custGeom>
              <a:avLst/>
              <a:gdLst>
                <a:gd name="T0" fmla="*/ 57 w 201"/>
                <a:gd name="T1" fmla="*/ 57 h 115"/>
                <a:gd name="T2" fmla="*/ 0 w 201"/>
                <a:gd name="T3" fmla="*/ 115 h 115"/>
                <a:gd name="T4" fmla="*/ 201 w 201"/>
                <a:gd name="T5" fmla="*/ 57 h 115"/>
                <a:gd name="T6" fmla="*/ 0 w 201"/>
                <a:gd name="T7" fmla="*/ 0 h 115"/>
                <a:gd name="T8" fmla="*/ 57 w 201"/>
                <a:gd name="T9" fmla="*/ 5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15">
                  <a:moveTo>
                    <a:pt x="57" y="57"/>
                  </a:moveTo>
                  <a:lnTo>
                    <a:pt x="0" y="115"/>
                  </a:lnTo>
                  <a:lnTo>
                    <a:pt x="201" y="57"/>
                  </a:lnTo>
                  <a:lnTo>
                    <a:pt x="0" y="0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38">
              <a:extLst>
                <a:ext uri="{FF2B5EF4-FFF2-40B4-BE49-F238E27FC236}">
                  <a16:creationId xmlns:a16="http://schemas.microsoft.com/office/drawing/2014/main" id="{A814EDF1-B4F4-4C31-B2AE-88428B7AB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3" y="1572"/>
              <a:ext cx="573" cy="195"/>
            </a:xfrm>
            <a:prstGeom prst="rect">
              <a:avLst/>
            </a:prstGeom>
            <a:solidFill>
              <a:srgbClr val="FFE6D5"/>
            </a:solidFill>
            <a:ln w="952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F866F357-F27C-4331-A500-E611960BA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1" y="1622"/>
              <a:ext cx="47" cy="70"/>
            </a:xfrm>
            <a:custGeom>
              <a:avLst/>
              <a:gdLst>
                <a:gd name="T0" fmla="*/ 131 w 143"/>
                <a:gd name="T1" fmla="*/ 10 h 211"/>
                <a:gd name="T2" fmla="*/ 131 w 143"/>
                <a:gd name="T3" fmla="*/ 37 h 211"/>
                <a:gd name="T4" fmla="*/ 101 w 143"/>
                <a:gd name="T5" fmla="*/ 26 h 211"/>
                <a:gd name="T6" fmla="*/ 74 w 143"/>
                <a:gd name="T7" fmla="*/ 22 h 211"/>
                <a:gd name="T8" fmla="*/ 39 w 143"/>
                <a:gd name="T9" fmla="*/ 31 h 211"/>
                <a:gd name="T10" fmla="*/ 27 w 143"/>
                <a:gd name="T11" fmla="*/ 56 h 211"/>
                <a:gd name="T12" fmla="*/ 35 w 143"/>
                <a:gd name="T13" fmla="*/ 76 h 211"/>
                <a:gd name="T14" fmla="*/ 66 w 143"/>
                <a:gd name="T15" fmla="*/ 87 h 211"/>
                <a:gd name="T16" fmla="*/ 83 w 143"/>
                <a:gd name="T17" fmla="*/ 91 h 211"/>
                <a:gd name="T18" fmla="*/ 128 w 143"/>
                <a:gd name="T19" fmla="*/ 112 h 211"/>
                <a:gd name="T20" fmla="*/ 143 w 143"/>
                <a:gd name="T21" fmla="*/ 151 h 211"/>
                <a:gd name="T22" fmla="*/ 123 w 143"/>
                <a:gd name="T23" fmla="*/ 196 h 211"/>
                <a:gd name="T24" fmla="*/ 65 w 143"/>
                <a:gd name="T25" fmla="*/ 211 h 211"/>
                <a:gd name="T26" fmla="*/ 34 w 143"/>
                <a:gd name="T27" fmla="*/ 208 h 211"/>
                <a:gd name="T28" fmla="*/ 0 w 143"/>
                <a:gd name="T29" fmla="*/ 198 h 211"/>
                <a:gd name="T30" fmla="*/ 0 w 143"/>
                <a:gd name="T31" fmla="*/ 170 h 211"/>
                <a:gd name="T32" fmla="*/ 33 w 143"/>
                <a:gd name="T33" fmla="*/ 184 h 211"/>
                <a:gd name="T34" fmla="*/ 65 w 143"/>
                <a:gd name="T35" fmla="*/ 189 h 211"/>
                <a:gd name="T36" fmla="*/ 101 w 143"/>
                <a:gd name="T37" fmla="*/ 180 h 211"/>
                <a:gd name="T38" fmla="*/ 114 w 143"/>
                <a:gd name="T39" fmla="*/ 153 h 211"/>
                <a:gd name="T40" fmla="*/ 105 w 143"/>
                <a:gd name="T41" fmla="*/ 130 h 211"/>
                <a:gd name="T42" fmla="*/ 75 w 143"/>
                <a:gd name="T43" fmla="*/ 117 h 211"/>
                <a:gd name="T44" fmla="*/ 58 w 143"/>
                <a:gd name="T45" fmla="*/ 114 h 211"/>
                <a:gd name="T46" fmla="*/ 13 w 143"/>
                <a:gd name="T47" fmla="*/ 95 h 211"/>
                <a:gd name="T48" fmla="*/ 0 w 143"/>
                <a:gd name="T49" fmla="*/ 58 h 211"/>
                <a:gd name="T50" fmla="*/ 18 w 143"/>
                <a:gd name="T51" fmla="*/ 16 h 211"/>
                <a:gd name="T52" fmla="*/ 71 w 143"/>
                <a:gd name="T53" fmla="*/ 0 h 211"/>
                <a:gd name="T54" fmla="*/ 100 w 143"/>
                <a:gd name="T55" fmla="*/ 3 h 211"/>
                <a:gd name="T56" fmla="*/ 131 w 143"/>
                <a:gd name="T57" fmla="*/ 1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3" h="211">
                  <a:moveTo>
                    <a:pt x="131" y="10"/>
                  </a:moveTo>
                  <a:lnTo>
                    <a:pt x="131" y="37"/>
                  </a:lnTo>
                  <a:cubicBezTo>
                    <a:pt x="120" y="32"/>
                    <a:pt x="110" y="29"/>
                    <a:pt x="101" y="26"/>
                  </a:cubicBezTo>
                  <a:cubicBezTo>
                    <a:pt x="92" y="24"/>
                    <a:pt x="83" y="22"/>
                    <a:pt x="74" y="22"/>
                  </a:cubicBezTo>
                  <a:cubicBezTo>
                    <a:pt x="59" y="22"/>
                    <a:pt x="48" y="25"/>
                    <a:pt x="39" y="31"/>
                  </a:cubicBezTo>
                  <a:cubicBezTo>
                    <a:pt x="31" y="37"/>
                    <a:pt x="27" y="45"/>
                    <a:pt x="27" y="56"/>
                  </a:cubicBezTo>
                  <a:cubicBezTo>
                    <a:pt x="27" y="65"/>
                    <a:pt x="30" y="72"/>
                    <a:pt x="35" y="76"/>
                  </a:cubicBezTo>
                  <a:cubicBezTo>
                    <a:pt x="41" y="81"/>
                    <a:pt x="51" y="85"/>
                    <a:pt x="66" y="87"/>
                  </a:cubicBezTo>
                  <a:lnTo>
                    <a:pt x="83" y="91"/>
                  </a:lnTo>
                  <a:cubicBezTo>
                    <a:pt x="103" y="95"/>
                    <a:pt x="118" y="102"/>
                    <a:pt x="128" y="112"/>
                  </a:cubicBezTo>
                  <a:cubicBezTo>
                    <a:pt x="138" y="121"/>
                    <a:pt x="143" y="135"/>
                    <a:pt x="143" y="151"/>
                  </a:cubicBezTo>
                  <a:cubicBezTo>
                    <a:pt x="143" y="171"/>
                    <a:pt x="136" y="186"/>
                    <a:pt x="123" y="196"/>
                  </a:cubicBezTo>
                  <a:cubicBezTo>
                    <a:pt x="110" y="206"/>
                    <a:pt x="90" y="211"/>
                    <a:pt x="65" y="211"/>
                  </a:cubicBezTo>
                  <a:cubicBezTo>
                    <a:pt x="55" y="211"/>
                    <a:pt x="45" y="210"/>
                    <a:pt x="34" y="208"/>
                  </a:cubicBezTo>
                  <a:cubicBezTo>
                    <a:pt x="23" y="206"/>
                    <a:pt x="12" y="203"/>
                    <a:pt x="0" y="198"/>
                  </a:cubicBezTo>
                  <a:lnTo>
                    <a:pt x="0" y="170"/>
                  </a:lnTo>
                  <a:cubicBezTo>
                    <a:pt x="12" y="176"/>
                    <a:pt x="22" y="181"/>
                    <a:pt x="33" y="184"/>
                  </a:cubicBezTo>
                  <a:cubicBezTo>
                    <a:pt x="44" y="187"/>
                    <a:pt x="54" y="189"/>
                    <a:pt x="65" y="189"/>
                  </a:cubicBezTo>
                  <a:cubicBezTo>
                    <a:pt x="81" y="189"/>
                    <a:pt x="93" y="186"/>
                    <a:pt x="101" y="180"/>
                  </a:cubicBezTo>
                  <a:cubicBezTo>
                    <a:pt x="110" y="173"/>
                    <a:pt x="114" y="165"/>
                    <a:pt x="114" y="153"/>
                  </a:cubicBezTo>
                  <a:cubicBezTo>
                    <a:pt x="114" y="143"/>
                    <a:pt x="111" y="135"/>
                    <a:pt x="105" y="130"/>
                  </a:cubicBezTo>
                  <a:cubicBezTo>
                    <a:pt x="99" y="124"/>
                    <a:pt x="89" y="120"/>
                    <a:pt x="75" y="117"/>
                  </a:cubicBezTo>
                  <a:lnTo>
                    <a:pt x="58" y="114"/>
                  </a:lnTo>
                  <a:cubicBezTo>
                    <a:pt x="37" y="110"/>
                    <a:pt x="22" y="103"/>
                    <a:pt x="13" y="95"/>
                  </a:cubicBezTo>
                  <a:cubicBezTo>
                    <a:pt x="4" y="86"/>
                    <a:pt x="0" y="74"/>
                    <a:pt x="0" y="58"/>
                  </a:cubicBezTo>
                  <a:cubicBezTo>
                    <a:pt x="0" y="40"/>
                    <a:pt x="6" y="26"/>
                    <a:pt x="18" y="16"/>
                  </a:cubicBezTo>
                  <a:cubicBezTo>
                    <a:pt x="31" y="5"/>
                    <a:pt x="49" y="0"/>
                    <a:pt x="71" y="0"/>
                  </a:cubicBezTo>
                  <a:cubicBezTo>
                    <a:pt x="80" y="0"/>
                    <a:pt x="90" y="1"/>
                    <a:pt x="100" y="3"/>
                  </a:cubicBezTo>
                  <a:cubicBezTo>
                    <a:pt x="110" y="4"/>
                    <a:pt x="120" y="7"/>
                    <a:pt x="131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0">
              <a:extLst>
                <a:ext uri="{FF2B5EF4-FFF2-40B4-BE49-F238E27FC236}">
                  <a16:creationId xmlns:a16="http://schemas.microsoft.com/office/drawing/2014/main" id="{14B416FB-C7F7-4012-9465-2041E0F0DF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8" y="1639"/>
              <a:ext cx="40" cy="53"/>
            </a:xfrm>
            <a:custGeom>
              <a:avLst/>
              <a:gdLst>
                <a:gd name="T0" fmla="*/ 121 w 121"/>
                <a:gd name="T1" fmla="*/ 9 h 160"/>
                <a:gd name="T2" fmla="*/ 121 w 121"/>
                <a:gd name="T3" fmla="*/ 33 h 160"/>
                <a:gd name="T4" fmla="*/ 99 w 121"/>
                <a:gd name="T5" fmla="*/ 24 h 160"/>
                <a:gd name="T6" fmla="*/ 78 w 121"/>
                <a:gd name="T7" fmla="*/ 21 h 160"/>
                <a:gd name="T8" fmla="*/ 40 w 121"/>
                <a:gd name="T9" fmla="*/ 37 h 160"/>
                <a:gd name="T10" fmla="*/ 26 w 121"/>
                <a:gd name="T11" fmla="*/ 80 h 160"/>
                <a:gd name="T12" fmla="*/ 40 w 121"/>
                <a:gd name="T13" fmla="*/ 124 h 160"/>
                <a:gd name="T14" fmla="*/ 78 w 121"/>
                <a:gd name="T15" fmla="*/ 139 h 160"/>
                <a:gd name="T16" fmla="*/ 99 w 121"/>
                <a:gd name="T17" fmla="*/ 136 h 160"/>
                <a:gd name="T18" fmla="*/ 121 w 121"/>
                <a:gd name="T19" fmla="*/ 127 h 160"/>
                <a:gd name="T20" fmla="*/ 121 w 121"/>
                <a:gd name="T21" fmla="*/ 150 h 160"/>
                <a:gd name="T22" fmla="*/ 99 w 121"/>
                <a:gd name="T23" fmla="*/ 158 h 160"/>
                <a:gd name="T24" fmla="*/ 75 w 121"/>
                <a:gd name="T25" fmla="*/ 160 h 160"/>
                <a:gd name="T26" fmla="*/ 20 w 121"/>
                <a:gd name="T27" fmla="*/ 139 h 160"/>
                <a:gd name="T28" fmla="*/ 0 w 121"/>
                <a:gd name="T29" fmla="*/ 80 h 160"/>
                <a:gd name="T30" fmla="*/ 20 w 121"/>
                <a:gd name="T31" fmla="*/ 21 h 160"/>
                <a:gd name="T32" fmla="*/ 76 w 121"/>
                <a:gd name="T33" fmla="*/ 0 h 160"/>
                <a:gd name="T34" fmla="*/ 99 w 121"/>
                <a:gd name="T35" fmla="*/ 2 h 160"/>
                <a:gd name="T36" fmla="*/ 121 w 121"/>
                <a:gd name="T37" fmla="*/ 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1" h="160">
                  <a:moveTo>
                    <a:pt x="121" y="9"/>
                  </a:moveTo>
                  <a:lnTo>
                    <a:pt x="121" y="33"/>
                  </a:lnTo>
                  <a:cubicBezTo>
                    <a:pt x="113" y="29"/>
                    <a:pt x="106" y="26"/>
                    <a:pt x="99" y="24"/>
                  </a:cubicBezTo>
                  <a:cubicBezTo>
                    <a:pt x="92" y="22"/>
                    <a:pt x="85" y="21"/>
                    <a:pt x="78" y="21"/>
                  </a:cubicBezTo>
                  <a:cubicBezTo>
                    <a:pt x="61" y="21"/>
                    <a:pt x="49" y="26"/>
                    <a:pt x="40" y="37"/>
                  </a:cubicBezTo>
                  <a:cubicBezTo>
                    <a:pt x="31" y="47"/>
                    <a:pt x="26" y="61"/>
                    <a:pt x="26" y="80"/>
                  </a:cubicBezTo>
                  <a:cubicBezTo>
                    <a:pt x="26" y="99"/>
                    <a:pt x="31" y="113"/>
                    <a:pt x="40" y="124"/>
                  </a:cubicBezTo>
                  <a:cubicBezTo>
                    <a:pt x="49" y="134"/>
                    <a:pt x="61" y="139"/>
                    <a:pt x="78" y="139"/>
                  </a:cubicBezTo>
                  <a:cubicBezTo>
                    <a:pt x="85" y="139"/>
                    <a:pt x="92" y="138"/>
                    <a:pt x="99" y="136"/>
                  </a:cubicBezTo>
                  <a:cubicBezTo>
                    <a:pt x="106" y="134"/>
                    <a:pt x="113" y="131"/>
                    <a:pt x="121" y="127"/>
                  </a:cubicBezTo>
                  <a:lnTo>
                    <a:pt x="121" y="150"/>
                  </a:lnTo>
                  <a:cubicBezTo>
                    <a:pt x="114" y="154"/>
                    <a:pt x="106" y="156"/>
                    <a:pt x="99" y="158"/>
                  </a:cubicBezTo>
                  <a:cubicBezTo>
                    <a:pt x="91" y="159"/>
                    <a:pt x="83" y="160"/>
                    <a:pt x="75" y="160"/>
                  </a:cubicBezTo>
                  <a:cubicBezTo>
                    <a:pt x="52" y="160"/>
                    <a:pt x="34" y="153"/>
                    <a:pt x="20" y="139"/>
                  </a:cubicBezTo>
                  <a:cubicBezTo>
                    <a:pt x="7" y="124"/>
                    <a:pt x="0" y="105"/>
                    <a:pt x="0" y="80"/>
                  </a:cubicBezTo>
                  <a:cubicBezTo>
                    <a:pt x="0" y="55"/>
                    <a:pt x="7" y="36"/>
                    <a:pt x="20" y="21"/>
                  </a:cubicBezTo>
                  <a:cubicBezTo>
                    <a:pt x="34" y="7"/>
                    <a:pt x="53" y="0"/>
                    <a:pt x="76" y="0"/>
                  </a:cubicBezTo>
                  <a:cubicBezTo>
                    <a:pt x="84" y="0"/>
                    <a:pt x="92" y="1"/>
                    <a:pt x="99" y="2"/>
                  </a:cubicBezTo>
                  <a:cubicBezTo>
                    <a:pt x="106" y="4"/>
                    <a:pt x="114" y="6"/>
                    <a:pt x="121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1">
              <a:extLst>
                <a:ext uri="{FF2B5EF4-FFF2-40B4-BE49-F238E27FC236}">
                  <a16:creationId xmlns:a16="http://schemas.microsoft.com/office/drawing/2014/main" id="{06B64C26-E3CE-4872-91ED-A70A3C27A8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19" y="1639"/>
              <a:ext cx="47" cy="53"/>
            </a:xfrm>
            <a:custGeom>
              <a:avLst/>
              <a:gdLst>
                <a:gd name="T0" fmla="*/ 71 w 141"/>
                <a:gd name="T1" fmla="*/ 21 h 160"/>
                <a:gd name="T2" fmla="*/ 39 w 141"/>
                <a:gd name="T3" fmla="*/ 37 h 160"/>
                <a:gd name="T4" fmla="*/ 27 w 141"/>
                <a:gd name="T5" fmla="*/ 80 h 160"/>
                <a:gd name="T6" fmla="*/ 39 w 141"/>
                <a:gd name="T7" fmla="*/ 123 h 160"/>
                <a:gd name="T8" fmla="*/ 71 w 141"/>
                <a:gd name="T9" fmla="*/ 139 h 160"/>
                <a:gd name="T10" fmla="*/ 102 w 141"/>
                <a:gd name="T11" fmla="*/ 123 h 160"/>
                <a:gd name="T12" fmla="*/ 114 w 141"/>
                <a:gd name="T13" fmla="*/ 80 h 160"/>
                <a:gd name="T14" fmla="*/ 102 w 141"/>
                <a:gd name="T15" fmla="*/ 37 h 160"/>
                <a:gd name="T16" fmla="*/ 71 w 141"/>
                <a:gd name="T17" fmla="*/ 21 h 160"/>
                <a:gd name="T18" fmla="*/ 71 w 141"/>
                <a:gd name="T19" fmla="*/ 0 h 160"/>
                <a:gd name="T20" fmla="*/ 122 w 141"/>
                <a:gd name="T21" fmla="*/ 21 h 160"/>
                <a:gd name="T22" fmla="*/ 141 w 141"/>
                <a:gd name="T23" fmla="*/ 80 h 160"/>
                <a:gd name="T24" fmla="*/ 122 w 141"/>
                <a:gd name="T25" fmla="*/ 139 h 160"/>
                <a:gd name="T26" fmla="*/ 71 w 141"/>
                <a:gd name="T27" fmla="*/ 160 h 160"/>
                <a:gd name="T28" fmla="*/ 19 w 141"/>
                <a:gd name="T29" fmla="*/ 139 h 160"/>
                <a:gd name="T30" fmla="*/ 0 w 141"/>
                <a:gd name="T31" fmla="*/ 80 h 160"/>
                <a:gd name="T32" fmla="*/ 19 w 141"/>
                <a:gd name="T33" fmla="*/ 21 h 160"/>
                <a:gd name="T34" fmla="*/ 71 w 141"/>
                <a:gd name="T35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1" h="160">
                  <a:moveTo>
                    <a:pt x="71" y="21"/>
                  </a:moveTo>
                  <a:cubicBezTo>
                    <a:pt x="57" y="21"/>
                    <a:pt x="46" y="26"/>
                    <a:pt x="39" y="37"/>
                  </a:cubicBezTo>
                  <a:cubicBezTo>
                    <a:pt x="31" y="47"/>
                    <a:pt x="27" y="62"/>
                    <a:pt x="27" y="80"/>
                  </a:cubicBezTo>
                  <a:cubicBezTo>
                    <a:pt x="27" y="98"/>
                    <a:pt x="31" y="113"/>
                    <a:pt x="39" y="123"/>
                  </a:cubicBezTo>
                  <a:cubicBezTo>
                    <a:pt x="46" y="134"/>
                    <a:pt x="57" y="139"/>
                    <a:pt x="71" y="139"/>
                  </a:cubicBezTo>
                  <a:cubicBezTo>
                    <a:pt x="84" y="139"/>
                    <a:pt x="95" y="134"/>
                    <a:pt x="102" y="123"/>
                  </a:cubicBezTo>
                  <a:cubicBezTo>
                    <a:pt x="110" y="113"/>
                    <a:pt x="114" y="98"/>
                    <a:pt x="114" y="80"/>
                  </a:cubicBezTo>
                  <a:cubicBezTo>
                    <a:pt x="114" y="62"/>
                    <a:pt x="110" y="48"/>
                    <a:pt x="102" y="37"/>
                  </a:cubicBezTo>
                  <a:cubicBezTo>
                    <a:pt x="95" y="27"/>
                    <a:pt x="84" y="21"/>
                    <a:pt x="71" y="21"/>
                  </a:cubicBezTo>
                  <a:close/>
                  <a:moveTo>
                    <a:pt x="71" y="0"/>
                  </a:moveTo>
                  <a:cubicBezTo>
                    <a:pt x="92" y="0"/>
                    <a:pt x="109" y="7"/>
                    <a:pt x="122" y="21"/>
                  </a:cubicBezTo>
                  <a:cubicBezTo>
                    <a:pt x="134" y="35"/>
                    <a:pt x="141" y="55"/>
                    <a:pt x="141" y="80"/>
                  </a:cubicBezTo>
                  <a:cubicBezTo>
                    <a:pt x="141" y="105"/>
                    <a:pt x="134" y="125"/>
                    <a:pt x="122" y="139"/>
                  </a:cubicBezTo>
                  <a:cubicBezTo>
                    <a:pt x="109" y="153"/>
                    <a:pt x="92" y="160"/>
                    <a:pt x="71" y="160"/>
                  </a:cubicBezTo>
                  <a:cubicBezTo>
                    <a:pt x="49" y="160"/>
                    <a:pt x="31" y="153"/>
                    <a:pt x="19" y="139"/>
                  </a:cubicBezTo>
                  <a:cubicBezTo>
                    <a:pt x="7" y="125"/>
                    <a:pt x="0" y="105"/>
                    <a:pt x="0" y="80"/>
                  </a:cubicBezTo>
                  <a:cubicBezTo>
                    <a:pt x="0" y="55"/>
                    <a:pt x="7" y="35"/>
                    <a:pt x="19" y="21"/>
                  </a:cubicBezTo>
                  <a:cubicBezTo>
                    <a:pt x="31" y="7"/>
                    <a:pt x="49" y="0"/>
                    <a:pt x="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id="{CDEF4C7B-6289-46F1-A3E0-504BD3B6B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9" y="1639"/>
              <a:ext cx="30" cy="52"/>
            </a:xfrm>
            <a:custGeom>
              <a:avLst/>
              <a:gdLst>
                <a:gd name="T0" fmla="*/ 90 w 90"/>
                <a:gd name="T1" fmla="*/ 27 h 156"/>
                <a:gd name="T2" fmla="*/ 80 w 90"/>
                <a:gd name="T3" fmla="*/ 24 h 156"/>
                <a:gd name="T4" fmla="*/ 69 w 90"/>
                <a:gd name="T5" fmla="*/ 22 h 156"/>
                <a:gd name="T6" fmla="*/ 37 w 90"/>
                <a:gd name="T7" fmla="*/ 36 h 156"/>
                <a:gd name="T8" fmla="*/ 25 w 90"/>
                <a:gd name="T9" fmla="*/ 76 h 156"/>
                <a:gd name="T10" fmla="*/ 25 w 90"/>
                <a:gd name="T11" fmla="*/ 156 h 156"/>
                <a:gd name="T12" fmla="*/ 0 w 90"/>
                <a:gd name="T13" fmla="*/ 156 h 156"/>
                <a:gd name="T14" fmla="*/ 0 w 90"/>
                <a:gd name="T15" fmla="*/ 4 h 156"/>
                <a:gd name="T16" fmla="*/ 25 w 90"/>
                <a:gd name="T17" fmla="*/ 4 h 156"/>
                <a:gd name="T18" fmla="*/ 25 w 90"/>
                <a:gd name="T19" fmla="*/ 27 h 156"/>
                <a:gd name="T20" fmla="*/ 46 w 90"/>
                <a:gd name="T21" fmla="*/ 7 h 156"/>
                <a:gd name="T22" fmla="*/ 77 w 90"/>
                <a:gd name="T23" fmla="*/ 0 h 156"/>
                <a:gd name="T24" fmla="*/ 82 w 90"/>
                <a:gd name="T25" fmla="*/ 0 h 156"/>
                <a:gd name="T26" fmla="*/ 89 w 90"/>
                <a:gd name="T27" fmla="*/ 1 h 156"/>
                <a:gd name="T28" fmla="*/ 90 w 90"/>
                <a:gd name="T29" fmla="*/ 2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0" h="156">
                  <a:moveTo>
                    <a:pt x="90" y="27"/>
                  </a:moveTo>
                  <a:cubicBezTo>
                    <a:pt x="87" y="25"/>
                    <a:pt x="84" y="24"/>
                    <a:pt x="80" y="24"/>
                  </a:cubicBezTo>
                  <a:cubicBezTo>
                    <a:pt x="77" y="23"/>
                    <a:pt x="73" y="22"/>
                    <a:pt x="69" y="22"/>
                  </a:cubicBezTo>
                  <a:cubicBezTo>
                    <a:pt x="55" y="22"/>
                    <a:pt x="44" y="27"/>
                    <a:pt x="37" y="36"/>
                  </a:cubicBezTo>
                  <a:cubicBezTo>
                    <a:pt x="29" y="45"/>
                    <a:pt x="25" y="59"/>
                    <a:pt x="25" y="76"/>
                  </a:cubicBezTo>
                  <a:lnTo>
                    <a:pt x="25" y="156"/>
                  </a:lnTo>
                  <a:lnTo>
                    <a:pt x="0" y="156"/>
                  </a:lnTo>
                  <a:lnTo>
                    <a:pt x="0" y="4"/>
                  </a:lnTo>
                  <a:lnTo>
                    <a:pt x="25" y="4"/>
                  </a:lnTo>
                  <a:lnTo>
                    <a:pt x="25" y="27"/>
                  </a:lnTo>
                  <a:cubicBezTo>
                    <a:pt x="31" y="18"/>
                    <a:pt x="37" y="11"/>
                    <a:pt x="46" y="7"/>
                  </a:cubicBezTo>
                  <a:cubicBezTo>
                    <a:pt x="54" y="2"/>
                    <a:pt x="65" y="0"/>
                    <a:pt x="77" y="0"/>
                  </a:cubicBezTo>
                  <a:cubicBezTo>
                    <a:pt x="78" y="0"/>
                    <a:pt x="80" y="0"/>
                    <a:pt x="82" y="0"/>
                  </a:cubicBezTo>
                  <a:cubicBezTo>
                    <a:pt x="85" y="1"/>
                    <a:pt x="87" y="1"/>
                    <a:pt x="89" y="1"/>
                  </a:cubicBezTo>
                  <a:lnTo>
                    <a:pt x="9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3">
              <a:extLst>
                <a:ext uri="{FF2B5EF4-FFF2-40B4-BE49-F238E27FC236}">
                  <a16:creationId xmlns:a16="http://schemas.microsoft.com/office/drawing/2014/main" id="{3EDB547F-9913-4DA2-8A01-EDC520DEF3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12" y="1639"/>
              <a:ext cx="47" cy="53"/>
            </a:xfrm>
            <a:custGeom>
              <a:avLst/>
              <a:gdLst>
                <a:gd name="T0" fmla="*/ 142 w 142"/>
                <a:gd name="T1" fmla="*/ 74 h 160"/>
                <a:gd name="T2" fmla="*/ 142 w 142"/>
                <a:gd name="T3" fmla="*/ 86 h 160"/>
                <a:gd name="T4" fmla="*/ 26 w 142"/>
                <a:gd name="T5" fmla="*/ 86 h 160"/>
                <a:gd name="T6" fmla="*/ 42 w 142"/>
                <a:gd name="T7" fmla="*/ 125 h 160"/>
                <a:gd name="T8" fmla="*/ 81 w 142"/>
                <a:gd name="T9" fmla="*/ 139 h 160"/>
                <a:gd name="T10" fmla="*/ 109 w 142"/>
                <a:gd name="T11" fmla="*/ 135 h 160"/>
                <a:gd name="T12" fmla="*/ 136 w 142"/>
                <a:gd name="T13" fmla="*/ 125 h 160"/>
                <a:gd name="T14" fmla="*/ 136 w 142"/>
                <a:gd name="T15" fmla="*/ 149 h 160"/>
                <a:gd name="T16" fmla="*/ 108 w 142"/>
                <a:gd name="T17" fmla="*/ 157 h 160"/>
                <a:gd name="T18" fmla="*/ 79 w 142"/>
                <a:gd name="T19" fmla="*/ 160 h 160"/>
                <a:gd name="T20" fmla="*/ 21 w 142"/>
                <a:gd name="T21" fmla="*/ 139 h 160"/>
                <a:gd name="T22" fmla="*/ 0 w 142"/>
                <a:gd name="T23" fmla="*/ 81 h 160"/>
                <a:gd name="T24" fmla="*/ 20 w 142"/>
                <a:gd name="T25" fmla="*/ 22 h 160"/>
                <a:gd name="T26" fmla="*/ 75 w 142"/>
                <a:gd name="T27" fmla="*/ 0 h 160"/>
                <a:gd name="T28" fmla="*/ 124 w 142"/>
                <a:gd name="T29" fmla="*/ 20 h 160"/>
                <a:gd name="T30" fmla="*/ 142 w 142"/>
                <a:gd name="T31" fmla="*/ 74 h 160"/>
                <a:gd name="T32" fmla="*/ 117 w 142"/>
                <a:gd name="T33" fmla="*/ 66 h 160"/>
                <a:gd name="T34" fmla="*/ 105 w 142"/>
                <a:gd name="T35" fmla="*/ 33 h 160"/>
                <a:gd name="T36" fmla="*/ 75 w 142"/>
                <a:gd name="T37" fmla="*/ 21 h 160"/>
                <a:gd name="T38" fmla="*/ 42 w 142"/>
                <a:gd name="T39" fmla="*/ 33 h 160"/>
                <a:gd name="T40" fmla="*/ 27 w 142"/>
                <a:gd name="T41" fmla="*/ 66 h 160"/>
                <a:gd name="T42" fmla="*/ 117 w 142"/>
                <a:gd name="T43" fmla="*/ 6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2" h="160">
                  <a:moveTo>
                    <a:pt x="142" y="74"/>
                  </a:moveTo>
                  <a:lnTo>
                    <a:pt x="142" y="86"/>
                  </a:lnTo>
                  <a:lnTo>
                    <a:pt x="26" y="86"/>
                  </a:lnTo>
                  <a:cubicBezTo>
                    <a:pt x="27" y="103"/>
                    <a:pt x="33" y="116"/>
                    <a:pt x="42" y="125"/>
                  </a:cubicBezTo>
                  <a:cubicBezTo>
                    <a:pt x="51" y="134"/>
                    <a:pt x="64" y="139"/>
                    <a:pt x="81" y="139"/>
                  </a:cubicBezTo>
                  <a:cubicBezTo>
                    <a:pt x="91" y="139"/>
                    <a:pt x="100" y="138"/>
                    <a:pt x="109" y="135"/>
                  </a:cubicBezTo>
                  <a:cubicBezTo>
                    <a:pt x="118" y="133"/>
                    <a:pt x="127" y="130"/>
                    <a:pt x="136" y="125"/>
                  </a:cubicBezTo>
                  <a:lnTo>
                    <a:pt x="136" y="149"/>
                  </a:lnTo>
                  <a:cubicBezTo>
                    <a:pt x="127" y="152"/>
                    <a:pt x="118" y="155"/>
                    <a:pt x="108" y="157"/>
                  </a:cubicBezTo>
                  <a:cubicBezTo>
                    <a:pt x="99" y="159"/>
                    <a:pt x="89" y="160"/>
                    <a:pt x="79" y="160"/>
                  </a:cubicBezTo>
                  <a:cubicBezTo>
                    <a:pt x="55" y="160"/>
                    <a:pt x="36" y="153"/>
                    <a:pt x="21" y="139"/>
                  </a:cubicBezTo>
                  <a:cubicBezTo>
                    <a:pt x="7" y="125"/>
                    <a:pt x="0" y="106"/>
                    <a:pt x="0" y="81"/>
                  </a:cubicBezTo>
                  <a:cubicBezTo>
                    <a:pt x="0" y="56"/>
                    <a:pt x="7" y="37"/>
                    <a:pt x="20" y="22"/>
                  </a:cubicBezTo>
                  <a:cubicBezTo>
                    <a:pt x="34" y="7"/>
                    <a:pt x="52" y="0"/>
                    <a:pt x="75" y="0"/>
                  </a:cubicBezTo>
                  <a:cubicBezTo>
                    <a:pt x="96" y="0"/>
                    <a:pt x="112" y="7"/>
                    <a:pt x="124" y="20"/>
                  </a:cubicBezTo>
                  <a:cubicBezTo>
                    <a:pt x="136" y="33"/>
                    <a:pt x="142" y="51"/>
                    <a:pt x="142" y="74"/>
                  </a:cubicBezTo>
                  <a:close/>
                  <a:moveTo>
                    <a:pt x="117" y="66"/>
                  </a:moveTo>
                  <a:cubicBezTo>
                    <a:pt x="116" y="53"/>
                    <a:pt x="113" y="42"/>
                    <a:pt x="105" y="33"/>
                  </a:cubicBezTo>
                  <a:cubicBezTo>
                    <a:pt x="98" y="25"/>
                    <a:pt x="88" y="21"/>
                    <a:pt x="75" y="21"/>
                  </a:cubicBezTo>
                  <a:cubicBezTo>
                    <a:pt x="61" y="21"/>
                    <a:pt x="50" y="25"/>
                    <a:pt x="42" y="33"/>
                  </a:cubicBezTo>
                  <a:cubicBezTo>
                    <a:pt x="33" y="41"/>
                    <a:pt x="28" y="52"/>
                    <a:pt x="27" y="66"/>
                  </a:cubicBezTo>
                  <a:lnTo>
                    <a:pt x="117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4">
              <a:extLst>
                <a:ext uri="{FF2B5EF4-FFF2-40B4-BE49-F238E27FC236}">
                  <a16:creationId xmlns:a16="http://schemas.microsoft.com/office/drawing/2014/main" id="{C086F521-8A3F-46F4-BB02-54CD1F089A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2" y="1621"/>
              <a:ext cx="45" cy="71"/>
            </a:xfrm>
            <a:custGeom>
              <a:avLst/>
              <a:gdLst>
                <a:gd name="T0" fmla="*/ 110 w 136"/>
                <a:gd name="T1" fmla="*/ 136 h 216"/>
                <a:gd name="T2" fmla="*/ 99 w 136"/>
                <a:gd name="T3" fmla="*/ 93 h 216"/>
                <a:gd name="T4" fmla="*/ 68 w 136"/>
                <a:gd name="T5" fmla="*/ 77 h 216"/>
                <a:gd name="T6" fmla="*/ 36 w 136"/>
                <a:gd name="T7" fmla="*/ 93 h 216"/>
                <a:gd name="T8" fmla="*/ 25 w 136"/>
                <a:gd name="T9" fmla="*/ 136 h 216"/>
                <a:gd name="T10" fmla="*/ 36 w 136"/>
                <a:gd name="T11" fmla="*/ 180 h 216"/>
                <a:gd name="T12" fmla="*/ 68 w 136"/>
                <a:gd name="T13" fmla="*/ 195 h 216"/>
                <a:gd name="T14" fmla="*/ 99 w 136"/>
                <a:gd name="T15" fmla="*/ 180 h 216"/>
                <a:gd name="T16" fmla="*/ 110 w 136"/>
                <a:gd name="T17" fmla="*/ 136 h 216"/>
                <a:gd name="T18" fmla="*/ 25 w 136"/>
                <a:gd name="T19" fmla="*/ 83 h 216"/>
                <a:gd name="T20" fmla="*/ 45 w 136"/>
                <a:gd name="T21" fmla="*/ 63 h 216"/>
                <a:gd name="T22" fmla="*/ 74 w 136"/>
                <a:gd name="T23" fmla="*/ 56 h 216"/>
                <a:gd name="T24" fmla="*/ 119 w 136"/>
                <a:gd name="T25" fmla="*/ 78 h 216"/>
                <a:gd name="T26" fmla="*/ 136 w 136"/>
                <a:gd name="T27" fmla="*/ 136 h 216"/>
                <a:gd name="T28" fmla="*/ 119 w 136"/>
                <a:gd name="T29" fmla="*/ 194 h 216"/>
                <a:gd name="T30" fmla="*/ 74 w 136"/>
                <a:gd name="T31" fmla="*/ 216 h 216"/>
                <a:gd name="T32" fmla="*/ 45 w 136"/>
                <a:gd name="T33" fmla="*/ 210 h 216"/>
                <a:gd name="T34" fmla="*/ 25 w 136"/>
                <a:gd name="T35" fmla="*/ 189 h 216"/>
                <a:gd name="T36" fmla="*/ 25 w 136"/>
                <a:gd name="T37" fmla="*/ 212 h 216"/>
                <a:gd name="T38" fmla="*/ 0 w 136"/>
                <a:gd name="T39" fmla="*/ 212 h 216"/>
                <a:gd name="T40" fmla="*/ 0 w 136"/>
                <a:gd name="T41" fmla="*/ 0 h 216"/>
                <a:gd name="T42" fmla="*/ 25 w 136"/>
                <a:gd name="T43" fmla="*/ 0 h 216"/>
                <a:gd name="T44" fmla="*/ 25 w 136"/>
                <a:gd name="T45" fmla="*/ 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6" h="216">
                  <a:moveTo>
                    <a:pt x="110" y="136"/>
                  </a:moveTo>
                  <a:cubicBezTo>
                    <a:pt x="110" y="118"/>
                    <a:pt x="107" y="103"/>
                    <a:pt x="99" y="93"/>
                  </a:cubicBezTo>
                  <a:cubicBezTo>
                    <a:pt x="91" y="82"/>
                    <a:pt x="81" y="77"/>
                    <a:pt x="68" y="77"/>
                  </a:cubicBezTo>
                  <a:cubicBezTo>
                    <a:pt x="55" y="77"/>
                    <a:pt x="44" y="82"/>
                    <a:pt x="36" y="93"/>
                  </a:cubicBezTo>
                  <a:cubicBezTo>
                    <a:pt x="29" y="103"/>
                    <a:pt x="25" y="118"/>
                    <a:pt x="25" y="136"/>
                  </a:cubicBezTo>
                  <a:cubicBezTo>
                    <a:pt x="25" y="155"/>
                    <a:pt x="29" y="169"/>
                    <a:pt x="36" y="180"/>
                  </a:cubicBezTo>
                  <a:cubicBezTo>
                    <a:pt x="44" y="190"/>
                    <a:pt x="55" y="195"/>
                    <a:pt x="68" y="195"/>
                  </a:cubicBezTo>
                  <a:cubicBezTo>
                    <a:pt x="81" y="195"/>
                    <a:pt x="91" y="190"/>
                    <a:pt x="99" y="180"/>
                  </a:cubicBezTo>
                  <a:cubicBezTo>
                    <a:pt x="107" y="169"/>
                    <a:pt x="110" y="155"/>
                    <a:pt x="110" y="136"/>
                  </a:cubicBezTo>
                  <a:close/>
                  <a:moveTo>
                    <a:pt x="25" y="83"/>
                  </a:moveTo>
                  <a:cubicBezTo>
                    <a:pt x="30" y="74"/>
                    <a:pt x="37" y="67"/>
                    <a:pt x="45" y="63"/>
                  </a:cubicBezTo>
                  <a:cubicBezTo>
                    <a:pt x="53" y="58"/>
                    <a:pt x="63" y="56"/>
                    <a:pt x="74" y="56"/>
                  </a:cubicBezTo>
                  <a:cubicBezTo>
                    <a:pt x="92" y="56"/>
                    <a:pt x="108" y="63"/>
                    <a:pt x="119" y="78"/>
                  </a:cubicBezTo>
                  <a:cubicBezTo>
                    <a:pt x="131" y="93"/>
                    <a:pt x="136" y="112"/>
                    <a:pt x="136" y="136"/>
                  </a:cubicBezTo>
                  <a:cubicBezTo>
                    <a:pt x="136" y="160"/>
                    <a:pt x="131" y="179"/>
                    <a:pt x="119" y="194"/>
                  </a:cubicBezTo>
                  <a:cubicBezTo>
                    <a:pt x="108" y="209"/>
                    <a:pt x="92" y="216"/>
                    <a:pt x="74" y="216"/>
                  </a:cubicBezTo>
                  <a:cubicBezTo>
                    <a:pt x="63" y="216"/>
                    <a:pt x="53" y="214"/>
                    <a:pt x="45" y="210"/>
                  </a:cubicBezTo>
                  <a:cubicBezTo>
                    <a:pt x="37" y="205"/>
                    <a:pt x="30" y="198"/>
                    <a:pt x="25" y="189"/>
                  </a:cubicBezTo>
                  <a:lnTo>
                    <a:pt x="25" y="212"/>
                  </a:lnTo>
                  <a:lnTo>
                    <a:pt x="0" y="212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5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5">
              <a:extLst>
                <a:ext uri="{FF2B5EF4-FFF2-40B4-BE49-F238E27FC236}">
                  <a16:creationId xmlns:a16="http://schemas.microsoft.com/office/drawing/2014/main" id="{03EB8915-98C2-479A-BEAB-CB07E8DC9D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27" y="1639"/>
              <a:ext cx="47" cy="53"/>
            </a:xfrm>
            <a:custGeom>
              <a:avLst/>
              <a:gdLst>
                <a:gd name="T0" fmla="*/ 70 w 140"/>
                <a:gd name="T1" fmla="*/ 21 h 160"/>
                <a:gd name="T2" fmla="*/ 38 w 140"/>
                <a:gd name="T3" fmla="*/ 37 h 160"/>
                <a:gd name="T4" fmla="*/ 27 w 140"/>
                <a:gd name="T5" fmla="*/ 80 h 160"/>
                <a:gd name="T6" fmla="*/ 38 w 140"/>
                <a:gd name="T7" fmla="*/ 123 h 160"/>
                <a:gd name="T8" fmla="*/ 70 w 140"/>
                <a:gd name="T9" fmla="*/ 139 h 160"/>
                <a:gd name="T10" fmla="*/ 102 w 140"/>
                <a:gd name="T11" fmla="*/ 123 h 160"/>
                <a:gd name="T12" fmla="*/ 114 w 140"/>
                <a:gd name="T13" fmla="*/ 80 h 160"/>
                <a:gd name="T14" fmla="*/ 102 w 140"/>
                <a:gd name="T15" fmla="*/ 37 h 160"/>
                <a:gd name="T16" fmla="*/ 70 w 140"/>
                <a:gd name="T17" fmla="*/ 21 h 160"/>
                <a:gd name="T18" fmla="*/ 70 w 140"/>
                <a:gd name="T19" fmla="*/ 0 h 160"/>
                <a:gd name="T20" fmla="*/ 122 w 140"/>
                <a:gd name="T21" fmla="*/ 21 h 160"/>
                <a:gd name="T22" fmla="*/ 140 w 140"/>
                <a:gd name="T23" fmla="*/ 80 h 160"/>
                <a:gd name="T24" fmla="*/ 122 w 140"/>
                <a:gd name="T25" fmla="*/ 139 h 160"/>
                <a:gd name="T26" fmla="*/ 70 w 140"/>
                <a:gd name="T27" fmla="*/ 160 h 160"/>
                <a:gd name="T28" fmla="*/ 19 w 140"/>
                <a:gd name="T29" fmla="*/ 139 h 160"/>
                <a:gd name="T30" fmla="*/ 0 w 140"/>
                <a:gd name="T31" fmla="*/ 80 h 160"/>
                <a:gd name="T32" fmla="*/ 19 w 140"/>
                <a:gd name="T33" fmla="*/ 21 h 160"/>
                <a:gd name="T34" fmla="*/ 70 w 140"/>
                <a:gd name="T35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0" h="160">
                  <a:moveTo>
                    <a:pt x="70" y="21"/>
                  </a:moveTo>
                  <a:cubicBezTo>
                    <a:pt x="57" y="21"/>
                    <a:pt x="46" y="26"/>
                    <a:pt x="38" y="37"/>
                  </a:cubicBezTo>
                  <a:cubicBezTo>
                    <a:pt x="31" y="47"/>
                    <a:pt x="27" y="62"/>
                    <a:pt x="27" y="80"/>
                  </a:cubicBezTo>
                  <a:cubicBezTo>
                    <a:pt x="27" y="98"/>
                    <a:pt x="30" y="113"/>
                    <a:pt x="38" y="123"/>
                  </a:cubicBezTo>
                  <a:cubicBezTo>
                    <a:pt x="46" y="134"/>
                    <a:pt x="57" y="139"/>
                    <a:pt x="70" y="139"/>
                  </a:cubicBezTo>
                  <a:cubicBezTo>
                    <a:pt x="84" y="139"/>
                    <a:pt x="94" y="134"/>
                    <a:pt x="102" y="123"/>
                  </a:cubicBezTo>
                  <a:cubicBezTo>
                    <a:pt x="110" y="113"/>
                    <a:pt x="114" y="98"/>
                    <a:pt x="114" y="80"/>
                  </a:cubicBezTo>
                  <a:cubicBezTo>
                    <a:pt x="114" y="62"/>
                    <a:pt x="110" y="48"/>
                    <a:pt x="102" y="37"/>
                  </a:cubicBezTo>
                  <a:cubicBezTo>
                    <a:pt x="94" y="27"/>
                    <a:pt x="84" y="21"/>
                    <a:pt x="70" y="21"/>
                  </a:cubicBezTo>
                  <a:close/>
                  <a:moveTo>
                    <a:pt x="70" y="0"/>
                  </a:moveTo>
                  <a:cubicBezTo>
                    <a:pt x="92" y="0"/>
                    <a:pt x="109" y="7"/>
                    <a:pt x="122" y="21"/>
                  </a:cubicBezTo>
                  <a:cubicBezTo>
                    <a:pt x="134" y="35"/>
                    <a:pt x="140" y="55"/>
                    <a:pt x="140" y="80"/>
                  </a:cubicBezTo>
                  <a:cubicBezTo>
                    <a:pt x="140" y="105"/>
                    <a:pt x="134" y="125"/>
                    <a:pt x="122" y="139"/>
                  </a:cubicBezTo>
                  <a:cubicBezTo>
                    <a:pt x="109" y="153"/>
                    <a:pt x="92" y="160"/>
                    <a:pt x="70" y="160"/>
                  </a:cubicBezTo>
                  <a:cubicBezTo>
                    <a:pt x="48" y="160"/>
                    <a:pt x="31" y="153"/>
                    <a:pt x="19" y="139"/>
                  </a:cubicBezTo>
                  <a:cubicBezTo>
                    <a:pt x="6" y="125"/>
                    <a:pt x="0" y="105"/>
                    <a:pt x="0" y="80"/>
                  </a:cubicBezTo>
                  <a:cubicBezTo>
                    <a:pt x="0" y="55"/>
                    <a:pt x="6" y="35"/>
                    <a:pt x="19" y="21"/>
                  </a:cubicBezTo>
                  <a:cubicBezTo>
                    <a:pt x="31" y="7"/>
                    <a:pt x="48" y="0"/>
                    <a:pt x="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6">
              <a:extLst>
                <a:ext uri="{FF2B5EF4-FFF2-40B4-BE49-F238E27FC236}">
                  <a16:creationId xmlns:a16="http://schemas.microsoft.com/office/drawing/2014/main" id="{A1144757-810B-4C26-B8C7-A06DDF5493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84" y="1639"/>
              <a:ext cx="43" cy="53"/>
            </a:xfrm>
            <a:custGeom>
              <a:avLst/>
              <a:gdLst>
                <a:gd name="T0" fmla="*/ 79 w 129"/>
                <a:gd name="T1" fmla="*/ 80 h 160"/>
                <a:gd name="T2" fmla="*/ 37 w 129"/>
                <a:gd name="T3" fmla="*/ 86 h 160"/>
                <a:gd name="T4" fmla="*/ 25 w 129"/>
                <a:gd name="T5" fmla="*/ 110 h 160"/>
                <a:gd name="T6" fmla="*/ 34 w 129"/>
                <a:gd name="T7" fmla="*/ 131 h 160"/>
                <a:gd name="T8" fmla="*/ 58 w 129"/>
                <a:gd name="T9" fmla="*/ 139 h 160"/>
                <a:gd name="T10" fmla="*/ 91 w 129"/>
                <a:gd name="T11" fmla="*/ 125 h 160"/>
                <a:gd name="T12" fmla="*/ 104 w 129"/>
                <a:gd name="T13" fmla="*/ 85 h 160"/>
                <a:gd name="T14" fmla="*/ 104 w 129"/>
                <a:gd name="T15" fmla="*/ 80 h 160"/>
                <a:gd name="T16" fmla="*/ 79 w 129"/>
                <a:gd name="T17" fmla="*/ 80 h 160"/>
                <a:gd name="T18" fmla="*/ 129 w 129"/>
                <a:gd name="T19" fmla="*/ 69 h 160"/>
                <a:gd name="T20" fmla="*/ 129 w 129"/>
                <a:gd name="T21" fmla="*/ 156 h 160"/>
                <a:gd name="T22" fmla="*/ 104 w 129"/>
                <a:gd name="T23" fmla="*/ 156 h 160"/>
                <a:gd name="T24" fmla="*/ 104 w 129"/>
                <a:gd name="T25" fmla="*/ 133 h 160"/>
                <a:gd name="T26" fmla="*/ 83 w 129"/>
                <a:gd name="T27" fmla="*/ 154 h 160"/>
                <a:gd name="T28" fmla="*/ 51 w 129"/>
                <a:gd name="T29" fmla="*/ 160 h 160"/>
                <a:gd name="T30" fmla="*/ 14 w 129"/>
                <a:gd name="T31" fmla="*/ 147 h 160"/>
                <a:gd name="T32" fmla="*/ 0 w 129"/>
                <a:gd name="T33" fmla="*/ 112 h 160"/>
                <a:gd name="T34" fmla="*/ 17 w 129"/>
                <a:gd name="T35" fmla="*/ 73 h 160"/>
                <a:gd name="T36" fmla="*/ 69 w 129"/>
                <a:gd name="T37" fmla="*/ 60 h 160"/>
                <a:gd name="T38" fmla="*/ 104 w 129"/>
                <a:gd name="T39" fmla="*/ 60 h 160"/>
                <a:gd name="T40" fmla="*/ 104 w 129"/>
                <a:gd name="T41" fmla="*/ 57 h 160"/>
                <a:gd name="T42" fmla="*/ 93 w 129"/>
                <a:gd name="T43" fmla="*/ 31 h 160"/>
                <a:gd name="T44" fmla="*/ 61 w 129"/>
                <a:gd name="T45" fmla="*/ 21 h 160"/>
                <a:gd name="T46" fmla="*/ 35 w 129"/>
                <a:gd name="T47" fmla="*/ 24 h 160"/>
                <a:gd name="T48" fmla="*/ 11 w 129"/>
                <a:gd name="T49" fmla="*/ 34 h 160"/>
                <a:gd name="T50" fmla="*/ 11 w 129"/>
                <a:gd name="T51" fmla="*/ 11 h 160"/>
                <a:gd name="T52" fmla="*/ 38 w 129"/>
                <a:gd name="T53" fmla="*/ 3 h 160"/>
                <a:gd name="T54" fmla="*/ 63 w 129"/>
                <a:gd name="T55" fmla="*/ 0 h 160"/>
                <a:gd name="T56" fmla="*/ 113 w 129"/>
                <a:gd name="T57" fmla="*/ 17 h 160"/>
                <a:gd name="T58" fmla="*/ 129 w 129"/>
                <a:gd name="T59" fmla="*/ 6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9" h="160">
                  <a:moveTo>
                    <a:pt x="79" y="80"/>
                  </a:moveTo>
                  <a:cubicBezTo>
                    <a:pt x="59" y="80"/>
                    <a:pt x="45" y="82"/>
                    <a:pt x="37" y="86"/>
                  </a:cubicBezTo>
                  <a:cubicBezTo>
                    <a:pt x="29" y="91"/>
                    <a:pt x="25" y="99"/>
                    <a:pt x="25" y="110"/>
                  </a:cubicBezTo>
                  <a:cubicBezTo>
                    <a:pt x="25" y="119"/>
                    <a:pt x="28" y="126"/>
                    <a:pt x="34" y="131"/>
                  </a:cubicBezTo>
                  <a:cubicBezTo>
                    <a:pt x="40" y="137"/>
                    <a:pt x="48" y="139"/>
                    <a:pt x="58" y="139"/>
                  </a:cubicBezTo>
                  <a:cubicBezTo>
                    <a:pt x="72" y="139"/>
                    <a:pt x="83" y="134"/>
                    <a:pt x="91" y="125"/>
                  </a:cubicBezTo>
                  <a:cubicBezTo>
                    <a:pt x="100" y="115"/>
                    <a:pt x="104" y="101"/>
                    <a:pt x="104" y="85"/>
                  </a:cubicBezTo>
                  <a:lnTo>
                    <a:pt x="104" y="80"/>
                  </a:lnTo>
                  <a:lnTo>
                    <a:pt x="79" y="80"/>
                  </a:lnTo>
                  <a:close/>
                  <a:moveTo>
                    <a:pt x="129" y="69"/>
                  </a:moveTo>
                  <a:lnTo>
                    <a:pt x="129" y="156"/>
                  </a:lnTo>
                  <a:lnTo>
                    <a:pt x="104" y="156"/>
                  </a:lnTo>
                  <a:lnTo>
                    <a:pt x="104" y="133"/>
                  </a:lnTo>
                  <a:cubicBezTo>
                    <a:pt x="98" y="142"/>
                    <a:pt x="91" y="149"/>
                    <a:pt x="83" y="154"/>
                  </a:cubicBezTo>
                  <a:cubicBezTo>
                    <a:pt x="74" y="158"/>
                    <a:pt x="64" y="160"/>
                    <a:pt x="51" y="160"/>
                  </a:cubicBezTo>
                  <a:cubicBezTo>
                    <a:pt x="36" y="160"/>
                    <a:pt x="23" y="156"/>
                    <a:pt x="14" y="147"/>
                  </a:cubicBezTo>
                  <a:cubicBezTo>
                    <a:pt x="5" y="138"/>
                    <a:pt x="0" y="127"/>
                    <a:pt x="0" y="112"/>
                  </a:cubicBezTo>
                  <a:cubicBezTo>
                    <a:pt x="0" y="95"/>
                    <a:pt x="6" y="82"/>
                    <a:pt x="17" y="73"/>
                  </a:cubicBezTo>
                  <a:cubicBezTo>
                    <a:pt x="29" y="64"/>
                    <a:pt x="46" y="60"/>
                    <a:pt x="69" y="60"/>
                  </a:cubicBezTo>
                  <a:lnTo>
                    <a:pt x="104" y="60"/>
                  </a:lnTo>
                  <a:lnTo>
                    <a:pt x="104" y="57"/>
                  </a:lnTo>
                  <a:cubicBezTo>
                    <a:pt x="104" y="46"/>
                    <a:pt x="100" y="37"/>
                    <a:pt x="93" y="31"/>
                  </a:cubicBezTo>
                  <a:cubicBezTo>
                    <a:pt x="85" y="24"/>
                    <a:pt x="74" y="21"/>
                    <a:pt x="61" y="21"/>
                  </a:cubicBezTo>
                  <a:cubicBezTo>
                    <a:pt x="52" y="21"/>
                    <a:pt x="43" y="22"/>
                    <a:pt x="35" y="24"/>
                  </a:cubicBezTo>
                  <a:cubicBezTo>
                    <a:pt x="27" y="26"/>
                    <a:pt x="19" y="30"/>
                    <a:pt x="11" y="34"/>
                  </a:cubicBezTo>
                  <a:lnTo>
                    <a:pt x="11" y="11"/>
                  </a:lnTo>
                  <a:cubicBezTo>
                    <a:pt x="21" y="7"/>
                    <a:pt x="29" y="4"/>
                    <a:pt x="38" y="3"/>
                  </a:cubicBezTo>
                  <a:cubicBezTo>
                    <a:pt x="47" y="1"/>
                    <a:pt x="55" y="0"/>
                    <a:pt x="63" y="0"/>
                  </a:cubicBezTo>
                  <a:cubicBezTo>
                    <a:pt x="85" y="0"/>
                    <a:pt x="102" y="6"/>
                    <a:pt x="113" y="17"/>
                  </a:cubicBezTo>
                  <a:cubicBezTo>
                    <a:pt x="124" y="29"/>
                    <a:pt x="129" y="46"/>
                    <a:pt x="129" y="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7">
              <a:extLst>
                <a:ext uri="{FF2B5EF4-FFF2-40B4-BE49-F238E27FC236}">
                  <a16:creationId xmlns:a16="http://schemas.microsoft.com/office/drawing/2014/main" id="{2ECFB9B3-729A-4E6D-B54A-5C9204C18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" y="1639"/>
              <a:ext cx="29" cy="52"/>
            </a:xfrm>
            <a:custGeom>
              <a:avLst/>
              <a:gdLst>
                <a:gd name="T0" fmla="*/ 89 w 89"/>
                <a:gd name="T1" fmla="*/ 27 h 156"/>
                <a:gd name="T2" fmla="*/ 80 w 89"/>
                <a:gd name="T3" fmla="*/ 24 h 156"/>
                <a:gd name="T4" fmla="*/ 69 w 89"/>
                <a:gd name="T5" fmla="*/ 22 h 156"/>
                <a:gd name="T6" fmla="*/ 37 w 89"/>
                <a:gd name="T7" fmla="*/ 36 h 156"/>
                <a:gd name="T8" fmla="*/ 25 w 89"/>
                <a:gd name="T9" fmla="*/ 76 h 156"/>
                <a:gd name="T10" fmla="*/ 25 w 89"/>
                <a:gd name="T11" fmla="*/ 156 h 156"/>
                <a:gd name="T12" fmla="*/ 0 w 89"/>
                <a:gd name="T13" fmla="*/ 156 h 156"/>
                <a:gd name="T14" fmla="*/ 0 w 89"/>
                <a:gd name="T15" fmla="*/ 4 h 156"/>
                <a:gd name="T16" fmla="*/ 25 w 89"/>
                <a:gd name="T17" fmla="*/ 4 h 156"/>
                <a:gd name="T18" fmla="*/ 25 w 89"/>
                <a:gd name="T19" fmla="*/ 27 h 156"/>
                <a:gd name="T20" fmla="*/ 46 w 89"/>
                <a:gd name="T21" fmla="*/ 7 h 156"/>
                <a:gd name="T22" fmla="*/ 77 w 89"/>
                <a:gd name="T23" fmla="*/ 0 h 156"/>
                <a:gd name="T24" fmla="*/ 82 w 89"/>
                <a:gd name="T25" fmla="*/ 0 h 156"/>
                <a:gd name="T26" fmla="*/ 89 w 89"/>
                <a:gd name="T27" fmla="*/ 1 h 156"/>
                <a:gd name="T28" fmla="*/ 89 w 89"/>
                <a:gd name="T29" fmla="*/ 2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156">
                  <a:moveTo>
                    <a:pt x="89" y="27"/>
                  </a:moveTo>
                  <a:cubicBezTo>
                    <a:pt x="87" y="25"/>
                    <a:pt x="84" y="24"/>
                    <a:pt x="80" y="24"/>
                  </a:cubicBezTo>
                  <a:cubicBezTo>
                    <a:pt x="77" y="23"/>
                    <a:pt x="73" y="22"/>
                    <a:pt x="69" y="22"/>
                  </a:cubicBezTo>
                  <a:cubicBezTo>
                    <a:pt x="55" y="22"/>
                    <a:pt x="44" y="27"/>
                    <a:pt x="37" y="36"/>
                  </a:cubicBezTo>
                  <a:cubicBezTo>
                    <a:pt x="29" y="45"/>
                    <a:pt x="25" y="59"/>
                    <a:pt x="25" y="76"/>
                  </a:cubicBezTo>
                  <a:lnTo>
                    <a:pt x="25" y="156"/>
                  </a:lnTo>
                  <a:lnTo>
                    <a:pt x="0" y="156"/>
                  </a:lnTo>
                  <a:lnTo>
                    <a:pt x="0" y="4"/>
                  </a:lnTo>
                  <a:lnTo>
                    <a:pt x="25" y="4"/>
                  </a:lnTo>
                  <a:lnTo>
                    <a:pt x="25" y="27"/>
                  </a:lnTo>
                  <a:cubicBezTo>
                    <a:pt x="30" y="18"/>
                    <a:pt x="37" y="11"/>
                    <a:pt x="46" y="7"/>
                  </a:cubicBezTo>
                  <a:cubicBezTo>
                    <a:pt x="54" y="2"/>
                    <a:pt x="65" y="0"/>
                    <a:pt x="77" y="0"/>
                  </a:cubicBezTo>
                  <a:cubicBezTo>
                    <a:pt x="78" y="0"/>
                    <a:pt x="80" y="0"/>
                    <a:pt x="82" y="0"/>
                  </a:cubicBezTo>
                  <a:cubicBezTo>
                    <a:pt x="84" y="1"/>
                    <a:pt x="87" y="1"/>
                    <a:pt x="89" y="1"/>
                  </a:cubicBezTo>
                  <a:lnTo>
                    <a:pt x="89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8">
              <a:extLst>
                <a:ext uri="{FF2B5EF4-FFF2-40B4-BE49-F238E27FC236}">
                  <a16:creationId xmlns:a16="http://schemas.microsoft.com/office/drawing/2014/main" id="{F5F5D7A5-EE96-472D-B34C-F6EE7BCD11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77" y="1621"/>
              <a:ext cx="45" cy="71"/>
            </a:xfrm>
            <a:custGeom>
              <a:avLst/>
              <a:gdLst>
                <a:gd name="T0" fmla="*/ 112 w 137"/>
                <a:gd name="T1" fmla="*/ 83 h 216"/>
                <a:gd name="T2" fmla="*/ 112 w 137"/>
                <a:gd name="T3" fmla="*/ 0 h 216"/>
                <a:gd name="T4" fmla="*/ 137 w 137"/>
                <a:gd name="T5" fmla="*/ 0 h 216"/>
                <a:gd name="T6" fmla="*/ 137 w 137"/>
                <a:gd name="T7" fmla="*/ 212 h 216"/>
                <a:gd name="T8" fmla="*/ 112 w 137"/>
                <a:gd name="T9" fmla="*/ 212 h 216"/>
                <a:gd name="T10" fmla="*/ 112 w 137"/>
                <a:gd name="T11" fmla="*/ 189 h 216"/>
                <a:gd name="T12" fmla="*/ 92 w 137"/>
                <a:gd name="T13" fmla="*/ 210 h 216"/>
                <a:gd name="T14" fmla="*/ 63 w 137"/>
                <a:gd name="T15" fmla="*/ 216 h 216"/>
                <a:gd name="T16" fmla="*/ 17 w 137"/>
                <a:gd name="T17" fmla="*/ 194 h 216"/>
                <a:gd name="T18" fmla="*/ 0 w 137"/>
                <a:gd name="T19" fmla="*/ 136 h 216"/>
                <a:gd name="T20" fmla="*/ 17 w 137"/>
                <a:gd name="T21" fmla="*/ 78 h 216"/>
                <a:gd name="T22" fmla="*/ 63 w 137"/>
                <a:gd name="T23" fmla="*/ 56 h 216"/>
                <a:gd name="T24" fmla="*/ 92 w 137"/>
                <a:gd name="T25" fmla="*/ 63 h 216"/>
                <a:gd name="T26" fmla="*/ 112 w 137"/>
                <a:gd name="T27" fmla="*/ 83 h 216"/>
                <a:gd name="T28" fmla="*/ 26 w 137"/>
                <a:gd name="T29" fmla="*/ 136 h 216"/>
                <a:gd name="T30" fmla="*/ 37 w 137"/>
                <a:gd name="T31" fmla="*/ 180 h 216"/>
                <a:gd name="T32" fmla="*/ 69 w 137"/>
                <a:gd name="T33" fmla="*/ 195 h 216"/>
                <a:gd name="T34" fmla="*/ 100 w 137"/>
                <a:gd name="T35" fmla="*/ 180 h 216"/>
                <a:gd name="T36" fmla="*/ 112 w 137"/>
                <a:gd name="T37" fmla="*/ 136 h 216"/>
                <a:gd name="T38" fmla="*/ 100 w 137"/>
                <a:gd name="T39" fmla="*/ 93 h 216"/>
                <a:gd name="T40" fmla="*/ 69 w 137"/>
                <a:gd name="T41" fmla="*/ 77 h 216"/>
                <a:gd name="T42" fmla="*/ 37 w 137"/>
                <a:gd name="T43" fmla="*/ 93 h 216"/>
                <a:gd name="T44" fmla="*/ 26 w 137"/>
                <a:gd name="T45" fmla="*/ 13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7" h="216">
                  <a:moveTo>
                    <a:pt x="112" y="83"/>
                  </a:moveTo>
                  <a:lnTo>
                    <a:pt x="112" y="0"/>
                  </a:lnTo>
                  <a:lnTo>
                    <a:pt x="137" y="0"/>
                  </a:lnTo>
                  <a:lnTo>
                    <a:pt x="137" y="212"/>
                  </a:lnTo>
                  <a:lnTo>
                    <a:pt x="112" y="212"/>
                  </a:lnTo>
                  <a:lnTo>
                    <a:pt x="112" y="189"/>
                  </a:lnTo>
                  <a:cubicBezTo>
                    <a:pt x="106" y="198"/>
                    <a:pt x="100" y="205"/>
                    <a:pt x="92" y="210"/>
                  </a:cubicBezTo>
                  <a:cubicBezTo>
                    <a:pt x="84" y="214"/>
                    <a:pt x="74" y="216"/>
                    <a:pt x="63" y="216"/>
                  </a:cubicBezTo>
                  <a:cubicBezTo>
                    <a:pt x="44" y="216"/>
                    <a:pt x="29" y="209"/>
                    <a:pt x="17" y="194"/>
                  </a:cubicBezTo>
                  <a:cubicBezTo>
                    <a:pt x="6" y="179"/>
                    <a:pt x="0" y="160"/>
                    <a:pt x="0" y="136"/>
                  </a:cubicBezTo>
                  <a:cubicBezTo>
                    <a:pt x="0" y="112"/>
                    <a:pt x="6" y="93"/>
                    <a:pt x="17" y="78"/>
                  </a:cubicBezTo>
                  <a:cubicBezTo>
                    <a:pt x="29" y="63"/>
                    <a:pt x="44" y="56"/>
                    <a:pt x="63" y="56"/>
                  </a:cubicBezTo>
                  <a:cubicBezTo>
                    <a:pt x="74" y="56"/>
                    <a:pt x="84" y="58"/>
                    <a:pt x="92" y="63"/>
                  </a:cubicBezTo>
                  <a:cubicBezTo>
                    <a:pt x="100" y="67"/>
                    <a:pt x="106" y="74"/>
                    <a:pt x="112" y="83"/>
                  </a:cubicBezTo>
                  <a:close/>
                  <a:moveTo>
                    <a:pt x="26" y="136"/>
                  </a:moveTo>
                  <a:cubicBezTo>
                    <a:pt x="26" y="155"/>
                    <a:pt x="30" y="169"/>
                    <a:pt x="37" y="180"/>
                  </a:cubicBezTo>
                  <a:cubicBezTo>
                    <a:pt x="45" y="190"/>
                    <a:pt x="55" y="195"/>
                    <a:pt x="69" y="195"/>
                  </a:cubicBezTo>
                  <a:cubicBezTo>
                    <a:pt x="82" y="195"/>
                    <a:pt x="92" y="190"/>
                    <a:pt x="100" y="180"/>
                  </a:cubicBezTo>
                  <a:cubicBezTo>
                    <a:pt x="108" y="169"/>
                    <a:pt x="112" y="155"/>
                    <a:pt x="112" y="136"/>
                  </a:cubicBezTo>
                  <a:cubicBezTo>
                    <a:pt x="112" y="118"/>
                    <a:pt x="108" y="103"/>
                    <a:pt x="100" y="93"/>
                  </a:cubicBezTo>
                  <a:cubicBezTo>
                    <a:pt x="92" y="82"/>
                    <a:pt x="82" y="77"/>
                    <a:pt x="69" y="77"/>
                  </a:cubicBezTo>
                  <a:cubicBezTo>
                    <a:pt x="55" y="77"/>
                    <a:pt x="45" y="82"/>
                    <a:pt x="37" y="93"/>
                  </a:cubicBezTo>
                  <a:cubicBezTo>
                    <a:pt x="30" y="103"/>
                    <a:pt x="26" y="118"/>
                    <a:pt x="26" y="1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49">
              <a:extLst>
                <a:ext uri="{FF2B5EF4-FFF2-40B4-BE49-F238E27FC236}">
                  <a16:creationId xmlns:a16="http://schemas.microsoft.com/office/drawing/2014/main" id="{5F8F8988-44E6-46BB-BF3F-FE69E04801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5" y="1680"/>
              <a:ext cx="231" cy="0"/>
            </a:xfrm>
            <a:prstGeom prst="line">
              <a:avLst/>
            </a:prstGeom>
            <a:noFill/>
            <a:ln w="793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0">
              <a:extLst>
                <a:ext uri="{FF2B5EF4-FFF2-40B4-BE49-F238E27FC236}">
                  <a16:creationId xmlns:a16="http://schemas.microsoft.com/office/drawing/2014/main" id="{E4A0B80F-AC56-42E8-8113-8A49B95FF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9" y="1661"/>
              <a:ext cx="67" cy="38"/>
            </a:xfrm>
            <a:custGeom>
              <a:avLst/>
              <a:gdLst>
                <a:gd name="T0" fmla="*/ 58 w 202"/>
                <a:gd name="T1" fmla="*/ 58 h 115"/>
                <a:gd name="T2" fmla="*/ 0 w 202"/>
                <a:gd name="T3" fmla="*/ 115 h 115"/>
                <a:gd name="T4" fmla="*/ 202 w 202"/>
                <a:gd name="T5" fmla="*/ 58 h 115"/>
                <a:gd name="T6" fmla="*/ 0 w 202"/>
                <a:gd name="T7" fmla="*/ 0 h 115"/>
                <a:gd name="T8" fmla="*/ 58 w 202"/>
                <a:gd name="T9" fmla="*/ 5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115">
                  <a:moveTo>
                    <a:pt x="58" y="58"/>
                  </a:moveTo>
                  <a:lnTo>
                    <a:pt x="0" y="115"/>
                  </a:lnTo>
                  <a:lnTo>
                    <a:pt x="202" y="58"/>
                  </a:lnTo>
                  <a:lnTo>
                    <a:pt x="0" y="0"/>
                  </a:lnTo>
                  <a:lnTo>
                    <a:pt x="58" y="58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51">
              <a:extLst>
                <a:ext uri="{FF2B5EF4-FFF2-40B4-BE49-F238E27FC236}">
                  <a16:creationId xmlns:a16="http://schemas.microsoft.com/office/drawing/2014/main" id="{06CF45C5-05CA-408F-A715-F610491785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1574"/>
              <a:ext cx="536" cy="196"/>
            </a:xfrm>
            <a:prstGeom prst="rect">
              <a:avLst/>
            </a:prstGeom>
            <a:solidFill>
              <a:srgbClr val="FFE6D5"/>
            </a:solidFill>
            <a:ln w="952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52">
              <a:extLst>
                <a:ext uri="{FF2B5EF4-FFF2-40B4-BE49-F238E27FC236}">
                  <a16:creationId xmlns:a16="http://schemas.microsoft.com/office/drawing/2014/main" id="{ED709DC3-0B08-4E9A-895D-6935F35D29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5" y="1621"/>
              <a:ext cx="10" cy="6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3">
              <a:extLst>
                <a:ext uri="{FF2B5EF4-FFF2-40B4-BE49-F238E27FC236}">
                  <a16:creationId xmlns:a16="http://schemas.microsoft.com/office/drawing/2014/main" id="{2CD57822-1737-4550-B103-BEDED7067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9" y="1636"/>
              <a:ext cx="38" cy="53"/>
            </a:xfrm>
            <a:custGeom>
              <a:avLst/>
              <a:gdLst>
                <a:gd name="T0" fmla="*/ 109 w 117"/>
                <a:gd name="T1" fmla="*/ 8 h 160"/>
                <a:gd name="T2" fmla="*/ 109 w 117"/>
                <a:gd name="T3" fmla="*/ 32 h 160"/>
                <a:gd name="T4" fmla="*/ 87 w 117"/>
                <a:gd name="T5" fmla="*/ 23 h 160"/>
                <a:gd name="T6" fmla="*/ 63 w 117"/>
                <a:gd name="T7" fmla="*/ 21 h 160"/>
                <a:gd name="T8" fmla="*/ 35 w 117"/>
                <a:gd name="T9" fmla="*/ 26 h 160"/>
                <a:gd name="T10" fmla="*/ 26 w 117"/>
                <a:gd name="T11" fmla="*/ 44 h 160"/>
                <a:gd name="T12" fmla="*/ 32 w 117"/>
                <a:gd name="T13" fmla="*/ 57 h 160"/>
                <a:gd name="T14" fmla="*/ 59 w 117"/>
                <a:gd name="T15" fmla="*/ 67 h 160"/>
                <a:gd name="T16" fmla="*/ 68 w 117"/>
                <a:gd name="T17" fmla="*/ 69 h 160"/>
                <a:gd name="T18" fmla="*/ 106 w 117"/>
                <a:gd name="T19" fmla="*/ 85 h 160"/>
                <a:gd name="T20" fmla="*/ 117 w 117"/>
                <a:gd name="T21" fmla="*/ 114 h 160"/>
                <a:gd name="T22" fmla="*/ 100 w 117"/>
                <a:gd name="T23" fmla="*/ 148 h 160"/>
                <a:gd name="T24" fmla="*/ 54 w 117"/>
                <a:gd name="T25" fmla="*/ 160 h 160"/>
                <a:gd name="T26" fmla="*/ 28 w 117"/>
                <a:gd name="T27" fmla="*/ 158 h 160"/>
                <a:gd name="T28" fmla="*/ 0 w 117"/>
                <a:gd name="T29" fmla="*/ 151 h 160"/>
                <a:gd name="T30" fmla="*/ 0 w 117"/>
                <a:gd name="T31" fmla="*/ 125 h 160"/>
                <a:gd name="T32" fmla="*/ 28 w 117"/>
                <a:gd name="T33" fmla="*/ 136 h 160"/>
                <a:gd name="T34" fmla="*/ 54 w 117"/>
                <a:gd name="T35" fmla="*/ 139 h 160"/>
                <a:gd name="T36" fmla="*/ 82 w 117"/>
                <a:gd name="T37" fmla="*/ 133 h 160"/>
                <a:gd name="T38" fmla="*/ 91 w 117"/>
                <a:gd name="T39" fmla="*/ 116 h 160"/>
                <a:gd name="T40" fmla="*/ 84 w 117"/>
                <a:gd name="T41" fmla="*/ 100 h 160"/>
                <a:gd name="T42" fmla="*/ 54 w 117"/>
                <a:gd name="T43" fmla="*/ 90 h 160"/>
                <a:gd name="T44" fmla="*/ 45 w 117"/>
                <a:gd name="T45" fmla="*/ 88 h 160"/>
                <a:gd name="T46" fmla="*/ 12 w 117"/>
                <a:gd name="T47" fmla="*/ 73 h 160"/>
                <a:gd name="T48" fmla="*/ 1 w 117"/>
                <a:gd name="T49" fmla="*/ 45 h 160"/>
                <a:gd name="T50" fmla="*/ 17 w 117"/>
                <a:gd name="T51" fmla="*/ 11 h 160"/>
                <a:gd name="T52" fmla="*/ 60 w 117"/>
                <a:gd name="T53" fmla="*/ 0 h 160"/>
                <a:gd name="T54" fmla="*/ 86 w 117"/>
                <a:gd name="T55" fmla="*/ 2 h 160"/>
                <a:gd name="T56" fmla="*/ 109 w 117"/>
                <a:gd name="T57" fmla="*/ 8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60">
                  <a:moveTo>
                    <a:pt x="109" y="8"/>
                  </a:moveTo>
                  <a:lnTo>
                    <a:pt x="109" y="32"/>
                  </a:lnTo>
                  <a:cubicBezTo>
                    <a:pt x="102" y="28"/>
                    <a:pt x="94" y="25"/>
                    <a:pt x="87" y="23"/>
                  </a:cubicBezTo>
                  <a:cubicBezTo>
                    <a:pt x="79" y="22"/>
                    <a:pt x="71" y="21"/>
                    <a:pt x="63" y="21"/>
                  </a:cubicBezTo>
                  <a:cubicBezTo>
                    <a:pt x="50" y="21"/>
                    <a:pt x="41" y="23"/>
                    <a:pt x="35" y="26"/>
                  </a:cubicBezTo>
                  <a:cubicBezTo>
                    <a:pt x="29" y="30"/>
                    <a:pt x="26" y="36"/>
                    <a:pt x="26" y="44"/>
                  </a:cubicBezTo>
                  <a:cubicBezTo>
                    <a:pt x="26" y="49"/>
                    <a:pt x="28" y="54"/>
                    <a:pt x="32" y="57"/>
                  </a:cubicBezTo>
                  <a:cubicBezTo>
                    <a:pt x="37" y="61"/>
                    <a:pt x="46" y="64"/>
                    <a:pt x="59" y="67"/>
                  </a:cubicBezTo>
                  <a:lnTo>
                    <a:pt x="68" y="69"/>
                  </a:lnTo>
                  <a:cubicBezTo>
                    <a:pt x="85" y="73"/>
                    <a:pt x="98" y="78"/>
                    <a:pt x="106" y="85"/>
                  </a:cubicBezTo>
                  <a:cubicBezTo>
                    <a:pt x="113" y="92"/>
                    <a:pt x="117" y="102"/>
                    <a:pt x="117" y="114"/>
                  </a:cubicBezTo>
                  <a:cubicBezTo>
                    <a:pt x="117" y="128"/>
                    <a:pt x="111" y="139"/>
                    <a:pt x="100" y="148"/>
                  </a:cubicBezTo>
                  <a:cubicBezTo>
                    <a:pt x="89" y="156"/>
                    <a:pt x="73" y="160"/>
                    <a:pt x="54" y="160"/>
                  </a:cubicBezTo>
                  <a:cubicBezTo>
                    <a:pt x="46" y="160"/>
                    <a:pt x="37" y="159"/>
                    <a:pt x="28" y="158"/>
                  </a:cubicBezTo>
                  <a:cubicBezTo>
                    <a:pt x="19" y="156"/>
                    <a:pt x="10" y="154"/>
                    <a:pt x="0" y="151"/>
                  </a:cubicBezTo>
                  <a:lnTo>
                    <a:pt x="0" y="125"/>
                  </a:lnTo>
                  <a:cubicBezTo>
                    <a:pt x="9" y="129"/>
                    <a:pt x="19" y="133"/>
                    <a:pt x="28" y="136"/>
                  </a:cubicBezTo>
                  <a:cubicBezTo>
                    <a:pt x="37" y="138"/>
                    <a:pt x="45" y="139"/>
                    <a:pt x="54" y="139"/>
                  </a:cubicBezTo>
                  <a:cubicBezTo>
                    <a:pt x="66" y="139"/>
                    <a:pt x="75" y="137"/>
                    <a:pt x="82" y="133"/>
                  </a:cubicBezTo>
                  <a:cubicBezTo>
                    <a:pt x="88" y="129"/>
                    <a:pt x="91" y="123"/>
                    <a:pt x="91" y="116"/>
                  </a:cubicBezTo>
                  <a:cubicBezTo>
                    <a:pt x="91" y="109"/>
                    <a:pt x="89" y="104"/>
                    <a:pt x="84" y="100"/>
                  </a:cubicBezTo>
                  <a:cubicBezTo>
                    <a:pt x="80" y="97"/>
                    <a:pt x="70" y="93"/>
                    <a:pt x="54" y="90"/>
                  </a:cubicBezTo>
                  <a:lnTo>
                    <a:pt x="45" y="88"/>
                  </a:lnTo>
                  <a:cubicBezTo>
                    <a:pt x="30" y="84"/>
                    <a:pt x="19" y="79"/>
                    <a:pt x="12" y="73"/>
                  </a:cubicBezTo>
                  <a:cubicBezTo>
                    <a:pt x="5" y="66"/>
                    <a:pt x="1" y="57"/>
                    <a:pt x="1" y="45"/>
                  </a:cubicBezTo>
                  <a:cubicBezTo>
                    <a:pt x="1" y="30"/>
                    <a:pt x="6" y="19"/>
                    <a:pt x="17" y="11"/>
                  </a:cubicBezTo>
                  <a:cubicBezTo>
                    <a:pt x="27" y="4"/>
                    <a:pt x="41" y="0"/>
                    <a:pt x="60" y="0"/>
                  </a:cubicBezTo>
                  <a:cubicBezTo>
                    <a:pt x="69" y="0"/>
                    <a:pt x="78" y="0"/>
                    <a:pt x="86" y="2"/>
                  </a:cubicBezTo>
                  <a:cubicBezTo>
                    <a:pt x="94" y="3"/>
                    <a:pt x="102" y="5"/>
                    <a:pt x="109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4">
              <a:extLst>
                <a:ext uri="{FF2B5EF4-FFF2-40B4-BE49-F238E27FC236}">
                  <a16:creationId xmlns:a16="http://schemas.microsoft.com/office/drawing/2014/main" id="{4D6FD228-EDCF-4ED7-BDF4-104C6473A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7" y="1636"/>
              <a:ext cx="38" cy="53"/>
            </a:xfrm>
            <a:custGeom>
              <a:avLst/>
              <a:gdLst>
                <a:gd name="T0" fmla="*/ 108 w 116"/>
                <a:gd name="T1" fmla="*/ 8 h 160"/>
                <a:gd name="T2" fmla="*/ 108 w 116"/>
                <a:gd name="T3" fmla="*/ 32 h 160"/>
                <a:gd name="T4" fmla="*/ 86 w 116"/>
                <a:gd name="T5" fmla="*/ 23 h 160"/>
                <a:gd name="T6" fmla="*/ 62 w 116"/>
                <a:gd name="T7" fmla="*/ 21 h 160"/>
                <a:gd name="T8" fmla="*/ 34 w 116"/>
                <a:gd name="T9" fmla="*/ 26 h 160"/>
                <a:gd name="T10" fmla="*/ 25 w 116"/>
                <a:gd name="T11" fmla="*/ 44 h 160"/>
                <a:gd name="T12" fmla="*/ 32 w 116"/>
                <a:gd name="T13" fmla="*/ 57 h 160"/>
                <a:gd name="T14" fmla="*/ 59 w 116"/>
                <a:gd name="T15" fmla="*/ 67 h 160"/>
                <a:gd name="T16" fmla="*/ 67 w 116"/>
                <a:gd name="T17" fmla="*/ 69 h 160"/>
                <a:gd name="T18" fmla="*/ 105 w 116"/>
                <a:gd name="T19" fmla="*/ 85 h 160"/>
                <a:gd name="T20" fmla="*/ 116 w 116"/>
                <a:gd name="T21" fmla="*/ 114 h 160"/>
                <a:gd name="T22" fmla="*/ 100 w 116"/>
                <a:gd name="T23" fmla="*/ 148 h 160"/>
                <a:gd name="T24" fmla="*/ 53 w 116"/>
                <a:gd name="T25" fmla="*/ 160 h 160"/>
                <a:gd name="T26" fmla="*/ 28 w 116"/>
                <a:gd name="T27" fmla="*/ 158 h 160"/>
                <a:gd name="T28" fmla="*/ 0 w 116"/>
                <a:gd name="T29" fmla="*/ 151 h 160"/>
                <a:gd name="T30" fmla="*/ 0 w 116"/>
                <a:gd name="T31" fmla="*/ 125 h 160"/>
                <a:gd name="T32" fmla="*/ 27 w 116"/>
                <a:gd name="T33" fmla="*/ 136 h 160"/>
                <a:gd name="T34" fmla="*/ 54 w 116"/>
                <a:gd name="T35" fmla="*/ 139 h 160"/>
                <a:gd name="T36" fmla="*/ 81 w 116"/>
                <a:gd name="T37" fmla="*/ 133 h 160"/>
                <a:gd name="T38" fmla="*/ 91 w 116"/>
                <a:gd name="T39" fmla="*/ 116 h 160"/>
                <a:gd name="T40" fmla="*/ 84 w 116"/>
                <a:gd name="T41" fmla="*/ 100 h 160"/>
                <a:gd name="T42" fmla="*/ 54 w 116"/>
                <a:gd name="T43" fmla="*/ 90 h 160"/>
                <a:gd name="T44" fmla="*/ 45 w 116"/>
                <a:gd name="T45" fmla="*/ 88 h 160"/>
                <a:gd name="T46" fmla="*/ 11 w 116"/>
                <a:gd name="T47" fmla="*/ 73 h 160"/>
                <a:gd name="T48" fmla="*/ 1 w 116"/>
                <a:gd name="T49" fmla="*/ 45 h 160"/>
                <a:gd name="T50" fmla="*/ 16 w 116"/>
                <a:gd name="T51" fmla="*/ 11 h 160"/>
                <a:gd name="T52" fmla="*/ 59 w 116"/>
                <a:gd name="T53" fmla="*/ 0 h 160"/>
                <a:gd name="T54" fmla="*/ 86 w 116"/>
                <a:gd name="T55" fmla="*/ 2 h 160"/>
                <a:gd name="T56" fmla="*/ 108 w 116"/>
                <a:gd name="T57" fmla="*/ 8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6" h="160">
                  <a:moveTo>
                    <a:pt x="108" y="8"/>
                  </a:moveTo>
                  <a:lnTo>
                    <a:pt x="108" y="32"/>
                  </a:lnTo>
                  <a:cubicBezTo>
                    <a:pt x="101" y="28"/>
                    <a:pt x="94" y="25"/>
                    <a:pt x="86" y="23"/>
                  </a:cubicBezTo>
                  <a:cubicBezTo>
                    <a:pt x="79" y="22"/>
                    <a:pt x="71" y="21"/>
                    <a:pt x="62" y="21"/>
                  </a:cubicBezTo>
                  <a:cubicBezTo>
                    <a:pt x="50" y="21"/>
                    <a:pt x="41" y="23"/>
                    <a:pt x="34" y="26"/>
                  </a:cubicBezTo>
                  <a:cubicBezTo>
                    <a:pt x="28" y="30"/>
                    <a:pt x="25" y="36"/>
                    <a:pt x="25" y="44"/>
                  </a:cubicBezTo>
                  <a:cubicBezTo>
                    <a:pt x="25" y="49"/>
                    <a:pt x="27" y="54"/>
                    <a:pt x="32" y="57"/>
                  </a:cubicBezTo>
                  <a:cubicBezTo>
                    <a:pt x="36" y="61"/>
                    <a:pt x="45" y="64"/>
                    <a:pt x="59" y="67"/>
                  </a:cubicBezTo>
                  <a:lnTo>
                    <a:pt x="67" y="69"/>
                  </a:lnTo>
                  <a:cubicBezTo>
                    <a:pt x="85" y="73"/>
                    <a:pt x="98" y="78"/>
                    <a:pt x="105" y="85"/>
                  </a:cubicBezTo>
                  <a:cubicBezTo>
                    <a:pt x="113" y="92"/>
                    <a:pt x="116" y="102"/>
                    <a:pt x="116" y="114"/>
                  </a:cubicBezTo>
                  <a:cubicBezTo>
                    <a:pt x="116" y="128"/>
                    <a:pt x="111" y="139"/>
                    <a:pt x="100" y="148"/>
                  </a:cubicBezTo>
                  <a:cubicBezTo>
                    <a:pt x="88" y="156"/>
                    <a:pt x="73" y="160"/>
                    <a:pt x="53" y="160"/>
                  </a:cubicBezTo>
                  <a:cubicBezTo>
                    <a:pt x="45" y="160"/>
                    <a:pt x="37" y="159"/>
                    <a:pt x="28" y="158"/>
                  </a:cubicBezTo>
                  <a:cubicBezTo>
                    <a:pt x="19" y="156"/>
                    <a:pt x="10" y="154"/>
                    <a:pt x="0" y="151"/>
                  </a:cubicBezTo>
                  <a:lnTo>
                    <a:pt x="0" y="125"/>
                  </a:lnTo>
                  <a:cubicBezTo>
                    <a:pt x="9" y="129"/>
                    <a:pt x="18" y="133"/>
                    <a:pt x="27" y="136"/>
                  </a:cubicBezTo>
                  <a:cubicBezTo>
                    <a:pt x="36" y="138"/>
                    <a:pt x="45" y="139"/>
                    <a:pt x="54" y="139"/>
                  </a:cubicBezTo>
                  <a:cubicBezTo>
                    <a:pt x="66" y="139"/>
                    <a:pt x="75" y="137"/>
                    <a:pt x="81" y="133"/>
                  </a:cubicBezTo>
                  <a:cubicBezTo>
                    <a:pt x="87" y="129"/>
                    <a:pt x="91" y="123"/>
                    <a:pt x="91" y="116"/>
                  </a:cubicBezTo>
                  <a:cubicBezTo>
                    <a:pt x="91" y="109"/>
                    <a:pt x="88" y="104"/>
                    <a:pt x="84" y="100"/>
                  </a:cubicBezTo>
                  <a:cubicBezTo>
                    <a:pt x="79" y="97"/>
                    <a:pt x="69" y="93"/>
                    <a:pt x="54" y="90"/>
                  </a:cubicBezTo>
                  <a:lnTo>
                    <a:pt x="45" y="88"/>
                  </a:lnTo>
                  <a:cubicBezTo>
                    <a:pt x="29" y="84"/>
                    <a:pt x="18" y="79"/>
                    <a:pt x="11" y="73"/>
                  </a:cubicBezTo>
                  <a:cubicBezTo>
                    <a:pt x="4" y="66"/>
                    <a:pt x="1" y="57"/>
                    <a:pt x="1" y="45"/>
                  </a:cubicBezTo>
                  <a:cubicBezTo>
                    <a:pt x="1" y="30"/>
                    <a:pt x="6" y="19"/>
                    <a:pt x="16" y="11"/>
                  </a:cubicBezTo>
                  <a:cubicBezTo>
                    <a:pt x="26" y="4"/>
                    <a:pt x="41" y="0"/>
                    <a:pt x="59" y="0"/>
                  </a:cubicBezTo>
                  <a:cubicBezTo>
                    <a:pt x="69" y="0"/>
                    <a:pt x="77" y="0"/>
                    <a:pt x="86" y="2"/>
                  </a:cubicBezTo>
                  <a:cubicBezTo>
                    <a:pt x="94" y="3"/>
                    <a:pt x="101" y="5"/>
                    <a:pt x="108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5">
              <a:extLst>
                <a:ext uri="{FF2B5EF4-FFF2-40B4-BE49-F238E27FC236}">
                  <a16:creationId xmlns:a16="http://schemas.microsoft.com/office/drawing/2014/main" id="{182BE703-08F7-414F-A7EC-4CD2685A94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78" y="1636"/>
              <a:ext cx="42" cy="53"/>
            </a:xfrm>
            <a:custGeom>
              <a:avLst/>
              <a:gdLst>
                <a:gd name="T0" fmla="*/ 0 w 128"/>
                <a:gd name="T1" fmla="*/ 96 h 160"/>
                <a:gd name="T2" fmla="*/ 0 w 128"/>
                <a:gd name="T3" fmla="*/ 3 h 160"/>
                <a:gd name="T4" fmla="*/ 25 w 128"/>
                <a:gd name="T5" fmla="*/ 3 h 160"/>
                <a:gd name="T6" fmla="*/ 25 w 128"/>
                <a:gd name="T7" fmla="*/ 95 h 160"/>
                <a:gd name="T8" fmla="*/ 33 w 128"/>
                <a:gd name="T9" fmla="*/ 127 h 160"/>
                <a:gd name="T10" fmla="*/ 59 w 128"/>
                <a:gd name="T11" fmla="*/ 138 h 160"/>
                <a:gd name="T12" fmla="*/ 91 w 128"/>
                <a:gd name="T13" fmla="*/ 125 h 160"/>
                <a:gd name="T14" fmla="*/ 103 w 128"/>
                <a:gd name="T15" fmla="*/ 90 h 160"/>
                <a:gd name="T16" fmla="*/ 103 w 128"/>
                <a:gd name="T17" fmla="*/ 3 h 160"/>
                <a:gd name="T18" fmla="*/ 128 w 128"/>
                <a:gd name="T19" fmla="*/ 3 h 160"/>
                <a:gd name="T20" fmla="*/ 128 w 128"/>
                <a:gd name="T21" fmla="*/ 156 h 160"/>
                <a:gd name="T22" fmla="*/ 103 w 128"/>
                <a:gd name="T23" fmla="*/ 156 h 160"/>
                <a:gd name="T24" fmla="*/ 103 w 128"/>
                <a:gd name="T25" fmla="*/ 133 h 160"/>
                <a:gd name="T26" fmla="*/ 81 w 128"/>
                <a:gd name="T27" fmla="*/ 153 h 160"/>
                <a:gd name="T28" fmla="*/ 53 w 128"/>
                <a:gd name="T29" fmla="*/ 160 h 160"/>
                <a:gd name="T30" fmla="*/ 14 w 128"/>
                <a:gd name="T31" fmla="*/ 144 h 160"/>
                <a:gd name="T32" fmla="*/ 0 w 128"/>
                <a:gd name="T33" fmla="*/ 96 h 160"/>
                <a:gd name="T34" fmla="*/ 63 w 128"/>
                <a:gd name="T35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0">
                  <a:moveTo>
                    <a:pt x="0" y="96"/>
                  </a:moveTo>
                  <a:lnTo>
                    <a:pt x="0" y="3"/>
                  </a:lnTo>
                  <a:lnTo>
                    <a:pt x="25" y="3"/>
                  </a:lnTo>
                  <a:lnTo>
                    <a:pt x="25" y="95"/>
                  </a:lnTo>
                  <a:cubicBezTo>
                    <a:pt x="25" y="109"/>
                    <a:pt x="28" y="120"/>
                    <a:pt x="33" y="127"/>
                  </a:cubicBezTo>
                  <a:cubicBezTo>
                    <a:pt x="39" y="135"/>
                    <a:pt x="48" y="138"/>
                    <a:pt x="59" y="138"/>
                  </a:cubicBezTo>
                  <a:cubicBezTo>
                    <a:pt x="72" y="138"/>
                    <a:pt x="83" y="134"/>
                    <a:pt x="91" y="125"/>
                  </a:cubicBezTo>
                  <a:cubicBezTo>
                    <a:pt x="99" y="117"/>
                    <a:pt x="103" y="105"/>
                    <a:pt x="103" y="90"/>
                  </a:cubicBezTo>
                  <a:lnTo>
                    <a:pt x="103" y="3"/>
                  </a:lnTo>
                  <a:lnTo>
                    <a:pt x="128" y="3"/>
                  </a:lnTo>
                  <a:lnTo>
                    <a:pt x="128" y="156"/>
                  </a:lnTo>
                  <a:lnTo>
                    <a:pt x="103" y="156"/>
                  </a:lnTo>
                  <a:lnTo>
                    <a:pt x="103" y="133"/>
                  </a:lnTo>
                  <a:cubicBezTo>
                    <a:pt x="97" y="142"/>
                    <a:pt x="90" y="149"/>
                    <a:pt x="81" y="153"/>
                  </a:cubicBezTo>
                  <a:cubicBezTo>
                    <a:pt x="73" y="158"/>
                    <a:pt x="64" y="160"/>
                    <a:pt x="53" y="160"/>
                  </a:cubicBezTo>
                  <a:cubicBezTo>
                    <a:pt x="36" y="160"/>
                    <a:pt x="23" y="155"/>
                    <a:pt x="14" y="144"/>
                  </a:cubicBezTo>
                  <a:cubicBezTo>
                    <a:pt x="4" y="133"/>
                    <a:pt x="0" y="117"/>
                    <a:pt x="0" y="96"/>
                  </a:cubicBezTo>
                  <a:close/>
                  <a:moveTo>
                    <a:pt x="63" y="0"/>
                  </a:move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6">
              <a:extLst>
                <a:ext uri="{FF2B5EF4-FFF2-40B4-BE49-F238E27FC236}">
                  <a16:creationId xmlns:a16="http://schemas.microsoft.com/office/drawing/2014/main" id="{83658012-C59D-47DC-88A6-1A93C1F3A6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34" y="1636"/>
              <a:ext cx="47" cy="53"/>
            </a:xfrm>
            <a:custGeom>
              <a:avLst/>
              <a:gdLst>
                <a:gd name="T0" fmla="*/ 141 w 141"/>
                <a:gd name="T1" fmla="*/ 73 h 160"/>
                <a:gd name="T2" fmla="*/ 141 w 141"/>
                <a:gd name="T3" fmla="*/ 86 h 160"/>
                <a:gd name="T4" fmla="*/ 26 w 141"/>
                <a:gd name="T5" fmla="*/ 86 h 160"/>
                <a:gd name="T6" fmla="*/ 42 w 141"/>
                <a:gd name="T7" fmla="*/ 125 h 160"/>
                <a:gd name="T8" fmla="*/ 81 w 141"/>
                <a:gd name="T9" fmla="*/ 139 h 160"/>
                <a:gd name="T10" fmla="*/ 108 w 141"/>
                <a:gd name="T11" fmla="*/ 135 h 160"/>
                <a:gd name="T12" fmla="*/ 135 w 141"/>
                <a:gd name="T13" fmla="*/ 125 h 160"/>
                <a:gd name="T14" fmla="*/ 135 w 141"/>
                <a:gd name="T15" fmla="*/ 148 h 160"/>
                <a:gd name="T16" fmla="*/ 108 w 141"/>
                <a:gd name="T17" fmla="*/ 157 h 160"/>
                <a:gd name="T18" fmla="*/ 79 w 141"/>
                <a:gd name="T19" fmla="*/ 160 h 160"/>
                <a:gd name="T20" fmla="*/ 21 w 141"/>
                <a:gd name="T21" fmla="*/ 139 h 160"/>
                <a:gd name="T22" fmla="*/ 0 w 141"/>
                <a:gd name="T23" fmla="*/ 81 h 160"/>
                <a:gd name="T24" fmla="*/ 20 w 141"/>
                <a:gd name="T25" fmla="*/ 22 h 160"/>
                <a:gd name="T26" fmla="*/ 75 w 141"/>
                <a:gd name="T27" fmla="*/ 0 h 160"/>
                <a:gd name="T28" fmla="*/ 123 w 141"/>
                <a:gd name="T29" fmla="*/ 20 h 160"/>
                <a:gd name="T30" fmla="*/ 141 w 141"/>
                <a:gd name="T31" fmla="*/ 73 h 160"/>
                <a:gd name="T32" fmla="*/ 116 w 141"/>
                <a:gd name="T33" fmla="*/ 66 h 160"/>
                <a:gd name="T34" fmla="*/ 105 w 141"/>
                <a:gd name="T35" fmla="*/ 33 h 160"/>
                <a:gd name="T36" fmla="*/ 75 w 141"/>
                <a:gd name="T37" fmla="*/ 21 h 160"/>
                <a:gd name="T38" fmla="*/ 41 w 141"/>
                <a:gd name="T39" fmla="*/ 33 h 160"/>
                <a:gd name="T40" fmla="*/ 27 w 141"/>
                <a:gd name="T41" fmla="*/ 66 h 160"/>
                <a:gd name="T42" fmla="*/ 116 w 141"/>
                <a:gd name="T43" fmla="*/ 6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1" h="160">
                  <a:moveTo>
                    <a:pt x="141" y="73"/>
                  </a:moveTo>
                  <a:lnTo>
                    <a:pt x="141" y="86"/>
                  </a:lnTo>
                  <a:lnTo>
                    <a:pt x="26" y="86"/>
                  </a:lnTo>
                  <a:cubicBezTo>
                    <a:pt x="27" y="103"/>
                    <a:pt x="32" y="116"/>
                    <a:pt x="42" y="125"/>
                  </a:cubicBezTo>
                  <a:cubicBezTo>
                    <a:pt x="51" y="134"/>
                    <a:pt x="64" y="139"/>
                    <a:pt x="81" y="139"/>
                  </a:cubicBezTo>
                  <a:cubicBezTo>
                    <a:pt x="90" y="139"/>
                    <a:pt x="99" y="138"/>
                    <a:pt x="108" y="135"/>
                  </a:cubicBezTo>
                  <a:cubicBezTo>
                    <a:pt x="118" y="133"/>
                    <a:pt x="127" y="129"/>
                    <a:pt x="135" y="125"/>
                  </a:cubicBezTo>
                  <a:lnTo>
                    <a:pt x="135" y="148"/>
                  </a:lnTo>
                  <a:cubicBezTo>
                    <a:pt x="126" y="152"/>
                    <a:pt x="117" y="155"/>
                    <a:pt x="108" y="157"/>
                  </a:cubicBezTo>
                  <a:cubicBezTo>
                    <a:pt x="98" y="159"/>
                    <a:pt x="89" y="160"/>
                    <a:pt x="79" y="160"/>
                  </a:cubicBezTo>
                  <a:cubicBezTo>
                    <a:pt x="55" y="160"/>
                    <a:pt x="35" y="153"/>
                    <a:pt x="21" y="139"/>
                  </a:cubicBezTo>
                  <a:cubicBezTo>
                    <a:pt x="7" y="125"/>
                    <a:pt x="0" y="105"/>
                    <a:pt x="0" y="81"/>
                  </a:cubicBezTo>
                  <a:cubicBezTo>
                    <a:pt x="0" y="56"/>
                    <a:pt x="7" y="36"/>
                    <a:pt x="20" y="22"/>
                  </a:cubicBezTo>
                  <a:cubicBezTo>
                    <a:pt x="34" y="7"/>
                    <a:pt x="52" y="0"/>
                    <a:pt x="75" y="0"/>
                  </a:cubicBezTo>
                  <a:cubicBezTo>
                    <a:pt x="95" y="0"/>
                    <a:pt x="111" y="6"/>
                    <a:pt x="123" y="20"/>
                  </a:cubicBezTo>
                  <a:cubicBezTo>
                    <a:pt x="135" y="33"/>
                    <a:pt x="141" y="51"/>
                    <a:pt x="141" y="73"/>
                  </a:cubicBezTo>
                  <a:close/>
                  <a:moveTo>
                    <a:pt x="116" y="66"/>
                  </a:moveTo>
                  <a:cubicBezTo>
                    <a:pt x="116" y="52"/>
                    <a:pt x="112" y="41"/>
                    <a:pt x="105" y="33"/>
                  </a:cubicBezTo>
                  <a:cubicBezTo>
                    <a:pt x="97" y="25"/>
                    <a:pt x="87" y="21"/>
                    <a:pt x="75" y="21"/>
                  </a:cubicBezTo>
                  <a:cubicBezTo>
                    <a:pt x="61" y="21"/>
                    <a:pt x="50" y="25"/>
                    <a:pt x="41" y="33"/>
                  </a:cubicBezTo>
                  <a:cubicBezTo>
                    <a:pt x="33" y="41"/>
                    <a:pt x="28" y="52"/>
                    <a:pt x="27" y="66"/>
                  </a:cubicBezTo>
                  <a:lnTo>
                    <a:pt x="116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Line 57">
              <a:extLst>
                <a:ext uri="{FF2B5EF4-FFF2-40B4-BE49-F238E27FC236}">
                  <a16:creationId xmlns:a16="http://schemas.microsoft.com/office/drawing/2014/main" id="{DDC10268-F853-4BFE-90F6-A632D358E3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8" y="1677"/>
              <a:ext cx="231" cy="0"/>
            </a:xfrm>
            <a:prstGeom prst="line">
              <a:avLst/>
            </a:prstGeom>
            <a:noFill/>
            <a:ln w="793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8">
              <a:extLst>
                <a:ext uri="{FF2B5EF4-FFF2-40B4-BE49-F238E27FC236}">
                  <a16:creationId xmlns:a16="http://schemas.microsoft.com/office/drawing/2014/main" id="{D6FC7704-D6AB-4FB4-B3EF-B9A2D0049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2" y="1658"/>
              <a:ext cx="67" cy="38"/>
            </a:xfrm>
            <a:custGeom>
              <a:avLst/>
              <a:gdLst>
                <a:gd name="T0" fmla="*/ 58 w 201"/>
                <a:gd name="T1" fmla="*/ 58 h 115"/>
                <a:gd name="T2" fmla="*/ 0 w 201"/>
                <a:gd name="T3" fmla="*/ 115 h 115"/>
                <a:gd name="T4" fmla="*/ 201 w 201"/>
                <a:gd name="T5" fmla="*/ 58 h 115"/>
                <a:gd name="T6" fmla="*/ 0 w 201"/>
                <a:gd name="T7" fmla="*/ 0 h 115"/>
                <a:gd name="T8" fmla="*/ 58 w 201"/>
                <a:gd name="T9" fmla="*/ 5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15">
                  <a:moveTo>
                    <a:pt x="58" y="58"/>
                  </a:moveTo>
                  <a:lnTo>
                    <a:pt x="0" y="115"/>
                  </a:lnTo>
                  <a:lnTo>
                    <a:pt x="201" y="58"/>
                  </a:lnTo>
                  <a:lnTo>
                    <a:pt x="0" y="0"/>
                  </a:lnTo>
                  <a:lnTo>
                    <a:pt x="58" y="58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59">
              <a:extLst>
                <a:ext uri="{FF2B5EF4-FFF2-40B4-BE49-F238E27FC236}">
                  <a16:creationId xmlns:a16="http://schemas.microsoft.com/office/drawing/2014/main" id="{6F033AB3-F860-4DBD-ACE4-F8913295DC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9" y="1571"/>
              <a:ext cx="536" cy="196"/>
            </a:xfrm>
            <a:prstGeom prst="rect">
              <a:avLst/>
            </a:prstGeom>
            <a:solidFill>
              <a:srgbClr val="FFE6D5"/>
            </a:solidFill>
            <a:ln w="952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0">
              <a:extLst>
                <a:ext uri="{FF2B5EF4-FFF2-40B4-BE49-F238E27FC236}">
                  <a16:creationId xmlns:a16="http://schemas.microsoft.com/office/drawing/2014/main" id="{CCD0EE11-12D9-4CF4-BBB8-414E0B8816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8" y="1595"/>
              <a:ext cx="42" cy="55"/>
            </a:xfrm>
            <a:custGeom>
              <a:avLst/>
              <a:gdLst>
                <a:gd name="T0" fmla="*/ 77 w 127"/>
                <a:gd name="T1" fmla="*/ 87 h 164"/>
                <a:gd name="T2" fmla="*/ 91 w 127"/>
                <a:gd name="T3" fmla="*/ 97 h 164"/>
                <a:gd name="T4" fmla="*/ 105 w 127"/>
                <a:gd name="T5" fmla="*/ 119 h 164"/>
                <a:gd name="T6" fmla="*/ 127 w 127"/>
                <a:gd name="T7" fmla="*/ 164 h 164"/>
                <a:gd name="T8" fmla="*/ 103 w 127"/>
                <a:gd name="T9" fmla="*/ 164 h 164"/>
                <a:gd name="T10" fmla="*/ 82 w 127"/>
                <a:gd name="T11" fmla="*/ 122 h 164"/>
                <a:gd name="T12" fmla="*/ 67 w 127"/>
                <a:gd name="T13" fmla="*/ 100 h 164"/>
                <a:gd name="T14" fmla="*/ 46 w 127"/>
                <a:gd name="T15" fmla="*/ 95 h 164"/>
                <a:gd name="T16" fmla="*/ 22 w 127"/>
                <a:gd name="T17" fmla="*/ 95 h 164"/>
                <a:gd name="T18" fmla="*/ 22 w 127"/>
                <a:gd name="T19" fmla="*/ 164 h 164"/>
                <a:gd name="T20" fmla="*/ 0 w 127"/>
                <a:gd name="T21" fmla="*/ 164 h 164"/>
                <a:gd name="T22" fmla="*/ 0 w 127"/>
                <a:gd name="T23" fmla="*/ 0 h 164"/>
                <a:gd name="T24" fmla="*/ 50 w 127"/>
                <a:gd name="T25" fmla="*/ 0 h 164"/>
                <a:gd name="T26" fmla="*/ 92 w 127"/>
                <a:gd name="T27" fmla="*/ 12 h 164"/>
                <a:gd name="T28" fmla="*/ 105 w 127"/>
                <a:gd name="T29" fmla="*/ 47 h 164"/>
                <a:gd name="T30" fmla="*/ 98 w 127"/>
                <a:gd name="T31" fmla="*/ 73 h 164"/>
                <a:gd name="T32" fmla="*/ 77 w 127"/>
                <a:gd name="T33" fmla="*/ 87 h 164"/>
                <a:gd name="T34" fmla="*/ 22 w 127"/>
                <a:gd name="T35" fmla="*/ 18 h 164"/>
                <a:gd name="T36" fmla="*/ 22 w 127"/>
                <a:gd name="T37" fmla="*/ 76 h 164"/>
                <a:gd name="T38" fmla="*/ 50 w 127"/>
                <a:gd name="T39" fmla="*/ 76 h 164"/>
                <a:gd name="T40" fmla="*/ 74 w 127"/>
                <a:gd name="T41" fmla="*/ 69 h 164"/>
                <a:gd name="T42" fmla="*/ 82 w 127"/>
                <a:gd name="T43" fmla="*/ 47 h 164"/>
                <a:gd name="T44" fmla="*/ 74 w 127"/>
                <a:gd name="T45" fmla="*/ 26 h 164"/>
                <a:gd name="T46" fmla="*/ 50 w 127"/>
                <a:gd name="T47" fmla="*/ 18 h 164"/>
                <a:gd name="T48" fmla="*/ 22 w 127"/>
                <a:gd name="T49" fmla="*/ 18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7" h="164">
                  <a:moveTo>
                    <a:pt x="77" y="87"/>
                  </a:moveTo>
                  <a:cubicBezTo>
                    <a:pt x="82" y="89"/>
                    <a:pt x="87" y="92"/>
                    <a:pt x="91" y="97"/>
                  </a:cubicBezTo>
                  <a:cubicBezTo>
                    <a:pt x="96" y="103"/>
                    <a:pt x="100" y="110"/>
                    <a:pt x="105" y="119"/>
                  </a:cubicBezTo>
                  <a:lnTo>
                    <a:pt x="127" y="164"/>
                  </a:lnTo>
                  <a:lnTo>
                    <a:pt x="103" y="164"/>
                  </a:lnTo>
                  <a:lnTo>
                    <a:pt x="82" y="122"/>
                  </a:lnTo>
                  <a:cubicBezTo>
                    <a:pt x="77" y="111"/>
                    <a:pt x="72" y="104"/>
                    <a:pt x="67" y="100"/>
                  </a:cubicBezTo>
                  <a:cubicBezTo>
                    <a:pt x="62" y="96"/>
                    <a:pt x="55" y="95"/>
                    <a:pt x="46" y="95"/>
                  </a:cubicBezTo>
                  <a:lnTo>
                    <a:pt x="22" y="95"/>
                  </a:lnTo>
                  <a:lnTo>
                    <a:pt x="22" y="164"/>
                  </a:lnTo>
                  <a:lnTo>
                    <a:pt x="0" y="164"/>
                  </a:lnTo>
                  <a:lnTo>
                    <a:pt x="0" y="0"/>
                  </a:lnTo>
                  <a:lnTo>
                    <a:pt x="50" y="0"/>
                  </a:lnTo>
                  <a:cubicBezTo>
                    <a:pt x="68" y="0"/>
                    <a:pt x="82" y="4"/>
                    <a:pt x="92" y="12"/>
                  </a:cubicBezTo>
                  <a:cubicBezTo>
                    <a:pt x="101" y="20"/>
                    <a:pt x="105" y="31"/>
                    <a:pt x="105" y="47"/>
                  </a:cubicBezTo>
                  <a:cubicBezTo>
                    <a:pt x="105" y="58"/>
                    <a:pt x="103" y="66"/>
                    <a:pt x="98" y="73"/>
                  </a:cubicBezTo>
                  <a:cubicBezTo>
                    <a:pt x="93" y="80"/>
                    <a:pt x="86" y="84"/>
                    <a:pt x="77" y="87"/>
                  </a:cubicBezTo>
                  <a:close/>
                  <a:moveTo>
                    <a:pt x="22" y="18"/>
                  </a:moveTo>
                  <a:lnTo>
                    <a:pt x="22" y="76"/>
                  </a:lnTo>
                  <a:lnTo>
                    <a:pt x="50" y="76"/>
                  </a:lnTo>
                  <a:cubicBezTo>
                    <a:pt x="60" y="76"/>
                    <a:pt x="68" y="74"/>
                    <a:pt x="74" y="69"/>
                  </a:cubicBezTo>
                  <a:cubicBezTo>
                    <a:pt x="79" y="64"/>
                    <a:pt x="82" y="57"/>
                    <a:pt x="82" y="47"/>
                  </a:cubicBezTo>
                  <a:cubicBezTo>
                    <a:pt x="82" y="38"/>
                    <a:pt x="79" y="30"/>
                    <a:pt x="74" y="26"/>
                  </a:cubicBezTo>
                  <a:cubicBezTo>
                    <a:pt x="68" y="21"/>
                    <a:pt x="60" y="18"/>
                    <a:pt x="50" y="18"/>
                  </a:cubicBezTo>
                  <a:lnTo>
                    <a:pt x="22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1">
              <a:extLst>
                <a:ext uri="{FF2B5EF4-FFF2-40B4-BE49-F238E27FC236}">
                  <a16:creationId xmlns:a16="http://schemas.microsoft.com/office/drawing/2014/main" id="{896BE1DE-FA75-4B5B-AF19-33818DEE47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73" y="1608"/>
              <a:ext cx="38" cy="43"/>
            </a:xfrm>
            <a:custGeom>
              <a:avLst/>
              <a:gdLst>
                <a:gd name="T0" fmla="*/ 114 w 114"/>
                <a:gd name="T1" fmla="*/ 59 h 129"/>
                <a:gd name="T2" fmla="*/ 114 w 114"/>
                <a:gd name="T3" fmla="*/ 69 h 129"/>
                <a:gd name="T4" fmla="*/ 21 w 114"/>
                <a:gd name="T5" fmla="*/ 69 h 129"/>
                <a:gd name="T6" fmla="*/ 34 w 114"/>
                <a:gd name="T7" fmla="*/ 101 h 129"/>
                <a:gd name="T8" fmla="*/ 65 w 114"/>
                <a:gd name="T9" fmla="*/ 112 h 129"/>
                <a:gd name="T10" fmla="*/ 88 w 114"/>
                <a:gd name="T11" fmla="*/ 109 h 129"/>
                <a:gd name="T12" fmla="*/ 109 w 114"/>
                <a:gd name="T13" fmla="*/ 101 h 129"/>
                <a:gd name="T14" fmla="*/ 109 w 114"/>
                <a:gd name="T15" fmla="*/ 120 h 129"/>
                <a:gd name="T16" fmla="*/ 87 w 114"/>
                <a:gd name="T17" fmla="*/ 127 h 129"/>
                <a:gd name="T18" fmla="*/ 64 w 114"/>
                <a:gd name="T19" fmla="*/ 129 h 129"/>
                <a:gd name="T20" fmla="*/ 17 w 114"/>
                <a:gd name="T21" fmla="*/ 112 h 129"/>
                <a:gd name="T22" fmla="*/ 0 w 114"/>
                <a:gd name="T23" fmla="*/ 66 h 129"/>
                <a:gd name="T24" fmla="*/ 16 w 114"/>
                <a:gd name="T25" fmla="*/ 18 h 129"/>
                <a:gd name="T26" fmla="*/ 60 w 114"/>
                <a:gd name="T27" fmla="*/ 0 h 129"/>
                <a:gd name="T28" fmla="*/ 100 w 114"/>
                <a:gd name="T29" fmla="*/ 16 h 129"/>
                <a:gd name="T30" fmla="*/ 114 w 114"/>
                <a:gd name="T31" fmla="*/ 59 h 129"/>
                <a:gd name="T32" fmla="*/ 94 w 114"/>
                <a:gd name="T33" fmla="*/ 54 h 129"/>
                <a:gd name="T34" fmla="*/ 85 w 114"/>
                <a:gd name="T35" fmla="*/ 27 h 129"/>
                <a:gd name="T36" fmla="*/ 61 w 114"/>
                <a:gd name="T37" fmla="*/ 17 h 129"/>
                <a:gd name="T38" fmla="*/ 34 w 114"/>
                <a:gd name="T39" fmla="*/ 27 h 129"/>
                <a:gd name="T40" fmla="*/ 22 w 114"/>
                <a:gd name="T41" fmla="*/ 54 h 129"/>
                <a:gd name="T42" fmla="*/ 94 w 114"/>
                <a:gd name="T43" fmla="*/ 5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29">
                  <a:moveTo>
                    <a:pt x="114" y="59"/>
                  </a:moveTo>
                  <a:lnTo>
                    <a:pt x="114" y="69"/>
                  </a:lnTo>
                  <a:lnTo>
                    <a:pt x="21" y="69"/>
                  </a:lnTo>
                  <a:cubicBezTo>
                    <a:pt x="22" y="83"/>
                    <a:pt x="26" y="94"/>
                    <a:pt x="34" y="101"/>
                  </a:cubicBezTo>
                  <a:cubicBezTo>
                    <a:pt x="41" y="108"/>
                    <a:pt x="52" y="112"/>
                    <a:pt x="65" y="112"/>
                  </a:cubicBezTo>
                  <a:cubicBezTo>
                    <a:pt x="73" y="112"/>
                    <a:pt x="80" y="111"/>
                    <a:pt x="88" y="109"/>
                  </a:cubicBezTo>
                  <a:cubicBezTo>
                    <a:pt x="95" y="107"/>
                    <a:pt x="102" y="104"/>
                    <a:pt x="109" y="101"/>
                  </a:cubicBezTo>
                  <a:lnTo>
                    <a:pt x="109" y="120"/>
                  </a:lnTo>
                  <a:cubicBezTo>
                    <a:pt x="102" y="123"/>
                    <a:pt x="95" y="125"/>
                    <a:pt x="87" y="127"/>
                  </a:cubicBezTo>
                  <a:cubicBezTo>
                    <a:pt x="80" y="128"/>
                    <a:pt x="72" y="129"/>
                    <a:pt x="64" y="129"/>
                  </a:cubicBezTo>
                  <a:cubicBezTo>
                    <a:pt x="44" y="129"/>
                    <a:pt x="29" y="123"/>
                    <a:pt x="17" y="112"/>
                  </a:cubicBezTo>
                  <a:cubicBezTo>
                    <a:pt x="6" y="101"/>
                    <a:pt x="0" y="85"/>
                    <a:pt x="0" y="66"/>
                  </a:cubicBezTo>
                  <a:cubicBezTo>
                    <a:pt x="0" y="46"/>
                    <a:pt x="6" y="30"/>
                    <a:pt x="16" y="18"/>
                  </a:cubicBezTo>
                  <a:cubicBezTo>
                    <a:pt x="27" y="6"/>
                    <a:pt x="42" y="0"/>
                    <a:pt x="60" y="0"/>
                  </a:cubicBezTo>
                  <a:cubicBezTo>
                    <a:pt x="77" y="0"/>
                    <a:pt x="90" y="5"/>
                    <a:pt x="100" y="16"/>
                  </a:cubicBezTo>
                  <a:cubicBezTo>
                    <a:pt x="109" y="27"/>
                    <a:pt x="114" y="41"/>
                    <a:pt x="114" y="59"/>
                  </a:cubicBezTo>
                  <a:close/>
                  <a:moveTo>
                    <a:pt x="94" y="54"/>
                  </a:moveTo>
                  <a:cubicBezTo>
                    <a:pt x="94" y="42"/>
                    <a:pt x="91" y="34"/>
                    <a:pt x="85" y="27"/>
                  </a:cubicBezTo>
                  <a:cubicBezTo>
                    <a:pt x="79" y="20"/>
                    <a:pt x="71" y="17"/>
                    <a:pt x="61" y="17"/>
                  </a:cubicBezTo>
                  <a:cubicBezTo>
                    <a:pt x="49" y="17"/>
                    <a:pt x="40" y="20"/>
                    <a:pt x="34" y="27"/>
                  </a:cubicBezTo>
                  <a:cubicBezTo>
                    <a:pt x="27" y="33"/>
                    <a:pt x="23" y="42"/>
                    <a:pt x="22" y="54"/>
                  </a:cubicBezTo>
                  <a:lnTo>
                    <a:pt x="94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2">
              <a:extLst>
                <a:ext uri="{FF2B5EF4-FFF2-40B4-BE49-F238E27FC236}">
                  <a16:creationId xmlns:a16="http://schemas.microsoft.com/office/drawing/2014/main" id="{1B97343E-FD82-444A-AE83-D2C3B88E5A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9" y="1608"/>
              <a:ext cx="37" cy="57"/>
            </a:xfrm>
            <a:custGeom>
              <a:avLst/>
              <a:gdLst>
                <a:gd name="T0" fmla="*/ 89 w 110"/>
                <a:gd name="T1" fmla="*/ 63 h 173"/>
                <a:gd name="T2" fmla="*/ 80 w 110"/>
                <a:gd name="T3" fmla="*/ 29 h 173"/>
                <a:gd name="T4" fmla="*/ 55 w 110"/>
                <a:gd name="T5" fmla="*/ 17 h 173"/>
                <a:gd name="T6" fmla="*/ 29 w 110"/>
                <a:gd name="T7" fmla="*/ 29 h 173"/>
                <a:gd name="T8" fmla="*/ 20 w 110"/>
                <a:gd name="T9" fmla="*/ 63 h 173"/>
                <a:gd name="T10" fmla="*/ 29 w 110"/>
                <a:gd name="T11" fmla="*/ 97 h 173"/>
                <a:gd name="T12" fmla="*/ 55 w 110"/>
                <a:gd name="T13" fmla="*/ 109 h 173"/>
                <a:gd name="T14" fmla="*/ 80 w 110"/>
                <a:gd name="T15" fmla="*/ 97 h 173"/>
                <a:gd name="T16" fmla="*/ 89 w 110"/>
                <a:gd name="T17" fmla="*/ 63 h 173"/>
                <a:gd name="T18" fmla="*/ 110 w 110"/>
                <a:gd name="T19" fmla="*/ 111 h 173"/>
                <a:gd name="T20" fmla="*/ 96 w 110"/>
                <a:gd name="T21" fmla="*/ 157 h 173"/>
                <a:gd name="T22" fmla="*/ 53 w 110"/>
                <a:gd name="T23" fmla="*/ 173 h 173"/>
                <a:gd name="T24" fmla="*/ 33 w 110"/>
                <a:gd name="T25" fmla="*/ 171 h 173"/>
                <a:gd name="T26" fmla="*/ 14 w 110"/>
                <a:gd name="T27" fmla="*/ 166 h 173"/>
                <a:gd name="T28" fmla="*/ 14 w 110"/>
                <a:gd name="T29" fmla="*/ 147 h 173"/>
                <a:gd name="T30" fmla="*/ 32 w 110"/>
                <a:gd name="T31" fmla="*/ 154 h 173"/>
                <a:gd name="T32" fmla="*/ 50 w 110"/>
                <a:gd name="T33" fmla="*/ 156 h 173"/>
                <a:gd name="T34" fmla="*/ 79 w 110"/>
                <a:gd name="T35" fmla="*/ 146 h 173"/>
                <a:gd name="T36" fmla="*/ 89 w 110"/>
                <a:gd name="T37" fmla="*/ 114 h 173"/>
                <a:gd name="T38" fmla="*/ 89 w 110"/>
                <a:gd name="T39" fmla="*/ 104 h 173"/>
                <a:gd name="T40" fmla="*/ 73 w 110"/>
                <a:gd name="T41" fmla="*/ 121 h 173"/>
                <a:gd name="T42" fmla="*/ 50 w 110"/>
                <a:gd name="T43" fmla="*/ 126 h 173"/>
                <a:gd name="T44" fmla="*/ 13 w 110"/>
                <a:gd name="T45" fmla="*/ 109 h 173"/>
                <a:gd name="T46" fmla="*/ 0 w 110"/>
                <a:gd name="T47" fmla="*/ 63 h 173"/>
                <a:gd name="T48" fmla="*/ 13 w 110"/>
                <a:gd name="T49" fmla="*/ 17 h 173"/>
                <a:gd name="T50" fmla="*/ 50 w 110"/>
                <a:gd name="T51" fmla="*/ 0 h 173"/>
                <a:gd name="T52" fmla="*/ 73 w 110"/>
                <a:gd name="T53" fmla="*/ 5 h 173"/>
                <a:gd name="T54" fmla="*/ 89 w 110"/>
                <a:gd name="T55" fmla="*/ 22 h 173"/>
                <a:gd name="T56" fmla="*/ 89 w 110"/>
                <a:gd name="T57" fmla="*/ 3 h 173"/>
                <a:gd name="T58" fmla="*/ 110 w 110"/>
                <a:gd name="T59" fmla="*/ 3 h 173"/>
                <a:gd name="T60" fmla="*/ 110 w 110"/>
                <a:gd name="T61" fmla="*/ 111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0" h="173">
                  <a:moveTo>
                    <a:pt x="89" y="63"/>
                  </a:moveTo>
                  <a:cubicBezTo>
                    <a:pt x="89" y="48"/>
                    <a:pt x="86" y="37"/>
                    <a:pt x="80" y="29"/>
                  </a:cubicBezTo>
                  <a:cubicBezTo>
                    <a:pt x="74" y="21"/>
                    <a:pt x="66" y="17"/>
                    <a:pt x="55" y="17"/>
                  </a:cubicBezTo>
                  <a:cubicBezTo>
                    <a:pt x="44" y="17"/>
                    <a:pt x="36" y="21"/>
                    <a:pt x="29" y="29"/>
                  </a:cubicBezTo>
                  <a:cubicBezTo>
                    <a:pt x="23" y="37"/>
                    <a:pt x="20" y="48"/>
                    <a:pt x="20" y="63"/>
                  </a:cubicBezTo>
                  <a:cubicBezTo>
                    <a:pt x="20" y="78"/>
                    <a:pt x="23" y="89"/>
                    <a:pt x="29" y="97"/>
                  </a:cubicBezTo>
                  <a:cubicBezTo>
                    <a:pt x="36" y="105"/>
                    <a:pt x="44" y="109"/>
                    <a:pt x="55" y="109"/>
                  </a:cubicBezTo>
                  <a:cubicBezTo>
                    <a:pt x="66" y="109"/>
                    <a:pt x="74" y="105"/>
                    <a:pt x="80" y="97"/>
                  </a:cubicBezTo>
                  <a:cubicBezTo>
                    <a:pt x="86" y="89"/>
                    <a:pt x="89" y="78"/>
                    <a:pt x="89" y="63"/>
                  </a:cubicBezTo>
                  <a:close/>
                  <a:moveTo>
                    <a:pt x="110" y="111"/>
                  </a:moveTo>
                  <a:cubicBezTo>
                    <a:pt x="110" y="132"/>
                    <a:pt x="105" y="147"/>
                    <a:pt x="96" y="157"/>
                  </a:cubicBezTo>
                  <a:cubicBezTo>
                    <a:pt x="86" y="168"/>
                    <a:pt x="72" y="173"/>
                    <a:pt x="53" y="173"/>
                  </a:cubicBezTo>
                  <a:cubicBezTo>
                    <a:pt x="46" y="173"/>
                    <a:pt x="39" y="172"/>
                    <a:pt x="33" y="171"/>
                  </a:cubicBezTo>
                  <a:cubicBezTo>
                    <a:pt x="26" y="170"/>
                    <a:pt x="20" y="169"/>
                    <a:pt x="14" y="166"/>
                  </a:cubicBezTo>
                  <a:lnTo>
                    <a:pt x="14" y="147"/>
                  </a:lnTo>
                  <a:cubicBezTo>
                    <a:pt x="20" y="150"/>
                    <a:pt x="26" y="152"/>
                    <a:pt x="32" y="154"/>
                  </a:cubicBezTo>
                  <a:cubicBezTo>
                    <a:pt x="38" y="155"/>
                    <a:pt x="44" y="156"/>
                    <a:pt x="50" y="156"/>
                  </a:cubicBezTo>
                  <a:cubicBezTo>
                    <a:pt x="63" y="156"/>
                    <a:pt x="73" y="153"/>
                    <a:pt x="79" y="146"/>
                  </a:cubicBezTo>
                  <a:cubicBezTo>
                    <a:pt x="86" y="139"/>
                    <a:pt x="89" y="128"/>
                    <a:pt x="89" y="114"/>
                  </a:cubicBezTo>
                  <a:lnTo>
                    <a:pt x="89" y="104"/>
                  </a:lnTo>
                  <a:cubicBezTo>
                    <a:pt x="85" y="112"/>
                    <a:pt x="80" y="117"/>
                    <a:pt x="73" y="121"/>
                  </a:cubicBezTo>
                  <a:cubicBezTo>
                    <a:pt x="67" y="124"/>
                    <a:pt x="59" y="126"/>
                    <a:pt x="50" y="126"/>
                  </a:cubicBezTo>
                  <a:cubicBezTo>
                    <a:pt x="35" y="126"/>
                    <a:pt x="23" y="120"/>
                    <a:pt x="13" y="109"/>
                  </a:cubicBezTo>
                  <a:cubicBezTo>
                    <a:pt x="4" y="97"/>
                    <a:pt x="0" y="82"/>
                    <a:pt x="0" y="63"/>
                  </a:cubicBezTo>
                  <a:cubicBezTo>
                    <a:pt x="0" y="44"/>
                    <a:pt x="4" y="29"/>
                    <a:pt x="13" y="17"/>
                  </a:cubicBezTo>
                  <a:cubicBezTo>
                    <a:pt x="23" y="6"/>
                    <a:pt x="35" y="0"/>
                    <a:pt x="50" y="0"/>
                  </a:cubicBezTo>
                  <a:cubicBezTo>
                    <a:pt x="59" y="0"/>
                    <a:pt x="67" y="2"/>
                    <a:pt x="73" y="5"/>
                  </a:cubicBezTo>
                  <a:cubicBezTo>
                    <a:pt x="80" y="9"/>
                    <a:pt x="85" y="14"/>
                    <a:pt x="89" y="22"/>
                  </a:cubicBezTo>
                  <a:lnTo>
                    <a:pt x="89" y="3"/>
                  </a:lnTo>
                  <a:lnTo>
                    <a:pt x="110" y="3"/>
                  </a:lnTo>
                  <a:lnTo>
                    <a:pt x="110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3">
              <a:extLst>
                <a:ext uri="{FF2B5EF4-FFF2-40B4-BE49-F238E27FC236}">
                  <a16:creationId xmlns:a16="http://schemas.microsoft.com/office/drawing/2014/main" id="{F945C551-0347-4516-957C-B0056BFA79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9" y="1593"/>
              <a:ext cx="7" cy="57"/>
            </a:xfrm>
            <a:custGeom>
              <a:avLst/>
              <a:gdLst>
                <a:gd name="T0" fmla="*/ 0 w 20"/>
                <a:gd name="T1" fmla="*/ 48 h 171"/>
                <a:gd name="T2" fmla="*/ 20 w 20"/>
                <a:gd name="T3" fmla="*/ 48 h 171"/>
                <a:gd name="T4" fmla="*/ 20 w 20"/>
                <a:gd name="T5" fmla="*/ 171 h 171"/>
                <a:gd name="T6" fmla="*/ 0 w 20"/>
                <a:gd name="T7" fmla="*/ 171 h 171"/>
                <a:gd name="T8" fmla="*/ 0 w 20"/>
                <a:gd name="T9" fmla="*/ 48 h 171"/>
                <a:gd name="T10" fmla="*/ 0 w 20"/>
                <a:gd name="T11" fmla="*/ 0 h 171"/>
                <a:gd name="T12" fmla="*/ 20 w 20"/>
                <a:gd name="T13" fmla="*/ 0 h 171"/>
                <a:gd name="T14" fmla="*/ 20 w 20"/>
                <a:gd name="T15" fmla="*/ 26 h 171"/>
                <a:gd name="T16" fmla="*/ 0 w 20"/>
                <a:gd name="T17" fmla="*/ 26 h 171"/>
                <a:gd name="T18" fmla="*/ 0 w 20"/>
                <a:gd name="T19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71">
                  <a:moveTo>
                    <a:pt x="0" y="48"/>
                  </a:moveTo>
                  <a:lnTo>
                    <a:pt x="20" y="48"/>
                  </a:lnTo>
                  <a:lnTo>
                    <a:pt x="20" y="171"/>
                  </a:lnTo>
                  <a:lnTo>
                    <a:pt x="0" y="171"/>
                  </a:lnTo>
                  <a:lnTo>
                    <a:pt x="0" y="48"/>
                  </a:lnTo>
                  <a:close/>
                  <a:moveTo>
                    <a:pt x="0" y="0"/>
                  </a:moveTo>
                  <a:lnTo>
                    <a:pt x="20" y="0"/>
                  </a:lnTo>
                  <a:lnTo>
                    <a:pt x="20" y="26"/>
                  </a:ln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4">
              <a:extLst>
                <a:ext uri="{FF2B5EF4-FFF2-40B4-BE49-F238E27FC236}">
                  <a16:creationId xmlns:a16="http://schemas.microsoft.com/office/drawing/2014/main" id="{8E6412F1-F2AA-4B01-9022-75D4E9399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7" y="1608"/>
              <a:ext cx="32" cy="43"/>
            </a:xfrm>
            <a:custGeom>
              <a:avLst/>
              <a:gdLst>
                <a:gd name="T0" fmla="*/ 87 w 94"/>
                <a:gd name="T1" fmla="*/ 7 h 129"/>
                <a:gd name="T2" fmla="*/ 87 w 94"/>
                <a:gd name="T3" fmla="*/ 26 h 129"/>
                <a:gd name="T4" fmla="*/ 69 w 94"/>
                <a:gd name="T5" fmla="*/ 19 h 129"/>
                <a:gd name="T6" fmla="*/ 50 w 94"/>
                <a:gd name="T7" fmla="*/ 17 h 129"/>
                <a:gd name="T8" fmla="*/ 28 w 94"/>
                <a:gd name="T9" fmla="*/ 22 h 129"/>
                <a:gd name="T10" fmla="*/ 20 w 94"/>
                <a:gd name="T11" fmla="*/ 35 h 129"/>
                <a:gd name="T12" fmla="*/ 25 w 94"/>
                <a:gd name="T13" fmla="*/ 46 h 129"/>
                <a:gd name="T14" fmla="*/ 47 w 94"/>
                <a:gd name="T15" fmla="*/ 54 h 129"/>
                <a:gd name="T16" fmla="*/ 54 w 94"/>
                <a:gd name="T17" fmla="*/ 56 h 129"/>
                <a:gd name="T18" fmla="*/ 85 w 94"/>
                <a:gd name="T19" fmla="*/ 69 h 129"/>
                <a:gd name="T20" fmla="*/ 94 w 94"/>
                <a:gd name="T21" fmla="*/ 92 h 129"/>
                <a:gd name="T22" fmla="*/ 80 w 94"/>
                <a:gd name="T23" fmla="*/ 119 h 129"/>
                <a:gd name="T24" fmla="*/ 43 w 94"/>
                <a:gd name="T25" fmla="*/ 129 h 129"/>
                <a:gd name="T26" fmla="*/ 22 w 94"/>
                <a:gd name="T27" fmla="*/ 127 h 129"/>
                <a:gd name="T28" fmla="*/ 0 w 94"/>
                <a:gd name="T29" fmla="*/ 122 h 129"/>
                <a:gd name="T30" fmla="*/ 0 w 94"/>
                <a:gd name="T31" fmla="*/ 101 h 129"/>
                <a:gd name="T32" fmla="*/ 22 w 94"/>
                <a:gd name="T33" fmla="*/ 109 h 129"/>
                <a:gd name="T34" fmla="*/ 43 w 94"/>
                <a:gd name="T35" fmla="*/ 112 h 129"/>
                <a:gd name="T36" fmla="*/ 65 w 94"/>
                <a:gd name="T37" fmla="*/ 107 h 129"/>
                <a:gd name="T38" fmla="*/ 73 w 94"/>
                <a:gd name="T39" fmla="*/ 94 h 129"/>
                <a:gd name="T40" fmla="*/ 67 w 94"/>
                <a:gd name="T41" fmla="*/ 81 h 129"/>
                <a:gd name="T42" fmla="*/ 43 w 94"/>
                <a:gd name="T43" fmla="*/ 73 h 129"/>
                <a:gd name="T44" fmla="*/ 36 w 94"/>
                <a:gd name="T45" fmla="*/ 71 h 129"/>
                <a:gd name="T46" fmla="*/ 9 w 94"/>
                <a:gd name="T47" fmla="*/ 59 h 129"/>
                <a:gd name="T48" fmla="*/ 0 w 94"/>
                <a:gd name="T49" fmla="*/ 36 h 129"/>
                <a:gd name="T50" fmla="*/ 13 w 94"/>
                <a:gd name="T51" fmla="*/ 9 h 129"/>
                <a:gd name="T52" fmla="*/ 48 w 94"/>
                <a:gd name="T53" fmla="*/ 0 h 129"/>
                <a:gd name="T54" fmla="*/ 69 w 94"/>
                <a:gd name="T55" fmla="*/ 2 h 129"/>
                <a:gd name="T56" fmla="*/ 87 w 94"/>
                <a:gd name="T57" fmla="*/ 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29">
                  <a:moveTo>
                    <a:pt x="87" y="7"/>
                  </a:moveTo>
                  <a:lnTo>
                    <a:pt x="87" y="26"/>
                  </a:lnTo>
                  <a:cubicBezTo>
                    <a:pt x="81" y="23"/>
                    <a:pt x="75" y="21"/>
                    <a:pt x="69" y="19"/>
                  </a:cubicBezTo>
                  <a:cubicBezTo>
                    <a:pt x="63" y="18"/>
                    <a:pt x="57" y="17"/>
                    <a:pt x="50" y="17"/>
                  </a:cubicBezTo>
                  <a:cubicBezTo>
                    <a:pt x="40" y="17"/>
                    <a:pt x="33" y="18"/>
                    <a:pt x="28" y="22"/>
                  </a:cubicBezTo>
                  <a:cubicBezTo>
                    <a:pt x="23" y="25"/>
                    <a:pt x="20" y="29"/>
                    <a:pt x="20" y="35"/>
                  </a:cubicBezTo>
                  <a:cubicBezTo>
                    <a:pt x="20" y="40"/>
                    <a:pt x="22" y="44"/>
                    <a:pt x="25" y="46"/>
                  </a:cubicBezTo>
                  <a:cubicBezTo>
                    <a:pt x="29" y="49"/>
                    <a:pt x="36" y="52"/>
                    <a:pt x="47" y="54"/>
                  </a:cubicBezTo>
                  <a:lnTo>
                    <a:pt x="54" y="56"/>
                  </a:lnTo>
                  <a:cubicBezTo>
                    <a:pt x="68" y="59"/>
                    <a:pt x="79" y="63"/>
                    <a:pt x="85" y="69"/>
                  </a:cubicBezTo>
                  <a:cubicBezTo>
                    <a:pt x="91" y="74"/>
                    <a:pt x="94" y="82"/>
                    <a:pt x="94" y="92"/>
                  </a:cubicBezTo>
                  <a:cubicBezTo>
                    <a:pt x="94" y="103"/>
                    <a:pt x="89" y="113"/>
                    <a:pt x="80" y="119"/>
                  </a:cubicBezTo>
                  <a:cubicBezTo>
                    <a:pt x="71" y="126"/>
                    <a:pt x="59" y="129"/>
                    <a:pt x="43" y="129"/>
                  </a:cubicBezTo>
                  <a:cubicBezTo>
                    <a:pt x="36" y="129"/>
                    <a:pt x="29" y="129"/>
                    <a:pt x="22" y="127"/>
                  </a:cubicBezTo>
                  <a:cubicBezTo>
                    <a:pt x="15" y="126"/>
                    <a:pt x="8" y="124"/>
                    <a:pt x="0" y="122"/>
                  </a:cubicBezTo>
                  <a:lnTo>
                    <a:pt x="0" y="101"/>
                  </a:lnTo>
                  <a:cubicBezTo>
                    <a:pt x="7" y="105"/>
                    <a:pt x="14" y="107"/>
                    <a:pt x="22" y="109"/>
                  </a:cubicBezTo>
                  <a:cubicBezTo>
                    <a:pt x="29" y="111"/>
                    <a:pt x="36" y="112"/>
                    <a:pt x="43" y="112"/>
                  </a:cubicBezTo>
                  <a:cubicBezTo>
                    <a:pt x="53" y="112"/>
                    <a:pt x="60" y="111"/>
                    <a:pt x="65" y="107"/>
                  </a:cubicBezTo>
                  <a:cubicBezTo>
                    <a:pt x="70" y="104"/>
                    <a:pt x="73" y="100"/>
                    <a:pt x="73" y="94"/>
                  </a:cubicBezTo>
                  <a:cubicBezTo>
                    <a:pt x="73" y="88"/>
                    <a:pt x="71" y="84"/>
                    <a:pt x="67" y="81"/>
                  </a:cubicBezTo>
                  <a:cubicBezTo>
                    <a:pt x="64" y="78"/>
                    <a:pt x="56" y="75"/>
                    <a:pt x="43" y="73"/>
                  </a:cubicBezTo>
                  <a:lnTo>
                    <a:pt x="36" y="71"/>
                  </a:lnTo>
                  <a:cubicBezTo>
                    <a:pt x="23" y="68"/>
                    <a:pt x="14" y="64"/>
                    <a:pt x="9" y="59"/>
                  </a:cubicBezTo>
                  <a:cubicBezTo>
                    <a:pt x="3" y="53"/>
                    <a:pt x="0" y="46"/>
                    <a:pt x="0" y="36"/>
                  </a:cubicBezTo>
                  <a:cubicBezTo>
                    <a:pt x="0" y="25"/>
                    <a:pt x="5" y="16"/>
                    <a:pt x="13" y="9"/>
                  </a:cubicBezTo>
                  <a:cubicBezTo>
                    <a:pt x="21" y="3"/>
                    <a:pt x="33" y="0"/>
                    <a:pt x="48" y="0"/>
                  </a:cubicBezTo>
                  <a:cubicBezTo>
                    <a:pt x="55" y="0"/>
                    <a:pt x="62" y="1"/>
                    <a:pt x="69" y="2"/>
                  </a:cubicBezTo>
                  <a:cubicBezTo>
                    <a:pt x="75" y="3"/>
                    <a:pt x="81" y="4"/>
                    <a:pt x="87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5">
              <a:extLst>
                <a:ext uri="{FF2B5EF4-FFF2-40B4-BE49-F238E27FC236}">
                  <a16:creationId xmlns:a16="http://schemas.microsoft.com/office/drawing/2014/main" id="{53F680A0-0009-4453-89F9-22BC627BD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" y="1597"/>
              <a:ext cx="26" cy="53"/>
            </a:xfrm>
            <a:custGeom>
              <a:avLst/>
              <a:gdLst>
                <a:gd name="T0" fmla="*/ 35 w 77"/>
                <a:gd name="T1" fmla="*/ 0 h 158"/>
                <a:gd name="T2" fmla="*/ 35 w 77"/>
                <a:gd name="T3" fmla="*/ 35 h 158"/>
                <a:gd name="T4" fmla="*/ 77 w 77"/>
                <a:gd name="T5" fmla="*/ 35 h 158"/>
                <a:gd name="T6" fmla="*/ 77 w 77"/>
                <a:gd name="T7" fmla="*/ 51 h 158"/>
                <a:gd name="T8" fmla="*/ 35 w 77"/>
                <a:gd name="T9" fmla="*/ 51 h 158"/>
                <a:gd name="T10" fmla="*/ 35 w 77"/>
                <a:gd name="T11" fmla="*/ 117 h 158"/>
                <a:gd name="T12" fmla="*/ 39 w 77"/>
                <a:gd name="T13" fmla="*/ 137 h 158"/>
                <a:gd name="T14" fmla="*/ 56 w 77"/>
                <a:gd name="T15" fmla="*/ 141 h 158"/>
                <a:gd name="T16" fmla="*/ 77 w 77"/>
                <a:gd name="T17" fmla="*/ 141 h 158"/>
                <a:gd name="T18" fmla="*/ 77 w 77"/>
                <a:gd name="T19" fmla="*/ 158 h 158"/>
                <a:gd name="T20" fmla="*/ 56 w 77"/>
                <a:gd name="T21" fmla="*/ 158 h 158"/>
                <a:gd name="T22" fmla="*/ 24 w 77"/>
                <a:gd name="T23" fmla="*/ 149 h 158"/>
                <a:gd name="T24" fmla="*/ 15 w 77"/>
                <a:gd name="T25" fmla="*/ 117 h 158"/>
                <a:gd name="T26" fmla="*/ 15 w 77"/>
                <a:gd name="T27" fmla="*/ 51 h 158"/>
                <a:gd name="T28" fmla="*/ 0 w 77"/>
                <a:gd name="T29" fmla="*/ 51 h 158"/>
                <a:gd name="T30" fmla="*/ 0 w 77"/>
                <a:gd name="T31" fmla="*/ 35 h 158"/>
                <a:gd name="T32" fmla="*/ 15 w 77"/>
                <a:gd name="T33" fmla="*/ 35 h 158"/>
                <a:gd name="T34" fmla="*/ 15 w 77"/>
                <a:gd name="T35" fmla="*/ 0 h 158"/>
                <a:gd name="T36" fmla="*/ 35 w 77"/>
                <a:gd name="T3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" h="158">
                  <a:moveTo>
                    <a:pt x="35" y="0"/>
                  </a:moveTo>
                  <a:lnTo>
                    <a:pt x="35" y="35"/>
                  </a:lnTo>
                  <a:lnTo>
                    <a:pt x="77" y="35"/>
                  </a:lnTo>
                  <a:lnTo>
                    <a:pt x="77" y="51"/>
                  </a:lnTo>
                  <a:lnTo>
                    <a:pt x="35" y="51"/>
                  </a:lnTo>
                  <a:lnTo>
                    <a:pt x="35" y="117"/>
                  </a:lnTo>
                  <a:cubicBezTo>
                    <a:pt x="35" y="128"/>
                    <a:pt x="36" y="134"/>
                    <a:pt x="39" y="137"/>
                  </a:cubicBezTo>
                  <a:cubicBezTo>
                    <a:pt x="42" y="140"/>
                    <a:pt x="47" y="141"/>
                    <a:pt x="56" y="141"/>
                  </a:cubicBezTo>
                  <a:lnTo>
                    <a:pt x="77" y="141"/>
                  </a:lnTo>
                  <a:lnTo>
                    <a:pt x="77" y="158"/>
                  </a:lnTo>
                  <a:lnTo>
                    <a:pt x="56" y="158"/>
                  </a:lnTo>
                  <a:cubicBezTo>
                    <a:pt x="40" y="158"/>
                    <a:pt x="29" y="155"/>
                    <a:pt x="24" y="149"/>
                  </a:cubicBezTo>
                  <a:cubicBezTo>
                    <a:pt x="18" y="143"/>
                    <a:pt x="15" y="133"/>
                    <a:pt x="15" y="117"/>
                  </a:cubicBezTo>
                  <a:lnTo>
                    <a:pt x="15" y="51"/>
                  </a:lnTo>
                  <a:lnTo>
                    <a:pt x="0" y="51"/>
                  </a:lnTo>
                  <a:lnTo>
                    <a:pt x="0" y="35"/>
                  </a:lnTo>
                  <a:lnTo>
                    <a:pt x="15" y="35"/>
                  </a:lnTo>
                  <a:lnTo>
                    <a:pt x="1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6">
              <a:extLst>
                <a:ext uri="{FF2B5EF4-FFF2-40B4-BE49-F238E27FC236}">
                  <a16:creationId xmlns:a16="http://schemas.microsoft.com/office/drawing/2014/main" id="{2D3FB177-7A83-4B4C-B81E-DC8F42513E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5" y="1608"/>
              <a:ext cx="38" cy="43"/>
            </a:xfrm>
            <a:custGeom>
              <a:avLst/>
              <a:gdLst>
                <a:gd name="T0" fmla="*/ 115 w 115"/>
                <a:gd name="T1" fmla="*/ 59 h 129"/>
                <a:gd name="T2" fmla="*/ 115 w 115"/>
                <a:gd name="T3" fmla="*/ 69 h 129"/>
                <a:gd name="T4" fmla="*/ 22 w 115"/>
                <a:gd name="T5" fmla="*/ 69 h 129"/>
                <a:gd name="T6" fmla="*/ 34 w 115"/>
                <a:gd name="T7" fmla="*/ 101 h 129"/>
                <a:gd name="T8" fmla="*/ 66 w 115"/>
                <a:gd name="T9" fmla="*/ 112 h 129"/>
                <a:gd name="T10" fmla="*/ 88 w 115"/>
                <a:gd name="T11" fmla="*/ 109 h 129"/>
                <a:gd name="T12" fmla="*/ 110 w 115"/>
                <a:gd name="T13" fmla="*/ 101 h 129"/>
                <a:gd name="T14" fmla="*/ 110 w 115"/>
                <a:gd name="T15" fmla="*/ 120 h 129"/>
                <a:gd name="T16" fmla="*/ 88 w 115"/>
                <a:gd name="T17" fmla="*/ 127 h 129"/>
                <a:gd name="T18" fmla="*/ 64 w 115"/>
                <a:gd name="T19" fmla="*/ 129 h 129"/>
                <a:gd name="T20" fmla="*/ 18 w 115"/>
                <a:gd name="T21" fmla="*/ 112 h 129"/>
                <a:gd name="T22" fmla="*/ 0 w 115"/>
                <a:gd name="T23" fmla="*/ 66 h 129"/>
                <a:gd name="T24" fmla="*/ 17 w 115"/>
                <a:gd name="T25" fmla="*/ 18 h 129"/>
                <a:gd name="T26" fmla="*/ 61 w 115"/>
                <a:gd name="T27" fmla="*/ 0 h 129"/>
                <a:gd name="T28" fmla="*/ 100 w 115"/>
                <a:gd name="T29" fmla="*/ 16 h 129"/>
                <a:gd name="T30" fmla="*/ 115 w 115"/>
                <a:gd name="T31" fmla="*/ 59 h 129"/>
                <a:gd name="T32" fmla="*/ 94 w 115"/>
                <a:gd name="T33" fmla="*/ 54 h 129"/>
                <a:gd name="T34" fmla="*/ 85 w 115"/>
                <a:gd name="T35" fmla="*/ 27 h 129"/>
                <a:gd name="T36" fmla="*/ 61 w 115"/>
                <a:gd name="T37" fmla="*/ 17 h 129"/>
                <a:gd name="T38" fmla="*/ 34 w 115"/>
                <a:gd name="T39" fmla="*/ 27 h 129"/>
                <a:gd name="T40" fmla="*/ 22 w 115"/>
                <a:gd name="T41" fmla="*/ 54 h 129"/>
                <a:gd name="T42" fmla="*/ 94 w 115"/>
                <a:gd name="T43" fmla="*/ 5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5" h="129">
                  <a:moveTo>
                    <a:pt x="115" y="59"/>
                  </a:moveTo>
                  <a:lnTo>
                    <a:pt x="115" y="69"/>
                  </a:lnTo>
                  <a:lnTo>
                    <a:pt x="22" y="69"/>
                  </a:lnTo>
                  <a:cubicBezTo>
                    <a:pt x="22" y="83"/>
                    <a:pt x="27" y="94"/>
                    <a:pt x="34" y="101"/>
                  </a:cubicBezTo>
                  <a:cubicBezTo>
                    <a:pt x="42" y="108"/>
                    <a:pt x="52" y="112"/>
                    <a:pt x="66" y="112"/>
                  </a:cubicBezTo>
                  <a:cubicBezTo>
                    <a:pt x="73" y="112"/>
                    <a:pt x="81" y="111"/>
                    <a:pt x="88" y="109"/>
                  </a:cubicBezTo>
                  <a:cubicBezTo>
                    <a:pt x="95" y="107"/>
                    <a:pt x="103" y="104"/>
                    <a:pt x="110" y="101"/>
                  </a:cubicBezTo>
                  <a:lnTo>
                    <a:pt x="110" y="120"/>
                  </a:lnTo>
                  <a:cubicBezTo>
                    <a:pt x="103" y="123"/>
                    <a:pt x="95" y="125"/>
                    <a:pt x="88" y="127"/>
                  </a:cubicBezTo>
                  <a:cubicBezTo>
                    <a:pt x="80" y="128"/>
                    <a:pt x="72" y="129"/>
                    <a:pt x="64" y="129"/>
                  </a:cubicBezTo>
                  <a:cubicBezTo>
                    <a:pt x="45" y="129"/>
                    <a:pt x="29" y="123"/>
                    <a:pt x="18" y="112"/>
                  </a:cubicBezTo>
                  <a:cubicBezTo>
                    <a:pt x="6" y="101"/>
                    <a:pt x="0" y="85"/>
                    <a:pt x="0" y="66"/>
                  </a:cubicBezTo>
                  <a:cubicBezTo>
                    <a:pt x="0" y="46"/>
                    <a:pt x="6" y="30"/>
                    <a:pt x="17" y="18"/>
                  </a:cubicBezTo>
                  <a:cubicBezTo>
                    <a:pt x="28" y="6"/>
                    <a:pt x="42" y="0"/>
                    <a:pt x="61" y="0"/>
                  </a:cubicBezTo>
                  <a:cubicBezTo>
                    <a:pt x="77" y="0"/>
                    <a:pt x="90" y="5"/>
                    <a:pt x="100" y="16"/>
                  </a:cubicBezTo>
                  <a:cubicBezTo>
                    <a:pt x="110" y="27"/>
                    <a:pt x="115" y="41"/>
                    <a:pt x="115" y="59"/>
                  </a:cubicBezTo>
                  <a:close/>
                  <a:moveTo>
                    <a:pt x="94" y="54"/>
                  </a:moveTo>
                  <a:cubicBezTo>
                    <a:pt x="94" y="42"/>
                    <a:pt x="91" y="34"/>
                    <a:pt x="85" y="27"/>
                  </a:cubicBezTo>
                  <a:cubicBezTo>
                    <a:pt x="79" y="20"/>
                    <a:pt x="71" y="17"/>
                    <a:pt x="61" y="17"/>
                  </a:cubicBezTo>
                  <a:cubicBezTo>
                    <a:pt x="50" y="17"/>
                    <a:pt x="41" y="20"/>
                    <a:pt x="34" y="27"/>
                  </a:cubicBezTo>
                  <a:cubicBezTo>
                    <a:pt x="27" y="33"/>
                    <a:pt x="23" y="42"/>
                    <a:pt x="22" y="54"/>
                  </a:cubicBezTo>
                  <a:lnTo>
                    <a:pt x="94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7">
              <a:extLst>
                <a:ext uri="{FF2B5EF4-FFF2-40B4-BE49-F238E27FC236}">
                  <a16:creationId xmlns:a16="http://schemas.microsoft.com/office/drawing/2014/main" id="{1266C640-E846-4E1B-A7A7-24D6A8C25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4" y="1608"/>
              <a:ext cx="24" cy="42"/>
            </a:xfrm>
            <a:custGeom>
              <a:avLst/>
              <a:gdLst>
                <a:gd name="T0" fmla="*/ 72 w 72"/>
                <a:gd name="T1" fmla="*/ 22 h 126"/>
                <a:gd name="T2" fmla="*/ 65 w 72"/>
                <a:gd name="T3" fmla="*/ 19 h 126"/>
                <a:gd name="T4" fmla="*/ 56 w 72"/>
                <a:gd name="T5" fmla="*/ 18 h 126"/>
                <a:gd name="T6" fmla="*/ 29 w 72"/>
                <a:gd name="T7" fmla="*/ 29 h 126"/>
                <a:gd name="T8" fmla="*/ 20 w 72"/>
                <a:gd name="T9" fmla="*/ 61 h 126"/>
                <a:gd name="T10" fmla="*/ 20 w 72"/>
                <a:gd name="T11" fmla="*/ 126 h 126"/>
                <a:gd name="T12" fmla="*/ 0 w 72"/>
                <a:gd name="T13" fmla="*/ 126 h 126"/>
                <a:gd name="T14" fmla="*/ 0 w 72"/>
                <a:gd name="T15" fmla="*/ 3 h 126"/>
                <a:gd name="T16" fmla="*/ 20 w 72"/>
                <a:gd name="T17" fmla="*/ 3 h 126"/>
                <a:gd name="T18" fmla="*/ 20 w 72"/>
                <a:gd name="T19" fmla="*/ 22 h 126"/>
                <a:gd name="T20" fmla="*/ 37 w 72"/>
                <a:gd name="T21" fmla="*/ 5 h 126"/>
                <a:gd name="T22" fmla="*/ 62 w 72"/>
                <a:gd name="T23" fmla="*/ 0 h 126"/>
                <a:gd name="T24" fmla="*/ 66 w 72"/>
                <a:gd name="T25" fmla="*/ 0 h 126"/>
                <a:gd name="T26" fmla="*/ 72 w 72"/>
                <a:gd name="T27" fmla="*/ 1 h 126"/>
                <a:gd name="T28" fmla="*/ 72 w 72"/>
                <a:gd name="T29" fmla="*/ 2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126">
                  <a:moveTo>
                    <a:pt x="72" y="22"/>
                  </a:moveTo>
                  <a:cubicBezTo>
                    <a:pt x="70" y="21"/>
                    <a:pt x="67" y="20"/>
                    <a:pt x="65" y="19"/>
                  </a:cubicBezTo>
                  <a:cubicBezTo>
                    <a:pt x="62" y="18"/>
                    <a:pt x="59" y="18"/>
                    <a:pt x="56" y="18"/>
                  </a:cubicBezTo>
                  <a:cubicBezTo>
                    <a:pt x="44" y="18"/>
                    <a:pt x="36" y="22"/>
                    <a:pt x="29" y="29"/>
                  </a:cubicBezTo>
                  <a:cubicBezTo>
                    <a:pt x="23" y="37"/>
                    <a:pt x="20" y="47"/>
                    <a:pt x="20" y="61"/>
                  </a:cubicBezTo>
                  <a:lnTo>
                    <a:pt x="20" y="126"/>
                  </a:lnTo>
                  <a:lnTo>
                    <a:pt x="0" y="126"/>
                  </a:lnTo>
                  <a:lnTo>
                    <a:pt x="0" y="3"/>
                  </a:lnTo>
                  <a:lnTo>
                    <a:pt x="20" y="3"/>
                  </a:lnTo>
                  <a:lnTo>
                    <a:pt x="20" y="22"/>
                  </a:lnTo>
                  <a:cubicBezTo>
                    <a:pt x="25" y="15"/>
                    <a:pt x="30" y="9"/>
                    <a:pt x="37" y="5"/>
                  </a:cubicBezTo>
                  <a:cubicBezTo>
                    <a:pt x="44" y="2"/>
                    <a:pt x="52" y="0"/>
                    <a:pt x="62" y="0"/>
                  </a:cubicBezTo>
                  <a:cubicBezTo>
                    <a:pt x="63" y="0"/>
                    <a:pt x="65" y="0"/>
                    <a:pt x="66" y="0"/>
                  </a:cubicBezTo>
                  <a:cubicBezTo>
                    <a:pt x="68" y="0"/>
                    <a:pt x="70" y="1"/>
                    <a:pt x="72" y="1"/>
                  </a:cubicBezTo>
                  <a:lnTo>
                    <a:pt x="72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8">
              <a:extLst>
                <a:ext uri="{FF2B5EF4-FFF2-40B4-BE49-F238E27FC236}">
                  <a16:creationId xmlns:a16="http://schemas.microsoft.com/office/drawing/2014/main" id="{C7EE24FD-3A1D-4FAE-BCA5-2A5101CC8F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3" y="1686"/>
              <a:ext cx="38" cy="57"/>
            </a:xfrm>
            <a:custGeom>
              <a:avLst/>
              <a:gdLst>
                <a:gd name="T0" fmla="*/ 115 w 115"/>
                <a:gd name="T1" fmla="*/ 48 h 171"/>
                <a:gd name="T2" fmla="*/ 115 w 115"/>
                <a:gd name="T3" fmla="*/ 171 h 171"/>
                <a:gd name="T4" fmla="*/ 95 w 115"/>
                <a:gd name="T5" fmla="*/ 171 h 171"/>
                <a:gd name="T6" fmla="*/ 95 w 115"/>
                <a:gd name="T7" fmla="*/ 64 h 171"/>
                <a:gd name="T8" fmla="*/ 39 w 115"/>
                <a:gd name="T9" fmla="*/ 64 h 171"/>
                <a:gd name="T10" fmla="*/ 39 w 115"/>
                <a:gd name="T11" fmla="*/ 171 h 171"/>
                <a:gd name="T12" fmla="*/ 19 w 115"/>
                <a:gd name="T13" fmla="*/ 171 h 171"/>
                <a:gd name="T14" fmla="*/ 19 w 115"/>
                <a:gd name="T15" fmla="*/ 64 h 171"/>
                <a:gd name="T16" fmla="*/ 0 w 115"/>
                <a:gd name="T17" fmla="*/ 64 h 171"/>
                <a:gd name="T18" fmla="*/ 0 w 115"/>
                <a:gd name="T19" fmla="*/ 48 h 171"/>
                <a:gd name="T20" fmla="*/ 19 w 115"/>
                <a:gd name="T21" fmla="*/ 48 h 171"/>
                <a:gd name="T22" fmla="*/ 19 w 115"/>
                <a:gd name="T23" fmla="*/ 40 h 171"/>
                <a:gd name="T24" fmla="*/ 28 w 115"/>
                <a:gd name="T25" fmla="*/ 10 h 171"/>
                <a:gd name="T26" fmla="*/ 58 w 115"/>
                <a:gd name="T27" fmla="*/ 0 h 171"/>
                <a:gd name="T28" fmla="*/ 78 w 115"/>
                <a:gd name="T29" fmla="*/ 0 h 171"/>
                <a:gd name="T30" fmla="*/ 78 w 115"/>
                <a:gd name="T31" fmla="*/ 17 h 171"/>
                <a:gd name="T32" fmla="*/ 59 w 115"/>
                <a:gd name="T33" fmla="*/ 17 h 171"/>
                <a:gd name="T34" fmla="*/ 43 w 115"/>
                <a:gd name="T35" fmla="*/ 22 h 171"/>
                <a:gd name="T36" fmla="*/ 39 w 115"/>
                <a:gd name="T37" fmla="*/ 37 h 171"/>
                <a:gd name="T38" fmla="*/ 39 w 115"/>
                <a:gd name="T39" fmla="*/ 48 h 171"/>
                <a:gd name="T40" fmla="*/ 115 w 115"/>
                <a:gd name="T41" fmla="*/ 48 h 171"/>
                <a:gd name="T42" fmla="*/ 95 w 115"/>
                <a:gd name="T43" fmla="*/ 1 h 171"/>
                <a:gd name="T44" fmla="*/ 115 w 115"/>
                <a:gd name="T45" fmla="*/ 1 h 171"/>
                <a:gd name="T46" fmla="*/ 115 w 115"/>
                <a:gd name="T47" fmla="*/ 26 h 171"/>
                <a:gd name="T48" fmla="*/ 95 w 115"/>
                <a:gd name="T49" fmla="*/ 26 h 171"/>
                <a:gd name="T50" fmla="*/ 95 w 115"/>
                <a:gd name="T51" fmla="*/ 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5" h="171">
                  <a:moveTo>
                    <a:pt x="115" y="48"/>
                  </a:moveTo>
                  <a:lnTo>
                    <a:pt x="115" y="171"/>
                  </a:lnTo>
                  <a:lnTo>
                    <a:pt x="95" y="171"/>
                  </a:lnTo>
                  <a:lnTo>
                    <a:pt x="95" y="64"/>
                  </a:lnTo>
                  <a:lnTo>
                    <a:pt x="39" y="64"/>
                  </a:lnTo>
                  <a:lnTo>
                    <a:pt x="39" y="171"/>
                  </a:lnTo>
                  <a:lnTo>
                    <a:pt x="19" y="171"/>
                  </a:lnTo>
                  <a:lnTo>
                    <a:pt x="19" y="64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19" y="48"/>
                  </a:lnTo>
                  <a:lnTo>
                    <a:pt x="19" y="40"/>
                  </a:lnTo>
                  <a:cubicBezTo>
                    <a:pt x="19" y="26"/>
                    <a:pt x="22" y="16"/>
                    <a:pt x="28" y="10"/>
                  </a:cubicBezTo>
                  <a:cubicBezTo>
                    <a:pt x="35" y="4"/>
                    <a:pt x="44" y="0"/>
                    <a:pt x="58" y="0"/>
                  </a:cubicBezTo>
                  <a:lnTo>
                    <a:pt x="78" y="0"/>
                  </a:lnTo>
                  <a:lnTo>
                    <a:pt x="78" y="17"/>
                  </a:lnTo>
                  <a:lnTo>
                    <a:pt x="59" y="17"/>
                  </a:lnTo>
                  <a:cubicBezTo>
                    <a:pt x="51" y="17"/>
                    <a:pt x="46" y="19"/>
                    <a:pt x="43" y="22"/>
                  </a:cubicBezTo>
                  <a:cubicBezTo>
                    <a:pt x="41" y="24"/>
                    <a:pt x="39" y="30"/>
                    <a:pt x="39" y="37"/>
                  </a:cubicBezTo>
                  <a:lnTo>
                    <a:pt x="39" y="48"/>
                  </a:lnTo>
                  <a:lnTo>
                    <a:pt x="115" y="48"/>
                  </a:lnTo>
                  <a:close/>
                  <a:moveTo>
                    <a:pt x="95" y="1"/>
                  </a:moveTo>
                  <a:lnTo>
                    <a:pt x="115" y="1"/>
                  </a:lnTo>
                  <a:lnTo>
                    <a:pt x="115" y="26"/>
                  </a:lnTo>
                  <a:lnTo>
                    <a:pt x="95" y="26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69">
              <a:extLst>
                <a:ext uri="{FF2B5EF4-FFF2-40B4-BE49-F238E27FC236}">
                  <a16:creationId xmlns:a16="http://schemas.microsoft.com/office/drawing/2014/main" id="{9F759886-FC85-4FD9-B88B-E5FEDD83D8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5" y="1686"/>
              <a:ext cx="7" cy="5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0">
              <a:extLst>
                <a:ext uri="{FF2B5EF4-FFF2-40B4-BE49-F238E27FC236}">
                  <a16:creationId xmlns:a16="http://schemas.microsoft.com/office/drawing/2014/main" id="{93BA0B08-9306-4A99-961B-7AECE27F19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93" y="1701"/>
              <a:ext cx="37" cy="43"/>
            </a:xfrm>
            <a:custGeom>
              <a:avLst/>
              <a:gdLst>
                <a:gd name="T0" fmla="*/ 114 w 114"/>
                <a:gd name="T1" fmla="*/ 60 h 129"/>
                <a:gd name="T2" fmla="*/ 114 w 114"/>
                <a:gd name="T3" fmla="*/ 70 h 129"/>
                <a:gd name="T4" fmla="*/ 21 w 114"/>
                <a:gd name="T5" fmla="*/ 70 h 129"/>
                <a:gd name="T6" fmla="*/ 34 w 114"/>
                <a:gd name="T7" fmla="*/ 101 h 129"/>
                <a:gd name="T8" fmla="*/ 65 w 114"/>
                <a:gd name="T9" fmla="*/ 112 h 129"/>
                <a:gd name="T10" fmla="*/ 88 w 114"/>
                <a:gd name="T11" fmla="*/ 109 h 129"/>
                <a:gd name="T12" fmla="*/ 109 w 114"/>
                <a:gd name="T13" fmla="*/ 101 h 129"/>
                <a:gd name="T14" fmla="*/ 109 w 114"/>
                <a:gd name="T15" fmla="*/ 120 h 129"/>
                <a:gd name="T16" fmla="*/ 87 w 114"/>
                <a:gd name="T17" fmla="*/ 127 h 129"/>
                <a:gd name="T18" fmla="*/ 64 w 114"/>
                <a:gd name="T19" fmla="*/ 129 h 129"/>
                <a:gd name="T20" fmla="*/ 17 w 114"/>
                <a:gd name="T21" fmla="*/ 112 h 129"/>
                <a:gd name="T22" fmla="*/ 0 w 114"/>
                <a:gd name="T23" fmla="*/ 66 h 129"/>
                <a:gd name="T24" fmla="*/ 16 w 114"/>
                <a:gd name="T25" fmla="*/ 18 h 129"/>
                <a:gd name="T26" fmla="*/ 60 w 114"/>
                <a:gd name="T27" fmla="*/ 0 h 129"/>
                <a:gd name="T28" fmla="*/ 100 w 114"/>
                <a:gd name="T29" fmla="*/ 16 h 129"/>
                <a:gd name="T30" fmla="*/ 114 w 114"/>
                <a:gd name="T31" fmla="*/ 60 h 129"/>
                <a:gd name="T32" fmla="*/ 94 w 114"/>
                <a:gd name="T33" fmla="*/ 54 h 129"/>
                <a:gd name="T34" fmla="*/ 85 w 114"/>
                <a:gd name="T35" fmla="*/ 27 h 129"/>
                <a:gd name="T36" fmla="*/ 61 w 114"/>
                <a:gd name="T37" fmla="*/ 17 h 129"/>
                <a:gd name="T38" fmla="*/ 34 w 114"/>
                <a:gd name="T39" fmla="*/ 27 h 129"/>
                <a:gd name="T40" fmla="*/ 22 w 114"/>
                <a:gd name="T41" fmla="*/ 54 h 129"/>
                <a:gd name="T42" fmla="*/ 94 w 114"/>
                <a:gd name="T43" fmla="*/ 5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29">
                  <a:moveTo>
                    <a:pt x="114" y="60"/>
                  </a:moveTo>
                  <a:lnTo>
                    <a:pt x="114" y="70"/>
                  </a:lnTo>
                  <a:lnTo>
                    <a:pt x="21" y="70"/>
                  </a:lnTo>
                  <a:cubicBezTo>
                    <a:pt x="22" y="83"/>
                    <a:pt x="26" y="94"/>
                    <a:pt x="34" y="101"/>
                  </a:cubicBezTo>
                  <a:cubicBezTo>
                    <a:pt x="41" y="109"/>
                    <a:pt x="52" y="112"/>
                    <a:pt x="65" y="112"/>
                  </a:cubicBezTo>
                  <a:cubicBezTo>
                    <a:pt x="73" y="112"/>
                    <a:pt x="80" y="111"/>
                    <a:pt x="88" y="109"/>
                  </a:cubicBezTo>
                  <a:cubicBezTo>
                    <a:pt x="95" y="108"/>
                    <a:pt x="102" y="105"/>
                    <a:pt x="109" y="101"/>
                  </a:cubicBezTo>
                  <a:lnTo>
                    <a:pt x="109" y="120"/>
                  </a:lnTo>
                  <a:cubicBezTo>
                    <a:pt x="102" y="123"/>
                    <a:pt x="95" y="125"/>
                    <a:pt x="87" y="127"/>
                  </a:cubicBezTo>
                  <a:cubicBezTo>
                    <a:pt x="80" y="129"/>
                    <a:pt x="72" y="129"/>
                    <a:pt x="64" y="129"/>
                  </a:cubicBezTo>
                  <a:cubicBezTo>
                    <a:pt x="44" y="129"/>
                    <a:pt x="29" y="124"/>
                    <a:pt x="17" y="112"/>
                  </a:cubicBezTo>
                  <a:cubicBezTo>
                    <a:pt x="6" y="101"/>
                    <a:pt x="0" y="85"/>
                    <a:pt x="0" y="66"/>
                  </a:cubicBezTo>
                  <a:cubicBezTo>
                    <a:pt x="0" y="46"/>
                    <a:pt x="6" y="30"/>
                    <a:pt x="16" y="18"/>
                  </a:cubicBezTo>
                  <a:cubicBezTo>
                    <a:pt x="27" y="6"/>
                    <a:pt x="42" y="0"/>
                    <a:pt x="60" y="0"/>
                  </a:cubicBezTo>
                  <a:cubicBezTo>
                    <a:pt x="77" y="0"/>
                    <a:pt x="90" y="6"/>
                    <a:pt x="100" y="16"/>
                  </a:cubicBezTo>
                  <a:cubicBezTo>
                    <a:pt x="109" y="27"/>
                    <a:pt x="114" y="41"/>
                    <a:pt x="114" y="60"/>
                  </a:cubicBezTo>
                  <a:close/>
                  <a:moveTo>
                    <a:pt x="94" y="54"/>
                  </a:moveTo>
                  <a:cubicBezTo>
                    <a:pt x="94" y="43"/>
                    <a:pt x="91" y="34"/>
                    <a:pt x="85" y="27"/>
                  </a:cubicBezTo>
                  <a:cubicBezTo>
                    <a:pt x="79" y="21"/>
                    <a:pt x="71" y="17"/>
                    <a:pt x="61" y="17"/>
                  </a:cubicBezTo>
                  <a:cubicBezTo>
                    <a:pt x="49" y="17"/>
                    <a:pt x="40" y="21"/>
                    <a:pt x="34" y="27"/>
                  </a:cubicBezTo>
                  <a:cubicBezTo>
                    <a:pt x="27" y="33"/>
                    <a:pt x="23" y="42"/>
                    <a:pt x="22" y="54"/>
                  </a:cubicBezTo>
                  <a:lnTo>
                    <a:pt x="94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1">
              <a:extLst>
                <a:ext uri="{FF2B5EF4-FFF2-40B4-BE49-F238E27FC236}">
                  <a16:creationId xmlns:a16="http://schemas.microsoft.com/office/drawing/2014/main" id="{468FFC21-65E4-41A3-B558-029EE204A1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3" y="1701"/>
              <a:ext cx="34" cy="43"/>
            </a:xfrm>
            <a:custGeom>
              <a:avLst/>
              <a:gdLst>
                <a:gd name="T0" fmla="*/ 64 w 104"/>
                <a:gd name="T1" fmla="*/ 64 h 129"/>
                <a:gd name="T2" fmla="*/ 30 w 104"/>
                <a:gd name="T3" fmla="*/ 70 h 129"/>
                <a:gd name="T4" fmla="*/ 21 w 104"/>
                <a:gd name="T5" fmla="*/ 89 h 129"/>
                <a:gd name="T6" fmla="*/ 28 w 104"/>
                <a:gd name="T7" fmla="*/ 106 h 129"/>
                <a:gd name="T8" fmla="*/ 47 w 104"/>
                <a:gd name="T9" fmla="*/ 113 h 129"/>
                <a:gd name="T10" fmla="*/ 74 w 104"/>
                <a:gd name="T11" fmla="*/ 101 h 129"/>
                <a:gd name="T12" fmla="*/ 84 w 104"/>
                <a:gd name="T13" fmla="*/ 69 h 129"/>
                <a:gd name="T14" fmla="*/ 84 w 104"/>
                <a:gd name="T15" fmla="*/ 64 h 129"/>
                <a:gd name="T16" fmla="*/ 64 w 104"/>
                <a:gd name="T17" fmla="*/ 64 h 129"/>
                <a:gd name="T18" fmla="*/ 104 w 104"/>
                <a:gd name="T19" fmla="*/ 56 h 129"/>
                <a:gd name="T20" fmla="*/ 104 w 104"/>
                <a:gd name="T21" fmla="*/ 126 h 129"/>
                <a:gd name="T22" fmla="*/ 84 w 104"/>
                <a:gd name="T23" fmla="*/ 126 h 129"/>
                <a:gd name="T24" fmla="*/ 84 w 104"/>
                <a:gd name="T25" fmla="*/ 108 h 129"/>
                <a:gd name="T26" fmla="*/ 67 w 104"/>
                <a:gd name="T27" fmla="*/ 124 h 129"/>
                <a:gd name="T28" fmla="*/ 42 w 104"/>
                <a:gd name="T29" fmla="*/ 129 h 129"/>
                <a:gd name="T30" fmla="*/ 11 w 104"/>
                <a:gd name="T31" fmla="*/ 119 h 129"/>
                <a:gd name="T32" fmla="*/ 0 w 104"/>
                <a:gd name="T33" fmla="*/ 90 h 129"/>
                <a:gd name="T34" fmla="*/ 14 w 104"/>
                <a:gd name="T35" fmla="*/ 59 h 129"/>
                <a:gd name="T36" fmla="*/ 56 w 104"/>
                <a:gd name="T37" fmla="*/ 49 h 129"/>
                <a:gd name="T38" fmla="*/ 84 w 104"/>
                <a:gd name="T39" fmla="*/ 49 h 129"/>
                <a:gd name="T40" fmla="*/ 84 w 104"/>
                <a:gd name="T41" fmla="*/ 47 h 129"/>
                <a:gd name="T42" fmla="*/ 75 w 104"/>
                <a:gd name="T43" fmla="*/ 25 h 129"/>
                <a:gd name="T44" fmla="*/ 49 w 104"/>
                <a:gd name="T45" fmla="*/ 17 h 129"/>
                <a:gd name="T46" fmla="*/ 29 w 104"/>
                <a:gd name="T47" fmla="*/ 20 h 129"/>
                <a:gd name="T48" fmla="*/ 9 w 104"/>
                <a:gd name="T49" fmla="*/ 28 h 129"/>
                <a:gd name="T50" fmla="*/ 9 w 104"/>
                <a:gd name="T51" fmla="*/ 9 h 129"/>
                <a:gd name="T52" fmla="*/ 31 w 104"/>
                <a:gd name="T53" fmla="*/ 2 h 129"/>
                <a:gd name="T54" fmla="*/ 51 w 104"/>
                <a:gd name="T55" fmla="*/ 0 h 129"/>
                <a:gd name="T56" fmla="*/ 91 w 104"/>
                <a:gd name="T57" fmla="*/ 14 h 129"/>
                <a:gd name="T58" fmla="*/ 104 w 104"/>
                <a:gd name="T59" fmla="*/ 5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4" h="129">
                  <a:moveTo>
                    <a:pt x="64" y="64"/>
                  </a:moveTo>
                  <a:cubicBezTo>
                    <a:pt x="48" y="64"/>
                    <a:pt x="36" y="66"/>
                    <a:pt x="30" y="70"/>
                  </a:cubicBezTo>
                  <a:cubicBezTo>
                    <a:pt x="24" y="74"/>
                    <a:pt x="21" y="80"/>
                    <a:pt x="21" y="89"/>
                  </a:cubicBezTo>
                  <a:cubicBezTo>
                    <a:pt x="21" y="96"/>
                    <a:pt x="23" y="102"/>
                    <a:pt x="28" y="106"/>
                  </a:cubicBezTo>
                  <a:cubicBezTo>
                    <a:pt x="32" y="110"/>
                    <a:pt x="39" y="113"/>
                    <a:pt x="47" y="113"/>
                  </a:cubicBezTo>
                  <a:cubicBezTo>
                    <a:pt x="58" y="113"/>
                    <a:pt x="67" y="109"/>
                    <a:pt x="74" y="101"/>
                  </a:cubicBezTo>
                  <a:cubicBezTo>
                    <a:pt x="81" y="93"/>
                    <a:pt x="84" y="82"/>
                    <a:pt x="84" y="69"/>
                  </a:cubicBezTo>
                  <a:lnTo>
                    <a:pt x="84" y="64"/>
                  </a:lnTo>
                  <a:lnTo>
                    <a:pt x="64" y="64"/>
                  </a:lnTo>
                  <a:close/>
                  <a:moveTo>
                    <a:pt x="104" y="56"/>
                  </a:moveTo>
                  <a:lnTo>
                    <a:pt x="104" y="126"/>
                  </a:lnTo>
                  <a:lnTo>
                    <a:pt x="84" y="126"/>
                  </a:lnTo>
                  <a:lnTo>
                    <a:pt x="84" y="108"/>
                  </a:lnTo>
                  <a:cubicBezTo>
                    <a:pt x="79" y="115"/>
                    <a:pt x="74" y="121"/>
                    <a:pt x="67" y="124"/>
                  </a:cubicBezTo>
                  <a:cubicBezTo>
                    <a:pt x="60" y="128"/>
                    <a:pt x="51" y="129"/>
                    <a:pt x="42" y="129"/>
                  </a:cubicBezTo>
                  <a:cubicBezTo>
                    <a:pt x="29" y="129"/>
                    <a:pt x="19" y="126"/>
                    <a:pt x="11" y="119"/>
                  </a:cubicBezTo>
                  <a:cubicBezTo>
                    <a:pt x="4" y="112"/>
                    <a:pt x="0" y="102"/>
                    <a:pt x="0" y="90"/>
                  </a:cubicBezTo>
                  <a:cubicBezTo>
                    <a:pt x="0" y="77"/>
                    <a:pt x="5" y="66"/>
                    <a:pt x="14" y="59"/>
                  </a:cubicBezTo>
                  <a:cubicBezTo>
                    <a:pt x="23" y="52"/>
                    <a:pt x="37" y="49"/>
                    <a:pt x="56" y="49"/>
                  </a:cubicBezTo>
                  <a:lnTo>
                    <a:pt x="84" y="49"/>
                  </a:lnTo>
                  <a:lnTo>
                    <a:pt x="84" y="47"/>
                  </a:lnTo>
                  <a:cubicBezTo>
                    <a:pt x="84" y="37"/>
                    <a:pt x="81" y="30"/>
                    <a:pt x="75" y="25"/>
                  </a:cubicBezTo>
                  <a:cubicBezTo>
                    <a:pt x="69" y="20"/>
                    <a:pt x="60" y="17"/>
                    <a:pt x="49" y="17"/>
                  </a:cubicBezTo>
                  <a:cubicBezTo>
                    <a:pt x="42" y="17"/>
                    <a:pt x="35" y="18"/>
                    <a:pt x="29" y="20"/>
                  </a:cubicBezTo>
                  <a:cubicBezTo>
                    <a:pt x="22" y="22"/>
                    <a:pt x="15" y="24"/>
                    <a:pt x="9" y="28"/>
                  </a:cubicBezTo>
                  <a:lnTo>
                    <a:pt x="9" y="9"/>
                  </a:lnTo>
                  <a:cubicBezTo>
                    <a:pt x="17" y="6"/>
                    <a:pt x="24" y="4"/>
                    <a:pt x="31" y="2"/>
                  </a:cubicBezTo>
                  <a:cubicBezTo>
                    <a:pt x="38" y="1"/>
                    <a:pt x="45" y="0"/>
                    <a:pt x="51" y="0"/>
                  </a:cubicBezTo>
                  <a:cubicBezTo>
                    <a:pt x="69" y="0"/>
                    <a:pt x="82" y="5"/>
                    <a:pt x="91" y="14"/>
                  </a:cubicBezTo>
                  <a:cubicBezTo>
                    <a:pt x="100" y="23"/>
                    <a:pt x="104" y="37"/>
                    <a:pt x="104" y="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2">
              <a:extLst>
                <a:ext uri="{FF2B5EF4-FFF2-40B4-BE49-F238E27FC236}">
                  <a16:creationId xmlns:a16="http://schemas.microsoft.com/office/drawing/2014/main" id="{57A46D5D-EDBB-4427-9C46-13473B725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8" y="1701"/>
              <a:ext cx="32" cy="43"/>
            </a:xfrm>
            <a:custGeom>
              <a:avLst/>
              <a:gdLst>
                <a:gd name="T0" fmla="*/ 98 w 98"/>
                <a:gd name="T1" fmla="*/ 8 h 129"/>
                <a:gd name="T2" fmla="*/ 98 w 98"/>
                <a:gd name="T3" fmla="*/ 27 h 129"/>
                <a:gd name="T4" fmla="*/ 80 w 98"/>
                <a:gd name="T5" fmla="*/ 20 h 129"/>
                <a:gd name="T6" fmla="*/ 63 w 98"/>
                <a:gd name="T7" fmla="*/ 17 h 129"/>
                <a:gd name="T8" fmla="*/ 32 w 98"/>
                <a:gd name="T9" fmla="*/ 30 h 129"/>
                <a:gd name="T10" fmla="*/ 22 w 98"/>
                <a:gd name="T11" fmla="*/ 65 h 129"/>
                <a:gd name="T12" fmla="*/ 32 w 98"/>
                <a:gd name="T13" fmla="*/ 100 h 129"/>
                <a:gd name="T14" fmla="*/ 63 w 98"/>
                <a:gd name="T15" fmla="*/ 112 h 129"/>
                <a:gd name="T16" fmla="*/ 80 w 98"/>
                <a:gd name="T17" fmla="*/ 110 h 129"/>
                <a:gd name="T18" fmla="*/ 98 w 98"/>
                <a:gd name="T19" fmla="*/ 103 h 129"/>
                <a:gd name="T20" fmla="*/ 98 w 98"/>
                <a:gd name="T21" fmla="*/ 122 h 129"/>
                <a:gd name="T22" fmla="*/ 80 w 98"/>
                <a:gd name="T23" fmla="*/ 127 h 129"/>
                <a:gd name="T24" fmla="*/ 61 w 98"/>
                <a:gd name="T25" fmla="*/ 129 h 129"/>
                <a:gd name="T26" fmla="*/ 17 w 98"/>
                <a:gd name="T27" fmla="*/ 112 h 129"/>
                <a:gd name="T28" fmla="*/ 0 w 98"/>
                <a:gd name="T29" fmla="*/ 65 h 129"/>
                <a:gd name="T30" fmla="*/ 17 w 98"/>
                <a:gd name="T31" fmla="*/ 18 h 129"/>
                <a:gd name="T32" fmla="*/ 62 w 98"/>
                <a:gd name="T33" fmla="*/ 0 h 129"/>
                <a:gd name="T34" fmla="*/ 80 w 98"/>
                <a:gd name="T35" fmla="*/ 2 h 129"/>
                <a:gd name="T36" fmla="*/ 98 w 98"/>
                <a:gd name="T37" fmla="*/ 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8" h="129">
                  <a:moveTo>
                    <a:pt x="98" y="8"/>
                  </a:moveTo>
                  <a:lnTo>
                    <a:pt x="98" y="27"/>
                  </a:lnTo>
                  <a:cubicBezTo>
                    <a:pt x="92" y="24"/>
                    <a:pt x="86" y="21"/>
                    <a:pt x="80" y="20"/>
                  </a:cubicBezTo>
                  <a:cubicBezTo>
                    <a:pt x="75" y="18"/>
                    <a:pt x="69" y="17"/>
                    <a:pt x="63" y="17"/>
                  </a:cubicBezTo>
                  <a:cubicBezTo>
                    <a:pt x="50" y="17"/>
                    <a:pt x="40" y="22"/>
                    <a:pt x="32" y="30"/>
                  </a:cubicBezTo>
                  <a:cubicBezTo>
                    <a:pt x="25" y="38"/>
                    <a:pt x="22" y="50"/>
                    <a:pt x="22" y="65"/>
                  </a:cubicBezTo>
                  <a:cubicBezTo>
                    <a:pt x="22" y="80"/>
                    <a:pt x="25" y="92"/>
                    <a:pt x="32" y="100"/>
                  </a:cubicBezTo>
                  <a:cubicBezTo>
                    <a:pt x="40" y="108"/>
                    <a:pt x="50" y="112"/>
                    <a:pt x="63" y="112"/>
                  </a:cubicBezTo>
                  <a:cubicBezTo>
                    <a:pt x="69" y="112"/>
                    <a:pt x="75" y="112"/>
                    <a:pt x="80" y="110"/>
                  </a:cubicBezTo>
                  <a:cubicBezTo>
                    <a:pt x="86" y="108"/>
                    <a:pt x="92" y="106"/>
                    <a:pt x="98" y="103"/>
                  </a:cubicBezTo>
                  <a:lnTo>
                    <a:pt x="98" y="122"/>
                  </a:lnTo>
                  <a:cubicBezTo>
                    <a:pt x="92" y="124"/>
                    <a:pt x="86" y="126"/>
                    <a:pt x="80" y="127"/>
                  </a:cubicBezTo>
                  <a:cubicBezTo>
                    <a:pt x="74" y="129"/>
                    <a:pt x="68" y="129"/>
                    <a:pt x="61" y="129"/>
                  </a:cubicBezTo>
                  <a:cubicBezTo>
                    <a:pt x="42" y="129"/>
                    <a:pt x="28" y="124"/>
                    <a:pt x="17" y="112"/>
                  </a:cubicBezTo>
                  <a:cubicBezTo>
                    <a:pt x="6" y="100"/>
                    <a:pt x="0" y="85"/>
                    <a:pt x="0" y="65"/>
                  </a:cubicBezTo>
                  <a:cubicBezTo>
                    <a:pt x="0" y="45"/>
                    <a:pt x="6" y="29"/>
                    <a:pt x="17" y="18"/>
                  </a:cubicBezTo>
                  <a:cubicBezTo>
                    <a:pt x="28" y="6"/>
                    <a:pt x="43" y="0"/>
                    <a:pt x="62" y="0"/>
                  </a:cubicBezTo>
                  <a:cubicBezTo>
                    <a:pt x="68" y="0"/>
                    <a:pt x="74" y="1"/>
                    <a:pt x="80" y="2"/>
                  </a:cubicBezTo>
                  <a:cubicBezTo>
                    <a:pt x="86" y="3"/>
                    <a:pt x="92" y="5"/>
                    <a:pt x="98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3">
              <a:extLst>
                <a:ext uri="{FF2B5EF4-FFF2-40B4-BE49-F238E27FC236}">
                  <a16:creationId xmlns:a16="http://schemas.microsoft.com/office/drawing/2014/main" id="{DE966764-2E47-4E58-A952-D076F55B6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9" y="1701"/>
              <a:ext cx="32" cy="43"/>
            </a:xfrm>
            <a:custGeom>
              <a:avLst/>
              <a:gdLst>
                <a:gd name="T0" fmla="*/ 97 w 97"/>
                <a:gd name="T1" fmla="*/ 8 h 129"/>
                <a:gd name="T2" fmla="*/ 97 w 97"/>
                <a:gd name="T3" fmla="*/ 27 h 129"/>
                <a:gd name="T4" fmla="*/ 80 w 97"/>
                <a:gd name="T5" fmla="*/ 20 h 129"/>
                <a:gd name="T6" fmla="*/ 63 w 97"/>
                <a:gd name="T7" fmla="*/ 17 h 129"/>
                <a:gd name="T8" fmla="*/ 32 w 97"/>
                <a:gd name="T9" fmla="*/ 30 h 129"/>
                <a:gd name="T10" fmla="*/ 21 w 97"/>
                <a:gd name="T11" fmla="*/ 65 h 129"/>
                <a:gd name="T12" fmla="*/ 32 w 97"/>
                <a:gd name="T13" fmla="*/ 100 h 129"/>
                <a:gd name="T14" fmla="*/ 63 w 97"/>
                <a:gd name="T15" fmla="*/ 112 h 129"/>
                <a:gd name="T16" fmla="*/ 80 w 97"/>
                <a:gd name="T17" fmla="*/ 110 h 129"/>
                <a:gd name="T18" fmla="*/ 97 w 97"/>
                <a:gd name="T19" fmla="*/ 103 h 129"/>
                <a:gd name="T20" fmla="*/ 97 w 97"/>
                <a:gd name="T21" fmla="*/ 122 h 129"/>
                <a:gd name="T22" fmla="*/ 80 w 97"/>
                <a:gd name="T23" fmla="*/ 127 h 129"/>
                <a:gd name="T24" fmla="*/ 61 w 97"/>
                <a:gd name="T25" fmla="*/ 129 h 129"/>
                <a:gd name="T26" fmla="*/ 17 w 97"/>
                <a:gd name="T27" fmla="*/ 112 h 129"/>
                <a:gd name="T28" fmla="*/ 0 w 97"/>
                <a:gd name="T29" fmla="*/ 65 h 129"/>
                <a:gd name="T30" fmla="*/ 17 w 97"/>
                <a:gd name="T31" fmla="*/ 18 h 129"/>
                <a:gd name="T32" fmla="*/ 62 w 97"/>
                <a:gd name="T33" fmla="*/ 0 h 129"/>
                <a:gd name="T34" fmla="*/ 80 w 97"/>
                <a:gd name="T35" fmla="*/ 2 h 129"/>
                <a:gd name="T36" fmla="*/ 97 w 97"/>
                <a:gd name="T37" fmla="*/ 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7" h="129">
                  <a:moveTo>
                    <a:pt x="97" y="8"/>
                  </a:moveTo>
                  <a:lnTo>
                    <a:pt x="97" y="27"/>
                  </a:lnTo>
                  <a:cubicBezTo>
                    <a:pt x="92" y="24"/>
                    <a:pt x="86" y="21"/>
                    <a:pt x="80" y="20"/>
                  </a:cubicBezTo>
                  <a:cubicBezTo>
                    <a:pt x="75" y="18"/>
                    <a:pt x="69" y="17"/>
                    <a:pt x="63" y="17"/>
                  </a:cubicBezTo>
                  <a:cubicBezTo>
                    <a:pt x="50" y="17"/>
                    <a:pt x="40" y="22"/>
                    <a:pt x="32" y="30"/>
                  </a:cubicBezTo>
                  <a:cubicBezTo>
                    <a:pt x="25" y="38"/>
                    <a:pt x="21" y="50"/>
                    <a:pt x="21" y="65"/>
                  </a:cubicBezTo>
                  <a:cubicBezTo>
                    <a:pt x="21" y="80"/>
                    <a:pt x="25" y="92"/>
                    <a:pt x="32" y="100"/>
                  </a:cubicBezTo>
                  <a:cubicBezTo>
                    <a:pt x="40" y="108"/>
                    <a:pt x="50" y="112"/>
                    <a:pt x="63" y="112"/>
                  </a:cubicBezTo>
                  <a:cubicBezTo>
                    <a:pt x="69" y="112"/>
                    <a:pt x="75" y="112"/>
                    <a:pt x="80" y="110"/>
                  </a:cubicBezTo>
                  <a:cubicBezTo>
                    <a:pt x="86" y="108"/>
                    <a:pt x="92" y="106"/>
                    <a:pt x="97" y="103"/>
                  </a:cubicBezTo>
                  <a:lnTo>
                    <a:pt x="97" y="122"/>
                  </a:lnTo>
                  <a:cubicBezTo>
                    <a:pt x="92" y="124"/>
                    <a:pt x="86" y="126"/>
                    <a:pt x="80" y="127"/>
                  </a:cubicBezTo>
                  <a:cubicBezTo>
                    <a:pt x="74" y="129"/>
                    <a:pt x="67" y="129"/>
                    <a:pt x="61" y="129"/>
                  </a:cubicBezTo>
                  <a:cubicBezTo>
                    <a:pt x="42" y="129"/>
                    <a:pt x="27" y="124"/>
                    <a:pt x="17" y="112"/>
                  </a:cubicBezTo>
                  <a:cubicBezTo>
                    <a:pt x="6" y="100"/>
                    <a:pt x="0" y="85"/>
                    <a:pt x="0" y="65"/>
                  </a:cubicBezTo>
                  <a:cubicBezTo>
                    <a:pt x="0" y="45"/>
                    <a:pt x="6" y="29"/>
                    <a:pt x="17" y="18"/>
                  </a:cubicBezTo>
                  <a:cubicBezTo>
                    <a:pt x="28" y="6"/>
                    <a:pt x="43" y="0"/>
                    <a:pt x="62" y="0"/>
                  </a:cubicBezTo>
                  <a:cubicBezTo>
                    <a:pt x="68" y="0"/>
                    <a:pt x="74" y="1"/>
                    <a:pt x="80" y="2"/>
                  </a:cubicBezTo>
                  <a:cubicBezTo>
                    <a:pt x="86" y="3"/>
                    <a:pt x="92" y="5"/>
                    <a:pt x="97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4">
              <a:extLst>
                <a:ext uri="{FF2B5EF4-FFF2-40B4-BE49-F238E27FC236}">
                  <a16:creationId xmlns:a16="http://schemas.microsoft.com/office/drawing/2014/main" id="{A22EF0B7-594D-4987-801A-A41ACFC176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90" y="1701"/>
              <a:ext cx="38" cy="43"/>
            </a:xfrm>
            <a:custGeom>
              <a:avLst/>
              <a:gdLst>
                <a:gd name="T0" fmla="*/ 114 w 114"/>
                <a:gd name="T1" fmla="*/ 60 h 129"/>
                <a:gd name="T2" fmla="*/ 114 w 114"/>
                <a:gd name="T3" fmla="*/ 70 h 129"/>
                <a:gd name="T4" fmla="*/ 21 w 114"/>
                <a:gd name="T5" fmla="*/ 70 h 129"/>
                <a:gd name="T6" fmla="*/ 34 w 114"/>
                <a:gd name="T7" fmla="*/ 101 h 129"/>
                <a:gd name="T8" fmla="*/ 65 w 114"/>
                <a:gd name="T9" fmla="*/ 112 h 129"/>
                <a:gd name="T10" fmla="*/ 88 w 114"/>
                <a:gd name="T11" fmla="*/ 109 h 129"/>
                <a:gd name="T12" fmla="*/ 109 w 114"/>
                <a:gd name="T13" fmla="*/ 101 h 129"/>
                <a:gd name="T14" fmla="*/ 109 w 114"/>
                <a:gd name="T15" fmla="*/ 120 h 129"/>
                <a:gd name="T16" fmla="*/ 87 w 114"/>
                <a:gd name="T17" fmla="*/ 127 h 129"/>
                <a:gd name="T18" fmla="*/ 64 w 114"/>
                <a:gd name="T19" fmla="*/ 129 h 129"/>
                <a:gd name="T20" fmla="*/ 17 w 114"/>
                <a:gd name="T21" fmla="*/ 112 h 129"/>
                <a:gd name="T22" fmla="*/ 0 w 114"/>
                <a:gd name="T23" fmla="*/ 66 h 129"/>
                <a:gd name="T24" fmla="*/ 16 w 114"/>
                <a:gd name="T25" fmla="*/ 18 h 129"/>
                <a:gd name="T26" fmla="*/ 60 w 114"/>
                <a:gd name="T27" fmla="*/ 0 h 129"/>
                <a:gd name="T28" fmla="*/ 100 w 114"/>
                <a:gd name="T29" fmla="*/ 16 h 129"/>
                <a:gd name="T30" fmla="*/ 114 w 114"/>
                <a:gd name="T31" fmla="*/ 60 h 129"/>
                <a:gd name="T32" fmla="*/ 94 w 114"/>
                <a:gd name="T33" fmla="*/ 54 h 129"/>
                <a:gd name="T34" fmla="*/ 85 w 114"/>
                <a:gd name="T35" fmla="*/ 27 h 129"/>
                <a:gd name="T36" fmla="*/ 61 w 114"/>
                <a:gd name="T37" fmla="*/ 17 h 129"/>
                <a:gd name="T38" fmla="*/ 33 w 114"/>
                <a:gd name="T39" fmla="*/ 27 h 129"/>
                <a:gd name="T40" fmla="*/ 22 w 114"/>
                <a:gd name="T41" fmla="*/ 54 h 129"/>
                <a:gd name="T42" fmla="*/ 94 w 114"/>
                <a:gd name="T43" fmla="*/ 5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29">
                  <a:moveTo>
                    <a:pt x="114" y="60"/>
                  </a:moveTo>
                  <a:lnTo>
                    <a:pt x="114" y="70"/>
                  </a:lnTo>
                  <a:lnTo>
                    <a:pt x="21" y="70"/>
                  </a:lnTo>
                  <a:cubicBezTo>
                    <a:pt x="22" y="83"/>
                    <a:pt x="26" y="94"/>
                    <a:pt x="34" y="101"/>
                  </a:cubicBezTo>
                  <a:cubicBezTo>
                    <a:pt x="41" y="109"/>
                    <a:pt x="52" y="112"/>
                    <a:pt x="65" y="112"/>
                  </a:cubicBezTo>
                  <a:cubicBezTo>
                    <a:pt x="73" y="112"/>
                    <a:pt x="80" y="111"/>
                    <a:pt x="88" y="109"/>
                  </a:cubicBezTo>
                  <a:cubicBezTo>
                    <a:pt x="95" y="108"/>
                    <a:pt x="102" y="105"/>
                    <a:pt x="109" y="101"/>
                  </a:cubicBezTo>
                  <a:lnTo>
                    <a:pt x="109" y="120"/>
                  </a:lnTo>
                  <a:cubicBezTo>
                    <a:pt x="102" y="123"/>
                    <a:pt x="95" y="125"/>
                    <a:pt x="87" y="127"/>
                  </a:cubicBezTo>
                  <a:cubicBezTo>
                    <a:pt x="79" y="129"/>
                    <a:pt x="72" y="129"/>
                    <a:pt x="64" y="129"/>
                  </a:cubicBezTo>
                  <a:cubicBezTo>
                    <a:pt x="44" y="129"/>
                    <a:pt x="29" y="124"/>
                    <a:pt x="17" y="112"/>
                  </a:cubicBezTo>
                  <a:cubicBezTo>
                    <a:pt x="6" y="101"/>
                    <a:pt x="0" y="85"/>
                    <a:pt x="0" y="66"/>
                  </a:cubicBezTo>
                  <a:cubicBezTo>
                    <a:pt x="0" y="46"/>
                    <a:pt x="5" y="30"/>
                    <a:pt x="16" y="18"/>
                  </a:cubicBezTo>
                  <a:cubicBezTo>
                    <a:pt x="27" y="6"/>
                    <a:pt x="42" y="0"/>
                    <a:pt x="60" y="0"/>
                  </a:cubicBezTo>
                  <a:cubicBezTo>
                    <a:pt x="77" y="0"/>
                    <a:pt x="90" y="6"/>
                    <a:pt x="100" y="16"/>
                  </a:cubicBezTo>
                  <a:cubicBezTo>
                    <a:pt x="109" y="27"/>
                    <a:pt x="114" y="41"/>
                    <a:pt x="114" y="60"/>
                  </a:cubicBezTo>
                  <a:close/>
                  <a:moveTo>
                    <a:pt x="94" y="54"/>
                  </a:moveTo>
                  <a:cubicBezTo>
                    <a:pt x="94" y="43"/>
                    <a:pt x="91" y="34"/>
                    <a:pt x="85" y="27"/>
                  </a:cubicBezTo>
                  <a:cubicBezTo>
                    <a:pt x="79" y="21"/>
                    <a:pt x="71" y="17"/>
                    <a:pt x="61" y="17"/>
                  </a:cubicBezTo>
                  <a:cubicBezTo>
                    <a:pt x="49" y="17"/>
                    <a:pt x="40" y="21"/>
                    <a:pt x="33" y="27"/>
                  </a:cubicBezTo>
                  <a:cubicBezTo>
                    <a:pt x="27" y="33"/>
                    <a:pt x="23" y="42"/>
                    <a:pt x="22" y="54"/>
                  </a:cubicBezTo>
                  <a:lnTo>
                    <a:pt x="94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5">
              <a:extLst>
                <a:ext uri="{FF2B5EF4-FFF2-40B4-BE49-F238E27FC236}">
                  <a16:creationId xmlns:a16="http://schemas.microsoft.com/office/drawing/2014/main" id="{CC3D4C09-64F7-4212-A6C4-ECC893BD6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6" y="1701"/>
              <a:ext cx="31" cy="43"/>
            </a:xfrm>
            <a:custGeom>
              <a:avLst/>
              <a:gdLst>
                <a:gd name="T0" fmla="*/ 88 w 94"/>
                <a:gd name="T1" fmla="*/ 7 h 129"/>
                <a:gd name="T2" fmla="*/ 88 w 94"/>
                <a:gd name="T3" fmla="*/ 26 h 129"/>
                <a:gd name="T4" fmla="*/ 70 w 94"/>
                <a:gd name="T5" fmla="*/ 19 h 129"/>
                <a:gd name="T6" fmla="*/ 51 w 94"/>
                <a:gd name="T7" fmla="*/ 17 h 129"/>
                <a:gd name="T8" fmla="*/ 28 w 94"/>
                <a:gd name="T9" fmla="*/ 22 h 129"/>
                <a:gd name="T10" fmla="*/ 21 w 94"/>
                <a:gd name="T11" fmla="*/ 36 h 129"/>
                <a:gd name="T12" fmla="*/ 26 w 94"/>
                <a:gd name="T13" fmla="*/ 47 h 129"/>
                <a:gd name="T14" fmla="*/ 48 w 94"/>
                <a:gd name="T15" fmla="*/ 54 h 129"/>
                <a:gd name="T16" fmla="*/ 55 w 94"/>
                <a:gd name="T17" fmla="*/ 56 h 129"/>
                <a:gd name="T18" fmla="*/ 85 w 94"/>
                <a:gd name="T19" fmla="*/ 69 h 129"/>
                <a:gd name="T20" fmla="*/ 94 w 94"/>
                <a:gd name="T21" fmla="*/ 92 h 129"/>
                <a:gd name="T22" fmla="*/ 81 w 94"/>
                <a:gd name="T23" fmla="*/ 119 h 129"/>
                <a:gd name="T24" fmla="*/ 43 w 94"/>
                <a:gd name="T25" fmla="*/ 129 h 129"/>
                <a:gd name="T26" fmla="*/ 23 w 94"/>
                <a:gd name="T27" fmla="*/ 127 h 129"/>
                <a:gd name="T28" fmla="*/ 0 w 94"/>
                <a:gd name="T29" fmla="*/ 122 h 129"/>
                <a:gd name="T30" fmla="*/ 0 w 94"/>
                <a:gd name="T31" fmla="*/ 101 h 129"/>
                <a:gd name="T32" fmla="*/ 22 w 94"/>
                <a:gd name="T33" fmla="*/ 110 h 129"/>
                <a:gd name="T34" fmla="*/ 44 w 94"/>
                <a:gd name="T35" fmla="*/ 113 h 129"/>
                <a:gd name="T36" fmla="*/ 66 w 94"/>
                <a:gd name="T37" fmla="*/ 108 h 129"/>
                <a:gd name="T38" fmla="*/ 74 w 94"/>
                <a:gd name="T39" fmla="*/ 94 h 129"/>
                <a:gd name="T40" fmla="*/ 68 w 94"/>
                <a:gd name="T41" fmla="*/ 81 h 129"/>
                <a:gd name="T42" fmla="*/ 44 w 94"/>
                <a:gd name="T43" fmla="*/ 73 h 129"/>
                <a:gd name="T44" fmla="*/ 37 w 94"/>
                <a:gd name="T45" fmla="*/ 71 h 129"/>
                <a:gd name="T46" fmla="*/ 10 w 94"/>
                <a:gd name="T47" fmla="*/ 59 h 129"/>
                <a:gd name="T48" fmla="*/ 1 w 94"/>
                <a:gd name="T49" fmla="*/ 37 h 129"/>
                <a:gd name="T50" fmla="*/ 13 w 94"/>
                <a:gd name="T51" fmla="*/ 10 h 129"/>
                <a:gd name="T52" fmla="*/ 48 w 94"/>
                <a:gd name="T53" fmla="*/ 0 h 129"/>
                <a:gd name="T54" fmla="*/ 70 w 94"/>
                <a:gd name="T55" fmla="*/ 2 h 129"/>
                <a:gd name="T56" fmla="*/ 88 w 94"/>
                <a:gd name="T57" fmla="*/ 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29">
                  <a:moveTo>
                    <a:pt x="88" y="7"/>
                  </a:moveTo>
                  <a:lnTo>
                    <a:pt x="88" y="26"/>
                  </a:lnTo>
                  <a:cubicBezTo>
                    <a:pt x="82" y="23"/>
                    <a:pt x="76" y="21"/>
                    <a:pt x="70" y="19"/>
                  </a:cubicBezTo>
                  <a:cubicBezTo>
                    <a:pt x="64" y="18"/>
                    <a:pt x="57" y="17"/>
                    <a:pt x="51" y="17"/>
                  </a:cubicBezTo>
                  <a:cubicBezTo>
                    <a:pt x="41" y="17"/>
                    <a:pt x="33" y="19"/>
                    <a:pt x="28" y="22"/>
                  </a:cubicBezTo>
                  <a:cubicBezTo>
                    <a:pt x="23" y="25"/>
                    <a:pt x="21" y="29"/>
                    <a:pt x="21" y="36"/>
                  </a:cubicBezTo>
                  <a:cubicBezTo>
                    <a:pt x="21" y="40"/>
                    <a:pt x="23" y="44"/>
                    <a:pt x="26" y="47"/>
                  </a:cubicBezTo>
                  <a:cubicBezTo>
                    <a:pt x="30" y="49"/>
                    <a:pt x="37" y="52"/>
                    <a:pt x="48" y="54"/>
                  </a:cubicBezTo>
                  <a:lnTo>
                    <a:pt x="55" y="56"/>
                  </a:lnTo>
                  <a:cubicBezTo>
                    <a:pt x="69" y="59"/>
                    <a:pt x="79" y="63"/>
                    <a:pt x="85" y="69"/>
                  </a:cubicBezTo>
                  <a:cubicBezTo>
                    <a:pt x="91" y="74"/>
                    <a:pt x="94" y="82"/>
                    <a:pt x="94" y="92"/>
                  </a:cubicBezTo>
                  <a:cubicBezTo>
                    <a:pt x="94" y="104"/>
                    <a:pt x="90" y="113"/>
                    <a:pt x="81" y="119"/>
                  </a:cubicBezTo>
                  <a:cubicBezTo>
                    <a:pt x="72" y="126"/>
                    <a:pt x="59" y="129"/>
                    <a:pt x="43" y="129"/>
                  </a:cubicBezTo>
                  <a:cubicBezTo>
                    <a:pt x="37" y="129"/>
                    <a:pt x="30" y="129"/>
                    <a:pt x="23" y="127"/>
                  </a:cubicBezTo>
                  <a:cubicBezTo>
                    <a:pt x="16" y="126"/>
                    <a:pt x="8" y="124"/>
                    <a:pt x="0" y="122"/>
                  </a:cubicBezTo>
                  <a:lnTo>
                    <a:pt x="0" y="101"/>
                  </a:lnTo>
                  <a:cubicBezTo>
                    <a:pt x="8" y="105"/>
                    <a:pt x="15" y="108"/>
                    <a:pt x="22" y="110"/>
                  </a:cubicBezTo>
                  <a:cubicBezTo>
                    <a:pt x="30" y="112"/>
                    <a:pt x="37" y="113"/>
                    <a:pt x="44" y="113"/>
                  </a:cubicBezTo>
                  <a:cubicBezTo>
                    <a:pt x="53" y="113"/>
                    <a:pt x="61" y="111"/>
                    <a:pt x="66" y="108"/>
                  </a:cubicBezTo>
                  <a:cubicBezTo>
                    <a:pt x="71" y="104"/>
                    <a:pt x="74" y="100"/>
                    <a:pt x="74" y="94"/>
                  </a:cubicBezTo>
                  <a:cubicBezTo>
                    <a:pt x="74" y="88"/>
                    <a:pt x="72" y="84"/>
                    <a:pt x="68" y="81"/>
                  </a:cubicBezTo>
                  <a:cubicBezTo>
                    <a:pt x="64" y="78"/>
                    <a:pt x="56" y="75"/>
                    <a:pt x="44" y="73"/>
                  </a:cubicBezTo>
                  <a:lnTo>
                    <a:pt x="37" y="71"/>
                  </a:lnTo>
                  <a:cubicBezTo>
                    <a:pt x="24" y="68"/>
                    <a:pt x="15" y="64"/>
                    <a:pt x="10" y="59"/>
                  </a:cubicBezTo>
                  <a:cubicBezTo>
                    <a:pt x="4" y="54"/>
                    <a:pt x="1" y="46"/>
                    <a:pt x="1" y="37"/>
                  </a:cubicBezTo>
                  <a:cubicBezTo>
                    <a:pt x="1" y="25"/>
                    <a:pt x="5" y="16"/>
                    <a:pt x="13" y="10"/>
                  </a:cubicBezTo>
                  <a:cubicBezTo>
                    <a:pt x="22" y="3"/>
                    <a:pt x="33" y="0"/>
                    <a:pt x="48" y="0"/>
                  </a:cubicBezTo>
                  <a:cubicBezTo>
                    <a:pt x="56" y="0"/>
                    <a:pt x="63" y="1"/>
                    <a:pt x="70" y="2"/>
                  </a:cubicBezTo>
                  <a:cubicBezTo>
                    <a:pt x="76" y="3"/>
                    <a:pt x="82" y="5"/>
                    <a:pt x="88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6">
              <a:extLst>
                <a:ext uri="{FF2B5EF4-FFF2-40B4-BE49-F238E27FC236}">
                  <a16:creationId xmlns:a16="http://schemas.microsoft.com/office/drawing/2014/main" id="{614792C1-893A-4B97-98A0-8D246938E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1701"/>
              <a:ext cx="31" cy="43"/>
            </a:xfrm>
            <a:custGeom>
              <a:avLst/>
              <a:gdLst>
                <a:gd name="T0" fmla="*/ 87 w 94"/>
                <a:gd name="T1" fmla="*/ 7 h 129"/>
                <a:gd name="T2" fmla="*/ 87 w 94"/>
                <a:gd name="T3" fmla="*/ 26 h 129"/>
                <a:gd name="T4" fmla="*/ 69 w 94"/>
                <a:gd name="T5" fmla="*/ 19 h 129"/>
                <a:gd name="T6" fmla="*/ 50 w 94"/>
                <a:gd name="T7" fmla="*/ 17 h 129"/>
                <a:gd name="T8" fmla="*/ 28 w 94"/>
                <a:gd name="T9" fmla="*/ 22 h 129"/>
                <a:gd name="T10" fmla="*/ 20 w 94"/>
                <a:gd name="T11" fmla="*/ 36 h 129"/>
                <a:gd name="T12" fmla="*/ 25 w 94"/>
                <a:gd name="T13" fmla="*/ 47 h 129"/>
                <a:gd name="T14" fmla="*/ 47 w 94"/>
                <a:gd name="T15" fmla="*/ 54 h 129"/>
                <a:gd name="T16" fmla="*/ 54 w 94"/>
                <a:gd name="T17" fmla="*/ 56 h 129"/>
                <a:gd name="T18" fmla="*/ 85 w 94"/>
                <a:gd name="T19" fmla="*/ 69 h 129"/>
                <a:gd name="T20" fmla="*/ 94 w 94"/>
                <a:gd name="T21" fmla="*/ 92 h 129"/>
                <a:gd name="T22" fmla="*/ 80 w 94"/>
                <a:gd name="T23" fmla="*/ 119 h 129"/>
                <a:gd name="T24" fmla="*/ 43 w 94"/>
                <a:gd name="T25" fmla="*/ 129 h 129"/>
                <a:gd name="T26" fmla="*/ 22 w 94"/>
                <a:gd name="T27" fmla="*/ 127 h 129"/>
                <a:gd name="T28" fmla="*/ 0 w 94"/>
                <a:gd name="T29" fmla="*/ 122 h 129"/>
                <a:gd name="T30" fmla="*/ 0 w 94"/>
                <a:gd name="T31" fmla="*/ 101 h 129"/>
                <a:gd name="T32" fmla="*/ 22 w 94"/>
                <a:gd name="T33" fmla="*/ 110 h 129"/>
                <a:gd name="T34" fmla="*/ 43 w 94"/>
                <a:gd name="T35" fmla="*/ 113 h 129"/>
                <a:gd name="T36" fmla="*/ 65 w 94"/>
                <a:gd name="T37" fmla="*/ 108 h 129"/>
                <a:gd name="T38" fmla="*/ 73 w 94"/>
                <a:gd name="T39" fmla="*/ 94 h 129"/>
                <a:gd name="T40" fmla="*/ 67 w 94"/>
                <a:gd name="T41" fmla="*/ 81 h 129"/>
                <a:gd name="T42" fmla="*/ 43 w 94"/>
                <a:gd name="T43" fmla="*/ 73 h 129"/>
                <a:gd name="T44" fmla="*/ 36 w 94"/>
                <a:gd name="T45" fmla="*/ 71 h 129"/>
                <a:gd name="T46" fmla="*/ 9 w 94"/>
                <a:gd name="T47" fmla="*/ 59 h 129"/>
                <a:gd name="T48" fmla="*/ 1 w 94"/>
                <a:gd name="T49" fmla="*/ 37 h 129"/>
                <a:gd name="T50" fmla="*/ 13 w 94"/>
                <a:gd name="T51" fmla="*/ 10 h 129"/>
                <a:gd name="T52" fmla="*/ 48 w 94"/>
                <a:gd name="T53" fmla="*/ 0 h 129"/>
                <a:gd name="T54" fmla="*/ 69 w 94"/>
                <a:gd name="T55" fmla="*/ 2 h 129"/>
                <a:gd name="T56" fmla="*/ 87 w 94"/>
                <a:gd name="T57" fmla="*/ 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29">
                  <a:moveTo>
                    <a:pt x="87" y="7"/>
                  </a:moveTo>
                  <a:lnTo>
                    <a:pt x="87" y="26"/>
                  </a:lnTo>
                  <a:cubicBezTo>
                    <a:pt x="81" y="23"/>
                    <a:pt x="75" y="21"/>
                    <a:pt x="69" y="19"/>
                  </a:cubicBezTo>
                  <a:cubicBezTo>
                    <a:pt x="63" y="18"/>
                    <a:pt x="57" y="17"/>
                    <a:pt x="50" y="17"/>
                  </a:cubicBezTo>
                  <a:cubicBezTo>
                    <a:pt x="40" y="17"/>
                    <a:pt x="33" y="19"/>
                    <a:pt x="28" y="22"/>
                  </a:cubicBezTo>
                  <a:cubicBezTo>
                    <a:pt x="23" y="25"/>
                    <a:pt x="20" y="29"/>
                    <a:pt x="20" y="36"/>
                  </a:cubicBezTo>
                  <a:cubicBezTo>
                    <a:pt x="20" y="40"/>
                    <a:pt x="22" y="44"/>
                    <a:pt x="25" y="47"/>
                  </a:cubicBezTo>
                  <a:cubicBezTo>
                    <a:pt x="29" y="49"/>
                    <a:pt x="36" y="52"/>
                    <a:pt x="47" y="54"/>
                  </a:cubicBezTo>
                  <a:lnTo>
                    <a:pt x="54" y="56"/>
                  </a:lnTo>
                  <a:cubicBezTo>
                    <a:pt x="68" y="59"/>
                    <a:pt x="79" y="63"/>
                    <a:pt x="85" y="69"/>
                  </a:cubicBezTo>
                  <a:cubicBezTo>
                    <a:pt x="91" y="74"/>
                    <a:pt x="94" y="82"/>
                    <a:pt x="94" y="92"/>
                  </a:cubicBezTo>
                  <a:cubicBezTo>
                    <a:pt x="94" y="104"/>
                    <a:pt x="89" y="113"/>
                    <a:pt x="80" y="119"/>
                  </a:cubicBezTo>
                  <a:cubicBezTo>
                    <a:pt x="71" y="126"/>
                    <a:pt x="59" y="129"/>
                    <a:pt x="43" y="129"/>
                  </a:cubicBezTo>
                  <a:cubicBezTo>
                    <a:pt x="36" y="129"/>
                    <a:pt x="29" y="129"/>
                    <a:pt x="22" y="127"/>
                  </a:cubicBezTo>
                  <a:cubicBezTo>
                    <a:pt x="15" y="126"/>
                    <a:pt x="8" y="124"/>
                    <a:pt x="0" y="122"/>
                  </a:cubicBezTo>
                  <a:lnTo>
                    <a:pt x="0" y="101"/>
                  </a:lnTo>
                  <a:cubicBezTo>
                    <a:pt x="7" y="105"/>
                    <a:pt x="14" y="108"/>
                    <a:pt x="22" y="110"/>
                  </a:cubicBezTo>
                  <a:cubicBezTo>
                    <a:pt x="29" y="112"/>
                    <a:pt x="36" y="113"/>
                    <a:pt x="43" y="113"/>
                  </a:cubicBezTo>
                  <a:cubicBezTo>
                    <a:pt x="53" y="113"/>
                    <a:pt x="60" y="111"/>
                    <a:pt x="65" y="108"/>
                  </a:cubicBezTo>
                  <a:cubicBezTo>
                    <a:pt x="70" y="104"/>
                    <a:pt x="73" y="100"/>
                    <a:pt x="73" y="94"/>
                  </a:cubicBezTo>
                  <a:cubicBezTo>
                    <a:pt x="73" y="88"/>
                    <a:pt x="71" y="84"/>
                    <a:pt x="67" y="81"/>
                  </a:cubicBezTo>
                  <a:cubicBezTo>
                    <a:pt x="64" y="78"/>
                    <a:pt x="56" y="75"/>
                    <a:pt x="43" y="73"/>
                  </a:cubicBezTo>
                  <a:lnTo>
                    <a:pt x="36" y="71"/>
                  </a:lnTo>
                  <a:cubicBezTo>
                    <a:pt x="23" y="68"/>
                    <a:pt x="14" y="64"/>
                    <a:pt x="9" y="59"/>
                  </a:cubicBezTo>
                  <a:cubicBezTo>
                    <a:pt x="3" y="54"/>
                    <a:pt x="1" y="46"/>
                    <a:pt x="1" y="37"/>
                  </a:cubicBezTo>
                  <a:cubicBezTo>
                    <a:pt x="1" y="25"/>
                    <a:pt x="5" y="16"/>
                    <a:pt x="13" y="10"/>
                  </a:cubicBezTo>
                  <a:cubicBezTo>
                    <a:pt x="21" y="3"/>
                    <a:pt x="33" y="0"/>
                    <a:pt x="48" y="0"/>
                  </a:cubicBezTo>
                  <a:cubicBezTo>
                    <a:pt x="55" y="0"/>
                    <a:pt x="62" y="1"/>
                    <a:pt x="69" y="2"/>
                  </a:cubicBezTo>
                  <a:cubicBezTo>
                    <a:pt x="75" y="3"/>
                    <a:pt x="82" y="5"/>
                    <a:pt x="87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77">
              <a:extLst>
                <a:ext uri="{FF2B5EF4-FFF2-40B4-BE49-F238E27FC236}">
                  <a16:creationId xmlns:a16="http://schemas.microsoft.com/office/drawing/2014/main" id="{BB2693F1-409E-4C70-B3AD-91A50A4D58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" y="2110"/>
              <a:ext cx="535" cy="195"/>
            </a:xfrm>
            <a:prstGeom prst="rect">
              <a:avLst/>
            </a:prstGeom>
            <a:solidFill>
              <a:srgbClr val="A2D0D9"/>
            </a:solidFill>
            <a:ln w="952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78">
              <a:extLst>
                <a:ext uri="{FF2B5EF4-FFF2-40B4-BE49-F238E27FC236}">
                  <a16:creationId xmlns:a16="http://schemas.microsoft.com/office/drawing/2014/main" id="{22E5AA06-4A05-488F-A750-B9B947850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" y="2177"/>
              <a:ext cx="44" cy="65"/>
            </a:xfrm>
            <a:custGeom>
              <a:avLst/>
              <a:gdLst>
                <a:gd name="T0" fmla="*/ 0 w 132"/>
                <a:gd name="T1" fmla="*/ 0 h 194"/>
                <a:gd name="T2" fmla="*/ 29 w 132"/>
                <a:gd name="T3" fmla="*/ 0 h 194"/>
                <a:gd name="T4" fmla="*/ 29 w 132"/>
                <a:gd name="T5" fmla="*/ 172 h 194"/>
                <a:gd name="T6" fmla="*/ 132 w 132"/>
                <a:gd name="T7" fmla="*/ 172 h 194"/>
                <a:gd name="T8" fmla="*/ 132 w 132"/>
                <a:gd name="T9" fmla="*/ 194 h 194"/>
                <a:gd name="T10" fmla="*/ 0 w 132"/>
                <a:gd name="T11" fmla="*/ 194 h 194"/>
                <a:gd name="T12" fmla="*/ 0 w 132"/>
                <a:gd name="T13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94">
                  <a:moveTo>
                    <a:pt x="0" y="0"/>
                  </a:moveTo>
                  <a:lnTo>
                    <a:pt x="29" y="0"/>
                  </a:lnTo>
                  <a:lnTo>
                    <a:pt x="29" y="172"/>
                  </a:lnTo>
                  <a:lnTo>
                    <a:pt x="132" y="172"/>
                  </a:lnTo>
                  <a:lnTo>
                    <a:pt x="132" y="194"/>
                  </a:lnTo>
                  <a:lnTo>
                    <a:pt x="0" y="1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9">
              <a:extLst>
                <a:ext uri="{FF2B5EF4-FFF2-40B4-BE49-F238E27FC236}">
                  <a16:creationId xmlns:a16="http://schemas.microsoft.com/office/drawing/2014/main" id="{D5CA9646-3854-4B20-8C54-5B4D110F3B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0" y="2175"/>
              <a:ext cx="48" cy="68"/>
            </a:xfrm>
            <a:custGeom>
              <a:avLst/>
              <a:gdLst>
                <a:gd name="T0" fmla="*/ 116 w 143"/>
                <a:gd name="T1" fmla="*/ 79 h 207"/>
                <a:gd name="T2" fmla="*/ 116 w 143"/>
                <a:gd name="T3" fmla="*/ 0 h 207"/>
                <a:gd name="T4" fmla="*/ 143 w 143"/>
                <a:gd name="T5" fmla="*/ 0 h 207"/>
                <a:gd name="T6" fmla="*/ 143 w 143"/>
                <a:gd name="T7" fmla="*/ 203 h 207"/>
                <a:gd name="T8" fmla="*/ 116 w 143"/>
                <a:gd name="T9" fmla="*/ 203 h 207"/>
                <a:gd name="T10" fmla="*/ 116 w 143"/>
                <a:gd name="T11" fmla="*/ 181 h 207"/>
                <a:gd name="T12" fmla="*/ 95 w 143"/>
                <a:gd name="T13" fmla="*/ 201 h 207"/>
                <a:gd name="T14" fmla="*/ 65 w 143"/>
                <a:gd name="T15" fmla="*/ 207 h 207"/>
                <a:gd name="T16" fmla="*/ 18 w 143"/>
                <a:gd name="T17" fmla="*/ 186 h 207"/>
                <a:gd name="T18" fmla="*/ 0 w 143"/>
                <a:gd name="T19" fmla="*/ 130 h 207"/>
                <a:gd name="T20" fmla="*/ 18 w 143"/>
                <a:gd name="T21" fmla="*/ 75 h 207"/>
                <a:gd name="T22" fmla="*/ 65 w 143"/>
                <a:gd name="T23" fmla="*/ 54 h 207"/>
                <a:gd name="T24" fmla="*/ 95 w 143"/>
                <a:gd name="T25" fmla="*/ 60 h 207"/>
                <a:gd name="T26" fmla="*/ 116 w 143"/>
                <a:gd name="T27" fmla="*/ 79 h 207"/>
                <a:gd name="T28" fmla="*/ 27 w 143"/>
                <a:gd name="T29" fmla="*/ 130 h 207"/>
                <a:gd name="T30" fmla="*/ 39 w 143"/>
                <a:gd name="T31" fmla="*/ 172 h 207"/>
                <a:gd name="T32" fmla="*/ 72 w 143"/>
                <a:gd name="T33" fmla="*/ 187 h 207"/>
                <a:gd name="T34" fmla="*/ 104 w 143"/>
                <a:gd name="T35" fmla="*/ 172 h 207"/>
                <a:gd name="T36" fmla="*/ 116 w 143"/>
                <a:gd name="T37" fmla="*/ 130 h 207"/>
                <a:gd name="T38" fmla="*/ 104 w 143"/>
                <a:gd name="T39" fmla="*/ 89 h 207"/>
                <a:gd name="T40" fmla="*/ 72 w 143"/>
                <a:gd name="T41" fmla="*/ 74 h 207"/>
                <a:gd name="T42" fmla="*/ 39 w 143"/>
                <a:gd name="T43" fmla="*/ 89 h 207"/>
                <a:gd name="T44" fmla="*/ 27 w 143"/>
                <a:gd name="T45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3" h="207">
                  <a:moveTo>
                    <a:pt x="116" y="79"/>
                  </a:moveTo>
                  <a:lnTo>
                    <a:pt x="116" y="0"/>
                  </a:lnTo>
                  <a:lnTo>
                    <a:pt x="143" y="0"/>
                  </a:lnTo>
                  <a:lnTo>
                    <a:pt x="143" y="203"/>
                  </a:lnTo>
                  <a:lnTo>
                    <a:pt x="116" y="203"/>
                  </a:lnTo>
                  <a:lnTo>
                    <a:pt x="116" y="181"/>
                  </a:lnTo>
                  <a:cubicBezTo>
                    <a:pt x="111" y="190"/>
                    <a:pt x="104" y="196"/>
                    <a:pt x="95" y="201"/>
                  </a:cubicBezTo>
                  <a:cubicBezTo>
                    <a:pt x="87" y="205"/>
                    <a:pt x="77" y="207"/>
                    <a:pt x="65" y="207"/>
                  </a:cubicBezTo>
                  <a:cubicBezTo>
                    <a:pt x="46" y="207"/>
                    <a:pt x="30" y="200"/>
                    <a:pt x="18" y="186"/>
                  </a:cubicBezTo>
                  <a:cubicBezTo>
                    <a:pt x="6" y="172"/>
                    <a:pt x="0" y="153"/>
                    <a:pt x="0" y="130"/>
                  </a:cubicBezTo>
                  <a:cubicBezTo>
                    <a:pt x="0" y="107"/>
                    <a:pt x="6" y="89"/>
                    <a:pt x="18" y="75"/>
                  </a:cubicBezTo>
                  <a:cubicBezTo>
                    <a:pt x="30" y="61"/>
                    <a:pt x="46" y="54"/>
                    <a:pt x="65" y="54"/>
                  </a:cubicBezTo>
                  <a:cubicBezTo>
                    <a:pt x="77" y="54"/>
                    <a:pt x="87" y="56"/>
                    <a:pt x="95" y="60"/>
                  </a:cubicBezTo>
                  <a:cubicBezTo>
                    <a:pt x="104" y="64"/>
                    <a:pt x="111" y="71"/>
                    <a:pt x="116" y="79"/>
                  </a:cubicBezTo>
                  <a:close/>
                  <a:moveTo>
                    <a:pt x="27" y="130"/>
                  </a:moveTo>
                  <a:cubicBezTo>
                    <a:pt x="27" y="148"/>
                    <a:pt x="31" y="162"/>
                    <a:pt x="39" y="172"/>
                  </a:cubicBezTo>
                  <a:cubicBezTo>
                    <a:pt x="47" y="182"/>
                    <a:pt x="58" y="187"/>
                    <a:pt x="72" y="187"/>
                  </a:cubicBezTo>
                  <a:cubicBezTo>
                    <a:pt x="85" y="187"/>
                    <a:pt x="96" y="182"/>
                    <a:pt x="104" y="172"/>
                  </a:cubicBezTo>
                  <a:cubicBezTo>
                    <a:pt x="112" y="162"/>
                    <a:pt x="116" y="148"/>
                    <a:pt x="116" y="130"/>
                  </a:cubicBezTo>
                  <a:cubicBezTo>
                    <a:pt x="116" y="113"/>
                    <a:pt x="112" y="99"/>
                    <a:pt x="104" y="89"/>
                  </a:cubicBezTo>
                  <a:cubicBezTo>
                    <a:pt x="96" y="79"/>
                    <a:pt x="85" y="74"/>
                    <a:pt x="72" y="74"/>
                  </a:cubicBezTo>
                  <a:cubicBezTo>
                    <a:pt x="58" y="74"/>
                    <a:pt x="47" y="79"/>
                    <a:pt x="39" y="89"/>
                  </a:cubicBezTo>
                  <a:cubicBezTo>
                    <a:pt x="31" y="99"/>
                    <a:pt x="27" y="113"/>
                    <a:pt x="27" y="1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0">
              <a:extLst>
                <a:ext uri="{FF2B5EF4-FFF2-40B4-BE49-F238E27FC236}">
                  <a16:creationId xmlns:a16="http://schemas.microsoft.com/office/drawing/2014/main" id="{D3D227B4-B99A-472C-A79D-41B9CCAAC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" y="2177"/>
              <a:ext cx="33" cy="73"/>
            </a:xfrm>
            <a:custGeom>
              <a:avLst/>
              <a:gdLst>
                <a:gd name="T0" fmla="*/ 74 w 99"/>
                <a:gd name="T1" fmla="*/ 0 h 219"/>
                <a:gd name="T2" fmla="*/ 99 w 99"/>
                <a:gd name="T3" fmla="*/ 0 h 219"/>
                <a:gd name="T4" fmla="*/ 24 w 99"/>
                <a:gd name="T5" fmla="*/ 219 h 219"/>
                <a:gd name="T6" fmla="*/ 0 w 99"/>
                <a:gd name="T7" fmla="*/ 219 h 219"/>
                <a:gd name="T8" fmla="*/ 74 w 99"/>
                <a:gd name="T9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219">
                  <a:moveTo>
                    <a:pt x="74" y="0"/>
                  </a:moveTo>
                  <a:lnTo>
                    <a:pt x="99" y="0"/>
                  </a:lnTo>
                  <a:lnTo>
                    <a:pt x="24" y="219"/>
                  </a:lnTo>
                  <a:lnTo>
                    <a:pt x="0" y="21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1">
              <a:extLst>
                <a:ext uri="{FF2B5EF4-FFF2-40B4-BE49-F238E27FC236}">
                  <a16:creationId xmlns:a16="http://schemas.microsoft.com/office/drawing/2014/main" id="{95D07E62-AF1F-4F7F-8DE6-4A81F7E64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" y="2176"/>
              <a:ext cx="50" cy="67"/>
            </a:xfrm>
            <a:custGeom>
              <a:avLst/>
              <a:gdLst>
                <a:gd name="T0" fmla="*/ 137 w 150"/>
                <a:gd name="T1" fmla="*/ 10 h 202"/>
                <a:gd name="T2" fmla="*/ 137 w 150"/>
                <a:gd name="T3" fmla="*/ 36 h 202"/>
                <a:gd name="T4" fmla="*/ 106 w 150"/>
                <a:gd name="T5" fmla="*/ 25 h 202"/>
                <a:gd name="T6" fmla="*/ 78 w 150"/>
                <a:gd name="T7" fmla="*/ 21 h 202"/>
                <a:gd name="T8" fmla="*/ 42 w 150"/>
                <a:gd name="T9" fmla="*/ 30 h 202"/>
                <a:gd name="T10" fmla="*/ 29 w 150"/>
                <a:gd name="T11" fmla="*/ 54 h 202"/>
                <a:gd name="T12" fmla="*/ 37 w 150"/>
                <a:gd name="T13" fmla="*/ 73 h 202"/>
                <a:gd name="T14" fmla="*/ 70 w 150"/>
                <a:gd name="T15" fmla="*/ 84 h 202"/>
                <a:gd name="T16" fmla="*/ 87 w 150"/>
                <a:gd name="T17" fmla="*/ 87 h 202"/>
                <a:gd name="T18" fmla="*/ 135 w 150"/>
                <a:gd name="T19" fmla="*/ 107 h 202"/>
                <a:gd name="T20" fmla="*/ 150 w 150"/>
                <a:gd name="T21" fmla="*/ 145 h 202"/>
                <a:gd name="T22" fmla="*/ 129 w 150"/>
                <a:gd name="T23" fmla="*/ 187 h 202"/>
                <a:gd name="T24" fmla="*/ 68 w 150"/>
                <a:gd name="T25" fmla="*/ 202 h 202"/>
                <a:gd name="T26" fmla="*/ 36 w 150"/>
                <a:gd name="T27" fmla="*/ 199 h 202"/>
                <a:gd name="T28" fmla="*/ 1 w 150"/>
                <a:gd name="T29" fmla="*/ 190 h 202"/>
                <a:gd name="T30" fmla="*/ 1 w 150"/>
                <a:gd name="T31" fmla="*/ 162 h 202"/>
                <a:gd name="T32" fmla="*/ 35 w 150"/>
                <a:gd name="T33" fmla="*/ 176 h 202"/>
                <a:gd name="T34" fmla="*/ 68 w 150"/>
                <a:gd name="T35" fmla="*/ 181 h 202"/>
                <a:gd name="T36" fmla="*/ 107 w 150"/>
                <a:gd name="T37" fmla="*/ 172 h 202"/>
                <a:gd name="T38" fmla="*/ 120 w 150"/>
                <a:gd name="T39" fmla="*/ 146 h 202"/>
                <a:gd name="T40" fmla="*/ 110 w 150"/>
                <a:gd name="T41" fmla="*/ 124 h 202"/>
                <a:gd name="T42" fmla="*/ 79 w 150"/>
                <a:gd name="T43" fmla="*/ 112 h 202"/>
                <a:gd name="T44" fmla="*/ 61 w 150"/>
                <a:gd name="T45" fmla="*/ 109 h 202"/>
                <a:gd name="T46" fmla="*/ 15 w 150"/>
                <a:gd name="T47" fmla="*/ 90 h 202"/>
                <a:gd name="T48" fmla="*/ 0 w 150"/>
                <a:gd name="T49" fmla="*/ 56 h 202"/>
                <a:gd name="T50" fmla="*/ 20 w 150"/>
                <a:gd name="T51" fmla="*/ 15 h 202"/>
                <a:gd name="T52" fmla="*/ 75 w 150"/>
                <a:gd name="T53" fmla="*/ 0 h 202"/>
                <a:gd name="T54" fmla="*/ 105 w 150"/>
                <a:gd name="T55" fmla="*/ 3 h 202"/>
                <a:gd name="T56" fmla="*/ 137 w 150"/>
                <a:gd name="T57" fmla="*/ 1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0" h="202">
                  <a:moveTo>
                    <a:pt x="137" y="10"/>
                  </a:moveTo>
                  <a:lnTo>
                    <a:pt x="137" y="36"/>
                  </a:lnTo>
                  <a:cubicBezTo>
                    <a:pt x="126" y="31"/>
                    <a:pt x="116" y="27"/>
                    <a:pt x="106" y="25"/>
                  </a:cubicBezTo>
                  <a:cubicBezTo>
                    <a:pt x="97" y="23"/>
                    <a:pt x="87" y="21"/>
                    <a:pt x="78" y="21"/>
                  </a:cubicBezTo>
                  <a:cubicBezTo>
                    <a:pt x="62" y="21"/>
                    <a:pt x="50" y="24"/>
                    <a:pt x="42" y="30"/>
                  </a:cubicBezTo>
                  <a:cubicBezTo>
                    <a:pt x="33" y="35"/>
                    <a:pt x="29" y="43"/>
                    <a:pt x="29" y="54"/>
                  </a:cubicBezTo>
                  <a:cubicBezTo>
                    <a:pt x="29" y="62"/>
                    <a:pt x="32" y="69"/>
                    <a:pt x="37" y="73"/>
                  </a:cubicBezTo>
                  <a:cubicBezTo>
                    <a:pt x="43" y="77"/>
                    <a:pt x="54" y="81"/>
                    <a:pt x="70" y="84"/>
                  </a:cubicBezTo>
                  <a:lnTo>
                    <a:pt x="87" y="87"/>
                  </a:lnTo>
                  <a:cubicBezTo>
                    <a:pt x="109" y="91"/>
                    <a:pt x="124" y="97"/>
                    <a:pt x="135" y="107"/>
                  </a:cubicBezTo>
                  <a:cubicBezTo>
                    <a:pt x="145" y="116"/>
                    <a:pt x="150" y="129"/>
                    <a:pt x="150" y="145"/>
                  </a:cubicBezTo>
                  <a:cubicBezTo>
                    <a:pt x="150" y="163"/>
                    <a:pt x="143" y="178"/>
                    <a:pt x="129" y="187"/>
                  </a:cubicBezTo>
                  <a:cubicBezTo>
                    <a:pt x="115" y="197"/>
                    <a:pt x="95" y="202"/>
                    <a:pt x="68" y="202"/>
                  </a:cubicBezTo>
                  <a:cubicBezTo>
                    <a:pt x="58" y="202"/>
                    <a:pt x="48" y="201"/>
                    <a:pt x="36" y="199"/>
                  </a:cubicBezTo>
                  <a:cubicBezTo>
                    <a:pt x="25" y="197"/>
                    <a:pt x="13" y="194"/>
                    <a:pt x="1" y="190"/>
                  </a:cubicBezTo>
                  <a:lnTo>
                    <a:pt x="1" y="162"/>
                  </a:lnTo>
                  <a:cubicBezTo>
                    <a:pt x="13" y="168"/>
                    <a:pt x="24" y="173"/>
                    <a:pt x="35" y="176"/>
                  </a:cubicBezTo>
                  <a:cubicBezTo>
                    <a:pt x="47" y="179"/>
                    <a:pt x="58" y="181"/>
                    <a:pt x="68" y="181"/>
                  </a:cubicBezTo>
                  <a:cubicBezTo>
                    <a:pt x="85" y="181"/>
                    <a:pt x="98" y="178"/>
                    <a:pt x="107" y="172"/>
                  </a:cubicBezTo>
                  <a:cubicBezTo>
                    <a:pt x="115" y="166"/>
                    <a:pt x="120" y="157"/>
                    <a:pt x="120" y="146"/>
                  </a:cubicBezTo>
                  <a:cubicBezTo>
                    <a:pt x="120" y="137"/>
                    <a:pt x="117" y="129"/>
                    <a:pt x="110" y="124"/>
                  </a:cubicBezTo>
                  <a:cubicBezTo>
                    <a:pt x="104" y="119"/>
                    <a:pt x="93" y="115"/>
                    <a:pt x="79" y="112"/>
                  </a:cubicBezTo>
                  <a:lnTo>
                    <a:pt x="61" y="109"/>
                  </a:lnTo>
                  <a:cubicBezTo>
                    <a:pt x="40" y="105"/>
                    <a:pt x="24" y="99"/>
                    <a:pt x="15" y="90"/>
                  </a:cubicBezTo>
                  <a:cubicBezTo>
                    <a:pt x="5" y="82"/>
                    <a:pt x="0" y="70"/>
                    <a:pt x="0" y="56"/>
                  </a:cubicBezTo>
                  <a:cubicBezTo>
                    <a:pt x="0" y="38"/>
                    <a:pt x="7" y="25"/>
                    <a:pt x="20" y="15"/>
                  </a:cubicBezTo>
                  <a:cubicBezTo>
                    <a:pt x="33" y="5"/>
                    <a:pt x="52" y="0"/>
                    <a:pt x="75" y="0"/>
                  </a:cubicBezTo>
                  <a:cubicBezTo>
                    <a:pt x="85" y="0"/>
                    <a:pt x="95" y="1"/>
                    <a:pt x="105" y="3"/>
                  </a:cubicBezTo>
                  <a:cubicBezTo>
                    <a:pt x="116" y="4"/>
                    <a:pt x="126" y="7"/>
                    <a:pt x="137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2">
              <a:extLst>
                <a:ext uri="{FF2B5EF4-FFF2-40B4-BE49-F238E27FC236}">
                  <a16:creationId xmlns:a16="http://schemas.microsoft.com/office/drawing/2014/main" id="{9D6F59F7-A1C5-4437-98F7-05AF7087E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" y="2180"/>
              <a:ext cx="33" cy="62"/>
            </a:xfrm>
            <a:custGeom>
              <a:avLst/>
              <a:gdLst>
                <a:gd name="T0" fmla="*/ 46 w 100"/>
                <a:gd name="T1" fmla="*/ 0 h 187"/>
                <a:gd name="T2" fmla="*/ 46 w 100"/>
                <a:gd name="T3" fmla="*/ 41 h 187"/>
                <a:gd name="T4" fmla="*/ 100 w 100"/>
                <a:gd name="T5" fmla="*/ 41 h 187"/>
                <a:gd name="T6" fmla="*/ 100 w 100"/>
                <a:gd name="T7" fmla="*/ 60 h 187"/>
                <a:gd name="T8" fmla="*/ 46 w 100"/>
                <a:gd name="T9" fmla="*/ 60 h 187"/>
                <a:gd name="T10" fmla="*/ 46 w 100"/>
                <a:gd name="T11" fmla="*/ 139 h 187"/>
                <a:gd name="T12" fmla="*/ 51 w 100"/>
                <a:gd name="T13" fmla="*/ 162 h 187"/>
                <a:gd name="T14" fmla="*/ 73 w 100"/>
                <a:gd name="T15" fmla="*/ 167 h 187"/>
                <a:gd name="T16" fmla="*/ 100 w 100"/>
                <a:gd name="T17" fmla="*/ 167 h 187"/>
                <a:gd name="T18" fmla="*/ 100 w 100"/>
                <a:gd name="T19" fmla="*/ 187 h 187"/>
                <a:gd name="T20" fmla="*/ 73 w 100"/>
                <a:gd name="T21" fmla="*/ 187 h 187"/>
                <a:gd name="T22" fmla="*/ 31 w 100"/>
                <a:gd name="T23" fmla="*/ 177 h 187"/>
                <a:gd name="T24" fmla="*/ 19 w 100"/>
                <a:gd name="T25" fmla="*/ 139 h 187"/>
                <a:gd name="T26" fmla="*/ 19 w 100"/>
                <a:gd name="T27" fmla="*/ 60 h 187"/>
                <a:gd name="T28" fmla="*/ 0 w 100"/>
                <a:gd name="T29" fmla="*/ 60 h 187"/>
                <a:gd name="T30" fmla="*/ 0 w 100"/>
                <a:gd name="T31" fmla="*/ 41 h 187"/>
                <a:gd name="T32" fmla="*/ 19 w 100"/>
                <a:gd name="T33" fmla="*/ 41 h 187"/>
                <a:gd name="T34" fmla="*/ 19 w 100"/>
                <a:gd name="T35" fmla="*/ 0 h 187"/>
                <a:gd name="T36" fmla="*/ 46 w 100"/>
                <a:gd name="T37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0" h="187">
                  <a:moveTo>
                    <a:pt x="46" y="0"/>
                  </a:moveTo>
                  <a:lnTo>
                    <a:pt x="46" y="41"/>
                  </a:lnTo>
                  <a:lnTo>
                    <a:pt x="100" y="41"/>
                  </a:lnTo>
                  <a:lnTo>
                    <a:pt x="100" y="60"/>
                  </a:lnTo>
                  <a:lnTo>
                    <a:pt x="46" y="60"/>
                  </a:lnTo>
                  <a:lnTo>
                    <a:pt x="46" y="139"/>
                  </a:lnTo>
                  <a:cubicBezTo>
                    <a:pt x="46" y="151"/>
                    <a:pt x="48" y="159"/>
                    <a:pt x="51" y="162"/>
                  </a:cubicBezTo>
                  <a:cubicBezTo>
                    <a:pt x="55" y="165"/>
                    <a:pt x="62" y="167"/>
                    <a:pt x="73" y="167"/>
                  </a:cubicBezTo>
                  <a:lnTo>
                    <a:pt x="100" y="167"/>
                  </a:lnTo>
                  <a:lnTo>
                    <a:pt x="100" y="187"/>
                  </a:lnTo>
                  <a:lnTo>
                    <a:pt x="73" y="187"/>
                  </a:lnTo>
                  <a:cubicBezTo>
                    <a:pt x="53" y="187"/>
                    <a:pt x="39" y="184"/>
                    <a:pt x="31" y="177"/>
                  </a:cubicBezTo>
                  <a:cubicBezTo>
                    <a:pt x="23" y="170"/>
                    <a:pt x="19" y="157"/>
                    <a:pt x="19" y="139"/>
                  </a:cubicBezTo>
                  <a:lnTo>
                    <a:pt x="19" y="60"/>
                  </a:lnTo>
                  <a:lnTo>
                    <a:pt x="0" y="60"/>
                  </a:lnTo>
                  <a:lnTo>
                    <a:pt x="0" y="41"/>
                  </a:lnTo>
                  <a:lnTo>
                    <a:pt x="19" y="41"/>
                  </a:lnTo>
                  <a:lnTo>
                    <a:pt x="19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3">
              <a:extLst>
                <a:ext uri="{FF2B5EF4-FFF2-40B4-BE49-F238E27FC236}">
                  <a16:creationId xmlns:a16="http://schemas.microsoft.com/office/drawing/2014/main" id="{39A58EBD-86D2-4472-A352-B2C180236F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7" y="2192"/>
              <a:ext cx="45" cy="51"/>
            </a:xfrm>
            <a:custGeom>
              <a:avLst/>
              <a:gdLst>
                <a:gd name="T0" fmla="*/ 0 w 134"/>
                <a:gd name="T1" fmla="*/ 92 h 153"/>
                <a:gd name="T2" fmla="*/ 0 w 134"/>
                <a:gd name="T3" fmla="*/ 3 h 153"/>
                <a:gd name="T4" fmla="*/ 26 w 134"/>
                <a:gd name="T5" fmla="*/ 3 h 153"/>
                <a:gd name="T6" fmla="*/ 26 w 134"/>
                <a:gd name="T7" fmla="*/ 91 h 153"/>
                <a:gd name="T8" fmla="*/ 35 w 134"/>
                <a:gd name="T9" fmla="*/ 122 h 153"/>
                <a:gd name="T10" fmla="*/ 61 w 134"/>
                <a:gd name="T11" fmla="*/ 132 h 153"/>
                <a:gd name="T12" fmla="*/ 95 w 134"/>
                <a:gd name="T13" fmla="*/ 120 h 153"/>
                <a:gd name="T14" fmla="*/ 107 w 134"/>
                <a:gd name="T15" fmla="*/ 86 h 153"/>
                <a:gd name="T16" fmla="*/ 107 w 134"/>
                <a:gd name="T17" fmla="*/ 3 h 153"/>
                <a:gd name="T18" fmla="*/ 134 w 134"/>
                <a:gd name="T19" fmla="*/ 3 h 153"/>
                <a:gd name="T20" fmla="*/ 134 w 134"/>
                <a:gd name="T21" fmla="*/ 149 h 153"/>
                <a:gd name="T22" fmla="*/ 107 w 134"/>
                <a:gd name="T23" fmla="*/ 149 h 153"/>
                <a:gd name="T24" fmla="*/ 107 w 134"/>
                <a:gd name="T25" fmla="*/ 127 h 153"/>
                <a:gd name="T26" fmla="*/ 85 w 134"/>
                <a:gd name="T27" fmla="*/ 147 h 153"/>
                <a:gd name="T28" fmla="*/ 56 w 134"/>
                <a:gd name="T29" fmla="*/ 153 h 153"/>
                <a:gd name="T30" fmla="*/ 14 w 134"/>
                <a:gd name="T31" fmla="*/ 137 h 153"/>
                <a:gd name="T32" fmla="*/ 0 w 134"/>
                <a:gd name="T33" fmla="*/ 92 h 153"/>
                <a:gd name="T34" fmla="*/ 66 w 134"/>
                <a:gd name="T3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4" h="153">
                  <a:moveTo>
                    <a:pt x="0" y="92"/>
                  </a:moveTo>
                  <a:lnTo>
                    <a:pt x="0" y="3"/>
                  </a:lnTo>
                  <a:lnTo>
                    <a:pt x="26" y="3"/>
                  </a:lnTo>
                  <a:lnTo>
                    <a:pt x="26" y="91"/>
                  </a:lnTo>
                  <a:cubicBezTo>
                    <a:pt x="26" y="105"/>
                    <a:pt x="29" y="115"/>
                    <a:pt x="35" y="122"/>
                  </a:cubicBezTo>
                  <a:cubicBezTo>
                    <a:pt x="41" y="129"/>
                    <a:pt x="50" y="132"/>
                    <a:pt x="61" y="132"/>
                  </a:cubicBezTo>
                  <a:cubicBezTo>
                    <a:pt x="76" y="132"/>
                    <a:pt x="87" y="128"/>
                    <a:pt x="95" y="120"/>
                  </a:cubicBezTo>
                  <a:cubicBezTo>
                    <a:pt x="103" y="112"/>
                    <a:pt x="107" y="100"/>
                    <a:pt x="107" y="86"/>
                  </a:cubicBezTo>
                  <a:lnTo>
                    <a:pt x="107" y="3"/>
                  </a:lnTo>
                  <a:lnTo>
                    <a:pt x="134" y="3"/>
                  </a:lnTo>
                  <a:lnTo>
                    <a:pt x="134" y="149"/>
                  </a:lnTo>
                  <a:lnTo>
                    <a:pt x="107" y="149"/>
                  </a:lnTo>
                  <a:lnTo>
                    <a:pt x="107" y="127"/>
                  </a:lnTo>
                  <a:cubicBezTo>
                    <a:pt x="101" y="136"/>
                    <a:pt x="94" y="142"/>
                    <a:pt x="85" y="147"/>
                  </a:cubicBezTo>
                  <a:cubicBezTo>
                    <a:pt x="77" y="151"/>
                    <a:pt x="67" y="153"/>
                    <a:pt x="56" y="153"/>
                  </a:cubicBezTo>
                  <a:cubicBezTo>
                    <a:pt x="37" y="153"/>
                    <a:pt x="24" y="148"/>
                    <a:pt x="14" y="137"/>
                  </a:cubicBezTo>
                  <a:cubicBezTo>
                    <a:pt x="5" y="127"/>
                    <a:pt x="0" y="112"/>
                    <a:pt x="0" y="92"/>
                  </a:cubicBezTo>
                  <a:close/>
                  <a:moveTo>
                    <a:pt x="66" y="0"/>
                  </a:move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4">
              <a:extLst>
                <a:ext uri="{FF2B5EF4-FFF2-40B4-BE49-F238E27FC236}">
                  <a16:creationId xmlns:a16="http://schemas.microsoft.com/office/drawing/2014/main" id="{8100563A-41BC-4F8E-91E5-A0ED6B9857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" y="2192"/>
              <a:ext cx="45" cy="50"/>
            </a:xfrm>
            <a:custGeom>
              <a:avLst/>
              <a:gdLst>
                <a:gd name="T0" fmla="*/ 134 w 134"/>
                <a:gd name="T1" fmla="*/ 61 h 149"/>
                <a:gd name="T2" fmla="*/ 134 w 134"/>
                <a:gd name="T3" fmla="*/ 149 h 149"/>
                <a:gd name="T4" fmla="*/ 107 w 134"/>
                <a:gd name="T5" fmla="*/ 149 h 149"/>
                <a:gd name="T6" fmla="*/ 107 w 134"/>
                <a:gd name="T7" fmla="*/ 62 h 149"/>
                <a:gd name="T8" fmla="*/ 99 w 134"/>
                <a:gd name="T9" fmla="*/ 31 h 149"/>
                <a:gd name="T10" fmla="*/ 72 w 134"/>
                <a:gd name="T11" fmla="*/ 21 h 149"/>
                <a:gd name="T12" fmla="*/ 39 w 134"/>
                <a:gd name="T13" fmla="*/ 33 h 149"/>
                <a:gd name="T14" fmla="*/ 26 w 134"/>
                <a:gd name="T15" fmla="*/ 67 h 149"/>
                <a:gd name="T16" fmla="*/ 26 w 134"/>
                <a:gd name="T17" fmla="*/ 149 h 149"/>
                <a:gd name="T18" fmla="*/ 0 w 134"/>
                <a:gd name="T19" fmla="*/ 149 h 149"/>
                <a:gd name="T20" fmla="*/ 0 w 134"/>
                <a:gd name="T21" fmla="*/ 3 h 149"/>
                <a:gd name="T22" fmla="*/ 26 w 134"/>
                <a:gd name="T23" fmla="*/ 3 h 149"/>
                <a:gd name="T24" fmla="*/ 26 w 134"/>
                <a:gd name="T25" fmla="*/ 26 h 149"/>
                <a:gd name="T26" fmla="*/ 48 w 134"/>
                <a:gd name="T27" fmla="*/ 6 h 149"/>
                <a:gd name="T28" fmla="*/ 78 w 134"/>
                <a:gd name="T29" fmla="*/ 0 h 149"/>
                <a:gd name="T30" fmla="*/ 120 w 134"/>
                <a:gd name="T31" fmla="*/ 15 h 149"/>
                <a:gd name="T32" fmla="*/ 134 w 134"/>
                <a:gd name="T33" fmla="*/ 6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4" h="149">
                  <a:moveTo>
                    <a:pt x="134" y="61"/>
                  </a:moveTo>
                  <a:lnTo>
                    <a:pt x="134" y="149"/>
                  </a:lnTo>
                  <a:lnTo>
                    <a:pt x="107" y="149"/>
                  </a:lnTo>
                  <a:lnTo>
                    <a:pt x="107" y="62"/>
                  </a:lnTo>
                  <a:cubicBezTo>
                    <a:pt x="107" y="48"/>
                    <a:pt x="105" y="38"/>
                    <a:pt x="99" y="31"/>
                  </a:cubicBezTo>
                  <a:cubicBezTo>
                    <a:pt x="93" y="24"/>
                    <a:pt x="84" y="21"/>
                    <a:pt x="72" y="21"/>
                  </a:cubicBezTo>
                  <a:cubicBezTo>
                    <a:pt x="58" y="21"/>
                    <a:pt x="47" y="25"/>
                    <a:pt x="39" y="33"/>
                  </a:cubicBezTo>
                  <a:cubicBezTo>
                    <a:pt x="30" y="41"/>
                    <a:pt x="26" y="52"/>
                    <a:pt x="26" y="67"/>
                  </a:cubicBezTo>
                  <a:lnTo>
                    <a:pt x="26" y="149"/>
                  </a:lnTo>
                  <a:lnTo>
                    <a:pt x="0" y="149"/>
                  </a:lnTo>
                  <a:lnTo>
                    <a:pt x="0" y="3"/>
                  </a:lnTo>
                  <a:lnTo>
                    <a:pt x="26" y="3"/>
                  </a:lnTo>
                  <a:lnTo>
                    <a:pt x="26" y="26"/>
                  </a:lnTo>
                  <a:cubicBezTo>
                    <a:pt x="33" y="17"/>
                    <a:pt x="40" y="11"/>
                    <a:pt x="48" y="6"/>
                  </a:cubicBezTo>
                  <a:cubicBezTo>
                    <a:pt x="57" y="2"/>
                    <a:pt x="67" y="0"/>
                    <a:pt x="78" y="0"/>
                  </a:cubicBezTo>
                  <a:cubicBezTo>
                    <a:pt x="96" y="0"/>
                    <a:pt x="110" y="5"/>
                    <a:pt x="120" y="15"/>
                  </a:cubicBezTo>
                  <a:cubicBezTo>
                    <a:pt x="129" y="26"/>
                    <a:pt x="134" y="41"/>
                    <a:pt x="134" y="6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5">
              <a:extLst>
                <a:ext uri="{FF2B5EF4-FFF2-40B4-BE49-F238E27FC236}">
                  <a16:creationId xmlns:a16="http://schemas.microsoft.com/office/drawing/2014/main" id="{4CA60655-F704-47EE-B24D-8098137C9B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1" y="2175"/>
              <a:ext cx="9" cy="67"/>
            </a:xfrm>
            <a:custGeom>
              <a:avLst/>
              <a:gdLst>
                <a:gd name="T0" fmla="*/ 0 w 27"/>
                <a:gd name="T1" fmla="*/ 57 h 203"/>
                <a:gd name="T2" fmla="*/ 27 w 27"/>
                <a:gd name="T3" fmla="*/ 57 h 203"/>
                <a:gd name="T4" fmla="*/ 27 w 27"/>
                <a:gd name="T5" fmla="*/ 203 h 203"/>
                <a:gd name="T6" fmla="*/ 0 w 27"/>
                <a:gd name="T7" fmla="*/ 203 h 203"/>
                <a:gd name="T8" fmla="*/ 0 w 27"/>
                <a:gd name="T9" fmla="*/ 57 h 203"/>
                <a:gd name="T10" fmla="*/ 0 w 27"/>
                <a:gd name="T11" fmla="*/ 0 h 203"/>
                <a:gd name="T12" fmla="*/ 27 w 27"/>
                <a:gd name="T13" fmla="*/ 0 h 203"/>
                <a:gd name="T14" fmla="*/ 27 w 27"/>
                <a:gd name="T15" fmla="*/ 31 h 203"/>
                <a:gd name="T16" fmla="*/ 0 w 27"/>
                <a:gd name="T17" fmla="*/ 31 h 203"/>
                <a:gd name="T18" fmla="*/ 0 w 27"/>
                <a:gd name="T1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203">
                  <a:moveTo>
                    <a:pt x="0" y="57"/>
                  </a:moveTo>
                  <a:lnTo>
                    <a:pt x="27" y="57"/>
                  </a:lnTo>
                  <a:lnTo>
                    <a:pt x="27" y="203"/>
                  </a:lnTo>
                  <a:lnTo>
                    <a:pt x="0" y="203"/>
                  </a:lnTo>
                  <a:lnTo>
                    <a:pt x="0" y="57"/>
                  </a:lnTo>
                  <a:close/>
                  <a:moveTo>
                    <a:pt x="0" y="0"/>
                  </a:moveTo>
                  <a:lnTo>
                    <a:pt x="27" y="0"/>
                  </a:lnTo>
                  <a:lnTo>
                    <a:pt x="27" y="31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6">
              <a:extLst>
                <a:ext uri="{FF2B5EF4-FFF2-40B4-BE49-F238E27FC236}">
                  <a16:creationId xmlns:a16="http://schemas.microsoft.com/office/drawing/2014/main" id="{0EE8ED44-E6FC-475B-8A78-E8EAC31D8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2" y="2180"/>
              <a:ext cx="32" cy="6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41 h 187"/>
                <a:gd name="T4" fmla="*/ 99 w 99"/>
                <a:gd name="T5" fmla="*/ 41 h 187"/>
                <a:gd name="T6" fmla="*/ 99 w 99"/>
                <a:gd name="T7" fmla="*/ 60 h 187"/>
                <a:gd name="T8" fmla="*/ 45 w 99"/>
                <a:gd name="T9" fmla="*/ 60 h 187"/>
                <a:gd name="T10" fmla="*/ 45 w 99"/>
                <a:gd name="T11" fmla="*/ 139 h 187"/>
                <a:gd name="T12" fmla="*/ 51 w 99"/>
                <a:gd name="T13" fmla="*/ 162 h 187"/>
                <a:gd name="T14" fmla="*/ 72 w 99"/>
                <a:gd name="T15" fmla="*/ 167 h 187"/>
                <a:gd name="T16" fmla="*/ 99 w 99"/>
                <a:gd name="T17" fmla="*/ 167 h 187"/>
                <a:gd name="T18" fmla="*/ 99 w 99"/>
                <a:gd name="T19" fmla="*/ 187 h 187"/>
                <a:gd name="T20" fmla="*/ 72 w 99"/>
                <a:gd name="T21" fmla="*/ 187 h 187"/>
                <a:gd name="T22" fmla="*/ 30 w 99"/>
                <a:gd name="T23" fmla="*/ 177 h 187"/>
                <a:gd name="T24" fmla="*/ 19 w 99"/>
                <a:gd name="T25" fmla="*/ 139 h 187"/>
                <a:gd name="T26" fmla="*/ 19 w 99"/>
                <a:gd name="T27" fmla="*/ 60 h 187"/>
                <a:gd name="T28" fmla="*/ 0 w 99"/>
                <a:gd name="T29" fmla="*/ 60 h 187"/>
                <a:gd name="T30" fmla="*/ 0 w 99"/>
                <a:gd name="T31" fmla="*/ 41 h 187"/>
                <a:gd name="T32" fmla="*/ 19 w 99"/>
                <a:gd name="T33" fmla="*/ 41 h 187"/>
                <a:gd name="T34" fmla="*/ 19 w 99"/>
                <a:gd name="T35" fmla="*/ 0 h 187"/>
                <a:gd name="T36" fmla="*/ 45 w 99"/>
                <a:gd name="T37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lnTo>
                    <a:pt x="45" y="41"/>
                  </a:lnTo>
                  <a:lnTo>
                    <a:pt x="99" y="41"/>
                  </a:lnTo>
                  <a:lnTo>
                    <a:pt x="99" y="60"/>
                  </a:lnTo>
                  <a:lnTo>
                    <a:pt x="45" y="60"/>
                  </a:lnTo>
                  <a:lnTo>
                    <a:pt x="45" y="139"/>
                  </a:lnTo>
                  <a:cubicBezTo>
                    <a:pt x="45" y="151"/>
                    <a:pt x="47" y="159"/>
                    <a:pt x="51" y="162"/>
                  </a:cubicBezTo>
                  <a:cubicBezTo>
                    <a:pt x="54" y="165"/>
                    <a:pt x="61" y="167"/>
                    <a:pt x="72" y="167"/>
                  </a:cubicBezTo>
                  <a:lnTo>
                    <a:pt x="99" y="167"/>
                  </a:lnTo>
                  <a:lnTo>
                    <a:pt x="99" y="187"/>
                  </a:lnTo>
                  <a:lnTo>
                    <a:pt x="72" y="187"/>
                  </a:lnTo>
                  <a:cubicBezTo>
                    <a:pt x="52" y="187"/>
                    <a:pt x="38" y="184"/>
                    <a:pt x="30" y="177"/>
                  </a:cubicBezTo>
                  <a:cubicBezTo>
                    <a:pt x="23" y="170"/>
                    <a:pt x="19" y="157"/>
                    <a:pt x="19" y="139"/>
                  </a:cubicBezTo>
                  <a:lnTo>
                    <a:pt x="19" y="60"/>
                  </a:lnTo>
                  <a:lnTo>
                    <a:pt x="0" y="60"/>
                  </a:lnTo>
                  <a:lnTo>
                    <a:pt x="0" y="41"/>
                  </a:lnTo>
                  <a:lnTo>
                    <a:pt x="19" y="41"/>
                  </a:lnTo>
                  <a:lnTo>
                    <a:pt x="19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87">
              <a:extLst>
                <a:ext uri="{FF2B5EF4-FFF2-40B4-BE49-F238E27FC236}">
                  <a16:creationId xmlns:a16="http://schemas.microsoft.com/office/drawing/2014/main" id="{2D7F0255-DC32-44BB-8295-978A0AAD4C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6" y="2104"/>
              <a:ext cx="612" cy="195"/>
            </a:xfrm>
            <a:prstGeom prst="rect">
              <a:avLst/>
            </a:prstGeom>
            <a:solidFill>
              <a:srgbClr val="FFE6D5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88">
              <a:extLst>
                <a:ext uri="{FF2B5EF4-FFF2-40B4-BE49-F238E27FC236}">
                  <a16:creationId xmlns:a16="http://schemas.microsoft.com/office/drawing/2014/main" id="{13FE72B3-5EA2-419C-B959-CBD4239C7A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2" y="2172"/>
              <a:ext cx="10" cy="6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9">
              <a:extLst>
                <a:ext uri="{FF2B5EF4-FFF2-40B4-BE49-F238E27FC236}">
                  <a16:creationId xmlns:a16="http://schemas.microsoft.com/office/drawing/2014/main" id="{64F986DA-66EE-426E-878B-343A65512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0" y="2186"/>
              <a:ext cx="44" cy="50"/>
            </a:xfrm>
            <a:custGeom>
              <a:avLst/>
              <a:gdLst>
                <a:gd name="T0" fmla="*/ 134 w 134"/>
                <a:gd name="T1" fmla="*/ 61 h 149"/>
                <a:gd name="T2" fmla="*/ 134 w 134"/>
                <a:gd name="T3" fmla="*/ 149 h 149"/>
                <a:gd name="T4" fmla="*/ 108 w 134"/>
                <a:gd name="T5" fmla="*/ 149 h 149"/>
                <a:gd name="T6" fmla="*/ 108 w 134"/>
                <a:gd name="T7" fmla="*/ 62 h 149"/>
                <a:gd name="T8" fmla="*/ 99 w 134"/>
                <a:gd name="T9" fmla="*/ 31 h 149"/>
                <a:gd name="T10" fmla="*/ 73 w 134"/>
                <a:gd name="T11" fmla="*/ 21 h 149"/>
                <a:gd name="T12" fmla="*/ 39 w 134"/>
                <a:gd name="T13" fmla="*/ 33 h 149"/>
                <a:gd name="T14" fmla="*/ 27 w 134"/>
                <a:gd name="T15" fmla="*/ 67 h 149"/>
                <a:gd name="T16" fmla="*/ 27 w 134"/>
                <a:gd name="T17" fmla="*/ 149 h 149"/>
                <a:gd name="T18" fmla="*/ 0 w 134"/>
                <a:gd name="T19" fmla="*/ 149 h 149"/>
                <a:gd name="T20" fmla="*/ 0 w 134"/>
                <a:gd name="T21" fmla="*/ 3 h 149"/>
                <a:gd name="T22" fmla="*/ 27 w 134"/>
                <a:gd name="T23" fmla="*/ 3 h 149"/>
                <a:gd name="T24" fmla="*/ 27 w 134"/>
                <a:gd name="T25" fmla="*/ 26 h 149"/>
                <a:gd name="T26" fmla="*/ 49 w 134"/>
                <a:gd name="T27" fmla="*/ 6 h 149"/>
                <a:gd name="T28" fmla="*/ 78 w 134"/>
                <a:gd name="T29" fmla="*/ 0 h 149"/>
                <a:gd name="T30" fmla="*/ 120 w 134"/>
                <a:gd name="T31" fmla="*/ 16 h 149"/>
                <a:gd name="T32" fmla="*/ 134 w 134"/>
                <a:gd name="T33" fmla="*/ 6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4" h="149">
                  <a:moveTo>
                    <a:pt x="134" y="61"/>
                  </a:moveTo>
                  <a:lnTo>
                    <a:pt x="134" y="149"/>
                  </a:lnTo>
                  <a:lnTo>
                    <a:pt x="108" y="149"/>
                  </a:lnTo>
                  <a:lnTo>
                    <a:pt x="108" y="62"/>
                  </a:lnTo>
                  <a:cubicBezTo>
                    <a:pt x="108" y="48"/>
                    <a:pt x="105" y="38"/>
                    <a:pt x="99" y="31"/>
                  </a:cubicBezTo>
                  <a:cubicBezTo>
                    <a:pt x="93" y="24"/>
                    <a:pt x="84" y="21"/>
                    <a:pt x="73" y="21"/>
                  </a:cubicBezTo>
                  <a:cubicBezTo>
                    <a:pt x="58" y="21"/>
                    <a:pt x="47" y="25"/>
                    <a:pt x="39" y="33"/>
                  </a:cubicBezTo>
                  <a:cubicBezTo>
                    <a:pt x="31" y="41"/>
                    <a:pt x="27" y="53"/>
                    <a:pt x="27" y="67"/>
                  </a:cubicBezTo>
                  <a:lnTo>
                    <a:pt x="27" y="149"/>
                  </a:lnTo>
                  <a:lnTo>
                    <a:pt x="0" y="149"/>
                  </a:lnTo>
                  <a:lnTo>
                    <a:pt x="0" y="3"/>
                  </a:lnTo>
                  <a:lnTo>
                    <a:pt x="27" y="3"/>
                  </a:lnTo>
                  <a:lnTo>
                    <a:pt x="27" y="26"/>
                  </a:lnTo>
                  <a:cubicBezTo>
                    <a:pt x="33" y="17"/>
                    <a:pt x="40" y="11"/>
                    <a:pt x="49" y="6"/>
                  </a:cubicBezTo>
                  <a:cubicBezTo>
                    <a:pt x="57" y="2"/>
                    <a:pt x="67" y="0"/>
                    <a:pt x="78" y="0"/>
                  </a:cubicBezTo>
                  <a:cubicBezTo>
                    <a:pt x="97" y="0"/>
                    <a:pt x="111" y="5"/>
                    <a:pt x="120" y="16"/>
                  </a:cubicBezTo>
                  <a:cubicBezTo>
                    <a:pt x="129" y="26"/>
                    <a:pt x="134" y="41"/>
                    <a:pt x="134" y="6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0">
              <a:extLst>
                <a:ext uri="{FF2B5EF4-FFF2-40B4-BE49-F238E27FC236}">
                  <a16:creationId xmlns:a16="http://schemas.microsoft.com/office/drawing/2014/main" id="{EE95EAAF-EBBF-436F-8207-729DC4108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5" y="2174"/>
              <a:ext cx="33" cy="62"/>
            </a:xfrm>
            <a:custGeom>
              <a:avLst/>
              <a:gdLst>
                <a:gd name="T0" fmla="*/ 46 w 100"/>
                <a:gd name="T1" fmla="*/ 0 h 187"/>
                <a:gd name="T2" fmla="*/ 46 w 100"/>
                <a:gd name="T3" fmla="*/ 41 h 187"/>
                <a:gd name="T4" fmla="*/ 100 w 100"/>
                <a:gd name="T5" fmla="*/ 41 h 187"/>
                <a:gd name="T6" fmla="*/ 100 w 100"/>
                <a:gd name="T7" fmla="*/ 60 h 187"/>
                <a:gd name="T8" fmla="*/ 46 w 100"/>
                <a:gd name="T9" fmla="*/ 60 h 187"/>
                <a:gd name="T10" fmla="*/ 46 w 100"/>
                <a:gd name="T11" fmla="*/ 139 h 187"/>
                <a:gd name="T12" fmla="*/ 51 w 100"/>
                <a:gd name="T13" fmla="*/ 162 h 187"/>
                <a:gd name="T14" fmla="*/ 73 w 100"/>
                <a:gd name="T15" fmla="*/ 167 h 187"/>
                <a:gd name="T16" fmla="*/ 100 w 100"/>
                <a:gd name="T17" fmla="*/ 167 h 187"/>
                <a:gd name="T18" fmla="*/ 100 w 100"/>
                <a:gd name="T19" fmla="*/ 187 h 187"/>
                <a:gd name="T20" fmla="*/ 73 w 100"/>
                <a:gd name="T21" fmla="*/ 187 h 187"/>
                <a:gd name="T22" fmla="*/ 31 w 100"/>
                <a:gd name="T23" fmla="*/ 177 h 187"/>
                <a:gd name="T24" fmla="*/ 19 w 100"/>
                <a:gd name="T25" fmla="*/ 139 h 187"/>
                <a:gd name="T26" fmla="*/ 19 w 100"/>
                <a:gd name="T27" fmla="*/ 60 h 187"/>
                <a:gd name="T28" fmla="*/ 0 w 100"/>
                <a:gd name="T29" fmla="*/ 60 h 187"/>
                <a:gd name="T30" fmla="*/ 0 w 100"/>
                <a:gd name="T31" fmla="*/ 41 h 187"/>
                <a:gd name="T32" fmla="*/ 19 w 100"/>
                <a:gd name="T33" fmla="*/ 41 h 187"/>
                <a:gd name="T34" fmla="*/ 19 w 100"/>
                <a:gd name="T35" fmla="*/ 0 h 187"/>
                <a:gd name="T36" fmla="*/ 46 w 100"/>
                <a:gd name="T37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0" h="187">
                  <a:moveTo>
                    <a:pt x="46" y="0"/>
                  </a:moveTo>
                  <a:lnTo>
                    <a:pt x="46" y="41"/>
                  </a:lnTo>
                  <a:lnTo>
                    <a:pt x="100" y="41"/>
                  </a:lnTo>
                  <a:lnTo>
                    <a:pt x="100" y="60"/>
                  </a:lnTo>
                  <a:lnTo>
                    <a:pt x="46" y="60"/>
                  </a:lnTo>
                  <a:lnTo>
                    <a:pt x="46" y="139"/>
                  </a:lnTo>
                  <a:cubicBezTo>
                    <a:pt x="46" y="151"/>
                    <a:pt x="48" y="159"/>
                    <a:pt x="51" y="162"/>
                  </a:cubicBezTo>
                  <a:cubicBezTo>
                    <a:pt x="55" y="166"/>
                    <a:pt x="62" y="167"/>
                    <a:pt x="73" y="167"/>
                  </a:cubicBezTo>
                  <a:lnTo>
                    <a:pt x="100" y="167"/>
                  </a:lnTo>
                  <a:lnTo>
                    <a:pt x="100" y="187"/>
                  </a:lnTo>
                  <a:lnTo>
                    <a:pt x="73" y="187"/>
                  </a:lnTo>
                  <a:cubicBezTo>
                    <a:pt x="53" y="187"/>
                    <a:pt x="39" y="184"/>
                    <a:pt x="31" y="177"/>
                  </a:cubicBezTo>
                  <a:cubicBezTo>
                    <a:pt x="23" y="170"/>
                    <a:pt x="19" y="158"/>
                    <a:pt x="19" y="139"/>
                  </a:cubicBezTo>
                  <a:lnTo>
                    <a:pt x="19" y="60"/>
                  </a:lnTo>
                  <a:lnTo>
                    <a:pt x="0" y="60"/>
                  </a:lnTo>
                  <a:lnTo>
                    <a:pt x="0" y="41"/>
                  </a:lnTo>
                  <a:lnTo>
                    <a:pt x="19" y="41"/>
                  </a:lnTo>
                  <a:lnTo>
                    <a:pt x="19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1">
              <a:extLst>
                <a:ext uri="{FF2B5EF4-FFF2-40B4-BE49-F238E27FC236}">
                  <a16:creationId xmlns:a16="http://schemas.microsoft.com/office/drawing/2014/main" id="{639F6025-78B8-490F-B74E-0D76C6AF45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46" y="2186"/>
              <a:ext cx="49" cy="51"/>
            </a:xfrm>
            <a:custGeom>
              <a:avLst/>
              <a:gdLst>
                <a:gd name="T0" fmla="*/ 148 w 148"/>
                <a:gd name="T1" fmla="*/ 70 h 153"/>
                <a:gd name="T2" fmla="*/ 148 w 148"/>
                <a:gd name="T3" fmla="*/ 82 h 153"/>
                <a:gd name="T4" fmla="*/ 27 w 148"/>
                <a:gd name="T5" fmla="*/ 82 h 153"/>
                <a:gd name="T6" fmla="*/ 44 w 148"/>
                <a:gd name="T7" fmla="*/ 120 h 153"/>
                <a:gd name="T8" fmla="*/ 85 w 148"/>
                <a:gd name="T9" fmla="*/ 133 h 153"/>
                <a:gd name="T10" fmla="*/ 114 w 148"/>
                <a:gd name="T11" fmla="*/ 129 h 153"/>
                <a:gd name="T12" fmla="*/ 142 w 148"/>
                <a:gd name="T13" fmla="*/ 119 h 153"/>
                <a:gd name="T14" fmla="*/ 142 w 148"/>
                <a:gd name="T15" fmla="*/ 142 h 153"/>
                <a:gd name="T16" fmla="*/ 113 w 148"/>
                <a:gd name="T17" fmla="*/ 150 h 153"/>
                <a:gd name="T18" fmla="*/ 83 w 148"/>
                <a:gd name="T19" fmla="*/ 153 h 153"/>
                <a:gd name="T20" fmla="*/ 22 w 148"/>
                <a:gd name="T21" fmla="*/ 133 h 153"/>
                <a:gd name="T22" fmla="*/ 0 w 148"/>
                <a:gd name="T23" fmla="*/ 78 h 153"/>
                <a:gd name="T24" fmla="*/ 21 w 148"/>
                <a:gd name="T25" fmla="*/ 21 h 153"/>
                <a:gd name="T26" fmla="*/ 78 w 148"/>
                <a:gd name="T27" fmla="*/ 0 h 153"/>
                <a:gd name="T28" fmla="*/ 129 w 148"/>
                <a:gd name="T29" fmla="*/ 19 h 153"/>
                <a:gd name="T30" fmla="*/ 148 w 148"/>
                <a:gd name="T31" fmla="*/ 70 h 153"/>
                <a:gd name="T32" fmla="*/ 122 w 148"/>
                <a:gd name="T33" fmla="*/ 63 h 153"/>
                <a:gd name="T34" fmla="*/ 110 w 148"/>
                <a:gd name="T35" fmla="*/ 32 h 153"/>
                <a:gd name="T36" fmla="*/ 79 w 148"/>
                <a:gd name="T37" fmla="*/ 20 h 153"/>
                <a:gd name="T38" fmla="*/ 43 w 148"/>
                <a:gd name="T39" fmla="*/ 32 h 153"/>
                <a:gd name="T40" fmla="*/ 28 w 148"/>
                <a:gd name="T41" fmla="*/ 63 h 153"/>
                <a:gd name="T42" fmla="*/ 122 w 148"/>
                <a:gd name="T43" fmla="*/ 6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8" h="153">
                  <a:moveTo>
                    <a:pt x="148" y="70"/>
                  </a:moveTo>
                  <a:lnTo>
                    <a:pt x="148" y="82"/>
                  </a:lnTo>
                  <a:lnTo>
                    <a:pt x="27" y="82"/>
                  </a:lnTo>
                  <a:cubicBezTo>
                    <a:pt x="29" y="99"/>
                    <a:pt x="34" y="111"/>
                    <a:pt x="44" y="120"/>
                  </a:cubicBezTo>
                  <a:cubicBezTo>
                    <a:pt x="54" y="128"/>
                    <a:pt x="67" y="133"/>
                    <a:pt x="85" y="133"/>
                  </a:cubicBezTo>
                  <a:cubicBezTo>
                    <a:pt x="95" y="133"/>
                    <a:pt x="104" y="132"/>
                    <a:pt x="114" y="129"/>
                  </a:cubicBezTo>
                  <a:cubicBezTo>
                    <a:pt x="123" y="127"/>
                    <a:pt x="133" y="124"/>
                    <a:pt x="142" y="119"/>
                  </a:cubicBezTo>
                  <a:lnTo>
                    <a:pt x="142" y="142"/>
                  </a:lnTo>
                  <a:cubicBezTo>
                    <a:pt x="133" y="146"/>
                    <a:pt x="123" y="148"/>
                    <a:pt x="113" y="150"/>
                  </a:cubicBezTo>
                  <a:cubicBezTo>
                    <a:pt x="103" y="152"/>
                    <a:pt x="93" y="153"/>
                    <a:pt x="83" y="153"/>
                  </a:cubicBezTo>
                  <a:cubicBezTo>
                    <a:pt x="57" y="153"/>
                    <a:pt x="37" y="146"/>
                    <a:pt x="22" y="133"/>
                  </a:cubicBezTo>
                  <a:cubicBezTo>
                    <a:pt x="7" y="119"/>
                    <a:pt x="0" y="101"/>
                    <a:pt x="0" y="78"/>
                  </a:cubicBezTo>
                  <a:cubicBezTo>
                    <a:pt x="0" y="54"/>
                    <a:pt x="7" y="35"/>
                    <a:pt x="21" y="21"/>
                  </a:cubicBezTo>
                  <a:cubicBezTo>
                    <a:pt x="35" y="7"/>
                    <a:pt x="54" y="0"/>
                    <a:pt x="78" y="0"/>
                  </a:cubicBezTo>
                  <a:cubicBezTo>
                    <a:pt x="100" y="0"/>
                    <a:pt x="117" y="6"/>
                    <a:pt x="129" y="19"/>
                  </a:cubicBezTo>
                  <a:cubicBezTo>
                    <a:pt x="142" y="31"/>
                    <a:pt x="148" y="49"/>
                    <a:pt x="148" y="70"/>
                  </a:cubicBezTo>
                  <a:close/>
                  <a:moveTo>
                    <a:pt x="122" y="63"/>
                  </a:moveTo>
                  <a:cubicBezTo>
                    <a:pt x="122" y="50"/>
                    <a:pt x="118" y="40"/>
                    <a:pt x="110" y="32"/>
                  </a:cubicBezTo>
                  <a:cubicBezTo>
                    <a:pt x="102" y="24"/>
                    <a:pt x="92" y="20"/>
                    <a:pt x="79" y="20"/>
                  </a:cubicBezTo>
                  <a:cubicBezTo>
                    <a:pt x="64" y="20"/>
                    <a:pt x="52" y="24"/>
                    <a:pt x="43" y="32"/>
                  </a:cubicBezTo>
                  <a:cubicBezTo>
                    <a:pt x="35" y="39"/>
                    <a:pt x="30" y="50"/>
                    <a:pt x="28" y="63"/>
                  </a:cubicBezTo>
                  <a:lnTo>
                    <a:pt x="122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2">
              <a:extLst>
                <a:ext uri="{FF2B5EF4-FFF2-40B4-BE49-F238E27FC236}">
                  <a16:creationId xmlns:a16="http://schemas.microsoft.com/office/drawing/2014/main" id="{7DD7AA7E-3C81-4E5D-86DF-701AB770D5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6" y="2186"/>
              <a:ext cx="47" cy="68"/>
            </a:xfrm>
            <a:custGeom>
              <a:avLst/>
              <a:gdLst>
                <a:gd name="T0" fmla="*/ 116 w 143"/>
                <a:gd name="T1" fmla="*/ 75 h 205"/>
                <a:gd name="T2" fmla="*/ 104 w 143"/>
                <a:gd name="T3" fmla="*/ 34 h 205"/>
                <a:gd name="T4" fmla="*/ 72 w 143"/>
                <a:gd name="T5" fmla="*/ 20 h 205"/>
                <a:gd name="T6" fmla="*/ 39 w 143"/>
                <a:gd name="T7" fmla="*/ 34 h 205"/>
                <a:gd name="T8" fmla="*/ 27 w 143"/>
                <a:gd name="T9" fmla="*/ 75 h 205"/>
                <a:gd name="T10" fmla="*/ 39 w 143"/>
                <a:gd name="T11" fmla="*/ 115 h 205"/>
                <a:gd name="T12" fmla="*/ 72 w 143"/>
                <a:gd name="T13" fmla="*/ 129 h 205"/>
                <a:gd name="T14" fmla="*/ 104 w 143"/>
                <a:gd name="T15" fmla="*/ 115 h 205"/>
                <a:gd name="T16" fmla="*/ 116 w 143"/>
                <a:gd name="T17" fmla="*/ 75 h 205"/>
                <a:gd name="T18" fmla="*/ 143 w 143"/>
                <a:gd name="T19" fmla="*/ 131 h 205"/>
                <a:gd name="T20" fmla="*/ 124 w 143"/>
                <a:gd name="T21" fmla="*/ 187 h 205"/>
                <a:gd name="T22" fmla="*/ 69 w 143"/>
                <a:gd name="T23" fmla="*/ 205 h 205"/>
                <a:gd name="T24" fmla="*/ 43 w 143"/>
                <a:gd name="T25" fmla="*/ 203 h 205"/>
                <a:gd name="T26" fmla="*/ 19 w 143"/>
                <a:gd name="T27" fmla="*/ 197 h 205"/>
                <a:gd name="T28" fmla="*/ 19 w 143"/>
                <a:gd name="T29" fmla="*/ 174 h 205"/>
                <a:gd name="T30" fmla="*/ 42 w 143"/>
                <a:gd name="T31" fmla="*/ 182 h 205"/>
                <a:gd name="T32" fmla="*/ 65 w 143"/>
                <a:gd name="T33" fmla="*/ 185 h 205"/>
                <a:gd name="T34" fmla="*/ 103 w 143"/>
                <a:gd name="T35" fmla="*/ 173 h 205"/>
                <a:gd name="T36" fmla="*/ 116 w 143"/>
                <a:gd name="T37" fmla="*/ 136 h 205"/>
                <a:gd name="T38" fmla="*/ 116 w 143"/>
                <a:gd name="T39" fmla="*/ 124 h 205"/>
                <a:gd name="T40" fmla="*/ 96 w 143"/>
                <a:gd name="T41" fmla="*/ 143 h 205"/>
                <a:gd name="T42" fmla="*/ 65 w 143"/>
                <a:gd name="T43" fmla="*/ 149 h 205"/>
                <a:gd name="T44" fmla="*/ 18 w 143"/>
                <a:gd name="T45" fmla="*/ 129 h 205"/>
                <a:gd name="T46" fmla="*/ 0 w 143"/>
                <a:gd name="T47" fmla="*/ 75 h 205"/>
                <a:gd name="T48" fmla="*/ 18 w 143"/>
                <a:gd name="T49" fmla="*/ 20 h 205"/>
                <a:gd name="T50" fmla="*/ 65 w 143"/>
                <a:gd name="T51" fmla="*/ 0 h 205"/>
                <a:gd name="T52" fmla="*/ 96 w 143"/>
                <a:gd name="T53" fmla="*/ 6 h 205"/>
                <a:gd name="T54" fmla="*/ 116 w 143"/>
                <a:gd name="T55" fmla="*/ 26 h 205"/>
                <a:gd name="T56" fmla="*/ 116 w 143"/>
                <a:gd name="T57" fmla="*/ 3 h 205"/>
                <a:gd name="T58" fmla="*/ 143 w 143"/>
                <a:gd name="T59" fmla="*/ 3 h 205"/>
                <a:gd name="T60" fmla="*/ 143 w 143"/>
                <a:gd name="T61" fmla="*/ 131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3" h="205">
                  <a:moveTo>
                    <a:pt x="116" y="75"/>
                  </a:moveTo>
                  <a:cubicBezTo>
                    <a:pt x="116" y="57"/>
                    <a:pt x="112" y="44"/>
                    <a:pt x="104" y="34"/>
                  </a:cubicBezTo>
                  <a:cubicBezTo>
                    <a:pt x="97" y="25"/>
                    <a:pt x="86" y="20"/>
                    <a:pt x="72" y="20"/>
                  </a:cubicBezTo>
                  <a:cubicBezTo>
                    <a:pt x="57" y="20"/>
                    <a:pt x="46" y="25"/>
                    <a:pt x="39" y="34"/>
                  </a:cubicBezTo>
                  <a:cubicBezTo>
                    <a:pt x="31" y="44"/>
                    <a:pt x="27" y="57"/>
                    <a:pt x="27" y="75"/>
                  </a:cubicBezTo>
                  <a:cubicBezTo>
                    <a:pt x="27" y="92"/>
                    <a:pt x="31" y="105"/>
                    <a:pt x="39" y="115"/>
                  </a:cubicBezTo>
                  <a:cubicBezTo>
                    <a:pt x="46" y="125"/>
                    <a:pt x="57" y="129"/>
                    <a:pt x="72" y="129"/>
                  </a:cubicBezTo>
                  <a:cubicBezTo>
                    <a:pt x="86" y="129"/>
                    <a:pt x="97" y="125"/>
                    <a:pt x="104" y="115"/>
                  </a:cubicBezTo>
                  <a:cubicBezTo>
                    <a:pt x="112" y="105"/>
                    <a:pt x="116" y="92"/>
                    <a:pt x="116" y="75"/>
                  </a:cubicBezTo>
                  <a:close/>
                  <a:moveTo>
                    <a:pt x="143" y="131"/>
                  </a:moveTo>
                  <a:cubicBezTo>
                    <a:pt x="143" y="156"/>
                    <a:pt x="137" y="175"/>
                    <a:pt x="124" y="187"/>
                  </a:cubicBezTo>
                  <a:cubicBezTo>
                    <a:pt x="112" y="199"/>
                    <a:pt x="94" y="205"/>
                    <a:pt x="69" y="205"/>
                  </a:cubicBezTo>
                  <a:cubicBezTo>
                    <a:pt x="60" y="205"/>
                    <a:pt x="51" y="204"/>
                    <a:pt x="43" y="203"/>
                  </a:cubicBezTo>
                  <a:cubicBezTo>
                    <a:pt x="35" y="202"/>
                    <a:pt x="27" y="200"/>
                    <a:pt x="19" y="197"/>
                  </a:cubicBezTo>
                  <a:lnTo>
                    <a:pt x="19" y="174"/>
                  </a:lnTo>
                  <a:cubicBezTo>
                    <a:pt x="27" y="178"/>
                    <a:pt x="34" y="180"/>
                    <a:pt x="42" y="182"/>
                  </a:cubicBezTo>
                  <a:cubicBezTo>
                    <a:pt x="49" y="184"/>
                    <a:pt x="57" y="185"/>
                    <a:pt x="65" y="185"/>
                  </a:cubicBezTo>
                  <a:cubicBezTo>
                    <a:pt x="82" y="185"/>
                    <a:pt x="95" y="181"/>
                    <a:pt x="103" y="173"/>
                  </a:cubicBezTo>
                  <a:cubicBezTo>
                    <a:pt x="112" y="165"/>
                    <a:pt x="116" y="152"/>
                    <a:pt x="116" y="136"/>
                  </a:cubicBezTo>
                  <a:lnTo>
                    <a:pt x="116" y="124"/>
                  </a:lnTo>
                  <a:cubicBezTo>
                    <a:pt x="111" y="132"/>
                    <a:pt x="104" y="139"/>
                    <a:pt x="96" y="143"/>
                  </a:cubicBezTo>
                  <a:cubicBezTo>
                    <a:pt x="87" y="147"/>
                    <a:pt x="77" y="149"/>
                    <a:pt x="65" y="149"/>
                  </a:cubicBezTo>
                  <a:cubicBezTo>
                    <a:pt x="46" y="149"/>
                    <a:pt x="30" y="143"/>
                    <a:pt x="18" y="129"/>
                  </a:cubicBezTo>
                  <a:cubicBezTo>
                    <a:pt x="6" y="115"/>
                    <a:pt x="0" y="97"/>
                    <a:pt x="0" y="75"/>
                  </a:cubicBezTo>
                  <a:cubicBezTo>
                    <a:pt x="0" y="52"/>
                    <a:pt x="6" y="34"/>
                    <a:pt x="18" y="20"/>
                  </a:cubicBezTo>
                  <a:cubicBezTo>
                    <a:pt x="30" y="7"/>
                    <a:pt x="46" y="0"/>
                    <a:pt x="65" y="0"/>
                  </a:cubicBezTo>
                  <a:cubicBezTo>
                    <a:pt x="77" y="0"/>
                    <a:pt x="87" y="2"/>
                    <a:pt x="96" y="6"/>
                  </a:cubicBezTo>
                  <a:cubicBezTo>
                    <a:pt x="104" y="11"/>
                    <a:pt x="111" y="17"/>
                    <a:pt x="116" y="26"/>
                  </a:cubicBezTo>
                  <a:lnTo>
                    <a:pt x="116" y="3"/>
                  </a:lnTo>
                  <a:lnTo>
                    <a:pt x="143" y="3"/>
                  </a:lnTo>
                  <a:lnTo>
                    <a:pt x="143" y="1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3">
              <a:extLst>
                <a:ext uri="{FF2B5EF4-FFF2-40B4-BE49-F238E27FC236}">
                  <a16:creationId xmlns:a16="http://schemas.microsoft.com/office/drawing/2014/main" id="{001FD8A2-8C22-4E15-BBE0-4A209BC298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67" y="2186"/>
              <a:ext cx="49" cy="51"/>
            </a:xfrm>
            <a:custGeom>
              <a:avLst/>
              <a:gdLst>
                <a:gd name="T0" fmla="*/ 148 w 148"/>
                <a:gd name="T1" fmla="*/ 70 h 153"/>
                <a:gd name="T2" fmla="*/ 148 w 148"/>
                <a:gd name="T3" fmla="*/ 82 h 153"/>
                <a:gd name="T4" fmla="*/ 28 w 148"/>
                <a:gd name="T5" fmla="*/ 82 h 153"/>
                <a:gd name="T6" fmla="*/ 44 w 148"/>
                <a:gd name="T7" fmla="*/ 120 h 153"/>
                <a:gd name="T8" fmla="*/ 85 w 148"/>
                <a:gd name="T9" fmla="*/ 133 h 153"/>
                <a:gd name="T10" fmla="*/ 114 w 148"/>
                <a:gd name="T11" fmla="*/ 129 h 153"/>
                <a:gd name="T12" fmla="*/ 142 w 148"/>
                <a:gd name="T13" fmla="*/ 119 h 153"/>
                <a:gd name="T14" fmla="*/ 142 w 148"/>
                <a:gd name="T15" fmla="*/ 142 h 153"/>
                <a:gd name="T16" fmla="*/ 113 w 148"/>
                <a:gd name="T17" fmla="*/ 150 h 153"/>
                <a:gd name="T18" fmla="*/ 83 w 148"/>
                <a:gd name="T19" fmla="*/ 153 h 153"/>
                <a:gd name="T20" fmla="*/ 22 w 148"/>
                <a:gd name="T21" fmla="*/ 133 h 153"/>
                <a:gd name="T22" fmla="*/ 0 w 148"/>
                <a:gd name="T23" fmla="*/ 78 h 153"/>
                <a:gd name="T24" fmla="*/ 21 w 148"/>
                <a:gd name="T25" fmla="*/ 21 h 153"/>
                <a:gd name="T26" fmla="*/ 79 w 148"/>
                <a:gd name="T27" fmla="*/ 0 h 153"/>
                <a:gd name="T28" fmla="*/ 129 w 148"/>
                <a:gd name="T29" fmla="*/ 19 h 153"/>
                <a:gd name="T30" fmla="*/ 148 w 148"/>
                <a:gd name="T31" fmla="*/ 70 h 153"/>
                <a:gd name="T32" fmla="*/ 122 w 148"/>
                <a:gd name="T33" fmla="*/ 63 h 153"/>
                <a:gd name="T34" fmla="*/ 110 w 148"/>
                <a:gd name="T35" fmla="*/ 32 h 153"/>
                <a:gd name="T36" fmla="*/ 79 w 148"/>
                <a:gd name="T37" fmla="*/ 20 h 153"/>
                <a:gd name="T38" fmla="*/ 44 w 148"/>
                <a:gd name="T39" fmla="*/ 32 h 153"/>
                <a:gd name="T40" fmla="*/ 28 w 148"/>
                <a:gd name="T41" fmla="*/ 63 h 153"/>
                <a:gd name="T42" fmla="*/ 122 w 148"/>
                <a:gd name="T43" fmla="*/ 6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8" h="153">
                  <a:moveTo>
                    <a:pt x="148" y="70"/>
                  </a:moveTo>
                  <a:lnTo>
                    <a:pt x="148" y="82"/>
                  </a:lnTo>
                  <a:lnTo>
                    <a:pt x="28" y="82"/>
                  </a:lnTo>
                  <a:cubicBezTo>
                    <a:pt x="29" y="99"/>
                    <a:pt x="34" y="111"/>
                    <a:pt x="44" y="120"/>
                  </a:cubicBezTo>
                  <a:cubicBezTo>
                    <a:pt x="54" y="128"/>
                    <a:pt x="67" y="133"/>
                    <a:pt x="85" y="133"/>
                  </a:cubicBezTo>
                  <a:cubicBezTo>
                    <a:pt x="95" y="133"/>
                    <a:pt x="104" y="132"/>
                    <a:pt x="114" y="129"/>
                  </a:cubicBezTo>
                  <a:cubicBezTo>
                    <a:pt x="123" y="127"/>
                    <a:pt x="133" y="124"/>
                    <a:pt x="142" y="119"/>
                  </a:cubicBezTo>
                  <a:lnTo>
                    <a:pt x="142" y="142"/>
                  </a:lnTo>
                  <a:cubicBezTo>
                    <a:pt x="133" y="146"/>
                    <a:pt x="123" y="148"/>
                    <a:pt x="113" y="150"/>
                  </a:cubicBezTo>
                  <a:cubicBezTo>
                    <a:pt x="103" y="152"/>
                    <a:pt x="93" y="153"/>
                    <a:pt x="83" y="153"/>
                  </a:cubicBezTo>
                  <a:cubicBezTo>
                    <a:pt x="58" y="153"/>
                    <a:pt x="37" y="146"/>
                    <a:pt x="22" y="133"/>
                  </a:cubicBezTo>
                  <a:cubicBezTo>
                    <a:pt x="8" y="119"/>
                    <a:pt x="0" y="101"/>
                    <a:pt x="0" y="78"/>
                  </a:cubicBezTo>
                  <a:cubicBezTo>
                    <a:pt x="0" y="54"/>
                    <a:pt x="7" y="35"/>
                    <a:pt x="21" y="21"/>
                  </a:cubicBezTo>
                  <a:cubicBezTo>
                    <a:pt x="35" y="7"/>
                    <a:pt x="55" y="0"/>
                    <a:pt x="79" y="0"/>
                  </a:cubicBezTo>
                  <a:cubicBezTo>
                    <a:pt x="100" y="0"/>
                    <a:pt x="117" y="6"/>
                    <a:pt x="129" y="19"/>
                  </a:cubicBezTo>
                  <a:cubicBezTo>
                    <a:pt x="142" y="31"/>
                    <a:pt x="148" y="49"/>
                    <a:pt x="148" y="70"/>
                  </a:cubicBezTo>
                  <a:close/>
                  <a:moveTo>
                    <a:pt x="122" y="63"/>
                  </a:moveTo>
                  <a:cubicBezTo>
                    <a:pt x="122" y="50"/>
                    <a:pt x="118" y="40"/>
                    <a:pt x="110" y="32"/>
                  </a:cubicBezTo>
                  <a:cubicBezTo>
                    <a:pt x="102" y="24"/>
                    <a:pt x="92" y="20"/>
                    <a:pt x="79" y="20"/>
                  </a:cubicBezTo>
                  <a:cubicBezTo>
                    <a:pt x="64" y="20"/>
                    <a:pt x="52" y="24"/>
                    <a:pt x="44" y="32"/>
                  </a:cubicBezTo>
                  <a:cubicBezTo>
                    <a:pt x="35" y="39"/>
                    <a:pt x="30" y="50"/>
                    <a:pt x="28" y="63"/>
                  </a:cubicBezTo>
                  <a:lnTo>
                    <a:pt x="122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4">
              <a:extLst>
                <a:ext uri="{FF2B5EF4-FFF2-40B4-BE49-F238E27FC236}">
                  <a16:creationId xmlns:a16="http://schemas.microsoft.com/office/drawing/2014/main" id="{260F7BE5-129A-48FB-A01D-E6E9FD065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0" y="2186"/>
              <a:ext cx="31" cy="50"/>
            </a:xfrm>
            <a:custGeom>
              <a:avLst/>
              <a:gdLst>
                <a:gd name="T0" fmla="*/ 94 w 94"/>
                <a:gd name="T1" fmla="*/ 26 h 149"/>
                <a:gd name="T2" fmla="*/ 84 w 94"/>
                <a:gd name="T3" fmla="*/ 22 h 149"/>
                <a:gd name="T4" fmla="*/ 73 w 94"/>
                <a:gd name="T5" fmla="*/ 21 h 149"/>
                <a:gd name="T6" fmla="*/ 39 w 94"/>
                <a:gd name="T7" fmla="*/ 35 h 149"/>
                <a:gd name="T8" fmla="*/ 27 w 94"/>
                <a:gd name="T9" fmla="*/ 72 h 149"/>
                <a:gd name="T10" fmla="*/ 27 w 94"/>
                <a:gd name="T11" fmla="*/ 149 h 149"/>
                <a:gd name="T12" fmla="*/ 0 w 94"/>
                <a:gd name="T13" fmla="*/ 149 h 149"/>
                <a:gd name="T14" fmla="*/ 0 w 94"/>
                <a:gd name="T15" fmla="*/ 3 h 149"/>
                <a:gd name="T16" fmla="*/ 27 w 94"/>
                <a:gd name="T17" fmla="*/ 3 h 149"/>
                <a:gd name="T18" fmla="*/ 27 w 94"/>
                <a:gd name="T19" fmla="*/ 26 h 149"/>
                <a:gd name="T20" fmla="*/ 48 w 94"/>
                <a:gd name="T21" fmla="*/ 6 h 149"/>
                <a:gd name="T22" fmla="*/ 81 w 94"/>
                <a:gd name="T23" fmla="*/ 0 h 149"/>
                <a:gd name="T24" fmla="*/ 86 w 94"/>
                <a:gd name="T25" fmla="*/ 0 h 149"/>
                <a:gd name="T26" fmla="*/ 94 w 94"/>
                <a:gd name="T27" fmla="*/ 1 h 149"/>
                <a:gd name="T28" fmla="*/ 94 w 94"/>
                <a:gd name="T29" fmla="*/ 26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9">
                  <a:moveTo>
                    <a:pt x="94" y="26"/>
                  </a:moveTo>
                  <a:cubicBezTo>
                    <a:pt x="91" y="24"/>
                    <a:pt x="88" y="23"/>
                    <a:pt x="84" y="22"/>
                  </a:cubicBezTo>
                  <a:cubicBezTo>
                    <a:pt x="81" y="22"/>
                    <a:pt x="77" y="21"/>
                    <a:pt x="73" y="21"/>
                  </a:cubicBezTo>
                  <a:cubicBezTo>
                    <a:pt x="58" y="21"/>
                    <a:pt x="47" y="26"/>
                    <a:pt x="39" y="35"/>
                  </a:cubicBezTo>
                  <a:cubicBezTo>
                    <a:pt x="31" y="43"/>
                    <a:pt x="27" y="56"/>
                    <a:pt x="27" y="72"/>
                  </a:cubicBezTo>
                  <a:lnTo>
                    <a:pt x="27" y="149"/>
                  </a:lnTo>
                  <a:lnTo>
                    <a:pt x="0" y="149"/>
                  </a:lnTo>
                  <a:lnTo>
                    <a:pt x="0" y="3"/>
                  </a:lnTo>
                  <a:lnTo>
                    <a:pt x="27" y="3"/>
                  </a:lnTo>
                  <a:lnTo>
                    <a:pt x="27" y="26"/>
                  </a:lnTo>
                  <a:cubicBezTo>
                    <a:pt x="32" y="17"/>
                    <a:pt x="39" y="11"/>
                    <a:pt x="48" y="6"/>
                  </a:cubicBezTo>
                  <a:cubicBezTo>
                    <a:pt x="57" y="2"/>
                    <a:pt x="68" y="0"/>
                    <a:pt x="81" y="0"/>
                  </a:cubicBezTo>
                  <a:cubicBezTo>
                    <a:pt x="82" y="0"/>
                    <a:pt x="84" y="0"/>
                    <a:pt x="86" y="0"/>
                  </a:cubicBezTo>
                  <a:cubicBezTo>
                    <a:pt x="89" y="0"/>
                    <a:pt x="91" y="1"/>
                    <a:pt x="94" y="1"/>
                  </a:cubicBezTo>
                  <a:lnTo>
                    <a:pt x="94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95">
              <a:extLst>
                <a:ext uri="{FF2B5EF4-FFF2-40B4-BE49-F238E27FC236}">
                  <a16:creationId xmlns:a16="http://schemas.microsoft.com/office/drawing/2014/main" id="{F5107504-F3D4-4AAC-9B7F-9966D263C4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92" y="2172"/>
              <a:ext cx="65" cy="64"/>
            </a:xfrm>
            <a:custGeom>
              <a:avLst/>
              <a:gdLst>
                <a:gd name="T0" fmla="*/ 98 w 196"/>
                <a:gd name="T1" fmla="*/ 26 h 194"/>
                <a:gd name="T2" fmla="*/ 59 w 196"/>
                <a:gd name="T3" fmla="*/ 123 h 194"/>
                <a:gd name="T4" fmla="*/ 137 w 196"/>
                <a:gd name="T5" fmla="*/ 123 h 194"/>
                <a:gd name="T6" fmla="*/ 98 w 196"/>
                <a:gd name="T7" fmla="*/ 26 h 194"/>
                <a:gd name="T8" fmla="*/ 82 w 196"/>
                <a:gd name="T9" fmla="*/ 0 h 194"/>
                <a:gd name="T10" fmla="*/ 114 w 196"/>
                <a:gd name="T11" fmla="*/ 0 h 194"/>
                <a:gd name="T12" fmla="*/ 196 w 196"/>
                <a:gd name="T13" fmla="*/ 194 h 194"/>
                <a:gd name="T14" fmla="*/ 166 w 196"/>
                <a:gd name="T15" fmla="*/ 194 h 194"/>
                <a:gd name="T16" fmla="*/ 146 w 196"/>
                <a:gd name="T17" fmla="*/ 144 h 194"/>
                <a:gd name="T18" fmla="*/ 50 w 196"/>
                <a:gd name="T19" fmla="*/ 144 h 194"/>
                <a:gd name="T20" fmla="*/ 31 w 196"/>
                <a:gd name="T21" fmla="*/ 194 h 194"/>
                <a:gd name="T22" fmla="*/ 0 w 196"/>
                <a:gd name="T23" fmla="*/ 194 h 194"/>
                <a:gd name="T24" fmla="*/ 82 w 196"/>
                <a:gd name="T25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6" h="194">
                  <a:moveTo>
                    <a:pt x="98" y="26"/>
                  </a:moveTo>
                  <a:lnTo>
                    <a:pt x="59" y="123"/>
                  </a:lnTo>
                  <a:lnTo>
                    <a:pt x="137" y="123"/>
                  </a:lnTo>
                  <a:lnTo>
                    <a:pt x="98" y="26"/>
                  </a:lnTo>
                  <a:close/>
                  <a:moveTo>
                    <a:pt x="82" y="0"/>
                  </a:moveTo>
                  <a:lnTo>
                    <a:pt x="114" y="0"/>
                  </a:lnTo>
                  <a:lnTo>
                    <a:pt x="196" y="194"/>
                  </a:lnTo>
                  <a:lnTo>
                    <a:pt x="166" y="194"/>
                  </a:lnTo>
                  <a:lnTo>
                    <a:pt x="146" y="144"/>
                  </a:lnTo>
                  <a:lnTo>
                    <a:pt x="50" y="144"/>
                  </a:lnTo>
                  <a:lnTo>
                    <a:pt x="31" y="194"/>
                  </a:lnTo>
                  <a:lnTo>
                    <a:pt x="0" y="194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96">
              <a:extLst>
                <a:ext uri="{FF2B5EF4-FFF2-40B4-BE49-F238E27FC236}">
                  <a16:creationId xmlns:a16="http://schemas.microsoft.com/office/drawing/2014/main" id="{A057EB0A-CC03-4BD8-B848-F62CD4E0A1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8" y="2172"/>
              <a:ext cx="43" cy="64"/>
            </a:xfrm>
            <a:custGeom>
              <a:avLst/>
              <a:gdLst>
                <a:gd name="T0" fmla="*/ 0 w 132"/>
                <a:gd name="T1" fmla="*/ 0 h 194"/>
                <a:gd name="T2" fmla="*/ 28 w 132"/>
                <a:gd name="T3" fmla="*/ 0 h 194"/>
                <a:gd name="T4" fmla="*/ 28 w 132"/>
                <a:gd name="T5" fmla="*/ 172 h 194"/>
                <a:gd name="T6" fmla="*/ 132 w 132"/>
                <a:gd name="T7" fmla="*/ 172 h 194"/>
                <a:gd name="T8" fmla="*/ 132 w 132"/>
                <a:gd name="T9" fmla="*/ 194 h 194"/>
                <a:gd name="T10" fmla="*/ 0 w 132"/>
                <a:gd name="T11" fmla="*/ 194 h 194"/>
                <a:gd name="T12" fmla="*/ 0 w 132"/>
                <a:gd name="T13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94">
                  <a:moveTo>
                    <a:pt x="0" y="0"/>
                  </a:moveTo>
                  <a:lnTo>
                    <a:pt x="28" y="0"/>
                  </a:lnTo>
                  <a:lnTo>
                    <a:pt x="28" y="172"/>
                  </a:lnTo>
                  <a:lnTo>
                    <a:pt x="132" y="172"/>
                  </a:lnTo>
                  <a:lnTo>
                    <a:pt x="132" y="194"/>
                  </a:lnTo>
                  <a:lnTo>
                    <a:pt x="0" y="1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97">
              <a:extLst>
                <a:ext uri="{FF2B5EF4-FFF2-40B4-BE49-F238E27FC236}">
                  <a16:creationId xmlns:a16="http://schemas.microsoft.com/office/drawing/2014/main" id="{0757DF32-0F05-4B7D-B1EC-EA6FE0D9A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6" y="2172"/>
              <a:ext cx="54" cy="65"/>
            </a:xfrm>
            <a:custGeom>
              <a:avLst/>
              <a:gdLst>
                <a:gd name="T0" fmla="*/ 0 w 163"/>
                <a:gd name="T1" fmla="*/ 0 h 198"/>
                <a:gd name="T2" fmla="*/ 29 w 163"/>
                <a:gd name="T3" fmla="*/ 0 h 198"/>
                <a:gd name="T4" fmla="*/ 29 w 163"/>
                <a:gd name="T5" fmla="*/ 118 h 198"/>
                <a:gd name="T6" fmla="*/ 41 w 163"/>
                <a:gd name="T7" fmla="*/ 163 h 198"/>
                <a:gd name="T8" fmla="*/ 81 w 163"/>
                <a:gd name="T9" fmla="*/ 177 h 198"/>
                <a:gd name="T10" fmla="*/ 121 w 163"/>
                <a:gd name="T11" fmla="*/ 163 h 198"/>
                <a:gd name="T12" fmla="*/ 134 w 163"/>
                <a:gd name="T13" fmla="*/ 118 h 198"/>
                <a:gd name="T14" fmla="*/ 134 w 163"/>
                <a:gd name="T15" fmla="*/ 0 h 198"/>
                <a:gd name="T16" fmla="*/ 163 w 163"/>
                <a:gd name="T17" fmla="*/ 0 h 198"/>
                <a:gd name="T18" fmla="*/ 163 w 163"/>
                <a:gd name="T19" fmla="*/ 121 h 198"/>
                <a:gd name="T20" fmla="*/ 142 w 163"/>
                <a:gd name="T21" fmla="*/ 179 h 198"/>
                <a:gd name="T22" fmla="*/ 81 w 163"/>
                <a:gd name="T23" fmla="*/ 198 h 198"/>
                <a:gd name="T24" fmla="*/ 20 w 163"/>
                <a:gd name="T25" fmla="*/ 179 h 198"/>
                <a:gd name="T26" fmla="*/ 0 w 163"/>
                <a:gd name="T27" fmla="*/ 121 h 198"/>
                <a:gd name="T28" fmla="*/ 0 w 163"/>
                <a:gd name="T2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3" h="198">
                  <a:moveTo>
                    <a:pt x="0" y="0"/>
                  </a:moveTo>
                  <a:lnTo>
                    <a:pt x="29" y="0"/>
                  </a:lnTo>
                  <a:lnTo>
                    <a:pt x="29" y="118"/>
                  </a:lnTo>
                  <a:cubicBezTo>
                    <a:pt x="29" y="139"/>
                    <a:pt x="33" y="154"/>
                    <a:pt x="41" y="163"/>
                  </a:cubicBezTo>
                  <a:cubicBezTo>
                    <a:pt x="49" y="172"/>
                    <a:pt x="63" y="177"/>
                    <a:pt x="81" y="177"/>
                  </a:cubicBezTo>
                  <a:cubicBezTo>
                    <a:pt x="100" y="177"/>
                    <a:pt x="113" y="172"/>
                    <a:pt x="121" y="163"/>
                  </a:cubicBezTo>
                  <a:cubicBezTo>
                    <a:pt x="130" y="154"/>
                    <a:pt x="134" y="139"/>
                    <a:pt x="134" y="118"/>
                  </a:cubicBezTo>
                  <a:lnTo>
                    <a:pt x="134" y="0"/>
                  </a:lnTo>
                  <a:lnTo>
                    <a:pt x="163" y="0"/>
                  </a:lnTo>
                  <a:lnTo>
                    <a:pt x="163" y="121"/>
                  </a:lnTo>
                  <a:cubicBezTo>
                    <a:pt x="163" y="147"/>
                    <a:pt x="156" y="166"/>
                    <a:pt x="142" y="179"/>
                  </a:cubicBezTo>
                  <a:cubicBezTo>
                    <a:pt x="128" y="192"/>
                    <a:pt x="108" y="198"/>
                    <a:pt x="81" y="198"/>
                  </a:cubicBezTo>
                  <a:cubicBezTo>
                    <a:pt x="54" y="198"/>
                    <a:pt x="34" y="192"/>
                    <a:pt x="20" y="179"/>
                  </a:cubicBezTo>
                  <a:cubicBezTo>
                    <a:pt x="6" y="166"/>
                    <a:pt x="0" y="147"/>
                    <a:pt x="0" y="12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98">
              <a:extLst>
                <a:ext uri="{FF2B5EF4-FFF2-40B4-BE49-F238E27FC236}">
                  <a16:creationId xmlns:a16="http://schemas.microsoft.com/office/drawing/2014/main" id="{E3CF05F8-CAF2-4785-B75D-B7971C2DD2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6" y="2098"/>
              <a:ext cx="612" cy="195"/>
            </a:xfrm>
            <a:prstGeom prst="rect">
              <a:avLst/>
            </a:prstGeom>
            <a:solidFill>
              <a:srgbClr val="FFE6D5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99">
              <a:extLst>
                <a:ext uri="{FF2B5EF4-FFF2-40B4-BE49-F238E27FC236}">
                  <a16:creationId xmlns:a16="http://schemas.microsoft.com/office/drawing/2014/main" id="{236F12FD-D0C8-47B1-9FB0-825077B19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3" y="2160"/>
              <a:ext cx="41" cy="64"/>
            </a:xfrm>
            <a:custGeom>
              <a:avLst/>
              <a:gdLst>
                <a:gd name="T0" fmla="*/ 0 w 123"/>
                <a:gd name="T1" fmla="*/ 0 h 195"/>
                <a:gd name="T2" fmla="*/ 123 w 123"/>
                <a:gd name="T3" fmla="*/ 0 h 195"/>
                <a:gd name="T4" fmla="*/ 123 w 123"/>
                <a:gd name="T5" fmla="*/ 22 h 195"/>
                <a:gd name="T6" fmla="*/ 29 w 123"/>
                <a:gd name="T7" fmla="*/ 22 h 195"/>
                <a:gd name="T8" fmla="*/ 29 w 123"/>
                <a:gd name="T9" fmla="*/ 80 h 195"/>
                <a:gd name="T10" fmla="*/ 114 w 123"/>
                <a:gd name="T11" fmla="*/ 80 h 195"/>
                <a:gd name="T12" fmla="*/ 114 w 123"/>
                <a:gd name="T13" fmla="*/ 102 h 195"/>
                <a:gd name="T14" fmla="*/ 29 w 123"/>
                <a:gd name="T15" fmla="*/ 102 h 195"/>
                <a:gd name="T16" fmla="*/ 29 w 123"/>
                <a:gd name="T17" fmla="*/ 195 h 195"/>
                <a:gd name="T18" fmla="*/ 0 w 123"/>
                <a:gd name="T19" fmla="*/ 195 h 195"/>
                <a:gd name="T20" fmla="*/ 0 w 123"/>
                <a:gd name="T21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3" h="195">
                  <a:moveTo>
                    <a:pt x="0" y="0"/>
                  </a:moveTo>
                  <a:lnTo>
                    <a:pt x="123" y="0"/>
                  </a:lnTo>
                  <a:lnTo>
                    <a:pt x="123" y="22"/>
                  </a:lnTo>
                  <a:lnTo>
                    <a:pt x="29" y="22"/>
                  </a:lnTo>
                  <a:lnTo>
                    <a:pt x="29" y="80"/>
                  </a:lnTo>
                  <a:lnTo>
                    <a:pt x="114" y="80"/>
                  </a:lnTo>
                  <a:lnTo>
                    <a:pt x="114" y="102"/>
                  </a:lnTo>
                  <a:lnTo>
                    <a:pt x="29" y="102"/>
                  </a:lnTo>
                  <a:lnTo>
                    <a:pt x="29" y="195"/>
                  </a:lnTo>
                  <a:lnTo>
                    <a:pt x="0" y="1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00">
              <a:extLst>
                <a:ext uri="{FF2B5EF4-FFF2-40B4-BE49-F238E27FC236}">
                  <a16:creationId xmlns:a16="http://schemas.microsoft.com/office/drawing/2014/main" id="{2AFA7F9D-91AF-406A-83A4-92C942AA82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09" y="2160"/>
              <a:ext cx="46" cy="64"/>
            </a:xfrm>
            <a:custGeom>
              <a:avLst/>
              <a:gdLst>
                <a:gd name="T0" fmla="*/ 28 w 137"/>
                <a:gd name="T1" fmla="*/ 22 h 195"/>
                <a:gd name="T2" fmla="*/ 28 w 137"/>
                <a:gd name="T3" fmla="*/ 95 h 195"/>
                <a:gd name="T4" fmla="*/ 65 w 137"/>
                <a:gd name="T5" fmla="*/ 95 h 195"/>
                <a:gd name="T6" fmla="*/ 96 w 137"/>
                <a:gd name="T7" fmla="*/ 85 h 195"/>
                <a:gd name="T8" fmla="*/ 107 w 137"/>
                <a:gd name="T9" fmla="*/ 58 h 195"/>
                <a:gd name="T10" fmla="*/ 96 w 137"/>
                <a:gd name="T11" fmla="*/ 31 h 195"/>
                <a:gd name="T12" fmla="*/ 65 w 137"/>
                <a:gd name="T13" fmla="*/ 22 h 195"/>
                <a:gd name="T14" fmla="*/ 28 w 137"/>
                <a:gd name="T15" fmla="*/ 22 h 195"/>
                <a:gd name="T16" fmla="*/ 0 w 137"/>
                <a:gd name="T17" fmla="*/ 0 h 195"/>
                <a:gd name="T18" fmla="*/ 65 w 137"/>
                <a:gd name="T19" fmla="*/ 0 h 195"/>
                <a:gd name="T20" fmla="*/ 119 w 137"/>
                <a:gd name="T21" fmla="*/ 15 h 195"/>
                <a:gd name="T22" fmla="*/ 137 w 137"/>
                <a:gd name="T23" fmla="*/ 58 h 195"/>
                <a:gd name="T24" fmla="*/ 119 w 137"/>
                <a:gd name="T25" fmla="*/ 102 h 195"/>
                <a:gd name="T26" fmla="*/ 65 w 137"/>
                <a:gd name="T27" fmla="*/ 116 h 195"/>
                <a:gd name="T28" fmla="*/ 28 w 137"/>
                <a:gd name="T29" fmla="*/ 116 h 195"/>
                <a:gd name="T30" fmla="*/ 28 w 137"/>
                <a:gd name="T31" fmla="*/ 195 h 195"/>
                <a:gd name="T32" fmla="*/ 0 w 137"/>
                <a:gd name="T33" fmla="*/ 195 h 195"/>
                <a:gd name="T34" fmla="*/ 0 w 137"/>
                <a:gd name="T35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7" h="195">
                  <a:moveTo>
                    <a:pt x="28" y="22"/>
                  </a:moveTo>
                  <a:lnTo>
                    <a:pt x="28" y="95"/>
                  </a:lnTo>
                  <a:lnTo>
                    <a:pt x="65" y="95"/>
                  </a:lnTo>
                  <a:cubicBezTo>
                    <a:pt x="78" y="95"/>
                    <a:pt x="88" y="92"/>
                    <a:pt x="96" y="85"/>
                  </a:cubicBezTo>
                  <a:cubicBezTo>
                    <a:pt x="103" y="79"/>
                    <a:pt x="107" y="70"/>
                    <a:pt x="107" y="58"/>
                  </a:cubicBezTo>
                  <a:cubicBezTo>
                    <a:pt x="107" y="47"/>
                    <a:pt x="103" y="38"/>
                    <a:pt x="96" y="31"/>
                  </a:cubicBezTo>
                  <a:cubicBezTo>
                    <a:pt x="88" y="25"/>
                    <a:pt x="78" y="22"/>
                    <a:pt x="65" y="22"/>
                  </a:cubicBezTo>
                  <a:lnTo>
                    <a:pt x="28" y="22"/>
                  </a:lnTo>
                  <a:close/>
                  <a:moveTo>
                    <a:pt x="0" y="0"/>
                  </a:moveTo>
                  <a:lnTo>
                    <a:pt x="65" y="0"/>
                  </a:lnTo>
                  <a:cubicBezTo>
                    <a:pt x="89" y="0"/>
                    <a:pt x="107" y="5"/>
                    <a:pt x="119" y="15"/>
                  </a:cubicBezTo>
                  <a:cubicBezTo>
                    <a:pt x="131" y="25"/>
                    <a:pt x="137" y="39"/>
                    <a:pt x="137" y="58"/>
                  </a:cubicBezTo>
                  <a:cubicBezTo>
                    <a:pt x="137" y="77"/>
                    <a:pt x="131" y="92"/>
                    <a:pt x="119" y="102"/>
                  </a:cubicBezTo>
                  <a:cubicBezTo>
                    <a:pt x="107" y="112"/>
                    <a:pt x="89" y="116"/>
                    <a:pt x="65" y="116"/>
                  </a:cubicBezTo>
                  <a:lnTo>
                    <a:pt x="28" y="116"/>
                  </a:lnTo>
                  <a:lnTo>
                    <a:pt x="28" y="195"/>
                  </a:lnTo>
                  <a:lnTo>
                    <a:pt x="0" y="1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01">
              <a:extLst>
                <a:ext uri="{FF2B5EF4-FFF2-40B4-BE49-F238E27FC236}">
                  <a16:creationId xmlns:a16="http://schemas.microsoft.com/office/drawing/2014/main" id="{EB6E24BA-B65A-495E-9E94-2BF20C184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5" y="2159"/>
              <a:ext cx="47" cy="66"/>
            </a:xfrm>
            <a:custGeom>
              <a:avLst/>
              <a:gdLst>
                <a:gd name="T0" fmla="*/ 97 w 141"/>
                <a:gd name="T1" fmla="*/ 93 h 201"/>
                <a:gd name="T2" fmla="*/ 129 w 141"/>
                <a:gd name="T3" fmla="*/ 110 h 201"/>
                <a:gd name="T4" fmla="*/ 141 w 141"/>
                <a:gd name="T5" fmla="*/ 141 h 201"/>
                <a:gd name="T6" fmla="*/ 119 w 141"/>
                <a:gd name="T7" fmla="*/ 186 h 201"/>
                <a:gd name="T8" fmla="*/ 57 w 141"/>
                <a:gd name="T9" fmla="*/ 201 h 201"/>
                <a:gd name="T10" fmla="*/ 30 w 141"/>
                <a:gd name="T11" fmla="*/ 199 h 201"/>
                <a:gd name="T12" fmla="*/ 0 w 141"/>
                <a:gd name="T13" fmla="*/ 192 h 201"/>
                <a:gd name="T14" fmla="*/ 0 w 141"/>
                <a:gd name="T15" fmla="*/ 166 h 201"/>
                <a:gd name="T16" fmla="*/ 27 w 141"/>
                <a:gd name="T17" fmla="*/ 176 h 201"/>
                <a:gd name="T18" fmla="*/ 57 w 141"/>
                <a:gd name="T19" fmla="*/ 179 h 201"/>
                <a:gd name="T20" fmla="*/ 98 w 141"/>
                <a:gd name="T21" fmla="*/ 169 h 201"/>
                <a:gd name="T22" fmla="*/ 112 w 141"/>
                <a:gd name="T23" fmla="*/ 141 h 201"/>
                <a:gd name="T24" fmla="*/ 99 w 141"/>
                <a:gd name="T25" fmla="*/ 114 h 201"/>
                <a:gd name="T26" fmla="*/ 62 w 141"/>
                <a:gd name="T27" fmla="*/ 104 h 201"/>
                <a:gd name="T28" fmla="*/ 37 w 141"/>
                <a:gd name="T29" fmla="*/ 104 h 201"/>
                <a:gd name="T30" fmla="*/ 37 w 141"/>
                <a:gd name="T31" fmla="*/ 83 h 201"/>
                <a:gd name="T32" fmla="*/ 63 w 141"/>
                <a:gd name="T33" fmla="*/ 83 h 201"/>
                <a:gd name="T34" fmla="*/ 96 w 141"/>
                <a:gd name="T35" fmla="*/ 75 h 201"/>
                <a:gd name="T36" fmla="*/ 107 w 141"/>
                <a:gd name="T37" fmla="*/ 53 h 201"/>
                <a:gd name="T38" fmla="*/ 95 w 141"/>
                <a:gd name="T39" fmla="*/ 30 h 201"/>
                <a:gd name="T40" fmla="*/ 62 w 141"/>
                <a:gd name="T41" fmla="*/ 22 h 201"/>
                <a:gd name="T42" fmla="*/ 37 w 141"/>
                <a:gd name="T43" fmla="*/ 24 h 201"/>
                <a:gd name="T44" fmla="*/ 7 w 141"/>
                <a:gd name="T45" fmla="*/ 31 h 201"/>
                <a:gd name="T46" fmla="*/ 7 w 141"/>
                <a:gd name="T47" fmla="*/ 8 h 201"/>
                <a:gd name="T48" fmla="*/ 38 w 141"/>
                <a:gd name="T49" fmla="*/ 2 h 201"/>
                <a:gd name="T50" fmla="*/ 65 w 141"/>
                <a:gd name="T51" fmla="*/ 0 h 201"/>
                <a:gd name="T52" fmla="*/ 117 w 141"/>
                <a:gd name="T53" fmla="*/ 13 h 201"/>
                <a:gd name="T54" fmla="*/ 136 w 141"/>
                <a:gd name="T55" fmla="*/ 50 h 201"/>
                <a:gd name="T56" fmla="*/ 126 w 141"/>
                <a:gd name="T57" fmla="*/ 77 h 201"/>
                <a:gd name="T58" fmla="*/ 97 w 141"/>
                <a:gd name="T59" fmla="*/ 9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1" h="201">
                  <a:moveTo>
                    <a:pt x="97" y="93"/>
                  </a:moveTo>
                  <a:cubicBezTo>
                    <a:pt x="111" y="95"/>
                    <a:pt x="121" y="101"/>
                    <a:pt x="129" y="110"/>
                  </a:cubicBezTo>
                  <a:cubicBezTo>
                    <a:pt x="137" y="118"/>
                    <a:pt x="141" y="129"/>
                    <a:pt x="141" y="141"/>
                  </a:cubicBezTo>
                  <a:cubicBezTo>
                    <a:pt x="141" y="160"/>
                    <a:pt x="133" y="175"/>
                    <a:pt x="119" y="186"/>
                  </a:cubicBezTo>
                  <a:cubicBezTo>
                    <a:pt x="105" y="196"/>
                    <a:pt x="84" y="201"/>
                    <a:pt x="57" y="201"/>
                  </a:cubicBezTo>
                  <a:cubicBezTo>
                    <a:pt x="48" y="201"/>
                    <a:pt x="39" y="201"/>
                    <a:pt x="30" y="199"/>
                  </a:cubicBezTo>
                  <a:cubicBezTo>
                    <a:pt x="20" y="197"/>
                    <a:pt x="11" y="195"/>
                    <a:pt x="0" y="192"/>
                  </a:cubicBezTo>
                  <a:lnTo>
                    <a:pt x="0" y="166"/>
                  </a:lnTo>
                  <a:cubicBezTo>
                    <a:pt x="8" y="171"/>
                    <a:pt x="17" y="174"/>
                    <a:pt x="27" y="176"/>
                  </a:cubicBezTo>
                  <a:cubicBezTo>
                    <a:pt x="36" y="178"/>
                    <a:pt x="46" y="179"/>
                    <a:pt x="57" y="179"/>
                  </a:cubicBezTo>
                  <a:cubicBezTo>
                    <a:pt x="75" y="179"/>
                    <a:pt x="88" y="176"/>
                    <a:pt x="98" y="169"/>
                  </a:cubicBezTo>
                  <a:cubicBezTo>
                    <a:pt x="107" y="163"/>
                    <a:pt x="112" y="154"/>
                    <a:pt x="112" y="141"/>
                  </a:cubicBezTo>
                  <a:cubicBezTo>
                    <a:pt x="112" y="130"/>
                    <a:pt x="108" y="121"/>
                    <a:pt x="99" y="114"/>
                  </a:cubicBezTo>
                  <a:cubicBezTo>
                    <a:pt x="90" y="108"/>
                    <a:pt x="78" y="104"/>
                    <a:pt x="62" y="104"/>
                  </a:cubicBezTo>
                  <a:lnTo>
                    <a:pt x="37" y="104"/>
                  </a:lnTo>
                  <a:lnTo>
                    <a:pt x="37" y="83"/>
                  </a:lnTo>
                  <a:lnTo>
                    <a:pt x="63" y="83"/>
                  </a:lnTo>
                  <a:cubicBezTo>
                    <a:pt x="77" y="83"/>
                    <a:pt x="88" y="80"/>
                    <a:pt x="96" y="75"/>
                  </a:cubicBezTo>
                  <a:cubicBezTo>
                    <a:pt x="103" y="70"/>
                    <a:pt x="107" y="62"/>
                    <a:pt x="107" y="53"/>
                  </a:cubicBezTo>
                  <a:cubicBezTo>
                    <a:pt x="107" y="43"/>
                    <a:pt x="103" y="35"/>
                    <a:pt x="95" y="30"/>
                  </a:cubicBezTo>
                  <a:cubicBezTo>
                    <a:pt x="88" y="24"/>
                    <a:pt x="77" y="22"/>
                    <a:pt x="62" y="22"/>
                  </a:cubicBezTo>
                  <a:cubicBezTo>
                    <a:pt x="54" y="22"/>
                    <a:pt x="46" y="22"/>
                    <a:pt x="37" y="24"/>
                  </a:cubicBezTo>
                  <a:cubicBezTo>
                    <a:pt x="28" y="26"/>
                    <a:pt x="18" y="28"/>
                    <a:pt x="7" y="31"/>
                  </a:cubicBezTo>
                  <a:lnTo>
                    <a:pt x="7" y="8"/>
                  </a:lnTo>
                  <a:cubicBezTo>
                    <a:pt x="18" y="5"/>
                    <a:pt x="28" y="3"/>
                    <a:pt x="38" y="2"/>
                  </a:cubicBezTo>
                  <a:cubicBezTo>
                    <a:pt x="47" y="0"/>
                    <a:pt x="56" y="0"/>
                    <a:pt x="65" y="0"/>
                  </a:cubicBezTo>
                  <a:cubicBezTo>
                    <a:pt x="87" y="0"/>
                    <a:pt x="104" y="4"/>
                    <a:pt x="117" y="13"/>
                  </a:cubicBezTo>
                  <a:cubicBezTo>
                    <a:pt x="129" y="22"/>
                    <a:pt x="136" y="35"/>
                    <a:pt x="136" y="50"/>
                  </a:cubicBezTo>
                  <a:cubicBezTo>
                    <a:pt x="136" y="61"/>
                    <a:pt x="132" y="70"/>
                    <a:pt x="126" y="77"/>
                  </a:cubicBezTo>
                  <a:cubicBezTo>
                    <a:pt x="119" y="85"/>
                    <a:pt x="109" y="90"/>
                    <a:pt x="97" y="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2">
              <a:extLst>
                <a:ext uri="{FF2B5EF4-FFF2-40B4-BE49-F238E27FC236}">
                  <a16:creationId xmlns:a16="http://schemas.microsoft.com/office/drawing/2014/main" id="{4F193DB1-37EF-4D3B-A5A7-368C3CD33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7" y="2159"/>
              <a:ext cx="45" cy="65"/>
            </a:xfrm>
            <a:custGeom>
              <a:avLst/>
              <a:gdLst>
                <a:gd name="T0" fmla="*/ 34 w 135"/>
                <a:gd name="T1" fmla="*/ 175 h 198"/>
                <a:gd name="T2" fmla="*/ 135 w 135"/>
                <a:gd name="T3" fmla="*/ 175 h 198"/>
                <a:gd name="T4" fmla="*/ 135 w 135"/>
                <a:gd name="T5" fmla="*/ 198 h 198"/>
                <a:gd name="T6" fmla="*/ 0 w 135"/>
                <a:gd name="T7" fmla="*/ 198 h 198"/>
                <a:gd name="T8" fmla="*/ 0 w 135"/>
                <a:gd name="T9" fmla="*/ 175 h 198"/>
                <a:gd name="T10" fmla="*/ 44 w 135"/>
                <a:gd name="T11" fmla="*/ 134 h 198"/>
                <a:gd name="T12" fmla="*/ 80 w 135"/>
                <a:gd name="T13" fmla="*/ 100 h 198"/>
                <a:gd name="T14" fmla="*/ 99 w 135"/>
                <a:gd name="T15" fmla="*/ 76 h 198"/>
                <a:gd name="T16" fmla="*/ 105 w 135"/>
                <a:gd name="T17" fmla="*/ 57 h 198"/>
                <a:gd name="T18" fmla="*/ 93 w 135"/>
                <a:gd name="T19" fmla="*/ 31 h 198"/>
                <a:gd name="T20" fmla="*/ 62 w 135"/>
                <a:gd name="T21" fmla="*/ 22 h 198"/>
                <a:gd name="T22" fmla="*/ 33 w 135"/>
                <a:gd name="T23" fmla="*/ 26 h 198"/>
                <a:gd name="T24" fmla="*/ 1 w 135"/>
                <a:gd name="T25" fmla="*/ 39 h 198"/>
                <a:gd name="T26" fmla="*/ 1 w 135"/>
                <a:gd name="T27" fmla="*/ 12 h 198"/>
                <a:gd name="T28" fmla="*/ 34 w 135"/>
                <a:gd name="T29" fmla="*/ 3 h 198"/>
                <a:gd name="T30" fmla="*/ 61 w 135"/>
                <a:gd name="T31" fmla="*/ 0 h 198"/>
                <a:gd name="T32" fmla="*/ 114 w 135"/>
                <a:gd name="T33" fmla="*/ 15 h 198"/>
                <a:gd name="T34" fmla="*/ 134 w 135"/>
                <a:gd name="T35" fmla="*/ 55 h 198"/>
                <a:gd name="T36" fmla="*/ 129 w 135"/>
                <a:gd name="T37" fmla="*/ 78 h 198"/>
                <a:gd name="T38" fmla="*/ 111 w 135"/>
                <a:gd name="T39" fmla="*/ 103 h 198"/>
                <a:gd name="T40" fmla="*/ 88 w 135"/>
                <a:gd name="T41" fmla="*/ 125 h 198"/>
                <a:gd name="T42" fmla="*/ 34 w 135"/>
                <a:gd name="T43" fmla="*/ 17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5" h="198">
                  <a:moveTo>
                    <a:pt x="34" y="175"/>
                  </a:moveTo>
                  <a:lnTo>
                    <a:pt x="135" y="175"/>
                  </a:lnTo>
                  <a:lnTo>
                    <a:pt x="135" y="198"/>
                  </a:lnTo>
                  <a:lnTo>
                    <a:pt x="0" y="198"/>
                  </a:lnTo>
                  <a:lnTo>
                    <a:pt x="0" y="175"/>
                  </a:lnTo>
                  <a:cubicBezTo>
                    <a:pt x="11" y="165"/>
                    <a:pt x="25" y="151"/>
                    <a:pt x="44" y="134"/>
                  </a:cubicBezTo>
                  <a:cubicBezTo>
                    <a:pt x="63" y="116"/>
                    <a:pt x="75" y="105"/>
                    <a:pt x="80" y="100"/>
                  </a:cubicBezTo>
                  <a:cubicBezTo>
                    <a:pt x="89" y="91"/>
                    <a:pt x="96" y="83"/>
                    <a:pt x="99" y="76"/>
                  </a:cubicBezTo>
                  <a:cubicBezTo>
                    <a:pt x="103" y="70"/>
                    <a:pt x="105" y="63"/>
                    <a:pt x="105" y="57"/>
                  </a:cubicBezTo>
                  <a:cubicBezTo>
                    <a:pt x="105" y="46"/>
                    <a:pt x="101" y="38"/>
                    <a:pt x="93" y="31"/>
                  </a:cubicBezTo>
                  <a:cubicBezTo>
                    <a:pt x="85" y="25"/>
                    <a:pt x="75" y="22"/>
                    <a:pt x="62" y="22"/>
                  </a:cubicBezTo>
                  <a:cubicBezTo>
                    <a:pt x="53" y="22"/>
                    <a:pt x="43" y="23"/>
                    <a:pt x="33" y="26"/>
                  </a:cubicBezTo>
                  <a:cubicBezTo>
                    <a:pt x="23" y="29"/>
                    <a:pt x="12" y="33"/>
                    <a:pt x="1" y="39"/>
                  </a:cubicBezTo>
                  <a:lnTo>
                    <a:pt x="1" y="12"/>
                  </a:lnTo>
                  <a:cubicBezTo>
                    <a:pt x="13" y="8"/>
                    <a:pt x="23" y="5"/>
                    <a:pt x="34" y="3"/>
                  </a:cubicBezTo>
                  <a:cubicBezTo>
                    <a:pt x="44" y="1"/>
                    <a:pt x="53" y="0"/>
                    <a:pt x="61" y="0"/>
                  </a:cubicBezTo>
                  <a:cubicBezTo>
                    <a:pt x="83" y="0"/>
                    <a:pt x="101" y="5"/>
                    <a:pt x="114" y="15"/>
                  </a:cubicBezTo>
                  <a:cubicBezTo>
                    <a:pt x="127" y="25"/>
                    <a:pt x="134" y="38"/>
                    <a:pt x="134" y="55"/>
                  </a:cubicBezTo>
                  <a:cubicBezTo>
                    <a:pt x="134" y="63"/>
                    <a:pt x="132" y="71"/>
                    <a:pt x="129" y="78"/>
                  </a:cubicBezTo>
                  <a:cubicBezTo>
                    <a:pt x="125" y="85"/>
                    <a:pt x="120" y="93"/>
                    <a:pt x="111" y="103"/>
                  </a:cubicBezTo>
                  <a:cubicBezTo>
                    <a:pt x="109" y="106"/>
                    <a:pt x="101" y="113"/>
                    <a:pt x="88" y="125"/>
                  </a:cubicBezTo>
                  <a:cubicBezTo>
                    <a:pt x="75" y="137"/>
                    <a:pt x="57" y="154"/>
                    <a:pt x="34" y="17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3">
              <a:extLst>
                <a:ext uri="{FF2B5EF4-FFF2-40B4-BE49-F238E27FC236}">
                  <a16:creationId xmlns:a16="http://schemas.microsoft.com/office/drawing/2014/main" id="{EA84B0C1-BA22-4FFD-A909-7E705B74A9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13" y="2160"/>
              <a:ext cx="65" cy="64"/>
            </a:xfrm>
            <a:custGeom>
              <a:avLst/>
              <a:gdLst>
                <a:gd name="T0" fmla="*/ 97 w 195"/>
                <a:gd name="T1" fmla="*/ 26 h 195"/>
                <a:gd name="T2" fmla="*/ 58 w 195"/>
                <a:gd name="T3" fmla="*/ 123 h 195"/>
                <a:gd name="T4" fmla="*/ 136 w 195"/>
                <a:gd name="T5" fmla="*/ 123 h 195"/>
                <a:gd name="T6" fmla="*/ 97 w 195"/>
                <a:gd name="T7" fmla="*/ 26 h 195"/>
                <a:gd name="T8" fmla="*/ 81 w 195"/>
                <a:gd name="T9" fmla="*/ 0 h 195"/>
                <a:gd name="T10" fmla="*/ 113 w 195"/>
                <a:gd name="T11" fmla="*/ 0 h 195"/>
                <a:gd name="T12" fmla="*/ 195 w 195"/>
                <a:gd name="T13" fmla="*/ 195 h 195"/>
                <a:gd name="T14" fmla="*/ 165 w 195"/>
                <a:gd name="T15" fmla="*/ 195 h 195"/>
                <a:gd name="T16" fmla="*/ 145 w 195"/>
                <a:gd name="T17" fmla="*/ 145 h 195"/>
                <a:gd name="T18" fmla="*/ 49 w 195"/>
                <a:gd name="T19" fmla="*/ 145 h 195"/>
                <a:gd name="T20" fmla="*/ 30 w 195"/>
                <a:gd name="T21" fmla="*/ 195 h 195"/>
                <a:gd name="T22" fmla="*/ 0 w 195"/>
                <a:gd name="T23" fmla="*/ 195 h 195"/>
                <a:gd name="T24" fmla="*/ 81 w 195"/>
                <a:gd name="T25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195">
                  <a:moveTo>
                    <a:pt x="97" y="26"/>
                  </a:moveTo>
                  <a:lnTo>
                    <a:pt x="58" y="123"/>
                  </a:lnTo>
                  <a:lnTo>
                    <a:pt x="136" y="123"/>
                  </a:lnTo>
                  <a:lnTo>
                    <a:pt x="97" y="26"/>
                  </a:lnTo>
                  <a:close/>
                  <a:moveTo>
                    <a:pt x="81" y="0"/>
                  </a:moveTo>
                  <a:lnTo>
                    <a:pt x="113" y="0"/>
                  </a:lnTo>
                  <a:lnTo>
                    <a:pt x="195" y="195"/>
                  </a:lnTo>
                  <a:lnTo>
                    <a:pt x="165" y="195"/>
                  </a:lnTo>
                  <a:lnTo>
                    <a:pt x="145" y="145"/>
                  </a:lnTo>
                  <a:lnTo>
                    <a:pt x="49" y="145"/>
                  </a:lnTo>
                  <a:lnTo>
                    <a:pt x="30" y="195"/>
                  </a:lnTo>
                  <a:lnTo>
                    <a:pt x="0" y="195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4">
              <a:extLst>
                <a:ext uri="{FF2B5EF4-FFF2-40B4-BE49-F238E27FC236}">
                  <a16:creationId xmlns:a16="http://schemas.microsoft.com/office/drawing/2014/main" id="{BB98D73D-1E48-4547-97FD-9BFD3C9A8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2160"/>
              <a:ext cx="44" cy="64"/>
            </a:xfrm>
            <a:custGeom>
              <a:avLst/>
              <a:gdLst>
                <a:gd name="T0" fmla="*/ 0 w 132"/>
                <a:gd name="T1" fmla="*/ 0 h 195"/>
                <a:gd name="T2" fmla="*/ 28 w 132"/>
                <a:gd name="T3" fmla="*/ 0 h 195"/>
                <a:gd name="T4" fmla="*/ 28 w 132"/>
                <a:gd name="T5" fmla="*/ 172 h 195"/>
                <a:gd name="T6" fmla="*/ 132 w 132"/>
                <a:gd name="T7" fmla="*/ 172 h 195"/>
                <a:gd name="T8" fmla="*/ 132 w 132"/>
                <a:gd name="T9" fmla="*/ 195 h 195"/>
                <a:gd name="T10" fmla="*/ 0 w 132"/>
                <a:gd name="T11" fmla="*/ 195 h 195"/>
                <a:gd name="T12" fmla="*/ 0 w 132"/>
                <a:gd name="T13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95">
                  <a:moveTo>
                    <a:pt x="0" y="0"/>
                  </a:moveTo>
                  <a:lnTo>
                    <a:pt x="28" y="0"/>
                  </a:lnTo>
                  <a:lnTo>
                    <a:pt x="28" y="172"/>
                  </a:lnTo>
                  <a:lnTo>
                    <a:pt x="132" y="172"/>
                  </a:lnTo>
                  <a:lnTo>
                    <a:pt x="132" y="195"/>
                  </a:lnTo>
                  <a:lnTo>
                    <a:pt x="0" y="1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05">
              <a:extLst>
                <a:ext uri="{FF2B5EF4-FFF2-40B4-BE49-F238E27FC236}">
                  <a16:creationId xmlns:a16="http://schemas.microsoft.com/office/drawing/2014/main" id="{46B0E132-D9BC-4851-8AE6-6DEA5C3F8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6" y="2160"/>
              <a:ext cx="54" cy="65"/>
            </a:xfrm>
            <a:custGeom>
              <a:avLst/>
              <a:gdLst>
                <a:gd name="T0" fmla="*/ 0 w 163"/>
                <a:gd name="T1" fmla="*/ 0 h 198"/>
                <a:gd name="T2" fmla="*/ 29 w 163"/>
                <a:gd name="T3" fmla="*/ 0 h 198"/>
                <a:gd name="T4" fmla="*/ 29 w 163"/>
                <a:gd name="T5" fmla="*/ 118 h 198"/>
                <a:gd name="T6" fmla="*/ 41 w 163"/>
                <a:gd name="T7" fmla="*/ 163 h 198"/>
                <a:gd name="T8" fmla="*/ 81 w 163"/>
                <a:gd name="T9" fmla="*/ 177 h 198"/>
                <a:gd name="T10" fmla="*/ 121 w 163"/>
                <a:gd name="T11" fmla="*/ 163 h 198"/>
                <a:gd name="T12" fmla="*/ 134 w 163"/>
                <a:gd name="T13" fmla="*/ 118 h 198"/>
                <a:gd name="T14" fmla="*/ 134 w 163"/>
                <a:gd name="T15" fmla="*/ 0 h 198"/>
                <a:gd name="T16" fmla="*/ 163 w 163"/>
                <a:gd name="T17" fmla="*/ 0 h 198"/>
                <a:gd name="T18" fmla="*/ 163 w 163"/>
                <a:gd name="T19" fmla="*/ 122 h 198"/>
                <a:gd name="T20" fmla="*/ 142 w 163"/>
                <a:gd name="T21" fmla="*/ 179 h 198"/>
                <a:gd name="T22" fmla="*/ 81 w 163"/>
                <a:gd name="T23" fmla="*/ 198 h 198"/>
                <a:gd name="T24" fmla="*/ 20 w 163"/>
                <a:gd name="T25" fmla="*/ 179 h 198"/>
                <a:gd name="T26" fmla="*/ 0 w 163"/>
                <a:gd name="T27" fmla="*/ 122 h 198"/>
                <a:gd name="T28" fmla="*/ 0 w 163"/>
                <a:gd name="T2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3" h="198">
                  <a:moveTo>
                    <a:pt x="0" y="0"/>
                  </a:moveTo>
                  <a:lnTo>
                    <a:pt x="29" y="0"/>
                  </a:lnTo>
                  <a:lnTo>
                    <a:pt x="29" y="118"/>
                  </a:lnTo>
                  <a:cubicBezTo>
                    <a:pt x="29" y="139"/>
                    <a:pt x="33" y="154"/>
                    <a:pt x="41" y="163"/>
                  </a:cubicBezTo>
                  <a:cubicBezTo>
                    <a:pt x="49" y="172"/>
                    <a:pt x="63" y="177"/>
                    <a:pt x="81" y="177"/>
                  </a:cubicBezTo>
                  <a:cubicBezTo>
                    <a:pt x="100" y="177"/>
                    <a:pt x="113" y="172"/>
                    <a:pt x="121" y="163"/>
                  </a:cubicBezTo>
                  <a:cubicBezTo>
                    <a:pt x="130" y="154"/>
                    <a:pt x="134" y="139"/>
                    <a:pt x="134" y="118"/>
                  </a:cubicBezTo>
                  <a:lnTo>
                    <a:pt x="134" y="0"/>
                  </a:lnTo>
                  <a:lnTo>
                    <a:pt x="163" y="0"/>
                  </a:lnTo>
                  <a:lnTo>
                    <a:pt x="163" y="122"/>
                  </a:lnTo>
                  <a:cubicBezTo>
                    <a:pt x="163" y="147"/>
                    <a:pt x="156" y="166"/>
                    <a:pt x="142" y="179"/>
                  </a:cubicBezTo>
                  <a:cubicBezTo>
                    <a:pt x="128" y="192"/>
                    <a:pt x="108" y="198"/>
                    <a:pt x="81" y="198"/>
                  </a:cubicBezTo>
                  <a:cubicBezTo>
                    <a:pt x="54" y="198"/>
                    <a:pt x="34" y="192"/>
                    <a:pt x="20" y="179"/>
                  </a:cubicBezTo>
                  <a:cubicBezTo>
                    <a:pt x="6" y="166"/>
                    <a:pt x="0" y="147"/>
                    <a:pt x="0" y="12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106">
              <a:extLst>
                <a:ext uri="{FF2B5EF4-FFF2-40B4-BE49-F238E27FC236}">
                  <a16:creationId xmlns:a16="http://schemas.microsoft.com/office/drawing/2014/main" id="{5A2580F8-B6AF-4990-B826-DFF16E8A3F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2" y="2092"/>
              <a:ext cx="612" cy="195"/>
            </a:xfrm>
            <a:prstGeom prst="rect">
              <a:avLst/>
            </a:prstGeom>
            <a:solidFill>
              <a:srgbClr val="FFE6D5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07">
              <a:extLst>
                <a:ext uri="{FF2B5EF4-FFF2-40B4-BE49-F238E27FC236}">
                  <a16:creationId xmlns:a16="http://schemas.microsoft.com/office/drawing/2014/main" id="{80647DB7-D13A-4A5C-A84F-47F9D9430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8" y="2154"/>
              <a:ext cx="40" cy="65"/>
            </a:xfrm>
            <a:custGeom>
              <a:avLst/>
              <a:gdLst>
                <a:gd name="T0" fmla="*/ 0 w 121"/>
                <a:gd name="T1" fmla="*/ 0 h 198"/>
                <a:gd name="T2" fmla="*/ 121 w 121"/>
                <a:gd name="T3" fmla="*/ 0 h 198"/>
                <a:gd name="T4" fmla="*/ 121 w 121"/>
                <a:gd name="T5" fmla="*/ 23 h 198"/>
                <a:gd name="T6" fmla="*/ 28 w 121"/>
                <a:gd name="T7" fmla="*/ 23 h 198"/>
                <a:gd name="T8" fmla="*/ 28 w 121"/>
                <a:gd name="T9" fmla="*/ 81 h 198"/>
                <a:gd name="T10" fmla="*/ 112 w 121"/>
                <a:gd name="T11" fmla="*/ 81 h 198"/>
                <a:gd name="T12" fmla="*/ 112 w 121"/>
                <a:gd name="T13" fmla="*/ 103 h 198"/>
                <a:gd name="T14" fmla="*/ 28 w 121"/>
                <a:gd name="T15" fmla="*/ 103 h 198"/>
                <a:gd name="T16" fmla="*/ 28 w 121"/>
                <a:gd name="T17" fmla="*/ 198 h 198"/>
                <a:gd name="T18" fmla="*/ 0 w 121"/>
                <a:gd name="T19" fmla="*/ 198 h 198"/>
                <a:gd name="T20" fmla="*/ 0 w 121"/>
                <a:gd name="T2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98">
                  <a:moveTo>
                    <a:pt x="0" y="0"/>
                  </a:moveTo>
                  <a:lnTo>
                    <a:pt x="121" y="0"/>
                  </a:lnTo>
                  <a:lnTo>
                    <a:pt x="121" y="23"/>
                  </a:lnTo>
                  <a:lnTo>
                    <a:pt x="28" y="23"/>
                  </a:lnTo>
                  <a:lnTo>
                    <a:pt x="28" y="81"/>
                  </a:lnTo>
                  <a:lnTo>
                    <a:pt x="112" y="81"/>
                  </a:lnTo>
                  <a:lnTo>
                    <a:pt x="112" y="103"/>
                  </a:lnTo>
                  <a:lnTo>
                    <a:pt x="28" y="103"/>
                  </a:lnTo>
                  <a:lnTo>
                    <a:pt x="28" y="198"/>
                  </a:lnTo>
                  <a:lnTo>
                    <a:pt x="0" y="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08">
              <a:extLst>
                <a:ext uri="{FF2B5EF4-FFF2-40B4-BE49-F238E27FC236}">
                  <a16:creationId xmlns:a16="http://schemas.microsoft.com/office/drawing/2014/main" id="{83DED38D-FE10-4B44-954C-8218C21A85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33" y="2154"/>
              <a:ext cx="45" cy="65"/>
            </a:xfrm>
            <a:custGeom>
              <a:avLst/>
              <a:gdLst>
                <a:gd name="T0" fmla="*/ 28 w 136"/>
                <a:gd name="T1" fmla="*/ 22 h 198"/>
                <a:gd name="T2" fmla="*/ 28 w 136"/>
                <a:gd name="T3" fmla="*/ 96 h 198"/>
                <a:gd name="T4" fmla="*/ 64 w 136"/>
                <a:gd name="T5" fmla="*/ 96 h 198"/>
                <a:gd name="T6" fmla="*/ 95 w 136"/>
                <a:gd name="T7" fmla="*/ 87 h 198"/>
                <a:gd name="T8" fmla="*/ 106 w 136"/>
                <a:gd name="T9" fmla="*/ 59 h 198"/>
                <a:gd name="T10" fmla="*/ 95 w 136"/>
                <a:gd name="T11" fmla="*/ 32 h 198"/>
                <a:gd name="T12" fmla="*/ 64 w 136"/>
                <a:gd name="T13" fmla="*/ 22 h 198"/>
                <a:gd name="T14" fmla="*/ 28 w 136"/>
                <a:gd name="T15" fmla="*/ 22 h 198"/>
                <a:gd name="T16" fmla="*/ 0 w 136"/>
                <a:gd name="T17" fmla="*/ 0 h 198"/>
                <a:gd name="T18" fmla="*/ 64 w 136"/>
                <a:gd name="T19" fmla="*/ 0 h 198"/>
                <a:gd name="T20" fmla="*/ 117 w 136"/>
                <a:gd name="T21" fmla="*/ 15 h 198"/>
                <a:gd name="T22" fmla="*/ 136 w 136"/>
                <a:gd name="T23" fmla="*/ 59 h 198"/>
                <a:gd name="T24" fmla="*/ 117 w 136"/>
                <a:gd name="T25" fmla="*/ 103 h 198"/>
                <a:gd name="T26" fmla="*/ 64 w 136"/>
                <a:gd name="T27" fmla="*/ 118 h 198"/>
                <a:gd name="T28" fmla="*/ 28 w 136"/>
                <a:gd name="T29" fmla="*/ 118 h 198"/>
                <a:gd name="T30" fmla="*/ 28 w 136"/>
                <a:gd name="T31" fmla="*/ 198 h 198"/>
                <a:gd name="T32" fmla="*/ 0 w 136"/>
                <a:gd name="T33" fmla="*/ 198 h 198"/>
                <a:gd name="T34" fmla="*/ 0 w 136"/>
                <a:gd name="T35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6" h="198">
                  <a:moveTo>
                    <a:pt x="28" y="22"/>
                  </a:moveTo>
                  <a:lnTo>
                    <a:pt x="28" y="96"/>
                  </a:lnTo>
                  <a:lnTo>
                    <a:pt x="64" y="96"/>
                  </a:lnTo>
                  <a:cubicBezTo>
                    <a:pt x="77" y="96"/>
                    <a:pt x="88" y="93"/>
                    <a:pt x="95" y="87"/>
                  </a:cubicBezTo>
                  <a:cubicBezTo>
                    <a:pt x="102" y="80"/>
                    <a:pt x="106" y="71"/>
                    <a:pt x="106" y="59"/>
                  </a:cubicBezTo>
                  <a:cubicBezTo>
                    <a:pt x="106" y="47"/>
                    <a:pt x="102" y="38"/>
                    <a:pt x="95" y="32"/>
                  </a:cubicBezTo>
                  <a:cubicBezTo>
                    <a:pt x="88" y="26"/>
                    <a:pt x="77" y="22"/>
                    <a:pt x="64" y="22"/>
                  </a:cubicBezTo>
                  <a:lnTo>
                    <a:pt x="28" y="22"/>
                  </a:lnTo>
                  <a:close/>
                  <a:moveTo>
                    <a:pt x="0" y="0"/>
                  </a:moveTo>
                  <a:lnTo>
                    <a:pt x="64" y="0"/>
                  </a:lnTo>
                  <a:cubicBezTo>
                    <a:pt x="88" y="0"/>
                    <a:pt x="105" y="5"/>
                    <a:pt x="117" y="15"/>
                  </a:cubicBezTo>
                  <a:cubicBezTo>
                    <a:pt x="130" y="25"/>
                    <a:pt x="136" y="40"/>
                    <a:pt x="136" y="59"/>
                  </a:cubicBezTo>
                  <a:cubicBezTo>
                    <a:pt x="136" y="79"/>
                    <a:pt x="130" y="93"/>
                    <a:pt x="117" y="103"/>
                  </a:cubicBezTo>
                  <a:cubicBezTo>
                    <a:pt x="105" y="113"/>
                    <a:pt x="88" y="118"/>
                    <a:pt x="64" y="118"/>
                  </a:cubicBezTo>
                  <a:lnTo>
                    <a:pt x="28" y="118"/>
                  </a:lnTo>
                  <a:lnTo>
                    <a:pt x="28" y="198"/>
                  </a:lnTo>
                  <a:lnTo>
                    <a:pt x="0" y="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09">
              <a:extLst>
                <a:ext uri="{FF2B5EF4-FFF2-40B4-BE49-F238E27FC236}">
                  <a16:creationId xmlns:a16="http://schemas.microsoft.com/office/drawing/2014/main" id="{88B99F2A-901A-45D2-B826-0666D60CF8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88" y="2153"/>
              <a:ext cx="48" cy="67"/>
            </a:xfrm>
            <a:custGeom>
              <a:avLst/>
              <a:gdLst>
                <a:gd name="T0" fmla="*/ 75 w 145"/>
                <a:gd name="T1" fmla="*/ 91 h 204"/>
                <a:gd name="T2" fmla="*/ 44 w 145"/>
                <a:gd name="T3" fmla="*/ 104 h 204"/>
                <a:gd name="T4" fmla="*/ 33 w 145"/>
                <a:gd name="T5" fmla="*/ 137 h 204"/>
                <a:gd name="T6" fmla="*/ 44 w 145"/>
                <a:gd name="T7" fmla="*/ 171 h 204"/>
                <a:gd name="T8" fmla="*/ 75 w 145"/>
                <a:gd name="T9" fmla="*/ 183 h 204"/>
                <a:gd name="T10" fmla="*/ 105 w 145"/>
                <a:gd name="T11" fmla="*/ 171 h 204"/>
                <a:gd name="T12" fmla="*/ 116 w 145"/>
                <a:gd name="T13" fmla="*/ 137 h 204"/>
                <a:gd name="T14" fmla="*/ 105 w 145"/>
                <a:gd name="T15" fmla="*/ 104 h 204"/>
                <a:gd name="T16" fmla="*/ 75 w 145"/>
                <a:gd name="T17" fmla="*/ 91 h 204"/>
                <a:gd name="T18" fmla="*/ 131 w 145"/>
                <a:gd name="T19" fmla="*/ 8 h 204"/>
                <a:gd name="T20" fmla="*/ 131 w 145"/>
                <a:gd name="T21" fmla="*/ 32 h 204"/>
                <a:gd name="T22" fmla="*/ 109 w 145"/>
                <a:gd name="T23" fmla="*/ 25 h 204"/>
                <a:gd name="T24" fmla="*/ 88 w 145"/>
                <a:gd name="T25" fmla="*/ 22 h 204"/>
                <a:gd name="T26" fmla="*/ 45 w 145"/>
                <a:gd name="T27" fmla="*/ 40 h 204"/>
                <a:gd name="T28" fmla="*/ 28 w 145"/>
                <a:gd name="T29" fmla="*/ 94 h 204"/>
                <a:gd name="T30" fmla="*/ 49 w 145"/>
                <a:gd name="T31" fmla="*/ 76 h 204"/>
                <a:gd name="T32" fmla="*/ 76 w 145"/>
                <a:gd name="T33" fmla="*/ 70 h 204"/>
                <a:gd name="T34" fmla="*/ 126 w 145"/>
                <a:gd name="T35" fmla="*/ 88 h 204"/>
                <a:gd name="T36" fmla="*/ 145 w 145"/>
                <a:gd name="T37" fmla="*/ 137 h 204"/>
                <a:gd name="T38" fmla="*/ 125 w 145"/>
                <a:gd name="T39" fmla="*/ 186 h 204"/>
                <a:gd name="T40" fmla="*/ 75 w 145"/>
                <a:gd name="T41" fmla="*/ 204 h 204"/>
                <a:gd name="T42" fmla="*/ 19 w 145"/>
                <a:gd name="T43" fmla="*/ 178 h 204"/>
                <a:gd name="T44" fmla="*/ 0 w 145"/>
                <a:gd name="T45" fmla="*/ 102 h 204"/>
                <a:gd name="T46" fmla="*/ 23 w 145"/>
                <a:gd name="T47" fmla="*/ 28 h 204"/>
                <a:gd name="T48" fmla="*/ 87 w 145"/>
                <a:gd name="T49" fmla="*/ 0 h 204"/>
                <a:gd name="T50" fmla="*/ 108 w 145"/>
                <a:gd name="T51" fmla="*/ 2 h 204"/>
                <a:gd name="T52" fmla="*/ 131 w 145"/>
                <a:gd name="T53" fmla="*/ 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5" h="204">
                  <a:moveTo>
                    <a:pt x="75" y="91"/>
                  </a:moveTo>
                  <a:cubicBezTo>
                    <a:pt x="62" y="91"/>
                    <a:pt x="52" y="95"/>
                    <a:pt x="44" y="104"/>
                  </a:cubicBezTo>
                  <a:cubicBezTo>
                    <a:pt x="37" y="112"/>
                    <a:pt x="33" y="123"/>
                    <a:pt x="33" y="137"/>
                  </a:cubicBezTo>
                  <a:cubicBezTo>
                    <a:pt x="33" y="152"/>
                    <a:pt x="37" y="163"/>
                    <a:pt x="44" y="171"/>
                  </a:cubicBezTo>
                  <a:cubicBezTo>
                    <a:pt x="52" y="179"/>
                    <a:pt x="62" y="183"/>
                    <a:pt x="75" y="183"/>
                  </a:cubicBezTo>
                  <a:cubicBezTo>
                    <a:pt x="87" y="183"/>
                    <a:pt x="97" y="179"/>
                    <a:pt x="105" y="171"/>
                  </a:cubicBezTo>
                  <a:cubicBezTo>
                    <a:pt x="112" y="163"/>
                    <a:pt x="116" y="152"/>
                    <a:pt x="116" y="137"/>
                  </a:cubicBezTo>
                  <a:cubicBezTo>
                    <a:pt x="116" y="123"/>
                    <a:pt x="112" y="112"/>
                    <a:pt x="105" y="104"/>
                  </a:cubicBezTo>
                  <a:cubicBezTo>
                    <a:pt x="97" y="95"/>
                    <a:pt x="87" y="91"/>
                    <a:pt x="75" y="91"/>
                  </a:cubicBezTo>
                  <a:close/>
                  <a:moveTo>
                    <a:pt x="131" y="8"/>
                  </a:moveTo>
                  <a:lnTo>
                    <a:pt x="131" y="32"/>
                  </a:lnTo>
                  <a:cubicBezTo>
                    <a:pt x="124" y="29"/>
                    <a:pt x="117" y="26"/>
                    <a:pt x="109" y="25"/>
                  </a:cubicBezTo>
                  <a:cubicBezTo>
                    <a:pt x="102" y="23"/>
                    <a:pt x="95" y="22"/>
                    <a:pt x="88" y="22"/>
                  </a:cubicBezTo>
                  <a:cubicBezTo>
                    <a:pt x="69" y="22"/>
                    <a:pt x="55" y="28"/>
                    <a:pt x="45" y="40"/>
                  </a:cubicBezTo>
                  <a:cubicBezTo>
                    <a:pt x="35" y="52"/>
                    <a:pt x="29" y="70"/>
                    <a:pt x="28" y="94"/>
                  </a:cubicBezTo>
                  <a:cubicBezTo>
                    <a:pt x="33" y="86"/>
                    <a:pt x="40" y="80"/>
                    <a:pt x="49" y="76"/>
                  </a:cubicBezTo>
                  <a:cubicBezTo>
                    <a:pt x="57" y="72"/>
                    <a:pt x="66" y="70"/>
                    <a:pt x="76" y="70"/>
                  </a:cubicBezTo>
                  <a:cubicBezTo>
                    <a:pt x="97" y="70"/>
                    <a:pt x="114" y="76"/>
                    <a:pt x="126" y="88"/>
                  </a:cubicBezTo>
                  <a:cubicBezTo>
                    <a:pt x="138" y="100"/>
                    <a:pt x="145" y="117"/>
                    <a:pt x="145" y="137"/>
                  </a:cubicBezTo>
                  <a:cubicBezTo>
                    <a:pt x="145" y="158"/>
                    <a:pt x="138" y="174"/>
                    <a:pt x="125" y="186"/>
                  </a:cubicBezTo>
                  <a:cubicBezTo>
                    <a:pt x="113" y="198"/>
                    <a:pt x="96" y="204"/>
                    <a:pt x="75" y="204"/>
                  </a:cubicBezTo>
                  <a:cubicBezTo>
                    <a:pt x="50" y="204"/>
                    <a:pt x="32" y="196"/>
                    <a:pt x="19" y="178"/>
                  </a:cubicBezTo>
                  <a:cubicBezTo>
                    <a:pt x="6" y="161"/>
                    <a:pt x="0" y="135"/>
                    <a:pt x="0" y="102"/>
                  </a:cubicBezTo>
                  <a:cubicBezTo>
                    <a:pt x="0" y="71"/>
                    <a:pt x="8" y="46"/>
                    <a:pt x="23" y="28"/>
                  </a:cubicBezTo>
                  <a:cubicBezTo>
                    <a:pt x="39" y="9"/>
                    <a:pt x="60" y="0"/>
                    <a:pt x="87" y="0"/>
                  </a:cubicBezTo>
                  <a:cubicBezTo>
                    <a:pt x="94" y="0"/>
                    <a:pt x="101" y="0"/>
                    <a:pt x="108" y="2"/>
                  </a:cubicBezTo>
                  <a:cubicBezTo>
                    <a:pt x="116" y="3"/>
                    <a:pt x="123" y="5"/>
                    <a:pt x="131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10">
              <a:extLst>
                <a:ext uri="{FF2B5EF4-FFF2-40B4-BE49-F238E27FC236}">
                  <a16:creationId xmlns:a16="http://schemas.microsoft.com/office/drawing/2014/main" id="{DCC6ECD2-A4CF-4FF1-B2C0-8E9637B438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7" y="2154"/>
              <a:ext cx="51" cy="65"/>
            </a:xfrm>
            <a:custGeom>
              <a:avLst/>
              <a:gdLst>
                <a:gd name="T0" fmla="*/ 95 w 153"/>
                <a:gd name="T1" fmla="*/ 24 h 198"/>
                <a:gd name="T2" fmla="*/ 23 w 153"/>
                <a:gd name="T3" fmla="*/ 129 h 198"/>
                <a:gd name="T4" fmla="*/ 95 w 153"/>
                <a:gd name="T5" fmla="*/ 129 h 198"/>
                <a:gd name="T6" fmla="*/ 95 w 153"/>
                <a:gd name="T7" fmla="*/ 24 h 198"/>
                <a:gd name="T8" fmla="*/ 87 w 153"/>
                <a:gd name="T9" fmla="*/ 0 h 198"/>
                <a:gd name="T10" fmla="*/ 123 w 153"/>
                <a:gd name="T11" fmla="*/ 0 h 198"/>
                <a:gd name="T12" fmla="*/ 123 w 153"/>
                <a:gd name="T13" fmla="*/ 129 h 198"/>
                <a:gd name="T14" fmla="*/ 153 w 153"/>
                <a:gd name="T15" fmla="*/ 129 h 198"/>
                <a:gd name="T16" fmla="*/ 153 w 153"/>
                <a:gd name="T17" fmla="*/ 151 h 198"/>
                <a:gd name="T18" fmla="*/ 123 w 153"/>
                <a:gd name="T19" fmla="*/ 151 h 198"/>
                <a:gd name="T20" fmla="*/ 123 w 153"/>
                <a:gd name="T21" fmla="*/ 198 h 198"/>
                <a:gd name="T22" fmla="*/ 95 w 153"/>
                <a:gd name="T23" fmla="*/ 198 h 198"/>
                <a:gd name="T24" fmla="*/ 95 w 153"/>
                <a:gd name="T25" fmla="*/ 151 h 198"/>
                <a:gd name="T26" fmla="*/ 0 w 153"/>
                <a:gd name="T27" fmla="*/ 151 h 198"/>
                <a:gd name="T28" fmla="*/ 0 w 153"/>
                <a:gd name="T29" fmla="*/ 125 h 198"/>
                <a:gd name="T30" fmla="*/ 87 w 153"/>
                <a:gd name="T3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3" h="198">
                  <a:moveTo>
                    <a:pt x="95" y="24"/>
                  </a:moveTo>
                  <a:lnTo>
                    <a:pt x="23" y="129"/>
                  </a:lnTo>
                  <a:lnTo>
                    <a:pt x="95" y="129"/>
                  </a:lnTo>
                  <a:lnTo>
                    <a:pt x="95" y="24"/>
                  </a:lnTo>
                  <a:close/>
                  <a:moveTo>
                    <a:pt x="87" y="0"/>
                  </a:moveTo>
                  <a:lnTo>
                    <a:pt x="123" y="0"/>
                  </a:lnTo>
                  <a:lnTo>
                    <a:pt x="123" y="129"/>
                  </a:lnTo>
                  <a:lnTo>
                    <a:pt x="153" y="129"/>
                  </a:lnTo>
                  <a:lnTo>
                    <a:pt x="153" y="151"/>
                  </a:lnTo>
                  <a:lnTo>
                    <a:pt x="123" y="151"/>
                  </a:lnTo>
                  <a:lnTo>
                    <a:pt x="123" y="198"/>
                  </a:lnTo>
                  <a:lnTo>
                    <a:pt x="95" y="198"/>
                  </a:lnTo>
                  <a:lnTo>
                    <a:pt x="95" y="151"/>
                  </a:lnTo>
                  <a:lnTo>
                    <a:pt x="0" y="151"/>
                  </a:lnTo>
                  <a:lnTo>
                    <a:pt x="0" y="125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11">
              <a:extLst>
                <a:ext uri="{FF2B5EF4-FFF2-40B4-BE49-F238E27FC236}">
                  <a16:creationId xmlns:a16="http://schemas.microsoft.com/office/drawing/2014/main" id="{EEFEB086-45F4-46D8-AC3B-CEB34CC1BB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34" y="2154"/>
              <a:ext cx="64" cy="65"/>
            </a:xfrm>
            <a:custGeom>
              <a:avLst/>
              <a:gdLst>
                <a:gd name="T0" fmla="*/ 96 w 193"/>
                <a:gd name="T1" fmla="*/ 27 h 198"/>
                <a:gd name="T2" fmla="*/ 58 w 193"/>
                <a:gd name="T3" fmla="*/ 125 h 198"/>
                <a:gd name="T4" fmla="*/ 135 w 193"/>
                <a:gd name="T5" fmla="*/ 125 h 198"/>
                <a:gd name="T6" fmla="*/ 96 w 193"/>
                <a:gd name="T7" fmla="*/ 27 h 198"/>
                <a:gd name="T8" fmla="*/ 80 w 193"/>
                <a:gd name="T9" fmla="*/ 0 h 198"/>
                <a:gd name="T10" fmla="*/ 113 w 193"/>
                <a:gd name="T11" fmla="*/ 0 h 198"/>
                <a:gd name="T12" fmla="*/ 193 w 193"/>
                <a:gd name="T13" fmla="*/ 198 h 198"/>
                <a:gd name="T14" fmla="*/ 163 w 193"/>
                <a:gd name="T15" fmla="*/ 198 h 198"/>
                <a:gd name="T16" fmla="*/ 144 w 193"/>
                <a:gd name="T17" fmla="*/ 147 h 198"/>
                <a:gd name="T18" fmla="*/ 49 w 193"/>
                <a:gd name="T19" fmla="*/ 147 h 198"/>
                <a:gd name="T20" fmla="*/ 30 w 193"/>
                <a:gd name="T21" fmla="*/ 198 h 198"/>
                <a:gd name="T22" fmla="*/ 0 w 193"/>
                <a:gd name="T23" fmla="*/ 198 h 198"/>
                <a:gd name="T24" fmla="*/ 80 w 193"/>
                <a:gd name="T25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3" h="198">
                  <a:moveTo>
                    <a:pt x="96" y="27"/>
                  </a:moveTo>
                  <a:lnTo>
                    <a:pt x="58" y="125"/>
                  </a:lnTo>
                  <a:lnTo>
                    <a:pt x="135" y="125"/>
                  </a:lnTo>
                  <a:lnTo>
                    <a:pt x="96" y="27"/>
                  </a:lnTo>
                  <a:close/>
                  <a:moveTo>
                    <a:pt x="80" y="0"/>
                  </a:moveTo>
                  <a:lnTo>
                    <a:pt x="113" y="0"/>
                  </a:lnTo>
                  <a:lnTo>
                    <a:pt x="193" y="198"/>
                  </a:lnTo>
                  <a:lnTo>
                    <a:pt x="163" y="198"/>
                  </a:lnTo>
                  <a:lnTo>
                    <a:pt x="144" y="147"/>
                  </a:lnTo>
                  <a:lnTo>
                    <a:pt x="49" y="147"/>
                  </a:lnTo>
                  <a:lnTo>
                    <a:pt x="30" y="198"/>
                  </a:lnTo>
                  <a:lnTo>
                    <a:pt x="0" y="198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12">
              <a:extLst>
                <a:ext uri="{FF2B5EF4-FFF2-40B4-BE49-F238E27FC236}">
                  <a16:creationId xmlns:a16="http://schemas.microsoft.com/office/drawing/2014/main" id="{926D8B5A-9524-4453-84F7-A52DBF1AE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8" y="2154"/>
              <a:ext cx="43" cy="65"/>
            </a:xfrm>
            <a:custGeom>
              <a:avLst/>
              <a:gdLst>
                <a:gd name="T0" fmla="*/ 0 w 131"/>
                <a:gd name="T1" fmla="*/ 0 h 198"/>
                <a:gd name="T2" fmla="*/ 28 w 131"/>
                <a:gd name="T3" fmla="*/ 0 h 198"/>
                <a:gd name="T4" fmla="*/ 28 w 131"/>
                <a:gd name="T5" fmla="*/ 175 h 198"/>
                <a:gd name="T6" fmla="*/ 131 w 131"/>
                <a:gd name="T7" fmla="*/ 175 h 198"/>
                <a:gd name="T8" fmla="*/ 131 w 131"/>
                <a:gd name="T9" fmla="*/ 198 h 198"/>
                <a:gd name="T10" fmla="*/ 0 w 131"/>
                <a:gd name="T11" fmla="*/ 198 h 198"/>
                <a:gd name="T12" fmla="*/ 0 w 131"/>
                <a:gd name="T1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198">
                  <a:moveTo>
                    <a:pt x="0" y="0"/>
                  </a:moveTo>
                  <a:lnTo>
                    <a:pt x="28" y="0"/>
                  </a:lnTo>
                  <a:lnTo>
                    <a:pt x="28" y="175"/>
                  </a:lnTo>
                  <a:lnTo>
                    <a:pt x="131" y="175"/>
                  </a:lnTo>
                  <a:lnTo>
                    <a:pt x="131" y="198"/>
                  </a:lnTo>
                  <a:lnTo>
                    <a:pt x="0" y="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13">
              <a:extLst>
                <a:ext uri="{FF2B5EF4-FFF2-40B4-BE49-F238E27FC236}">
                  <a16:creationId xmlns:a16="http://schemas.microsoft.com/office/drawing/2014/main" id="{D6AE4C45-3D26-499E-8491-ED1DE0C8E6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5" y="2154"/>
              <a:ext cx="54" cy="66"/>
            </a:xfrm>
            <a:custGeom>
              <a:avLst/>
              <a:gdLst>
                <a:gd name="T0" fmla="*/ 0 w 161"/>
                <a:gd name="T1" fmla="*/ 0 h 201"/>
                <a:gd name="T2" fmla="*/ 29 w 161"/>
                <a:gd name="T3" fmla="*/ 0 h 201"/>
                <a:gd name="T4" fmla="*/ 29 w 161"/>
                <a:gd name="T5" fmla="*/ 120 h 201"/>
                <a:gd name="T6" fmla="*/ 41 w 161"/>
                <a:gd name="T7" fmla="*/ 166 h 201"/>
                <a:gd name="T8" fmla="*/ 80 w 161"/>
                <a:gd name="T9" fmla="*/ 180 h 201"/>
                <a:gd name="T10" fmla="*/ 120 w 161"/>
                <a:gd name="T11" fmla="*/ 166 h 201"/>
                <a:gd name="T12" fmla="*/ 132 w 161"/>
                <a:gd name="T13" fmla="*/ 120 h 201"/>
                <a:gd name="T14" fmla="*/ 132 w 161"/>
                <a:gd name="T15" fmla="*/ 0 h 201"/>
                <a:gd name="T16" fmla="*/ 161 w 161"/>
                <a:gd name="T17" fmla="*/ 0 h 201"/>
                <a:gd name="T18" fmla="*/ 161 w 161"/>
                <a:gd name="T19" fmla="*/ 124 h 201"/>
                <a:gd name="T20" fmla="*/ 140 w 161"/>
                <a:gd name="T21" fmla="*/ 182 h 201"/>
                <a:gd name="T22" fmla="*/ 80 w 161"/>
                <a:gd name="T23" fmla="*/ 201 h 201"/>
                <a:gd name="T24" fmla="*/ 20 w 161"/>
                <a:gd name="T25" fmla="*/ 182 h 201"/>
                <a:gd name="T26" fmla="*/ 0 w 161"/>
                <a:gd name="T27" fmla="*/ 124 h 201"/>
                <a:gd name="T28" fmla="*/ 0 w 161"/>
                <a:gd name="T29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1" h="201">
                  <a:moveTo>
                    <a:pt x="0" y="0"/>
                  </a:moveTo>
                  <a:lnTo>
                    <a:pt x="29" y="0"/>
                  </a:lnTo>
                  <a:lnTo>
                    <a:pt x="29" y="120"/>
                  </a:lnTo>
                  <a:cubicBezTo>
                    <a:pt x="29" y="141"/>
                    <a:pt x="33" y="157"/>
                    <a:pt x="41" y="166"/>
                  </a:cubicBezTo>
                  <a:cubicBezTo>
                    <a:pt x="49" y="175"/>
                    <a:pt x="62" y="180"/>
                    <a:pt x="80" y="180"/>
                  </a:cubicBezTo>
                  <a:cubicBezTo>
                    <a:pt x="99" y="180"/>
                    <a:pt x="112" y="175"/>
                    <a:pt x="120" y="166"/>
                  </a:cubicBezTo>
                  <a:cubicBezTo>
                    <a:pt x="128" y="157"/>
                    <a:pt x="132" y="141"/>
                    <a:pt x="132" y="120"/>
                  </a:cubicBezTo>
                  <a:lnTo>
                    <a:pt x="132" y="0"/>
                  </a:lnTo>
                  <a:lnTo>
                    <a:pt x="161" y="0"/>
                  </a:lnTo>
                  <a:lnTo>
                    <a:pt x="161" y="124"/>
                  </a:lnTo>
                  <a:cubicBezTo>
                    <a:pt x="161" y="149"/>
                    <a:pt x="154" y="169"/>
                    <a:pt x="140" y="182"/>
                  </a:cubicBezTo>
                  <a:cubicBezTo>
                    <a:pt x="127" y="195"/>
                    <a:pt x="107" y="201"/>
                    <a:pt x="80" y="201"/>
                  </a:cubicBezTo>
                  <a:cubicBezTo>
                    <a:pt x="54" y="201"/>
                    <a:pt x="34" y="195"/>
                    <a:pt x="20" y="182"/>
                  </a:cubicBezTo>
                  <a:cubicBezTo>
                    <a:pt x="7" y="169"/>
                    <a:pt x="0" y="149"/>
                    <a:pt x="0" y="1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14">
              <a:extLst>
                <a:ext uri="{FF2B5EF4-FFF2-40B4-BE49-F238E27FC236}">
                  <a16:creationId xmlns:a16="http://schemas.microsoft.com/office/drawing/2014/main" id="{DDA8A8BC-2FA7-47C5-999F-2828EA234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8" y="1770"/>
              <a:ext cx="2449" cy="331"/>
            </a:xfrm>
            <a:custGeom>
              <a:avLst/>
              <a:gdLst>
                <a:gd name="T0" fmla="*/ 7393 w 7393"/>
                <a:gd name="T1" fmla="*/ 0 h 1000"/>
                <a:gd name="T2" fmla="*/ 7393 w 7393"/>
                <a:gd name="T3" fmla="*/ 410 h 1000"/>
                <a:gd name="T4" fmla="*/ 0 w 7393"/>
                <a:gd name="T5" fmla="*/ 410 h 1000"/>
                <a:gd name="T6" fmla="*/ 0 w 7393"/>
                <a:gd name="T7" fmla="*/ 1000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93" h="1000">
                  <a:moveTo>
                    <a:pt x="7393" y="0"/>
                  </a:moveTo>
                  <a:lnTo>
                    <a:pt x="7393" y="410"/>
                  </a:lnTo>
                  <a:lnTo>
                    <a:pt x="0" y="410"/>
                  </a:lnTo>
                  <a:lnTo>
                    <a:pt x="0" y="1000"/>
                  </a:lnTo>
                </a:path>
              </a:pathLst>
            </a:custGeom>
            <a:noFill/>
            <a:ln w="793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15">
              <a:extLst>
                <a:ext uri="{FF2B5EF4-FFF2-40B4-BE49-F238E27FC236}">
                  <a16:creationId xmlns:a16="http://schemas.microsoft.com/office/drawing/2014/main" id="{F9389571-3602-4D58-B7C9-9B98B9995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" y="2034"/>
              <a:ext cx="38" cy="67"/>
            </a:xfrm>
            <a:custGeom>
              <a:avLst/>
              <a:gdLst>
                <a:gd name="T0" fmla="*/ 57 w 115"/>
                <a:gd name="T1" fmla="*/ 58 h 202"/>
                <a:gd name="T2" fmla="*/ 0 w 115"/>
                <a:gd name="T3" fmla="*/ 0 h 202"/>
                <a:gd name="T4" fmla="*/ 57 w 115"/>
                <a:gd name="T5" fmla="*/ 202 h 202"/>
                <a:gd name="T6" fmla="*/ 115 w 115"/>
                <a:gd name="T7" fmla="*/ 0 h 202"/>
                <a:gd name="T8" fmla="*/ 57 w 115"/>
                <a:gd name="T9" fmla="*/ 5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202">
                  <a:moveTo>
                    <a:pt x="57" y="58"/>
                  </a:moveTo>
                  <a:lnTo>
                    <a:pt x="0" y="0"/>
                  </a:lnTo>
                  <a:lnTo>
                    <a:pt x="57" y="202"/>
                  </a:lnTo>
                  <a:lnTo>
                    <a:pt x="115" y="0"/>
                  </a:lnTo>
                  <a:lnTo>
                    <a:pt x="57" y="58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Line 116">
              <a:extLst>
                <a:ext uri="{FF2B5EF4-FFF2-40B4-BE49-F238E27FC236}">
                  <a16:creationId xmlns:a16="http://schemas.microsoft.com/office/drawing/2014/main" id="{18218378-CE5B-45CB-8CD8-2FE2BA57B1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1" y="1906"/>
              <a:ext cx="0" cy="189"/>
            </a:xfrm>
            <a:prstGeom prst="line">
              <a:avLst/>
            </a:prstGeom>
            <a:noFill/>
            <a:ln w="793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17">
              <a:extLst>
                <a:ext uri="{FF2B5EF4-FFF2-40B4-BE49-F238E27FC236}">
                  <a16:creationId xmlns:a16="http://schemas.microsoft.com/office/drawing/2014/main" id="{6F3F8BB7-5EE6-4F6D-A341-C4263E72F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2" y="2028"/>
              <a:ext cx="38" cy="67"/>
            </a:xfrm>
            <a:custGeom>
              <a:avLst/>
              <a:gdLst>
                <a:gd name="T0" fmla="*/ 57 w 115"/>
                <a:gd name="T1" fmla="*/ 58 h 202"/>
                <a:gd name="T2" fmla="*/ 0 w 115"/>
                <a:gd name="T3" fmla="*/ 0 h 202"/>
                <a:gd name="T4" fmla="*/ 57 w 115"/>
                <a:gd name="T5" fmla="*/ 202 h 202"/>
                <a:gd name="T6" fmla="*/ 115 w 115"/>
                <a:gd name="T7" fmla="*/ 0 h 202"/>
                <a:gd name="T8" fmla="*/ 57 w 115"/>
                <a:gd name="T9" fmla="*/ 5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202">
                  <a:moveTo>
                    <a:pt x="57" y="58"/>
                  </a:moveTo>
                  <a:lnTo>
                    <a:pt x="0" y="0"/>
                  </a:lnTo>
                  <a:lnTo>
                    <a:pt x="57" y="202"/>
                  </a:lnTo>
                  <a:lnTo>
                    <a:pt x="115" y="0"/>
                  </a:lnTo>
                  <a:lnTo>
                    <a:pt x="57" y="58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Line 118">
              <a:extLst>
                <a:ext uri="{FF2B5EF4-FFF2-40B4-BE49-F238E27FC236}">
                  <a16:creationId xmlns:a16="http://schemas.microsoft.com/office/drawing/2014/main" id="{D85A4E30-0F30-4F24-95B2-40E8EB959A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9" y="1906"/>
              <a:ext cx="0" cy="189"/>
            </a:xfrm>
            <a:prstGeom prst="line">
              <a:avLst/>
            </a:prstGeom>
            <a:noFill/>
            <a:ln w="793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19">
              <a:extLst>
                <a:ext uri="{FF2B5EF4-FFF2-40B4-BE49-F238E27FC236}">
                  <a16:creationId xmlns:a16="http://schemas.microsoft.com/office/drawing/2014/main" id="{E02DF3C2-7F20-4431-9670-5A34686F29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0" y="2028"/>
              <a:ext cx="38" cy="67"/>
            </a:xfrm>
            <a:custGeom>
              <a:avLst/>
              <a:gdLst>
                <a:gd name="T0" fmla="*/ 57 w 115"/>
                <a:gd name="T1" fmla="*/ 58 h 202"/>
                <a:gd name="T2" fmla="*/ 0 w 115"/>
                <a:gd name="T3" fmla="*/ 0 h 202"/>
                <a:gd name="T4" fmla="*/ 57 w 115"/>
                <a:gd name="T5" fmla="*/ 202 h 202"/>
                <a:gd name="T6" fmla="*/ 115 w 115"/>
                <a:gd name="T7" fmla="*/ 0 h 202"/>
                <a:gd name="T8" fmla="*/ 57 w 115"/>
                <a:gd name="T9" fmla="*/ 5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202">
                  <a:moveTo>
                    <a:pt x="57" y="58"/>
                  </a:moveTo>
                  <a:lnTo>
                    <a:pt x="0" y="0"/>
                  </a:lnTo>
                  <a:lnTo>
                    <a:pt x="57" y="202"/>
                  </a:lnTo>
                  <a:lnTo>
                    <a:pt x="115" y="0"/>
                  </a:lnTo>
                  <a:lnTo>
                    <a:pt x="57" y="58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Line 120">
              <a:extLst>
                <a:ext uri="{FF2B5EF4-FFF2-40B4-BE49-F238E27FC236}">
                  <a16:creationId xmlns:a16="http://schemas.microsoft.com/office/drawing/2014/main" id="{51C1A620-EDEF-4930-83EC-8E2DDF4F3E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3" y="1906"/>
              <a:ext cx="0" cy="171"/>
            </a:xfrm>
            <a:prstGeom prst="line">
              <a:avLst/>
            </a:prstGeom>
            <a:noFill/>
            <a:ln w="793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21">
              <a:extLst>
                <a:ext uri="{FF2B5EF4-FFF2-40B4-BE49-F238E27FC236}">
                  <a16:creationId xmlns:a16="http://schemas.microsoft.com/office/drawing/2014/main" id="{C09EF5B6-4DE3-4F1D-9D02-04838EBEE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3" y="2011"/>
              <a:ext cx="38" cy="66"/>
            </a:xfrm>
            <a:custGeom>
              <a:avLst/>
              <a:gdLst>
                <a:gd name="T0" fmla="*/ 58 w 115"/>
                <a:gd name="T1" fmla="*/ 57 h 201"/>
                <a:gd name="T2" fmla="*/ 0 w 115"/>
                <a:gd name="T3" fmla="*/ 0 h 201"/>
                <a:gd name="T4" fmla="*/ 58 w 115"/>
                <a:gd name="T5" fmla="*/ 201 h 201"/>
                <a:gd name="T6" fmla="*/ 115 w 115"/>
                <a:gd name="T7" fmla="*/ 0 h 201"/>
                <a:gd name="T8" fmla="*/ 58 w 115"/>
                <a:gd name="T9" fmla="*/ 5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201">
                  <a:moveTo>
                    <a:pt x="58" y="57"/>
                  </a:moveTo>
                  <a:lnTo>
                    <a:pt x="0" y="0"/>
                  </a:lnTo>
                  <a:lnTo>
                    <a:pt x="58" y="201"/>
                  </a:lnTo>
                  <a:lnTo>
                    <a:pt x="115" y="0"/>
                  </a:lnTo>
                  <a:lnTo>
                    <a:pt x="58" y="57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Rectangle 122">
              <a:extLst>
                <a:ext uri="{FF2B5EF4-FFF2-40B4-BE49-F238E27FC236}">
                  <a16:creationId xmlns:a16="http://schemas.microsoft.com/office/drawing/2014/main" id="{B1BF6A01-B279-49CB-AE24-C9BE2D4041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3" y="2087"/>
              <a:ext cx="612" cy="195"/>
            </a:xfrm>
            <a:prstGeom prst="rect">
              <a:avLst/>
            </a:prstGeom>
            <a:solidFill>
              <a:srgbClr val="FFE6D5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23">
              <a:extLst>
                <a:ext uri="{FF2B5EF4-FFF2-40B4-BE49-F238E27FC236}">
                  <a16:creationId xmlns:a16="http://schemas.microsoft.com/office/drawing/2014/main" id="{79F1A684-8F21-42E4-BE02-05C634241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1" y="2144"/>
              <a:ext cx="49" cy="68"/>
            </a:xfrm>
            <a:custGeom>
              <a:avLst/>
              <a:gdLst>
                <a:gd name="T0" fmla="*/ 135 w 148"/>
                <a:gd name="T1" fmla="*/ 10 h 205"/>
                <a:gd name="T2" fmla="*/ 135 w 148"/>
                <a:gd name="T3" fmla="*/ 36 h 205"/>
                <a:gd name="T4" fmla="*/ 104 w 148"/>
                <a:gd name="T5" fmla="*/ 25 h 205"/>
                <a:gd name="T6" fmla="*/ 77 w 148"/>
                <a:gd name="T7" fmla="*/ 22 h 205"/>
                <a:gd name="T8" fmla="*/ 41 w 148"/>
                <a:gd name="T9" fmla="*/ 30 h 205"/>
                <a:gd name="T10" fmla="*/ 28 w 148"/>
                <a:gd name="T11" fmla="*/ 54 h 205"/>
                <a:gd name="T12" fmla="*/ 37 w 148"/>
                <a:gd name="T13" fmla="*/ 74 h 205"/>
                <a:gd name="T14" fmla="*/ 68 w 148"/>
                <a:gd name="T15" fmla="*/ 85 h 205"/>
                <a:gd name="T16" fmla="*/ 86 w 148"/>
                <a:gd name="T17" fmla="*/ 88 h 205"/>
                <a:gd name="T18" fmla="*/ 132 w 148"/>
                <a:gd name="T19" fmla="*/ 108 h 205"/>
                <a:gd name="T20" fmla="*/ 148 w 148"/>
                <a:gd name="T21" fmla="*/ 146 h 205"/>
                <a:gd name="T22" fmla="*/ 127 w 148"/>
                <a:gd name="T23" fmla="*/ 190 h 205"/>
                <a:gd name="T24" fmla="*/ 67 w 148"/>
                <a:gd name="T25" fmla="*/ 205 h 205"/>
                <a:gd name="T26" fmla="*/ 35 w 148"/>
                <a:gd name="T27" fmla="*/ 202 h 205"/>
                <a:gd name="T28" fmla="*/ 1 w 148"/>
                <a:gd name="T29" fmla="*/ 192 h 205"/>
                <a:gd name="T30" fmla="*/ 1 w 148"/>
                <a:gd name="T31" fmla="*/ 165 h 205"/>
                <a:gd name="T32" fmla="*/ 35 w 148"/>
                <a:gd name="T33" fmla="*/ 178 h 205"/>
                <a:gd name="T34" fmla="*/ 67 w 148"/>
                <a:gd name="T35" fmla="*/ 183 h 205"/>
                <a:gd name="T36" fmla="*/ 105 w 148"/>
                <a:gd name="T37" fmla="*/ 174 h 205"/>
                <a:gd name="T38" fmla="*/ 118 w 148"/>
                <a:gd name="T39" fmla="*/ 148 h 205"/>
                <a:gd name="T40" fmla="*/ 108 w 148"/>
                <a:gd name="T41" fmla="*/ 126 h 205"/>
                <a:gd name="T42" fmla="*/ 77 w 148"/>
                <a:gd name="T43" fmla="*/ 113 h 205"/>
                <a:gd name="T44" fmla="*/ 60 w 148"/>
                <a:gd name="T45" fmla="*/ 110 h 205"/>
                <a:gd name="T46" fmla="*/ 14 w 148"/>
                <a:gd name="T47" fmla="*/ 92 h 205"/>
                <a:gd name="T48" fmla="*/ 0 w 148"/>
                <a:gd name="T49" fmla="*/ 56 h 205"/>
                <a:gd name="T50" fmla="*/ 19 w 148"/>
                <a:gd name="T51" fmla="*/ 15 h 205"/>
                <a:gd name="T52" fmla="*/ 74 w 148"/>
                <a:gd name="T53" fmla="*/ 0 h 205"/>
                <a:gd name="T54" fmla="*/ 104 w 148"/>
                <a:gd name="T55" fmla="*/ 3 h 205"/>
                <a:gd name="T56" fmla="*/ 135 w 148"/>
                <a:gd name="T57" fmla="*/ 1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8" h="205">
                  <a:moveTo>
                    <a:pt x="135" y="10"/>
                  </a:moveTo>
                  <a:lnTo>
                    <a:pt x="135" y="36"/>
                  </a:lnTo>
                  <a:cubicBezTo>
                    <a:pt x="124" y="31"/>
                    <a:pt x="114" y="28"/>
                    <a:pt x="104" y="25"/>
                  </a:cubicBezTo>
                  <a:cubicBezTo>
                    <a:pt x="95" y="23"/>
                    <a:pt x="86" y="22"/>
                    <a:pt x="77" y="22"/>
                  </a:cubicBezTo>
                  <a:cubicBezTo>
                    <a:pt x="61" y="22"/>
                    <a:pt x="49" y="25"/>
                    <a:pt x="41" y="30"/>
                  </a:cubicBezTo>
                  <a:cubicBezTo>
                    <a:pt x="33" y="36"/>
                    <a:pt x="28" y="44"/>
                    <a:pt x="28" y="54"/>
                  </a:cubicBezTo>
                  <a:cubicBezTo>
                    <a:pt x="28" y="63"/>
                    <a:pt x="31" y="70"/>
                    <a:pt x="37" y="74"/>
                  </a:cubicBezTo>
                  <a:cubicBezTo>
                    <a:pt x="42" y="78"/>
                    <a:pt x="53" y="82"/>
                    <a:pt x="68" y="85"/>
                  </a:cubicBezTo>
                  <a:lnTo>
                    <a:pt x="86" y="88"/>
                  </a:lnTo>
                  <a:cubicBezTo>
                    <a:pt x="107" y="92"/>
                    <a:pt x="122" y="99"/>
                    <a:pt x="132" y="108"/>
                  </a:cubicBezTo>
                  <a:cubicBezTo>
                    <a:pt x="143" y="118"/>
                    <a:pt x="148" y="130"/>
                    <a:pt x="148" y="146"/>
                  </a:cubicBezTo>
                  <a:cubicBezTo>
                    <a:pt x="148" y="166"/>
                    <a:pt x="141" y="180"/>
                    <a:pt x="127" y="190"/>
                  </a:cubicBezTo>
                  <a:cubicBezTo>
                    <a:pt x="114" y="200"/>
                    <a:pt x="94" y="205"/>
                    <a:pt x="67" y="205"/>
                  </a:cubicBezTo>
                  <a:cubicBezTo>
                    <a:pt x="57" y="205"/>
                    <a:pt x="47" y="204"/>
                    <a:pt x="35" y="202"/>
                  </a:cubicBezTo>
                  <a:cubicBezTo>
                    <a:pt x="24" y="199"/>
                    <a:pt x="13" y="196"/>
                    <a:pt x="1" y="192"/>
                  </a:cubicBezTo>
                  <a:lnTo>
                    <a:pt x="1" y="165"/>
                  </a:lnTo>
                  <a:cubicBezTo>
                    <a:pt x="12" y="171"/>
                    <a:pt x="24" y="175"/>
                    <a:pt x="35" y="178"/>
                  </a:cubicBezTo>
                  <a:cubicBezTo>
                    <a:pt x="46" y="181"/>
                    <a:pt x="57" y="183"/>
                    <a:pt x="67" y="183"/>
                  </a:cubicBezTo>
                  <a:cubicBezTo>
                    <a:pt x="83" y="183"/>
                    <a:pt x="96" y="180"/>
                    <a:pt x="105" y="174"/>
                  </a:cubicBezTo>
                  <a:cubicBezTo>
                    <a:pt x="114" y="168"/>
                    <a:pt x="118" y="160"/>
                    <a:pt x="118" y="148"/>
                  </a:cubicBezTo>
                  <a:cubicBezTo>
                    <a:pt x="118" y="139"/>
                    <a:pt x="115" y="131"/>
                    <a:pt x="108" y="126"/>
                  </a:cubicBezTo>
                  <a:cubicBezTo>
                    <a:pt x="102" y="120"/>
                    <a:pt x="92" y="116"/>
                    <a:pt x="77" y="113"/>
                  </a:cubicBezTo>
                  <a:lnTo>
                    <a:pt x="60" y="110"/>
                  </a:lnTo>
                  <a:cubicBezTo>
                    <a:pt x="39" y="106"/>
                    <a:pt x="24" y="100"/>
                    <a:pt x="14" y="92"/>
                  </a:cubicBezTo>
                  <a:cubicBezTo>
                    <a:pt x="5" y="83"/>
                    <a:pt x="0" y="71"/>
                    <a:pt x="0" y="56"/>
                  </a:cubicBezTo>
                  <a:cubicBezTo>
                    <a:pt x="0" y="39"/>
                    <a:pt x="6" y="25"/>
                    <a:pt x="19" y="15"/>
                  </a:cubicBezTo>
                  <a:cubicBezTo>
                    <a:pt x="33" y="5"/>
                    <a:pt x="51" y="0"/>
                    <a:pt x="74" y="0"/>
                  </a:cubicBezTo>
                  <a:cubicBezTo>
                    <a:pt x="83" y="0"/>
                    <a:pt x="93" y="1"/>
                    <a:pt x="104" y="3"/>
                  </a:cubicBezTo>
                  <a:cubicBezTo>
                    <a:pt x="114" y="4"/>
                    <a:pt x="124" y="7"/>
                    <a:pt x="135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24">
              <a:extLst>
                <a:ext uri="{FF2B5EF4-FFF2-40B4-BE49-F238E27FC236}">
                  <a16:creationId xmlns:a16="http://schemas.microsoft.com/office/drawing/2014/main" id="{8C27263B-6713-40F6-805F-53ECC78F6F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4" y="2145"/>
              <a:ext cx="40" cy="65"/>
            </a:xfrm>
            <a:custGeom>
              <a:avLst/>
              <a:gdLst>
                <a:gd name="T0" fmla="*/ 0 w 121"/>
                <a:gd name="T1" fmla="*/ 0 h 197"/>
                <a:gd name="T2" fmla="*/ 121 w 121"/>
                <a:gd name="T3" fmla="*/ 0 h 197"/>
                <a:gd name="T4" fmla="*/ 121 w 121"/>
                <a:gd name="T5" fmla="*/ 22 h 197"/>
                <a:gd name="T6" fmla="*/ 28 w 121"/>
                <a:gd name="T7" fmla="*/ 22 h 197"/>
                <a:gd name="T8" fmla="*/ 28 w 121"/>
                <a:gd name="T9" fmla="*/ 80 h 197"/>
                <a:gd name="T10" fmla="*/ 112 w 121"/>
                <a:gd name="T11" fmla="*/ 80 h 197"/>
                <a:gd name="T12" fmla="*/ 112 w 121"/>
                <a:gd name="T13" fmla="*/ 103 h 197"/>
                <a:gd name="T14" fmla="*/ 28 w 121"/>
                <a:gd name="T15" fmla="*/ 103 h 197"/>
                <a:gd name="T16" fmla="*/ 28 w 121"/>
                <a:gd name="T17" fmla="*/ 197 h 197"/>
                <a:gd name="T18" fmla="*/ 0 w 121"/>
                <a:gd name="T19" fmla="*/ 197 h 197"/>
                <a:gd name="T20" fmla="*/ 0 w 121"/>
                <a:gd name="T21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97">
                  <a:moveTo>
                    <a:pt x="0" y="0"/>
                  </a:moveTo>
                  <a:lnTo>
                    <a:pt x="121" y="0"/>
                  </a:lnTo>
                  <a:lnTo>
                    <a:pt x="121" y="22"/>
                  </a:lnTo>
                  <a:lnTo>
                    <a:pt x="28" y="22"/>
                  </a:lnTo>
                  <a:lnTo>
                    <a:pt x="28" y="80"/>
                  </a:lnTo>
                  <a:lnTo>
                    <a:pt x="112" y="80"/>
                  </a:lnTo>
                  <a:lnTo>
                    <a:pt x="112" y="103"/>
                  </a:lnTo>
                  <a:lnTo>
                    <a:pt x="28" y="103"/>
                  </a:lnTo>
                  <a:lnTo>
                    <a:pt x="28" y="197"/>
                  </a:lnTo>
                  <a:lnTo>
                    <a:pt x="0" y="1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25">
              <a:extLst>
                <a:ext uri="{FF2B5EF4-FFF2-40B4-BE49-F238E27FC236}">
                  <a16:creationId xmlns:a16="http://schemas.microsoft.com/office/drawing/2014/main" id="{A3F11A64-BEC3-4F6C-8542-13C7EBC4C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8" y="2145"/>
              <a:ext cx="53" cy="67"/>
            </a:xfrm>
            <a:custGeom>
              <a:avLst/>
              <a:gdLst>
                <a:gd name="T0" fmla="*/ 0 w 160"/>
                <a:gd name="T1" fmla="*/ 0 h 201"/>
                <a:gd name="T2" fmla="*/ 28 w 160"/>
                <a:gd name="T3" fmla="*/ 0 h 201"/>
                <a:gd name="T4" fmla="*/ 28 w 160"/>
                <a:gd name="T5" fmla="*/ 119 h 201"/>
                <a:gd name="T6" fmla="*/ 40 w 160"/>
                <a:gd name="T7" fmla="*/ 165 h 201"/>
                <a:gd name="T8" fmla="*/ 80 w 160"/>
                <a:gd name="T9" fmla="*/ 179 h 201"/>
                <a:gd name="T10" fmla="*/ 120 w 160"/>
                <a:gd name="T11" fmla="*/ 165 h 201"/>
                <a:gd name="T12" fmla="*/ 132 w 160"/>
                <a:gd name="T13" fmla="*/ 119 h 201"/>
                <a:gd name="T14" fmla="*/ 132 w 160"/>
                <a:gd name="T15" fmla="*/ 0 h 201"/>
                <a:gd name="T16" fmla="*/ 160 w 160"/>
                <a:gd name="T17" fmla="*/ 0 h 201"/>
                <a:gd name="T18" fmla="*/ 160 w 160"/>
                <a:gd name="T19" fmla="*/ 123 h 201"/>
                <a:gd name="T20" fmla="*/ 140 w 160"/>
                <a:gd name="T21" fmla="*/ 181 h 201"/>
                <a:gd name="T22" fmla="*/ 80 w 160"/>
                <a:gd name="T23" fmla="*/ 201 h 201"/>
                <a:gd name="T24" fmla="*/ 20 w 160"/>
                <a:gd name="T25" fmla="*/ 181 h 201"/>
                <a:gd name="T26" fmla="*/ 0 w 160"/>
                <a:gd name="T27" fmla="*/ 123 h 201"/>
                <a:gd name="T28" fmla="*/ 0 w 160"/>
                <a:gd name="T29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201">
                  <a:moveTo>
                    <a:pt x="0" y="0"/>
                  </a:moveTo>
                  <a:lnTo>
                    <a:pt x="28" y="0"/>
                  </a:lnTo>
                  <a:lnTo>
                    <a:pt x="28" y="119"/>
                  </a:lnTo>
                  <a:cubicBezTo>
                    <a:pt x="28" y="141"/>
                    <a:pt x="32" y="156"/>
                    <a:pt x="40" y="165"/>
                  </a:cubicBezTo>
                  <a:cubicBezTo>
                    <a:pt x="49" y="174"/>
                    <a:pt x="62" y="179"/>
                    <a:pt x="80" y="179"/>
                  </a:cubicBezTo>
                  <a:cubicBezTo>
                    <a:pt x="98" y="179"/>
                    <a:pt x="111" y="174"/>
                    <a:pt x="120" y="165"/>
                  </a:cubicBezTo>
                  <a:cubicBezTo>
                    <a:pt x="128" y="156"/>
                    <a:pt x="132" y="141"/>
                    <a:pt x="132" y="119"/>
                  </a:cubicBezTo>
                  <a:lnTo>
                    <a:pt x="132" y="0"/>
                  </a:lnTo>
                  <a:lnTo>
                    <a:pt x="160" y="0"/>
                  </a:lnTo>
                  <a:lnTo>
                    <a:pt x="160" y="123"/>
                  </a:lnTo>
                  <a:cubicBezTo>
                    <a:pt x="160" y="148"/>
                    <a:pt x="154" y="168"/>
                    <a:pt x="140" y="181"/>
                  </a:cubicBezTo>
                  <a:cubicBezTo>
                    <a:pt x="126" y="194"/>
                    <a:pt x="106" y="201"/>
                    <a:pt x="80" y="201"/>
                  </a:cubicBezTo>
                  <a:cubicBezTo>
                    <a:pt x="54" y="201"/>
                    <a:pt x="33" y="194"/>
                    <a:pt x="20" y="181"/>
                  </a:cubicBezTo>
                  <a:cubicBezTo>
                    <a:pt x="6" y="168"/>
                    <a:pt x="0" y="148"/>
                    <a:pt x="0" y="1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26">
              <a:extLst>
                <a:ext uri="{FF2B5EF4-FFF2-40B4-BE49-F238E27FC236}">
                  <a16:creationId xmlns:a16="http://schemas.microsoft.com/office/drawing/2014/main" id="{7CF27DD8-0514-4579-B742-1031B54FA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7" y="1903"/>
              <a:ext cx="533" cy="177"/>
            </a:xfrm>
            <a:custGeom>
              <a:avLst/>
              <a:gdLst>
                <a:gd name="T0" fmla="*/ 0 w 1607"/>
                <a:gd name="T1" fmla="*/ 0 h 536"/>
                <a:gd name="T2" fmla="*/ 1607 w 1607"/>
                <a:gd name="T3" fmla="*/ 0 h 536"/>
                <a:gd name="T4" fmla="*/ 1607 w 1607"/>
                <a:gd name="T5" fmla="*/ 0 h 536"/>
                <a:gd name="T6" fmla="*/ 1607 w 1607"/>
                <a:gd name="T7" fmla="*/ 536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07" h="536">
                  <a:moveTo>
                    <a:pt x="0" y="0"/>
                  </a:moveTo>
                  <a:lnTo>
                    <a:pt x="1607" y="0"/>
                  </a:lnTo>
                  <a:lnTo>
                    <a:pt x="1607" y="0"/>
                  </a:lnTo>
                  <a:lnTo>
                    <a:pt x="1607" y="536"/>
                  </a:lnTo>
                </a:path>
              </a:pathLst>
            </a:custGeom>
            <a:noFill/>
            <a:ln w="793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27">
              <a:extLst>
                <a:ext uri="{FF2B5EF4-FFF2-40B4-BE49-F238E27FC236}">
                  <a16:creationId xmlns:a16="http://schemas.microsoft.com/office/drawing/2014/main" id="{68AF7899-C762-4FF5-BEFC-74B74F403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1" y="2014"/>
              <a:ext cx="38" cy="66"/>
            </a:xfrm>
            <a:custGeom>
              <a:avLst/>
              <a:gdLst>
                <a:gd name="T0" fmla="*/ 57 w 115"/>
                <a:gd name="T1" fmla="*/ 57 h 201"/>
                <a:gd name="T2" fmla="*/ 0 w 115"/>
                <a:gd name="T3" fmla="*/ 0 h 201"/>
                <a:gd name="T4" fmla="*/ 57 w 115"/>
                <a:gd name="T5" fmla="*/ 201 h 201"/>
                <a:gd name="T6" fmla="*/ 115 w 115"/>
                <a:gd name="T7" fmla="*/ 0 h 201"/>
                <a:gd name="T8" fmla="*/ 57 w 115"/>
                <a:gd name="T9" fmla="*/ 5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201">
                  <a:moveTo>
                    <a:pt x="57" y="57"/>
                  </a:moveTo>
                  <a:lnTo>
                    <a:pt x="0" y="0"/>
                  </a:lnTo>
                  <a:lnTo>
                    <a:pt x="57" y="201"/>
                  </a:lnTo>
                  <a:lnTo>
                    <a:pt x="115" y="0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Rectangle 128">
              <a:extLst>
                <a:ext uri="{FF2B5EF4-FFF2-40B4-BE49-F238E27FC236}">
                  <a16:creationId xmlns:a16="http://schemas.microsoft.com/office/drawing/2014/main" id="{0ED96AB3-1FCC-4A95-BA4C-759E4EE2DE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" y="2478"/>
              <a:ext cx="535" cy="195"/>
            </a:xfrm>
            <a:prstGeom prst="rect">
              <a:avLst/>
            </a:prstGeom>
            <a:solidFill>
              <a:srgbClr val="D5F6FF"/>
            </a:solidFill>
            <a:ln w="952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29">
              <a:extLst>
                <a:ext uri="{FF2B5EF4-FFF2-40B4-BE49-F238E27FC236}">
                  <a16:creationId xmlns:a16="http://schemas.microsoft.com/office/drawing/2014/main" id="{71A2A79C-78FF-4ADE-8279-099A99D5D6E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" y="2531"/>
              <a:ext cx="41" cy="67"/>
            </a:xfrm>
            <a:custGeom>
              <a:avLst/>
              <a:gdLst>
                <a:gd name="T0" fmla="*/ 0 w 126"/>
                <a:gd name="T1" fmla="*/ 0 h 203"/>
                <a:gd name="T2" fmla="*/ 27 w 126"/>
                <a:gd name="T3" fmla="*/ 0 h 203"/>
                <a:gd name="T4" fmla="*/ 27 w 126"/>
                <a:gd name="T5" fmla="*/ 180 h 203"/>
                <a:gd name="T6" fmla="*/ 126 w 126"/>
                <a:gd name="T7" fmla="*/ 180 h 203"/>
                <a:gd name="T8" fmla="*/ 126 w 126"/>
                <a:gd name="T9" fmla="*/ 203 h 203"/>
                <a:gd name="T10" fmla="*/ 0 w 126"/>
                <a:gd name="T11" fmla="*/ 203 h 203"/>
                <a:gd name="T12" fmla="*/ 0 w 126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203">
                  <a:moveTo>
                    <a:pt x="0" y="0"/>
                  </a:moveTo>
                  <a:lnTo>
                    <a:pt x="27" y="0"/>
                  </a:lnTo>
                  <a:lnTo>
                    <a:pt x="27" y="180"/>
                  </a:lnTo>
                  <a:lnTo>
                    <a:pt x="126" y="180"/>
                  </a:lnTo>
                  <a:lnTo>
                    <a:pt x="126" y="203"/>
                  </a:lnTo>
                  <a:lnTo>
                    <a:pt x="0" y="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30">
              <a:extLst>
                <a:ext uri="{FF2B5EF4-FFF2-40B4-BE49-F238E27FC236}">
                  <a16:creationId xmlns:a16="http://schemas.microsoft.com/office/drawing/2014/main" id="{C90708E0-3B18-4487-9D1C-F55C2E398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" y="2531"/>
              <a:ext cx="40" cy="67"/>
            </a:xfrm>
            <a:custGeom>
              <a:avLst/>
              <a:gdLst>
                <a:gd name="T0" fmla="*/ 4 w 122"/>
                <a:gd name="T1" fmla="*/ 180 h 203"/>
                <a:gd name="T2" fmla="*/ 49 w 122"/>
                <a:gd name="T3" fmla="*/ 180 h 203"/>
                <a:gd name="T4" fmla="*/ 49 w 122"/>
                <a:gd name="T5" fmla="*/ 25 h 203"/>
                <a:gd name="T6" fmla="*/ 0 w 122"/>
                <a:gd name="T7" fmla="*/ 35 h 203"/>
                <a:gd name="T8" fmla="*/ 0 w 122"/>
                <a:gd name="T9" fmla="*/ 10 h 203"/>
                <a:gd name="T10" fmla="*/ 49 w 122"/>
                <a:gd name="T11" fmla="*/ 0 h 203"/>
                <a:gd name="T12" fmla="*/ 77 w 122"/>
                <a:gd name="T13" fmla="*/ 0 h 203"/>
                <a:gd name="T14" fmla="*/ 77 w 122"/>
                <a:gd name="T15" fmla="*/ 180 h 203"/>
                <a:gd name="T16" fmla="*/ 122 w 122"/>
                <a:gd name="T17" fmla="*/ 180 h 203"/>
                <a:gd name="T18" fmla="*/ 122 w 122"/>
                <a:gd name="T19" fmla="*/ 203 h 203"/>
                <a:gd name="T20" fmla="*/ 4 w 122"/>
                <a:gd name="T21" fmla="*/ 203 h 203"/>
                <a:gd name="T22" fmla="*/ 4 w 122"/>
                <a:gd name="T23" fmla="*/ 18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2" h="203">
                  <a:moveTo>
                    <a:pt x="4" y="180"/>
                  </a:moveTo>
                  <a:lnTo>
                    <a:pt x="49" y="180"/>
                  </a:lnTo>
                  <a:lnTo>
                    <a:pt x="49" y="25"/>
                  </a:lnTo>
                  <a:lnTo>
                    <a:pt x="0" y="35"/>
                  </a:lnTo>
                  <a:lnTo>
                    <a:pt x="0" y="10"/>
                  </a:lnTo>
                  <a:lnTo>
                    <a:pt x="49" y="0"/>
                  </a:lnTo>
                  <a:lnTo>
                    <a:pt x="77" y="0"/>
                  </a:lnTo>
                  <a:lnTo>
                    <a:pt x="77" y="180"/>
                  </a:lnTo>
                  <a:lnTo>
                    <a:pt x="122" y="180"/>
                  </a:lnTo>
                  <a:lnTo>
                    <a:pt x="122" y="203"/>
                  </a:lnTo>
                  <a:lnTo>
                    <a:pt x="4" y="203"/>
                  </a:lnTo>
                  <a:lnTo>
                    <a:pt x="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31">
              <a:extLst>
                <a:ext uri="{FF2B5EF4-FFF2-40B4-BE49-F238E27FC236}">
                  <a16:creationId xmlns:a16="http://schemas.microsoft.com/office/drawing/2014/main" id="{9654583A-FFCF-4051-8356-A9F4C797E14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" y="2547"/>
              <a:ext cx="41" cy="53"/>
            </a:xfrm>
            <a:custGeom>
              <a:avLst/>
              <a:gdLst>
                <a:gd name="T0" fmla="*/ 121 w 121"/>
                <a:gd name="T1" fmla="*/ 9 h 160"/>
                <a:gd name="T2" fmla="*/ 121 w 121"/>
                <a:gd name="T3" fmla="*/ 33 h 160"/>
                <a:gd name="T4" fmla="*/ 99 w 121"/>
                <a:gd name="T5" fmla="*/ 24 h 160"/>
                <a:gd name="T6" fmla="*/ 78 w 121"/>
                <a:gd name="T7" fmla="*/ 21 h 160"/>
                <a:gd name="T8" fmla="*/ 40 w 121"/>
                <a:gd name="T9" fmla="*/ 37 h 160"/>
                <a:gd name="T10" fmla="*/ 26 w 121"/>
                <a:gd name="T11" fmla="*/ 80 h 160"/>
                <a:gd name="T12" fmla="*/ 40 w 121"/>
                <a:gd name="T13" fmla="*/ 124 h 160"/>
                <a:gd name="T14" fmla="*/ 78 w 121"/>
                <a:gd name="T15" fmla="*/ 139 h 160"/>
                <a:gd name="T16" fmla="*/ 99 w 121"/>
                <a:gd name="T17" fmla="*/ 136 h 160"/>
                <a:gd name="T18" fmla="*/ 121 w 121"/>
                <a:gd name="T19" fmla="*/ 127 h 160"/>
                <a:gd name="T20" fmla="*/ 121 w 121"/>
                <a:gd name="T21" fmla="*/ 150 h 160"/>
                <a:gd name="T22" fmla="*/ 99 w 121"/>
                <a:gd name="T23" fmla="*/ 158 h 160"/>
                <a:gd name="T24" fmla="*/ 75 w 121"/>
                <a:gd name="T25" fmla="*/ 160 h 160"/>
                <a:gd name="T26" fmla="*/ 20 w 121"/>
                <a:gd name="T27" fmla="*/ 139 h 160"/>
                <a:gd name="T28" fmla="*/ 0 w 121"/>
                <a:gd name="T29" fmla="*/ 80 h 160"/>
                <a:gd name="T30" fmla="*/ 20 w 121"/>
                <a:gd name="T31" fmla="*/ 21 h 160"/>
                <a:gd name="T32" fmla="*/ 77 w 121"/>
                <a:gd name="T33" fmla="*/ 0 h 160"/>
                <a:gd name="T34" fmla="*/ 99 w 121"/>
                <a:gd name="T35" fmla="*/ 2 h 160"/>
                <a:gd name="T36" fmla="*/ 121 w 121"/>
                <a:gd name="T37" fmla="*/ 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1" h="160">
                  <a:moveTo>
                    <a:pt x="121" y="9"/>
                  </a:moveTo>
                  <a:lnTo>
                    <a:pt x="121" y="33"/>
                  </a:lnTo>
                  <a:cubicBezTo>
                    <a:pt x="114" y="29"/>
                    <a:pt x="106" y="26"/>
                    <a:pt x="99" y="24"/>
                  </a:cubicBezTo>
                  <a:cubicBezTo>
                    <a:pt x="92" y="22"/>
                    <a:pt x="85" y="21"/>
                    <a:pt x="78" y="21"/>
                  </a:cubicBezTo>
                  <a:cubicBezTo>
                    <a:pt x="61" y="21"/>
                    <a:pt x="49" y="26"/>
                    <a:pt x="40" y="37"/>
                  </a:cubicBezTo>
                  <a:cubicBezTo>
                    <a:pt x="31" y="47"/>
                    <a:pt x="26" y="61"/>
                    <a:pt x="26" y="80"/>
                  </a:cubicBezTo>
                  <a:cubicBezTo>
                    <a:pt x="26" y="99"/>
                    <a:pt x="31" y="113"/>
                    <a:pt x="40" y="124"/>
                  </a:cubicBezTo>
                  <a:cubicBezTo>
                    <a:pt x="49" y="134"/>
                    <a:pt x="61" y="139"/>
                    <a:pt x="78" y="139"/>
                  </a:cubicBezTo>
                  <a:cubicBezTo>
                    <a:pt x="85" y="139"/>
                    <a:pt x="92" y="138"/>
                    <a:pt x="99" y="136"/>
                  </a:cubicBezTo>
                  <a:cubicBezTo>
                    <a:pt x="106" y="134"/>
                    <a:pt x="114" y="131"/>
                    <a:pt x="121" y="127"/>
                  </a:cubicBezTo>
                  <a:lnTo>
                    <a:pt x="121" y="150"/>
                  </a:lnTo>
                  <a:cubicBezTo>
                    <a:pt x="114" y="154"/>
                    <a:pt x="106" y="156"/>
                    <a:pt x="99" y="158"/>
                  </a:cubicBezTo>
                  <a:cubicBezTo>
                    <a:pt x="91" y="159"/>
                    <a:pt x="83" y="160"/>
                    <a:pt x="75" y="160"/>
                  </a:cubicBezTo>
                  <a:cubicBezTo>
                    <a:pt x="52" y="160"/>
                    <a:pt x="34" y="153"/>
                    <a:pt x="20" y="139"/>
                  </a:cubicBezTo>
                  <a:cubicBezTo>
                    <a:pt x="7" y="124"/>
                    <a:pt x="0" y="105"/>
                    <a:pt x="0" y="80"/>
                  </a:cubicBezTo>
                  <a:cubicBezTo>
                    <a:pt x="0" y="55"/>
                    <a:pt x="7" y="36"/>
                    <a:pt x="20" y="21"/>
                  </a:cubicBezTo>
                  <a:cubicBezTo>
                    <a:pt x="34" y="7"/>
                    <a:pt x="53" y="0"/>
                    <a:pt x="77" y="0"/>
                  </a:cubicBezTo>
                  <a:cubicBezTo>
                    <a:pt x="84" y="0"/>
                    <a:pt x="92" y="1"/>
                    <a:pt x="99" y="2"/>
                  </a:cubicBezTo>
                  <a:cubicBezTo>
                    <a:pt x="107" y="4"/>
                    <a:pt x="114" y="6"/>
                    <a:pt x="121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32">
              <a:extLst>
                <a:ext uri="{FF2B5EF4-FFF2-40B4-BE49-F238E27FC236}">
                  <a16:creationId xmlns:a16="http://schemas.microsoft.com/office/drawing/2014/main" id="{6C64D0B7-7A46-4DB7-A583-12CB26F43B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4" y="2547"/>
              <a:ext cx="43" cy="53"/>
            </a:xfrm>
            <a:custGeom>
              <a:avLst/>
              <a:gdLst>
                <a:gd name="T0" fmla="*/ 79 w 129"/>
                <a:gd name="T1" fmla="*/ 79 h 160"/>
                <a:gd name="T2" fmla="*/ 37 w 129"/>
                <a:gd name="T3" fmla="*/ 86 h 160"/>
                <a:gd name="T4" fmla="*/ 25 w 129"/>
                <a:gd name="T5" fmla="*/ 110 h 160"/>
                <a:gd name="T6" fmla="*/ 34 w 129"/>
                <a:gd name="T7" fmla="*/ 131 h 160"/>
                <a:gd name="T8" fmla="*/ 58 w 129"/>
                <a:gd name="T9" fmla="*/ 139 h 160"/>
                <a:gd name="T10" fmla="*/ 91 w 129"/>
                <a:gd name="T11" fmla="*/ 124 h 160"/>
                <a:gd name="T12" fmla="*/ 104 w 129"/>
                <a:gd name="T13" fmla="*/ 85 h 160"/>
                <a:gd name="T14" fmla="*/ 104 w 129"/>
                <a:gd name="T15" fmla="*/ 79 h 160"/>
                <a:gd name="T16" fmla="*/ 79 w 129"/>
                <a:gd name="T17" fmla="*/ 79 h 160"/>
                <a:gd name="T18" fmla="*/ 129 w 129"/>
                <a:gd name="T19" fmla="*/ 69 h 160"/>
                <a:gd name="T20" fmla="*/ 129 w 129"/>
                <a:gd name="T21" fmla="*/ 156 h 160"/>
                <a:gd name="T22" fmla="*/ 104 w 129"/>
                <a:gd name="T23" fmla="*/ 156 h 160"/>
                <a:gd name="T24" fmla="*/ 104 w 129"/>
                <a:gd name="T25" fmla="*/ 133 h 160"/>
                <a:gd name="T26" fmla="*/ 82 w 129"/>
                <a:gd name="T27" fmla="*/ 154 h 160"/>
                <a:gd name="T28" fmla="*/ 51 w 129"/>
                <a:gd name="T29" fmla="*/ 160 h 160"/>
                <a:gd name="T30" fmla="*/ 14 w 129"/>
                <a:gd name="T31" fmla="*/ 147 h 160"/>
                <a:gd name="T32" fmla="*/ 0 w 129"/>
                <a:gd name="T33" fmla="*/ 112 h 160"/>
                <a:gd name="T34" fmla="*/ 17 w 129"/>
                <a:gd name="T35" fmla="*/ 73 h 160"/>
                <a:gd name="T36" fmla="*/ 69 w 129"/>
                <a:gd name="T37" fmla="*/ 60 h 160"/>
                <a:gd name="T38" fmla="*/ 104 w 129"/>
                <a:gd name="T39" fmla="*/ 60 h 160"/>
                <a:gd name="T40" fmla="*/ 104 w 129"/>
                <a:gd name="T41" fmla="*/ 57 h 160"/>
                <a:gd name="T42" fmla="*/ 92 w 129"/>
                <a:gd name="T43" fmla="*/ 31 h 160"/>
                <a:gd name="T44" fmla="*/ 60 w 129"/>
                <a:gd name="T45" fmla="*/ 21 h 160"/>
                <a:gd name="T46" fmla="*/ 35 w 129"/>
                <a:gd name="T47" fmla="*/ 24 h 160"/>
                <a:gd name="T48" fmla="*/ 11 w 129"/>
                <a:gd name="T49" fmla="*/ 34 h 160"/>
                <a:gd name="T50" fmla="*/ 11 w 129"/>
                <a:gd name="T51" fmla="*/ 11 h 160"/>
                <a:gd name="T52" fmla="*/ 38 w 129"/>
                <a:gd name="T53" fmla="*/ 3 h 160"/>
                <a:gd name="T54" fmla="*/ 63 w 129"/>
                <a:gd name="T55" fmla="*/ 0 h 160"/>
                <a:gd name="T56" fmla="*/ 113 w 129"/>
                <a:gd name="T57" fmla="*/ 17 h 160"/>
                <a:gd name="T58" fmla="*/ 129 w 129"/>
                <a:gd name="T59" fmla="*/ 6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9" h="160">
                  <a:moveTo>
                    <a:pt x="79" y="79"/>
                  </a:moveTo>
                  <a:cubicBezTo>
                    <a:pt x="59" y="79"/>
                    <a:pt x="45" y="82"/>
                    <a:pt x="37" y="86"/>
                  </a:cubicBezTo>
                  <a:cubicBezTo>
                    <a:pt x="29" y="91"/>
                    <a:pt x="25" y="99"/>
                    <a:pt x="25" y="110"/>
                  </a:cubicBezTo>
                  <a:cubicBezTo>
                    <a:pt x="25" y="119"/>
                    <a:pt x="28" y="126"/>
                    <a:pt x="34" y="131"/>
                  </a:cubicBezTo>
                  <a:cubicBezTo>
                    <a:pt x="40" y="137"/>
                    <a:pt x="48" y="139"/>
                    <a:pt x="58" y="139"/>
                  </a:cubicBezTo>
                  <a:cubicBezTo>
                    <a:pt x="72" y="139"/>
                    <a:pt x="83" y="134"/>
                    <a:pt x="91" y="124"/>
                  </a:cubicBezTo>
                  <a:cubicBezTo>
                    <a:pt x="100" y="115"/>
                    <a:pt x="104" y="101"/>
                    <a:pt x="104" y="85"/>
                  </a:cubicBezTo>
                  <a:lnTo>
                    <a:pt x="104" y="79"/>
                  </a:lnTo>
                  <a:lnTo>
                    <a:pt x="79" y="79"/>
                  </a:lnTo>
                  <a:close/>
                  <a:moveTo>
                    <a:pt x="129" y="69"/>
                  </a:moveTo>
                  <a:lnTo>
                    <a:pt x="129" y="156"/>
                  </a:lnTo>
                  <a:lnTo>
                    <a:pt x="104" y="156"/>
                  </a:lnTo>
                  <a:lnTo>
                    <a:pt x="104" y="133"/>
                  </a:lnTo>
                  <a:cubicBezTo>
                    <a:pt x="98" y="142"/>
                    <a:pt x="91" y="149"/>
                    <a:pt x="82" y="154"/>
                  </a:cubicBezTo>
                  <a:cubicBezTo>
                    <a:pt x="74" y="158"/>
                    <a:pt x="63" y="160"/>
                    <a:pt x="51" y="160"/>
                  </a:cubicBezTo>
                  <a:cubicBezTo>
                    <a:pt x="35" y="160"/>
                    <a:pt x="23" y="156"/>
                    <a:pt x="14" y="147"/>
                  </a:cubicBezTo>
                  <a:cubicBezTo>
                    <a:pt x="5" y="138"/>
                    <a:pt x="0" y="127"/>
                    <a:pt x="0" y="112"/>
                  </a:cubicBezTo>
                  <a:cubicBezTo>
                    <a:pt x="0" y="95"/>
                    <a:pt x="6" y="82"/>
                    <a:pt x="17" y="73"/>
                  </a:cubicBezTo>
                  <a:cubicBezTo>
                    <a:pt x="29" y="64"/>
                    <a:pt x="46" y="60"/>
                    <a:pt x="69" y="60"/>
                  </a:cubicBezTo>
                  <a:lnTo>
                    <a:pt x="104" y="60"/>
                  </a:lnTo>
                  <a:lnTo>
                    <a:pt x="104" y="57"/>
                  </a:lnTo>
                  <a:cubicBezTo>
                    <a:pt x="104" y="46"/>
                    <a:pt x="100" y="37"/>
                    <a:pt x="92" y="31"/>
                  </a:cubicBezTo>
                  <a:cubicBezTo>
                    <a:pt x="85" y="24"/>
                    <a:pt x="74" y="21"/>
                    <a:pt x="60" y="21"/>
                  </a:cubicBezTo>
                  <a:cubicBezTo>
                    <a:pt x="52" y="21"/>
                    <a:pt x="43" y="22"/>
                    <a:pt x="35" y="24"/>
                  </a:cubicBezTo>
                  <a:cubicBezTo>
                    <a:pt x="27" y="26"/>
                    <a:pt x="19" y="30"/>
                    <a:pt x="11" y="34"/>
                  </a:cubicBezTo>
                  <a:lnTo>
                    <a:pt x="11" y="11"/>
                  </a:lnTo>
                  <a:cubicBezTo>
                    <a:pt x="20" y="7"/>
                    <a:pt x="29" y="4"/>
                    <a:pt x="38" y="3"/>
                  </a:cubicBezTo>
                  <a:cubicBezTo>
                    <a:pt x="46" y="1"/>
                    <a:pt x="55" y="0"/>
                    <a:pt x="63" y="0"/>
                  </a:cubicBezTo>
                  <a:cubicBezTo>
                    <a:pt x="85" y="0"/>
                    <a:pt x="102" y="6"/>
                    <a:pt x="113" y="17"/>
                  </a:cubicBezTo>
                  <a:cubicBezTo>
                    <a:pt x="123" y="29"/>
                    <a:pt x="129" y="46"/>
                    <a:pt x="129" y="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33">
              <a:extLst>
                <a:ext uri="{FF2B5EF4-FFF2-40B4-BE49-F238E27FC236}">
                  <a16:creationId xmlns:a16="http://schemas.microsoft.com/office/drawing/2014/main" id="{105063B1-4FC7-4099-9A85-D10C034BF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" y="2547"/>
              <a:ext cx="40" cy="53"/>
            </a:xfrm>
            <a:custGeom>
              <a:avLst/>
              <a:gdLst>
                <a:gd name="T0" fmla="*/ 121 w 121"/>
                <a:gd name="T1" fmla="*/ 9 h 160"/>
                <a:gd name="T2" fmla="*/ 121 w 121"/>
                <a:gd name="T3" fmla="*/ 33 h 160"/>
                <a:gd name="T4" fmla="*/ 99 w 121"/>
                <a:gd name="T5" fmla="*/ 24 h 160"/>
                <a:gd name="T6" fmla="*/ 78 w 121"/>
                <a:gd name="T7" fmla="*/ 21 h 160"/>
                <a:gd name="T8" fmla="*/ 40 w 121"/>
                <a:gd name="T9" fmla="*/ 37 h 160"/>
                <a:gd name="T10" fmla="*/ 26 w 121"/>
                <a:gd name="T11" fmla="*/ 80 h 160"/>
                <a:gd name="T12" fmla="*/ 40 w 121"/>
                <a:gd name="T13" fmla="*/ 124 h 160"/>
                <a:gd name="T14" fmla="*/ 78 w 121"/>
                <a:gd name="T15" fmla="*/ 139 h 160"/>
                <a:gd name="T16" fmla="*/ 99 w 121"/>
                <a:gd name="T17" fmla="*/ 136 h 160"/>
                <a:gd name="T18" fmla="*/ 121 w 121"/>
                <a:gd name="T19" fmla="*/ 127 h 160"/>
                <a:gd name="T20" fmla="*/ 121 w 121"/>
                <a:gd name="T21" fmla="*/ 150 h 160"/>
                <a:gd name="T22" fmla="*/ 99 w 121"/>
                <a:gd name="T23" fmla="*/ 158 h 160"/>
                <a:gd name="T24" fmla="*/ 75 w 121"/>
                <a:gd name="T25" fmla="*/ 160 h 160"/>
                <a:gd name="T26" fmla="*/ 20 w 121"/>
                <a:gd name="T27" fmla="*/ 139 h 160"/>
                <a:gd name="T28" fmla="*/ 0 w 121"/>
                <a:gd name="T29" fmla="*/ 80 h 160"/>
                <a:gd name="T30" fmla="*/ 20 w 121"/>
                <a:gd name="T31" fmla="*/ 21 h 160"/>
                <a:gd name="T32" fmla="*/ 77 w 121"/>
                <a:gd name="T33" fmla="*/ 0 h 160"/>
                <a:gd name="T34" fmla="*/ 99 w 121"/>
                <a:gd name="T35" fmla="*/ 2 h 160"/>
                <a:gd name="T36" fmla="*/ 121 w 121"/>
                <a:gd name="T37" fmla="*/ 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1" h="160">
                  <a:moveTo>
                    <a:pt x="121" y="9"/>
                  </a:moveTo>
                  <a:lnTo>
                    <a:pt x="121" y="33"/>
                  </a:lnTo>
                  <a:cubicBezTo>
                    <a:pt x="113" y="29"/>
                    <a:pt x="106" y="26"/>
                    <a:pt x="99" y="24"/>
                  </a:cubicBezTo>
                  <a:cubicBezTo>
                    <a:pt x="92" y="22"/>
                    <a:pt x="85" y="21"/>
                    <a:pt x="78" y="21"/>
                  </a:cubicBezTo>
                  <a:cubicBezTo>
                    <a:pt x="61" y="21"/>
                    <a:pt x="49" y="26"/>
                    <a:pt x="40" y="37"/>
                  </a:cubicBezTo>
                  <a:cubicBezTo>
                    <a:pt x="31" y="47"/>
                    <a:pt x="26" y="61"/>
                    <a:pt x="26" y="80"/>
                  </a:cubicBezTo>
                  <a:cubicBezTo>
                    <a:pt x="26" y="99"/>
                    <a:pt x="31" y="113"/>
                    <a:pt x="40" y="124"/>
                  </a:cubicBezTo>
                  <a:cubicBezTo>
                    <a:pt x="49" y="134"/>
                    <a:pt x="61" y="139"/>
                    <a:pt x="78" y="139"/>
                  </a:cubicBezTo>
                  <a:cubicBezTo>
                    <a:pt x="85" y="139"/>
                    <a:pt x="92" y="138"/>
                    <a:pt x="99" y="136"/>
                  </a:cubicBezTo>
                  <a:cubicBezTo>
                    <a:pt x="106" y="134"/>
                    <a:pt x="113" y="131"/>
                    <a:pt x="121" y="127"/>
                  </a:cubicBezTo>
                  <a:lnTo>
                    <a:pt x="121" y="150"/>
                  </a:lnTo>
                  <a:cubicBezTo>
                    <a:pt x="114" y="154"/>
                    <a:pt x="106" y="156"/>
                    <a:pt x="99" y="158"/>
                  </a:cubicBezTo>
                  <a:cubicBezTo>
                    <a:pt x="91" y="159"/>
                    <a:pt x="83" y="160"/>
                    <a:pt x="75" y="160"/>
                  </a:cubicBezTo>
                  <a:cubicBezTo>
                    <a:pt x="52" y="160"/>
                    <a:pt x="34" y="153"/>
                    <a:pt x="20" y="139"/>
                  </a:cubicBezTo>
                  <a:cubicBezTo>
                    <a:pt x="7" y="124"/>
                    <a:pt x="0" y="105"/>
                    <a:pt x="0" y="80"/>
                  </a:cubicBezTo>
                  <a:cubicBezTo>
                    <a:pt x="0" y="55"/>
                    <a:pt x="7" y="36"/>
                    <a:pt x="20" y="21"/>
                  </a:cubicBezTo>
                  <a:cubicBezTo>
                    <a:pt x="34" y="7"/>
                    <a:pt x="53" y="0"/>
                    <a:pt x="77" y="0"/>
                  </a:cubicBezTo>
                  <a:cubicBezTo>
                    <a:pt x="84" y="0"/>
                    <a:pt x="92" y="1"/>
                    <a:pt x="99" y="2"/>
                  </a:cubicBezTo>
                  <a:cubicBezTo>
                    <a:pt x="107" y="4"/>
                    <a:pt x="114" y="6"/>
                    <a:pt x="121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34">
              <a:extLst>
                <a:ext uri="{FF2B5EF4-FFF2-40B4-BE49-F238E27FC236}">
                  <a16:creationId xmlns:a16="http://schemas.microsoft.com/office/drawing/2014/main" id="{98F7A3F8-954F-4462-BB52-635B42582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4" y="2528"/>
              <a:ext cx="43" cy="70"/>
            </a:xfrm>
            <a:custGeom>
              <a:avLst/>
              <a:gdLst>
                <a:gd name="T0" fmla="*/ 128 w 128"/>
                <a:gd name="T1" fmla="*/ 120 h 212"/>
                <a:gd name="T2" fmla="*/ 128 w 128"/>
                <a:gd name="T3" fmla="*/ 212 h 212"/>
                <a:gd name="T4" fmla="*/ 103 w 128"/>
                <a:gd name="T5" fmla="*/ 212 h 212"/>
                <a:gd name="T6" fmla="*/ 103 w 128"/>
                <a:gd name="T7" fmla="*/ 121 h 212"/>
                <a:gd name="T8" fmla="*/ 95 w 128"/>
                <a:gd name="T9" fmla="*/ 88 h 212"/>
                <a:gd name="T10" fmla="*/ 69 w 128"/>
                <a:gd name="T11" fmla="*/ 78 h 212"/>
                <a:gd name="T12" fmla="*/ 37 w 128"/>
                <a:gd name="T13" fmla="*/ 91 h 212"/>
                <a:gd name="T14" fmla="*/ 26 w 128"/>
                <a:gd name="T15" fmla="*/ 126 h 212"/>
                <a:gd name="T16" fmla="*/ 26 w 128"/>
                <a:gd name="T17" fmla="*/ 212 h 212"/>
                <a:gd name="T18" fmla="*/ 0 w 128"/>
                <a:gd name="T19" fmla="*/ 212 h 212"/>
                <a:gd name="T20" fmla="*/ 0 w 128"/>
                <a:gd name="T21" fmla="*/ 0 h 212"/>
                <a:gd name="T22" fmla="*/ 26 w 128"/>
                <a:gd name="T23" fmla="*/ 0 h 212"/>
                <a:gd name="T24" fmla="*/ 26 w 128"/>
                <a:gd name="T25" fmla="*/ 83 h 212"/>
                <a:gd name="T26" fmla="*/ 47 w 128"/>
                <a:gd name="T27" fmla="*/ 63 h 212"/>
                <a:gd name="T28" fmla="*/ 75 w 128"/>
                <a:gd name="T29" fmla="*/ 56 h 212"/>
                <a:gd name="T30" fmla="*/ 115 w 128"/>
                <a:gd name="T31" fmla="*/ 72 h 212"/>
                <a:gd name="T32" fmla="*/ 128 w 128"/>
                <a:gd name="T33" fmla="*/ 12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212">
                  <a:moveTo>
                    <a:pt x="128" y="120"/>
                  </a:moveTo>
                  <a:lnTo>
                    <a:pt x="128" y="212"/>
                  </a:lnTo>
                  <a:lnTo>
                    <a:pt x="103" y="212"/>
                  </a:lnTo>
                  <a:lnTo>
                    <a:pt x="103" y="121"/>
                  </a:lnTo>
                  <a:cubicBezTo>
                    <a:pt x="103" y="106"/>
                    <a:pt x="100" y="96"/>
                    <a:pt x="95" y="88"/>
                  </a:cubicBezTo>
                  <a:cubicBezTo>
                    <a:pt x="89" y="81"/>
                    <a:pt x="81" y="78"/>
                    <a:pt x="69" y="78"/>
                  </a:cubicBezTo>
                  <a:cubicBezTo>
                    <a:pt x="56" y="78"/>
                    <a:pt x="45" y="82"/>
                    <a:pt x="37" y="91"/>
                  </a:cubicBezTo>
                  <a:cubicBezTo>
                    <a:pt x="30" y="99"/>
                    <a:pt x="26" y="111"/>
                    <a:pt x="26" y="126"/>
                  </a:cubicBezTo>
                  <a:lnTo>
                    <a:pt x="26" y="212"/>
                  </a:lnTo>
                  <a:lnTo>
                    <a:pt x="0" y="212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83"/>
                  </a:lnTo>
                  <a:cubicBezTo>
                    <a:pt x="32" y="74"/>
                    <a:pt x="39" y="67"/>
                    <a:pt x="47" y="63"/>
                  </a:cubicBezTo>
                  <a:cubicBezTo>
                    <a:pt x="55" y="58"/>
                    <a:pt x="64" y="56"/>
                    <a:pt x="75" y="56"/>
                  </a:cubicBezTo>
                  <a:cubicBezTo>
                    <a:pt x="93" y="56"/>
                    <a:pt x="106" y="61"/>
                    <a:pt x="115" y="72"/>
                  </a:cubicBezTo>
                  <a:cubicBezTo>
                    <a:pt x="124" y="83"/>
                    <a:pt x="128" y="99"/>
                    <a:pt x="128" y="1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35">
              <a:extLst>
                <a:ext uri="{FF2B5EF4-FFF2-40B4-BE49-F238E27FC236}">
                  <a16:creationId xmlns:a16="http://schemas.microsoft.com/office/drawing/2014/main" id="{7311FB9E-CE95-469A-9D12-CBFB78F242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0" y="2547"/>
              <a:ext cx="46" cy="53"/>
            </a:xfrm>
            <a:custGeom>
              <a:avLst/>
              <a:gdLst>
                <a:gd name="T0" fmla="*/ 141 w 141"/>
                <a:gd name="T1" fmla="*/ 74 h 160"/>
                <a:gd name="T2" fmla="*/ 141 w 141"/>
                <a:gd name="T3" fmla="*/ 86 h 160"/>
                <a:gd name="T4" fmla="*/ 26 w 141"/>
                <a:gd name="T5" fmla="*/ 86 h 160"/>
                <a:gd name="T6" fmla="*/ 41 w 141"/>
                <a:gd name="T7" fmla="*/ 125 h 160"/>
                <a:gd name="T8" fmla="*/ 80 w 141"/>
                <a:gd name="T9" fmla="*/ 139 h 160"/>
                <a:gd name="T10" fmla="*/ 108 w 141"/>
                <a:gd name="T11" fmla="*/ 135 h 160"/>
                <a:gd name="T12" fmla="*/ 135 w 141"/>
                <a:gd name="T13" fmla="*/ 125 h 160"/>
                <a:gd name="T14" fmla="*/ 135 w 141"/>
                <a:gd name="T15" fmla="*/ 148 h 160"/>
                <a:gd name="T16" fmla="*/ 108 w 141"/>
                <a:gd name="T17" fmla="*/ 157 h 160"/>
                <a:gd name="T18" fmla="*/ 79 w 141"/>
                <a:gd name="T19" fmla="*/ 160 h 160"/>
                <a:gd name="T20" fmla="*/ 21 w 141"/>
                <a:gd name="T21" fmla="*/ 139 h 160"/>
                <a:gd name="T22" fmla="*/ 0 w 141"/>
                <a:gd name="T23" fmla="*/ 81 h 160"/>
                <a:gd name="T24" fmla="*/ 20 w 141"/>
                <a:gd name="T25" fmla="*/ 22 h 160"/>
                <a:gd name="T26" fmla="*/ 75 w 141"/>
                <a:gd name="T27" fmla="*/ 0 h 160"/>
                <a:gd name="T28" fmla="*/ 123 w 141"/>
                <a:gd name="T29" fmla="*/ 20 h 160"/>
                <a:gd name="T30" fmla="*/ 141 w 141"/>
                <a:gd name="T31" fmla="*/ 74 h 160"/>
                <a:gd name="T32" fmla="*/ 116 w 141"/>
                <a:gd name="T33" fmla="*/ 66 h 160"/>
                <a:gd name="T34" fmla="*/ 105 w 141"/>
                <a:gd name="T35" fmla="*/ 33 h 160"/>
                <a:gd name="T36" fmla="*/ 75 w 141"/>
                <a:gd name="T37" fmla="*/ 21 h 160"/>
                <a:gd name="T38" fmla="*/ 41 w 141"/>
                <a:gd name="T39" fmla="*/ 33 h 160"/>
                <a:gd name="T40" fmla="*/ 27 w 141"/>
                <a:gd name="T41" fmla="*/ 66 h 160"/>
                <a:gd name="T42" fmla="*/ 116 w 141"/>
                <a:gd name="T43" fmla="*/ 6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1" h="160">
                  <a:moveTo>
                    <a:pt x="141" y="74"/>
                  </a:moveTo>
                  <a:lnTo>
                    <a:pt x="141" y="86"/>
                  </a:lnTo>
                  <a:lnTo>
                    <a:pt x="26" y="86"/>
                  </a:lnTo>
                  <a:cubicBezTo>
                    <a:pt x="27" y="103"/>
                    <a:pt x="32" y="116"/>
                    <a:pt x="41" y="125"/>
                  </a:cubicBezTo>
                  <a:cubicBezTo>
                    <a:pt x="51" y="134"/>
                    <a:pt x="64" y="139"/>
                    <a:pt x="80" y="139"/>
                  </a:cubicBezTo>
                  <a:cubicBezTo>
                    <a:pt x="90" y="139"/>
                    <a:pt x="99" y="138"/>
                    <a:pt x="108" y="135"/>
                  </a:cubicBezTo>
                  <a:cubicBezTo>
                    <a:pt x="117" y="133"/>
                    <a:pt x="126" y="129"/>
                    <a:pt x="135" y="125"/>
                  </a:cubicBezTo>
                  <a:lnTo>
                    <a:pt x="135" y="148"/>
                  </a:lnTo>
                  <a:cubicBezTo>
                    <a:pt x="126" y="152"/>
                    <a:pt x="117" y="155"/>
                    <a:pt x="108" y="157"/>
                  </a:cubicBezTo>
                  <a:cubicBezTo>
                    <a:pt x="98" y="159"/>
                    <a:pt x="89" y="160"/>
                    <a:pt x="79" y="160"/>
                  </a:cubicBezTo>
                  <a:cubicBezTo>
                    <a:pt x="55" y="160"/>
                    <a:pt x="35" y="153"/>
                    <a:pt x="21" y="139"/>
                  </a:cubicBezTo>
                  <a:cubicBezTo>
                    <a:pt x="7" y="125"/>
                    <a:pt x="0" y="106"/>
                    <a:pt x="0" y="81"/>
                  </a:cubicBezTo>
                  <a:cubicBezTo>
                    <a:pt x="0" y="56"/>
                    <a:pt x="6" y="37"/>
                    <a:pt x="20" y="22"/>
                  </a:cubicBezTo>
                  <a:cubicBezTo>
                    <a:pt x="33" y="7"/>
                    <a:pt x="52" y="0"/>
                    <a:pt x="75" y="0"/>
                  </a:cubicBezTo>
                  <a:cubicBezTo>
                    <a:pt x="95" y="0"/>
                    <a:pt x="111" y="7"/>
                    <a:pt x="123" y="20"/>
                  </a:cubicBezTo>
                  <a:cubicBezTo>
                    <a:pt x="135" y="33"/>
                    <a:pt x="141" y="51"/>
                    <a:pt x="141" y="74"/>
                  </a:cubicBezTo>
                  <a:close/>
                  <a:moveTo>
                    <a:pt x="116" y="66"/>
                  </a:moveTo>
                  <a:cubicBezTo>
                    <a:pt x="116" y="53"/>
                    <a:pt x="112" y="42"/>
                    <a:pt x="105" y="33"/>
                  </a:cubicBezTo>
                  <a:cubicBezTo>
                    <a:pt x="97" y="25"/>
                    <a:pt x="87" y="21"/>
                    <a:pt x="75" y="21"/>
                  </a:cubicBezTo>
                  <a:cubicBezTo>
                    <a:pt x="61" y="21"/>
                    <a:pt x="50" y="25"/>
                    <a:pt x="41" y="33"/>
                  </a:cubicBezTo>
                  <a:cubicBezTo>
                    <a:pt x="33" y="41"/>
                    <a:pt x="28" y="52"/>
                    <a:pt x="27" y="66"/>
                  </a:cubicBezTo>
                  <a:lnTo>
                    <a:pt x="116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Line 136">
              <a:extLst>
                <a:ext uri="{FF2B5EF4-FFF2-40B4-BE49-F238E27FC236}">
                  <a16:creationId xmlns:a16="http://schemas.microsoft.com/office/drawing/2014/main" id="{DDBE23E0-A1AA-4456-90EA-9CDDDE5CE0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7" y="2303"/>
              <a:ext cx="0" cy="174"/>
            </a:xfrm>
            <a:prstGeom prst="line">
              <a:avLst/>
            </a:prstGeom>
            <a:noFill/>
            <a:ln w="793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37">
              <a:extLst>
                <a:ext uri="{FF2B5EF4-FFF2-40B4-BE49-F238E27FC236}">
                  <a16:creationId xmlns:a16="http://schemas.microsoft.com/office/drawing/2014/main" id="{F8747702-5A59-4853-B6F1-DFAEF421C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410"/>
              <a:ext cx="38" cy="67"/>
            </a:xfrm>
            <a:custGeom>
              <a:avLst/>
              <a:gdLst>
                <a:gd name="T0" fmla="*/ 57 w 115"/>
                <a:gd name="T1" fmla="*/ 57 h 201"/>
                <a:gd name="T2" fmla="*/ 0 w 115"/>
                <a:gd name="T3" fmla="*/ 0 h 201"/>
                <a:gd name="T4" fmla="*/ 57 w 115"/>
                <a:gd name="T5" fmla="*/ 201 h 201"/>
                <a:gd name="T6" fmla="*/ 115 w 115"/>
                <a:gd name="T7" fmla="*/ 0 h 201"/>
                <a:gd name="T8" fmla="*/ 57 w 115"/>
                <a:gd name="T9" fmla="*/ 5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201">
                  <a:moveTo>
                    <a:pt x="57" y="57"/>
                  </a:moveTo>
                  <a:lnTo>
                    <a:pt x="0" y="0"/>
                  </a:lnTo>
                  <a:lnTo>
                    <a:pt x="57" y="201"/>
                  </a:lnTo>
                  <a:lnTo>
                    <a:pt x="115" y="0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Line 138">
              <a:extLst>
                <a:ext uri="{FF2B5EF4-FFF2-40B4-BE49-F238E27FC236}">
                  <a16:creationId xmlns:a16="http://schemas.microsoft.com/office/drawing/2014/main" id="{0CC2E1AE-8980-4F4C-8370-02B9596F44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47" y="2303"/>
              <a:ext cx="0" cy="173"/>
            </a:xfrm>
            <a:prstGeom prst="line">
              <a:avLst/>
            </a:prstGeom>
            <a:noFill/>
            <a:ln w="793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39">
              <a:extLst>
                <a:ext uri="{FF2B5EF4-FFF2-40B4-BE49-F238E27FC236}">
                  <a16:creationId xmlns:a16="http://schemas.microsoft.com/office/drawing/2014/main" id="{66D595CB-23CB-4A9B-B088-E1948E05D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" y="2303"/>
              <a:ext cx="38" cy="67"/>
            </a:xfrm>
            <a:custGeom>
              <a:avLst/>
              <a:gdLst>
                <a:gd name="T0" fmla="*/ 57 w 115"/>
                <a:gd name="T1" fmla="*/ 144 h 202"/>
                <a:gd name="T2" fmla="*/ 115 w 115"/>
                <a:gd name="T3" fmla="*/ 202 h 202"/>
                <a:gd name="T4" fmla="*/ 57 w 115"/>
                <a:gd name="T5" fmla="*/ 0 h 202"/>
                <a:gd name="T6" fmla="*/ 0 w 115"/>
                <a:gd name="T7" fmla="*/ 202 h 202"/>
                <a:gd name="T8" fmla="*/ 57 w 115"/>
                <a:gd name="T9" fmla="*/ 14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202">
                  <a:moveTo>
                    <a:pt x="57" y="144"/>
                  </a:moveTo>
                  <a:lnTo>
                    <a:pt x="115" y="202"/>
                  </a:lnTo>
                  <a:lnTo>
                    <a:pt x="57" y="0"/>
                  </a:lnTo>
                  <a:lnTo>
                    <a:pt x="0" y="202"/>
                  </a:lnTo>
                  <a:lnTo>
                    <a:pt x="57" y="144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Rectangle 140">
              <a:extLst>
                <a:ext uri="{FF2B5EF4-FFF2-40B4-BE49-F238E27FC236}">
                  <a16:creationId xmlns:a16="http://schemas.microsoft.com/office/drawing/2014/main" id="{99556F63-2DC0-4A00-92B9-BEBCA60E79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" y="2849"/>
              <a:ext cx="536" cy="195"/>
            </a:xfrm>
            <a:prstGeom prst="rect">
              <a:avLst/>
            </a:prstGeom>
            <a:solidFill>
              <a:srgbClr val="D5F6FF"/>
            </a:solidFill>
            <a:ln w="952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41">
              <a:extLst>
                <a:ext uri="{FF2B5EF4-FFF2-40B4-BE49-F238E27FC236}">
                  <a16:creationId xmlns:a16="http://schemas.microsoft.com/office/drawing/2014/main" id="{49F581F0-50D5-4FFE-9637-3F4C0C5068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0" y="2904"/>
              <a:ext cx="56" cy="68"/>
            </a:xfrm>
            <a:custGeom>
              <a:avLst/>
              <a:gdLst>
                <a:gd name="T0" fmla="*/ 27 w 171"/>
                <a:gd name="T1" fmla="*/ 23 h 204"/>
                <a:gd name="T2" fmla="*/ 27 w 171"/>
                <a:gd name="T3" fmla="*/ 181 h 204"/>
                <a:gd name="T4" fmla="*/ 61 w 171"/>
                <a:gd name="T5" fmla="*/ 181 h 204"/>
                <a:gd name="T6" fmla="*/ 122 w 171"/>
                <a:gd name="T7" fmla="*/ 162 h 204"/>
                <a:gd name="T8" fmla="*/ 142 w 171"/>
                <a:gd name="T9" fmla="*/ 102 h 204"/>
                <a:gd name="T10" fmla="*/ 122 w 171"/>
                <a:gd name="T11" fmla="*/ 42 h 204"/>
                <a:gd name="T12" fmla="*/ 61 w 171"/>
                <a:gd name="T13" fmla="*/ 23 h 204"/>
                <a:gd name="T14" fmla="*/ 27 w 171"/>
                <a:gd name="T15" fmla="*/ 23 h 204"/>
                <a:gd name="T16" fmla="*/ 0 w 171"/>
                <a:gd name="T17" fmla="*/ 0 h 204"/>
                <a:gd name="T18" fmla="*/ 56 w 171"/>
                <a:gd name="T19" fmla="*/ 0 h 204"/>
                <a:gd name="T20" fmla="*/ 143 w 171"/>
                <a:gd name="T21" fmla="*/ 25 h 204"/>
                <a:gd name="T22" fmla="*/ 171 w 171"/>
                <a:gd name="T23" fmla="*/ 102 h 204"/>
                <a:gd name="T24" fmla="*/ 143 w 171"/>
                <a:gd name="T25" fmla="*/ 179 h 204"/>
                <a:gd name="T26" fmla="*/ 56 w 171"/>
                <a:gd name="T27" fmla="*/ 204 h 204"/>
                <a:gd name="T28" fmla="*/ 0 w 171"/>
                <a:gd name="T29" fmla="*/ 204 h 204"/>
                <a:gd name="T30" fmla="*/ 0 w 171"/>
                <a:gd name="T31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204">
                  <a:moveTo>
                    <a:pt x="27" y="23"/>
                  </a:moveTo>
                  <a:lnTo>
                    <a:pt x="27" y="181"/>
                  </a:lnTo>
                  <a:lnTo>
                    <a:pt x="61" y="181"/>
                  </a:lnTo>
                  <a:cubicBezTo>
                    <a:pt x="89" y="181"/>
                    <a:pt x="109" y="175"/>
                    <a:pt x="122" y="162"/>
                  </a:cubicBezTo>
                  <a:cubicBezTo>
                    <a:pt x="135" y="149"/>
                    <a:pt x="142" y="129"/>
                    <a:pt x="142" y="102"/>
                  </a:cubicBezTo>
                  <a:cubicBezTo>
                    <a:pt x="142" y="75"/>
                    <a:pt x="135" y="55"/>
                    <a:pt x="122" y="42"/>
                  </a:cubicBezTo>
                  <a:cubicBezTo>
                    <a:pt x="109" y="29"/>
                    <a:pt x="89" y="23"/>
                    <a:pt x="61" y="23"/>
                  </a:cubicBezTo>
                  <a:lnTo>
                    <a:pt x="27" y="23"/>
                  </a:lnTo>
                  <a:close/>
                  <a:moveTo>
                    <a:pt x="0" y="0"/>
                  </a:moveTo>
                  <a:lnTo>
                    <a:pt x="56" y="0"/>
                  </a:lnTo>
                  <a:cubicBezTo>
                    <a:pt x="96" y="0"/>
                    <a:pt x="125" y="8"/>
                    <a:pt x="143" y="25"/>
                  </a:cubicBezTo>
                  <a:cubicBezTo>
                    <a:pt x="162" y="41"/>
                    <a:pt x="171" y="67"/>
                    <a:pt x="171" y="102"/>
                  </a:cubicBezTo>
                  <a:cubicBezTo>
                    <a:pt x="171" y="137"/>
                    <a:pt x="162" y="163"/>
                    <a:pt x="143" y="179"/>
                  </a:cubicBezTo>
                  <a:cubicBezTo>
                    <a:pt x="124" y="196"/>
                    <a:pt x="96" y="204"/>
                    <a:pt x="56" y="204"/>
                  </a:cubicBezTo>
                  <a:lnTo>
                    <a:pt x="0" y="2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42">
              <a:extLst>
                <a:ext uri="{FF2B5EF4-FFF2-40B4-BE49-F238E27FC236}">
                  <a16:creationId xmlns:a16="http://schemas.microsoft.com/office/drawing/2014/main" id="{9ABAF5C0-DEB6-473A-A95E-E12FC96627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1" y="2904"/>
              <a:ext cx="52" cy="68"/>
            </a:xfrm>
            <a:custGeom>
              <a:avLst/>
              <a:gdLst>
                <a:gd name="T0" fmla="*/ 96 w 158"/>
                <a:gd name="T1" fmla="*/ 108 h 204"/>
                <a:gd name="T2" fmla="*/ 113 w 158"/>
                <a:gd name="T3" fmla="*/ 121 h 204"/>
                <a:gd name="T4" fmla="*/ 130 w 158"/>
                <a:gd name="T5" fmla="*/ 148 h 204"/>
                <a:gd name="T6" fmla="*/ 158 w 158"/>
                <a:gd name="T7" fmla="*/ 204 h 204"/>
                <a:gd name="T8" fmla="*/ 129 w 158"/>
                <a:gd name="T9" fmla="*/ 204 h 204"/>
                <a:gd name="T10" fmla="*/ 103 w 158"/>
                <a:gd name="T11" fmla="*/ 152 h 204"/>
                <a:gd name="T12" fmla="*/ 83 w 158"/>
                <a:gd name="T13" fmla="*/ 124 h 204"/>
                <a:gd name="T14" fmla="*/ 57 w 158"/>
                <a:gd name="T15" fmla="*/ 118 h 204"/>
                <a:gd name="T16" fmla="*/ 27 w 158"/>
                <a:gd name="T17" fmla="*/ 118 h 204"/>
                <a:gd name="T18" fmla="*/ 27 w 158"/>
                <a:gd name="T19" fmla="*/ 204 h 204"/>
                <a:gd name="T20" fmla="*/ 0 w 158"/>
                <a:gd name="T21" fmla="*/ 204 h 204"/>
                <a:gd name="T22" fmla="*/ 0 w 158"/>
                <a:gd name="T23" fmla="*/ 0 h 204"/>
                <a:gd name="T24" fmla="*/ 62 w 158"/>
                <a:gd name="T25" fmla="*/ 0 h 204"/>
                <a:gd name="T26" fmla="*/ 114 w 158"/>
                <a:gd name="T27" fmla="*/ 15 h 204"/>
                <a:gd name="T28" fmla="*/ 131 w 158"/>
                <a:gd name="T29" fmla="*/ 59 h 204"/>
                <a:gd name="T30" fmla="*/ 122 w 158"/>
                <a:gd name="T31" fmla="*/ 91 h 204"/>
                <a:gd name="T32" fmla="*/ 96 w 158"/>
                <a:gd name="T33" fmla="*/ 108 h 204"/>
                <a:gd name="T34" fmla="*/ 27 w 158"/>
                <a:gd name="T35" fmla="*/ 23 h 204"/>
                <a:gd name="T36" fmla="*/ 27 w 158"/>
                <a:gd name="T37" fmla="*/ 95 h 204"/>
                <a:gd name="T38" fmla="*/ 62 w 158"/>
                <a:gd name="T39" fmla="*/ 95 h 204"/>
                <a:gd name="T40" fmla="*/ 92 w 158"/>
                <a:gd name="T41" fmla="*/ 86 h 204"/>
                <a:gd name="T42" fmla="*/ 102 w 158"/>
                <a:gd name="T43" fmla="*/ 59 h 204"/>
                <a:gd name="T44" fmla="*/ 92 w 158"/>
                <a:gd name="T45" fmla="*/ 32 h 204"/>
                <a:gd name="T46" fmla="*/ 62 w 158"/>
                <a:gd name="T47" fmla="*/ 23 h 204"/>
                <a:gd name="T48" fmla="*/ 27 w 158"/>
                <a:gd name="T49" fmla="*/ 23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8" h="204">
                  <a:moveTo>
                    <a:pt x="96" y="108"/>
                  </a:moveTo>
                  <a:cubicBezTo>
                    <a:pt x="102" y="110"/>
                    <a:pt x="108" y="115"/>
                    <a:pt x="113" y="121"/>
                  </a:cubicBezTo>
                  <a:cubicBezTo>
                    <a:pt x="119" y="128"/>
                    <a:pt x="125" y="137"/>
                    <a:pt x="130" y="148"/>
                  </a:cubicBezTo>
                  <a:lnTo>
                    <a:pt x="158" y="204"/>
                  </a:lnTo>
                  <a:lnTo>
                    <a:pt x="129" y="204"/>
                  </a:lnTo>
                  <a:lnTo>
                    <a:pt x="103" y="152"/>
                  </a:lnTo>
                  <a:cubicBezTo>
                    <a:pt x="96" y="138"/>
                    <a:pt x="89" y="129"/>
                    <a:pt x="83" y="124"/>
                  </a:cubicBezTo>
                  <a:cubicBezTo>
                    <a:pt x="77" y="120"/>
                    <a:pt x="68" y="118"/>
                    <a:pt x="57" y="118"/>
                  </a:cubicBezTo>
                  <a:lnTo>
                    <a:pt x="27" y="118"/>
                  </a:lnTo>
                  <a:lnTo>
                    <a:pt x="27" y="204"/>
                  </a:lnTo>
                  <a:lnTo>
                    <a:pt x="0" y="204"/>
                  </a:lnTo>
                  <a:lnTo>
                    <a:pt x="0" y="0"/>
                  </a:lnTo>
                  <a:lnTo>
                    <a:pt x="62" y="0"/>
                  </a:lnTo>
                  <a:cubicBezTo>
                    <a:pt x="85" y="0"/>
                    <a:pt x="102" y="5"/>
                    <a:pt x="114" y="15"/>
                  </a:cubicBezTo>
                  <a:cubicBezTo>
                    <a:pt x="125" y="25"/>
                    <a:pt x="131" y="39"/>
                    <a:pt x="131" y="59"/>
                  </a:cubicBezTo>
                  <a:cubicBezTo>
                    <a:pt x="131" y="72"/>
                    <a:pt x="128" y="82"/>
                    <a:pt x="122" y="91"/>
                  </a:cubicBezTo>
                  <a:cubicBezTo>
                    <a:pt x="116" y="99"/>
                    <a:pt x="107" y="105"/>
                    <a:pt x="96" y="108"/>
                  </a:cubicBezTo>
                  <a:close/>
                  <a:moveTo>
                    <a:pt x="27" y="23"/>
                  </a:moveTo>
                  <a:lnTo>
                    <a:pt x="27" y="95"/>
                  </a:lnTo>
                  <a:lnTo>
                    <a:pt x="62" y="95"/>
                  </a:lnTo>
                  <a:cubicBezTo>
                    <a:pt x="75" y="95"/>
                    <a:pt x="85" y="92"/>
                    <a:pt x="92" y="86"/>
                  </a:cubicBezTo>
                  <a:cubicBezTo>
                    <a:pt x="99" y="80"/>
                    <a:pt x="102" y="71"/>
                    <a:pt x="102" y="59"/>
                  </a:cubicBezTo>
                  <a:cubicBezTo>
                    <a:pt x="102" y="47"/>
                    <a:pt x="99" y="38"/>
                    <a:pt x="92" y="32"/>
                  </a:cubicBezTo>
                  <a:cubicBezTo>
                    <a:pt x="85" y="26"/>
                    <a:pt x="75" y="23"/>
                    <a:pt x="62" y="23"/>
                  </a:cubicBezTo>
                  <a:lnTo>
                    <a:pt x="27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43">
              <a:extLst>
                <a:ext uri="{FF2B5EF4-FFF2-40B4-BE49-F238E27FC236}">
                  <a16:creationId xmlns:a16="http://schemas.microsoft.com/office/drawing/2014/main" id="{05CF79F6-BF4C-40F5-BDAF-39E463E6BC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3" y="2904"/>
              <a:ext cx="62" cy="68"/>
            </a:xfrm>
            <a:custGeom>
              <a:avLst/>
              <a:gdLst>
                <a:gd name="T0" fmla="*/ 93 w 187"/>
                <a:gd name="T1" fmla="*/ 27 h 204"/>
                <a:gd name="T2" fmla="*/ 56 w 187"/>
                <a:gd name="T3" fmla="*/ 129 h 204"/>
                <a:gd name="T4" fmla="*/ 131 w 187"/>
                <a:gd name="T5" fmla="*/ 129 h 204"/>
                <a:gd name="T6" fmla="*/ 93 w 187"/>
                <a:gd name="T7" fmla="*/ 27 h 204"/>
                <a:gd name="T8" fmla="*/ 78 w 187"/>
                <a:gd name="T9" fmla="*/ 0 h 204"/>
                <a:gd name="T10" fmla="*/ 109 w 187"/>
                <a:gd name="T11" fmla="*/ 0 h 204"/>
                <a:gd name="T12" fmla="*/ 187 w 187"/>
                <a:gd name="T13" fmla="*/ 204 h 204"/>
                <a:gd name="T14" fmla="*/ 158 w 187"/>
                <a:gd name="T15" fmla="*/ 204 h 204"/>
                <a:gd name="T16" fmla="*/ 139 w 187"/>
                <a:gd name="T17" fmla="*/ 152 h 204"/>
                <a:gd name="T18" fmla="*/ 48 w 187"/>
                <a:gd name="T19" fmla="*/ 152 h 204"/>
                <a:gd name="T20" fmla="*/ 29 w 187"/>
                <a:gd name="T21" fmla="*/ 204 h 204"/>
                <a:gd name="T22" fmla="*/ 0 w 187"/>
                <a:gd name="T23" fmla="*/ 204 h 204"/>
                <a:gd name="T24" fmla="*/ 78 w 187"/>
                <a:gd name="T2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7" h="204">
                  <a:moveTo>
                    <a:pt x="93" y="27"/>
                  </a:moveTo>
                  <a:lnTo>
                    <a:pt x="56" y="129"/>
                  </a:lnTo>
                  <a:lnTo>
                    <a:pt x="131" y="129"/>
                  </a:lnTo>
                  <a:lnTo>
                    <a:pt x="93" y="27"/>
                  </a:lnTo>
                  <a:close/>
                  <a:moveTo>
                    <a:pt x="78" y="0"/>
                  </a:moveTo>
                  <a:lnTo>
                    <a:pt x="109" y="0"/>
                  </a:lnTo>
                  <a:lnTo>
                    <a:pt x="187" y="204"/>
                  </a:lnTo>
                  <a:lnTo>
                    <a:pt x="158" y="204"/>
                  </a:lnTo>
                  <a:lnTo>
                    <a:pt x="139" y="152"/>
                  </a:lnTo>
                  <a:lnTo>
                    <a:pt x="48" y="152"/>
                  </a:lnTo>
                  <a:lnTo>
                    <a:pt x="29" y="204"/>
                  </a:lnTo>
                  <a:lnTo>
                    <a:pt x="0" y="204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44">
              <a:extLst>
                <a:ext uri="{FF2B5EF4-FFF2-40B4-BE49-F238E27FC236}">
                  <a16:creationId xmlns:a16="http://schemas.microsoft.com/office/drawing/2014/main" id="{2B52444A-9EE2-41AC-83AF-E1CC33BB3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5" y="2904"/>
              <a:ext cx="61" cy="68"/>
            </a:xfrm>
            <a:custGeom>
              <a:avLst/>
              <a:gdLst>
                <a:gd name="T0" fmla="*/ 0 w 186"/>
                <a:gd name="T1" fmla="*/ 0 h 204"/>
                <a:gd name="T2" fmla="*/ 41 w 186"/>
                <a:gd name="T3" fmla="*/ 0 h 204"/>
                <a:gd name="T4" fmla="*/ 93 w 186"/>
                <a:gd name="T5" fmla="*/ 139 h 204"/>
                <a:gd name="T6" fmla="*/ 145 w 186"/>
                <a:gd name="T7" fmla="*/ 0 h 204"/>
                <a:gd name="T8" fmla="*/ 186 w 186"/>
                <a:gd name="T9" fmla="*/ 0 h 204"/>
                <a:gd name="T10" fmla="*/ 186 w 186"/>
                <a:gd name="T11" fmla="*/ 204 h 204"/>
                <a:gd name="T12" fmla="*/ 159 w 186"/>
                <a:gd name="T13" fmla="*/ 204 h 204"/>
                <a:gd name="T14" fmla="*/ 159 w 186"/>
                <a:gd name="T15" fmla="*/ 25 h 204"/>
                <a:gd name="T16" fmla="*/ 107 w 186"/>
                <a:gd name="T17" fmla="*/ 165 h 204"/>
                <a:gd name="T18" fmla="*/ 79 w 186"/>
                <a:gd name="T19" fmla="*/ 165 h 204"/>
                <a:gd name="T20" fmla="*/ 27 w 186"/>
                <a:gd name="T21" fmla="*/ 25 h 204"/>
                <a:gd name="T22" fmla="*/ 27 w 186"/>
                <a:gd name="T23" fmla="*/ 204 h 204"/>
                <a:gd name="T24" fmla="*/ 0 w 186"/>
                <a:gd name="T25" fmla="*/ 204 h 204"/>
                <a:gd name="T26" fmla="*/ 0 w 186"/>
                <a:gd name="T27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6" h="204">
                  <a:moveTo>
                    <a:pt x="0" y="0"/>
                  </a:moveTo>
                  <a:lnTo>
                    <a:pt x="41" y="0"/>
                  </a:lnTo>
                  <a:lnTo>
                    <a:pt x="93" y="139"/>
                  </a:lnTo>
                  <a:lnTo>
                    <a:pt x="145" y="0"/>
                  </a:lnTo>
                  <a:lnTo>
                    <a:pt x="186" y="0"/>
                  </a:lnTo>
                  <a:lnTo>
                    <a:pt x="186" y="204"/>
                  </a:lnTo>
                  <a:lnTo>
                    <a:pt x="159" y="204"/>
                  </a:lnTo>
                  <a:lnTo>
                    <a:pt x="159" y="25"/>
                  </a:lnTo>
                  <a:lnTo>
                    <a:pt x="107" y="165"/>
                  </a:lnTo>
                  <a:lnTo>
                    <a:pt x="79" y="165"/>
                  </a:lnTo>
                  <a:lnTo>
                    <a:pt x="27" y="25"/>
                  </a:lnTo>
                  <a:lnTo>
                    <a:pt x="27" y="204"/>
                  </a:lnTo>
                  <a:lnTo>
                    <a:pt x="0" y="2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Line 145">
              <a:extLst>
                <a:ext uri="{FF2B5EF4-FFF2-40B4-BE49-F238E27FC236}">
                  <a16:creationId xmlns:a16="http://schemas.microsoft.com/office/drawing/2014/main" id="{110FB5F2-15C5-4548-BC94-09D4BACDDD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6" y="2674"/>
              <a:ext cx="0" cy="174"/>
            </a:xfrm>
            <a:prstGeom prst="line">
              <a:avLst/>
            </a:prstGeom>
            <a:noFill/>
            <a:ln w="793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46">
              <a:extLst>
                <a:ext uri="{FF2B5EF4-FFF2-40B4-BE49-F238E27FC236}">
                  <a16:creationId xmlns:a16="http://schemas.microsoft.com/office/drawing/2014/main" id="{82C83BA6-250E-4DF7-B633-70082A18C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" y="2781"/>
              <a:ext cx="38" cy="67"/>
            </a:xfrm>
            <a:custGeom>
              <a:avLst/>
              <a:gdLst>
                <a:gd name="T0" fmla="*/ 58 w 115"/>
                <a:gd name="T1" fmla="*/ 57 h 201"/>
                <a:gd name="T2" fmla="*/ 0 w 115"/>
                <a:gd name="T3" fmla="*/ 0 h 201"/>
                <a:gd name="T4" fmla="*/ 58 w 115"/>
                <a:gd name="T5" fmla="*/ 201 h 201"/>
                <a:gd name="T6" fmla="*/ 115 w 115"/>
                <a:gd name="T7" fmla="*/ 0 h 201"/>
                <a:gd name="T8" fmla="*/ 58 w 115"/>
                <a:gd name="T9" fmla="*/ 5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201">
                  <a:moveTo>
                    <a:pt x="58" y="57"/>
                  </a:moveTo>
                  <a:lnTo>
                    <a:pt x="0" y="0"/>
                  </a:lnTo>
                  <a:lnTo>
                    <a:pt x="58" y="201"/>
                  </a:lnTo>
                  <a:lnTo>
                    <a:pt x="115" y="0"/>
                  </a:lnTo>
                  <a:lnTo>
                    <a:pt x="58" y="57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Line 147">
              <a:extLst>
                <a:ext uri="{FF2B5EF4-FFF2-40B4-BE49-F238E27FC236}">
                  <a16:creationId xmlns:a16="http://schemas.microsoft.com/office/drawing/2014/main" id="{B4777512-8846-420E-9B14-5959FA743F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6" y="2674"/>
              <a:ext cx="0" cy="173"/>
            </a:xfrm>
            <a:prstGeom prst="line">
              <a:avLst/>
            </a:prstGeom>
            <a:noFill/>
            <a:ln w="793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48">
              <a:extLst>
                <a:ext uri="{FF2B5EF4-FFF2-40B4-BE49-F238E27FC236}">
                  <a16:creationId xmlns:a16="http://schemas.microsoft.com/office/drawing/2014/main" id="{A780D776-0913-40E1-9C65-DAABD11DC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" y="2674"/>
              <a:ext cx="38" cy="67"/>
            </a:xfrm>
            <a:custGeom>
              <a:avLst/>
              <a:gdLst>
                <a:gd name="T0" fmla="*/ 58 w 115"/>
                <a:gd name="T1" fmla="*/ 144 h 202"/>
                <a:gd name="T2" fmla="*/ 115 w 115"/>
                <a:gd name="T3" fmla="*/ 202 h 202"/>
                <a:gd name="T4" fmla="*/ 58 w 115"/>
                <a:gd name="T5" fmla="*/ 0 h 202"/>
                <a:gd name="T6" fmla="*/ 0 w 115"/>
                <a:gd name="T7" fmla="*/ 202 h 202"/>
                <a:gd name="T8" fmla="*/ 58 w 115"/>
                <a:gd name="T9" fmla="*/ 14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202">
                  <a:moveTo>
                    <a:pt x="58" y="144"/>
                  </a:moveTo>
                  <a:lnTo>
                    <a:pt x="115" y="202"/>
                  </a:lnTo>
                  <a:lnTo>
                    <a:pt x="58" y="0"/>
                  </a:lnTo>
                  <a:lnTo>
                    <a:pt x="0" y="202"/>
                  </a:lnTo>
                  <a:lnTo>
                    <a:pt x="58" y="144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49">
              <a:extLst>
                <a:ext uri="{FF2B5EF4-FFF2-40B4-BE49-F238E27FC236}">
                  <a16:creationId xmlns:a16="http://schemas.microsoft.com/office/drawing/2014/main" id="{9B2C5169-8797-4CC6-B602-6F7B538BC3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21" y="2717"/>
              <a:ext cx="45" cy="80"/>
            </a:xfrm>
            <a:custGeom>
              <a:avLst/>
              <a:gdLst>
                <a:gd name="T0" fmla="*/ 82 w 135"/>
                <a:gd name="T1" fmla="*/ 127 h 239"/>
                <a:gd name="T2" fmla="*/ 97 w 135"/>
                <a:gd name="T3" fmla="*/ 142 h 239"/>
                <a:gd name="T4" fmla="*/ 111 w 135"/>
                <a:gd name="T5" fmla="*/ 173 h 239"/>
                <a:gd name="T6" fmla="*/ 135 w 135"/>
                <a:gd name="T7" fmla="*/ 239 h 239"/>
                <a:gd name="T8" fmla="*/ 110 w 135"/>
                <a:gd name="T9" fmla="*/ 239 h 239"/>
                <a:gd name="T10" fmla="*/ 88 w 135"/>
                <a:gd name="T11" fmla="*/ 177 h 239"/>
                <a:gd name="T12" fmla="*/ 71 w 135"/>
                <a:gd name="T13" fmla="*/ 146 h 239"/>
                <a:gd name="T14" fmla="*/ 49 w 135"/>
                <a:gd name="T15" fmla="*/ 138 h 239"/>
                <a:gd name="T16" fmla="*/ 23 w 135"/>
                <a:gd name="T17" fmla="*/ 138 h 239"/>
                <a:gd name="T18" fmla="*/ 23 w 135"/>
                <a:gd name="T19" fmla="*/ 239 h 239"/>
                <a:gd name="T20" fmla="*/ 0 w 135"/>
                <a:gd name="T21" fmla="*/ 239 h 239"/>
                <a:gd name="T22" fmla="*/ 0 w 135"/>
                <a:gd name="T23" fmla="*/ 0 h 239"/>
                <a:gd name="T24" fmla="*/ 53 w 135"/>
                <a:gd name="T25" fmla="*/ 0 h 239"/>
                <a:gd name="T26" fmla="*/ 97 w 135"/>
                <a:gd name="T27" fmla="*/ 17 h 239"/>
                <a:gd name="T28" fmla="*/ 112 w 135"/>
                <a:gd name="T29" fmla="*/ 69 h 239"/>
                <a:gd name="T30" fmla="*/ 104 w 135"/>
                <a:gd name="T31" fmla="*/ 106 h 239"/>
                <a:gd name="T32" fmla="*/ 82 w 135"/>
                <a:gd name="T33" fmla="*/ 127 h 239"/>
                <a:gd name="T34" fmla="*/ 23 w 135"/>
                <a:gd name="T35" fmla="*/ 27 h 239"/>
                <a:gd name="T36" fmla="*/ 23 w 135"/>
                <a:gd name="T37" fmla="*/ 111 h 239"/>
                <a:gd name="T38" fmla="*/ 53 w 135"/>
                <a:gd name="T39" fmla="*/ 111 h 239"/>
                <a:gd name="T40" fmla="*/ 78 w 135"/>
                <a:gd name="T41" fmla="*/ 101 h 239"/>
                <a:gd name="T42" fmla="*/ 87 w 135"/>
                <a:gd name="T43" fmla="*/ 69 h 239"/>
                <a:gd name="T44" fmla="*/ 78 w 135"/>
                <a:gd name="T45" fmla="*/ 37 h 239"/>
                <a:gd name="T46" fmla="*/ 53 w 135"/>
                <a:gd name="T47" fmla="*/ 27 h 239"/>
                <a:gd name="T48" fmla="*/ 23 w 135"/>
                <a:gd name="T49" fmla="*/ 27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239">
                  <a:moveTo>
                    <a:pt x="82" y="127"/>
                  </a:moveTo>
                  <a:cubicBezTo>
                    <a:pt x="87" y="129"/>
                    <a:pt x="92" y="134"/>
                    <a:pt x="97" y="142"/>
                  </a:cubicBezTo>
                  <a:cubicBezTo>
                    <a:pt x="102" y="150"/>
                    <a:pt x="106" y="160"/>
                    <a:pt x="111" y="173"/>
                  </a:cubicBezTo>
                  <a:lnTo>
                    <a:pt x="135" y="239"/>
                  </a:lnTo>
                  <a:lnTo>
                    <a:pt x="110" y="239"/>
                  </a:lnTo>
                  <a:lnTo>
                    <a:pt x="88" y="177"/>
                  </a:lnTo>
                  <a:cubicBezTo>
                    <a:pt x="82" y="161"/>
                    <a:pt x="76" y="151"/>
                    <a:pt x="71" y="146"/>
                  </a:cubicBezTo>
                  <a:cubicBezTo>
                    <a:pt x="65" y="140"/>
                    <a:pt x="58" y="138"/>
                    <a:pt x="49" y="138"/>
                  </a:cubicBezTo>
                  <a:lnTo>
                    <a:pt x="23" y="138"/>
                  </a:lnTo>
                  <a:lnTo>
                    <a:pt x="23" y="239"/>
                  </a:lnTo>
                  <a:lnTo>
                    <a:pt x="0" y="239"/>
                  </a:lnTo>
                  <a:lnTo>
                    <a:pt x="0" y="0"/>
                  </a:lnTo>
                  <a:lnTo>
                    <a:pt x="53" y="0"/>
                  </a:lnTo>
                  <a:cubicBezTo>
                    <a:pt x="73" y="0"/>
                    <a:pt x="87" y="6"/>
                    <a:pt x="97" y="17"/>
                  </a:cubicBezTo>
                  <a:cubicBezTo>
                    <a:pt x="107" y="29"/>
                    <a:pt x="112" y="46"/>
                    <a:pt x="112" y="69"/>
                  </a:cubicBezTo>
                  <a:cubicBezTo>
                    <a:pt x="112" y="84"/>
                    <a:pt x="109" y="96"/>
                    <a:pt x="104" y="106"/>
                  </a:cubicBezTo>
                  <a:cubicBezTo>
                    <a:pt x="99" y="116"/>
                    <a:pt x="92" y="123"/>
                    <a:pt x="82" y="127"/>
                  </a:cubicBezTo>
                  <a:close/>
                  <a:moveTo>
                    <a:pt x="23" y="27"/>
                  </a:moveTo>
                  <a:lnTo>
                    <a:pt x="23" y="111"/>
                  </a:lnTo>
                  <a:lnTo>
                    <a:pt x="53" y="111"/>
                  </a:lnTo>
                  <a:cubicBezTo>
                    <a:pt x="64" y="111"/>
                    <a:pt x="73" y="108"/>
                    <a:pt x="78" y="101"/>
                  </a:cubicBezTo>
                  <a:cubicBezTo>
                    <a:pt x="84" y="93"/>
                    <a:pt x="87" y="83"/>
                    <a:pt x="87" y="69"/>
                  </a:cubicBezTo>
                  <a:cubicBezTo>
                    <a:pt x="87" y="55"/>
                    <a:pt x="84" y="44"/>
                    <a:pt x="78" y="37"/>
                  </a:cubicBezTo>
                  <a:cubicBezTo>
                    <a:pt x="73" y="30"/>
                    <a:pt x="64" y="27"/>
                    <a:pt x="53" y="27"/>
                  </a:cubicBezTo>
                  <a:lnTo>
                    <a:pt x="23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50">
              <a:extLst>
                <a:ext uri="{FF2B5EF4-FFF2-40B4-BE49-F238E27FC236}">
                  <a16:creationId xmlns:a16="http://schemas.microsoft.com/office/drawing/2014/main" id="{936090F2-C2E9-45C8-B23A-EF10F50ECC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69" y="2736"/>
              <a:ext cx="40" cy="62"/>
            </a:xfrm>
            <a:custGeom>
              <a:avLst/>
              <a:gdLst>
                <a:gd name="T0" fmla="*/ 121 w 121"/>
                <a:gd name="T1" fmla="*/ 87 h 188"/>
                <a:gd name="T2" fmla="*/ 121 w 121"/>
                <a:gd name="T3" fmla="*/ 101 h 188"/>
                <a:gd name="T4" fmla="*/ 23 w 121"/>
                <a:gd name="T5" fmla="*/ 101 h 188"/>
                <a:gd name="T6" fmla="*/ 36 w 121"/>
                <a:gd name="T7" fmla="*/ 148 h 188"/>
                <a:gd name="T8" fmla="*/ 69 w 121"/>
                <a:gd name="T9" fmla="*/ 163 h 188"/>
                <a:gd name="T10" fmla="*/ 93 w 121"/>
                <a:gd name="T11" fmla="*/ 159 h 188"/>
                <a:gd name="T12" fmla="*/ 116 w 121"/>
                <a:gd name="T13" fmla="*/ 147 h 188"/>
                <a:gd name="T14" fmla="*/ 116 w 121"/>
                <a:gd name="T15" fmla="*/ 175 h 188"/>
                <a:gd name="T16" fmla="*/ 93 w 121"/>
                <a:gd name="T17" fmla="*/ 185 h 188"/>
                <a:gd name="T18" fmla="*/ 68 w 121"/>
                <a:gd name="T19" fmla="*/ 188 h 188"/>
                <a:gd name="T20" fmla="*/ 19 w 121"/>
                <a:gd name="T21" fmla="*/ 163 h 188"/>
                <a:gd name="T22" fmla="*/ 0 w 121"/>
                <a:gd name="T23" fmla="*/ 96 h 188"/>
                <a:gd name="T24" fmla="*/ 18 w 121"/>
                <a:gd name="T25" fmla="*/ 26 h 188"/>
                <a:gd name="T26" fmla="*/ 64 w 121"/>
                <a:gd name="T27" fmla="*/ 0 h 188"/>
                <a:gd name="T28" fmla="*/ 106 w 121"/>
                <a:gd name="T29" fmla="*/ 24 h 188"/>
                <a:gd name="T30" fmla="*/ 121 w 121"/>
                <a:gd name="T31" fmla="*/ 87 h 188"/>
                <a:gd name="T32" fmla="*/ 100 w 121"/>
                <a:gd name="T33" fmla="*/ 78 h 188"/>
                <a:gd name="T34" fmla="*/ 90 w 121"/>
                <a:gd name="T35" fmla="*/ 40 h 188"/>
                <a:gd name="T36" fmla="*/ 65 w 121"/>
                <a:gd name="T37" fmla="*/ 25 h 188"/>
                <a:gd name="T38" fmla="*/ 36 w 121"/>
                <a:gd name="T39" fmla="*/ 39 h 188"/>
                <a:gd name="T40" fmla="*/ 23 w 121"/>
                <a:gd name="T41" fmla="*/ 78 h 188"/>
                <a:gd name="T42" fmla="*/ 100 w 121"/>
                <a:gd name="T43" fmla="*/ 7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1" h="188">
                  <a:moveTo>
                    <a:pt x="121" y="87"/>
                  </a:moveTo>
                  <a:lnTo>
                    <a:pt x="121" y="101"/>
                  </a:lnTo>
                  <a:lnTo>
                    <a:pt x="23" y="101"/>
                  </a:lnTo>
                  <a:cubicBezTo>
                    <a:pt x="24" y="121"/>
                    <a:pt x="28" y="137"/>
                    <a:pt x="36" y="148"/>
                  </a:cubicBezTo>
                  <a:cubicBezTo>
                    <a:pt x="44" y="158"/>
                    <a:pt x="55" y="163"/>
                    <a:pt x="69" y="163"/>
                  </a:cubicBezTo>
                  <a:cubicBezTo>
                    <a:pt x="78" y="163"/>
                    <a:pt x="85" y="162"/>
                    <a:pt x="93" y="159"/>
                  </a:cubicBezTo>
                  <a:cubicBezTo>
                    <a:pt x="101" y="156"/>
                    <a:pt x="109" y="152"/>
                    <a:pt x="116" y="147"/>
                  </a:cubicBezTo>
                  <a:lnTo>
                    <a:pt x="116" y="175"/>
                  </a:lnTo>
                  <a:cubicBezTo>
                    <a:pt x="109" y="179"/>
                    <a:pt x="101" y="182"/>
                    <a:pt x="93" y="185"/>
                  </a:cubicBezTo>
                  <a:cubicBezTo>
                    <a:pt x="85" y="187"/>
                    <a:pt x="76" y="188"/>
                    <a:pt x="68" y="188"/>
                  </a:cubicBezTo>
                  <a:cubicBezTo>
                    <a:pt x="47" y="188"/>
                    <a:pt x="31" y="180"/>
                    <a:pt x="19" y="163"/>
                  </a:cubicBezTo>
                  <a:cubicBezTo>
                    <a:pt x="6" y="147"/>
                    <a:pt x="0" y="124"/>
                    <a:pt x="0" y="96"/>
                  </a:cubicBezTo>
                  <a:cubicBezTo>
                    <a:pt x="0" y="67"/>
                    <a:pt x="6" y="43"/>
                    <a:pt x="18" y="26"/>
                  </a:cubicBezTo>
                  <a:cubicBezTo>
                    <a:pt x="29" y="9"/>
                    <a:pt x="45" y="0"/>
                    <a:pt x="64" y="0"/>
                  </a:cubicBezTo>
                  <a:cubicBezTo>
                    <a:pt x="82" y="0"/>
                    <a:pt x="96" y="8"/>
                    <a:pt x="106" y="24"/>
                  </a:cubicBezTo>
                  <a:cubicBezTo>
                    <a:pt x="116" y="39"/>
                    <a:pt x="121" y="60"/>
                    <a:pt x="121" y="87"/>
                  </a:cubicBezTo>
                  <a:close/>
                  <a:moveTo>
                    <a:pt x="100" y="78"/>
                  </a:moveTo>
                  <a:cubicBezTo>
                    <a:pt x="100" y="62"/>
                    <a:pt x="96" y="49"/>
                    <a:pt x="90" y="40"/>
                  </a:cubicBezTo>
                  <a:cubicBezTo>
                    <a:pt x="84" y="30"/>
                    <a:pt x="75" y="25"/>
                    <a:pt x="65" y="25"/>
                  </a:cubicBezTo>
                  <a:cubicBezTo>
                    <a:pt x="53" y="25"/>
                    <a:pt x="43" y="30"/>
                    <a:pt x="36" y="39"/>
                  </a:cubicBezTo>
                  <a:cubicBezTo>
                    <a:pt x="29" y="49"/>
                    <a:pt x="25" y="62"/>
                    <a:pt x="23" y="78"/>
                  </a:cubicBezTo>
                  <a:lnTo>
                    <a:pt x="100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51">
              <a:extLst>
                <a:ext uri="{FF2B5EF4-FFF2-40B4-BE49-F238E27FC236}">
                  <a16:creationId xmlns:a16="http://schemas.microsoft.com/office/drawing/2014/main" id="{068B85B8-0EB5-46AD-B276-8500DC42F4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7" y="2736"/>
              <a:ext cx="39" cy="83"/>
            </a:xfrm>
            <a:custGeom>
              <a:avLst/>
              <a:gdLst>
                <a:gd name="T0" fmla="*/ 95 w 116"/>
                <a:gd name="T1" fmla="*/ 92 h 252"/>
                <a:gd name="T2" fmla="*/ 85 w 116"/>
                <a:gd name="T3" fmla="*/ 43 h 252"/>
                <a:gd name="T4" fmla="*/ 59 w 116"/>
                <a:gd name="T5" fmla="*/ 25 h 252"/>
                <a:gd name="T6" fmla="*/ 32 w 116"/>
                <a:gd name="T7" fmla="*/ 43 h 252"/>
                <a:gd name="T8" fmla="*/ 22 w 116"/>
                <a:gd name="T9" fmla="*/ 92 h 252"/>
                <a:gd name="T10" fmla="*/ 32 w 116"/>
                <a:gd name="T11" fmla="*/ 141 h 252"/>
                <a:gd name="T12" fmla="*/ 59 w 116"/>
                <a:gd name="T13" fmla="*/ 159 h 252"/>
                <a:gd name="T14" fmla="*/ 85 w 116"/>
                <a:gd name="T15" fmla="*/ 141 h 252"/>
                <a:gd name="T16" fmla="*/ 95 w 116"/>
                <a:gd name="T17" fmla="*/ 92 h 252"/>
                <a:gd name="T18" fmla="*/ 116 w 116"/>
                <a:gd name="T19" fmla="*/ 161 h 252"/>
                <a:gd name="T20" fmla="*/ 102 w 116"/>
                <a:gd name="T21" fmla="*/ 229 h 252"/>
                <a:gd name="T22" fmla="*/ 56 w 116"/>
                <a:gd name="T23" fmla="*/ 252 h 252"/>
                <a:gd name="T24" fmla="*/ 35 w 116"/>
                <a:gd name="T25" fmla="*/ 249 h 252"/>
                <a:gd name="T26" fmla="*/ 16 w 116"/>
                <a:gd name="T27" fmla="*/ 242 h 252"/>
                <a:gd name="T28" fmla="*/ 16 w 116"/>
                <a:gd name="T29" fmla="*/ 214 h 252"/>
                <a:gd name="T30" fmla="*/ 34 w 116"/>
                <a:gd name="T31" fmla="*/ 224 h 252"/>
                <a:gd name="T32" fmla="*/ 53 w 116"/>
                <a:gd name="T33" fmla="*/ 227 h 252"/>
                <a:gd name="T34" fmla="*/ 85 w 116"/>
                <a:gd name="T35" fmla="*/ 212 h 252"/>
                <a:gd name="T36" fmla="*/ 95 w 116"/>
                <a:gd name="T37" fmla="*/ 167 h 252"/>
                <a:gd name="T38" fmla="*/ 95 w 116"/>
                <a:gd name="T39" fmla="*/ 152 h 252"/>
                <a:gd name="T40" fmla="*/ 78 w 116"/>
                <a:gd name="T41" fmla="*/ 176 h 252"/>
                <a:gd name="T42" fmla="*/ 53 w 116"/>
                <a:gd name="T43" fmla="*/ 184 h 252"/>
                <a:gd name="T44" fmla="*/ 15 w 116"/>
                <a:gd name="T45" fmla="*/ 159 h 252"/>
                <a:gd name="T46" fmla="*/ 0 w 116"/>
                <a:gd name="T47" fmla="*/ 92 h 252"/>
                <a:gd name="T48" fmla="*/ 15 w 116"/>
                <a:gd name="T49" fmla="*/ 26 h 252"/>
                <a:gd name="T50" fmla="*/ 53 w 116"/>
                <a:gd name="T51" fmla="*/ 0 h 252"/>
                <a:gd name="T52" fmla="*/ 78 w 116"/>
                <a:gd name="T53" fmla="*/ 8 h 252"/>
                <a:gd name="T54" fmla="*/ 95 w 116"/>
                <a:gd name="T55" fmla="*/ 32 h 252"/>
                <a:gd name="T56" fmla="*/ 95 w 116"/>
                <a:gd name="T57" fmla="*/ 5 h 252"/>
                <a:gd name="T58" fmla="*/ 116 w 116"/>
                <a:gd name="T59" fmla="*/ 5 h 252"/>
                <a:gd name="T60" fmla="*/ 116 w 116"/>
                <a:gd name="T61" fmla="*/ 16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6" h="252">
                  <a:moveTo>
                    <a:pt x="95" y="92"/>
                  </a:moveTo>
                  <a:cubicBezTo>
                    <a:pt x="95" y="71"/>
                    <a:pt x="92" y="54"/>
                    <a:pt x="85" y="43"/>
                  </a:cubicBezTo>
                  <a:cubicBezTo>
                    <a:pt x="79" y="31"/>
                    <a:pt x="70" y="25"/>
                    <a:pt x="59" y="25"/>
                  </a:cubicBezTo>
                  <a:cubicBezTo>
                    <a:pt x="47" y="25"/>
                    <a:pt x="38" y="31"/>
                    <a:pt x="32" y="43"/>
                  </a:cubicBezTo>
                  <a:cubicBezTo>
                    <a:pt x="25" y="54"/>
                    <a:pt x="22" y="71"/>
                    <a:pt x="22" y="92"/>
                  </a:cubicBezTo>
                  <a:cubicBezTo>
                    <a:pt x="22" y="113"/>
                    <a:pt x="25" y="130"/>
                    <a:pt x="32" y="141"/>
                  </a:cubicBezTo>
                  <a:cubicBezTo>
                    <a:pt x="38" y="153"/>
                    <a:pt x="47" y="159"/>
                    <a:pt x="59" y="159"/>
                  </a:cubicBezTo>
                  <a:cubicBezTo>
                    <a:pt x="70" y="159"/>
                    <a:pt x="79" y="153"/>
                    <a:pt x="85" y="141"/>
                  </a:cubicBezTo>
                  <a:cubicBezTo>
                    <a:pt x="92" y="130"/>
                    <a:pt x="95" y="113"/>
                    <a:pt x="95" y="92"/>
                  </a:cubicBezTo>
                  <a:close/>
                  <a:moveTo>
                    <a:pt x="116" y="161"/>
                  </a:moveTo>
                  <a:cubicBezTo>
                    <a:pt x="116" y="192"/>
                    <a:pt x="112" y="215"/>
                    <a:pt x="102" y="229"/>
                  </a:cubicBezTo>
                  <a:cubicBezTo>
                    <a:pt x="92" y="244"/>
                    <a:pt x="77" y="252"/>
                    <a:pt x="56" y="252"/>
                  </a:cubicBezTo>
                  <a:cubicBezTo>
                    <a:pt x="49" y="252"/>
                    <a:pt x="42" y="251"/>
                    <a:pt x="35" y="249"/>
                  </a:cubicBezTo>
                  <a:cubicBezTo>
                    <a:pt x="28" y="248"/>
                    <a:pt x="22" y="245"/>
                    <a:pt x="16" y="242"/>
                  </a:cubicBezTo>
                  <a:lnTo>
                    <a:pt x="16" y="214"/>
                  </a:lnTo>
                  <a:cubicBezTo>
                    <a:pt x="22" y="218"/>
                    <a:pt x="28" y="222"/>
                    <a:pt x="34" y="224"/>
                  </a:cubicBezTo>
                  <a:cubicBezTo>
                    <a:pt x="40" y="226"/>
                    <a:pt x="47" y="227"/>
                    <a:pt x="53" y="227"/>
                  </a:cubicBezTo>
                  <a:cubicBezTo>
                    <a:pt x="67" y="227"/>
                    <a:pt x="78" y="222"/>
                    <a:pt x="85" y="212"/>
                  </a:cubicBezTo>
                  <a:cubicBezTo>
                    <a:pt x="92" y="202"/>
                    <a:pt x="95" y="187"/>
                    <a:pt x="95" y="167"/>
                  </a:cubicBezTo>
                  <a:lnTo>
                    <a:pt x="95" y="152"/>
                  </a:lnTo>
                  <a:cubicBezTo>
                    <a:pt x="91" y="163"/>
                    <a:pt x="85" y="171"/>
                    <a:pt x="78" y="176"/>
                  </a:cubicBezTo>
                  <a:cubicBezTo>
                    <a:pt x="71" y="181"/>
                    <a:pt x="63" y="184"/>
                    <a:pt x="53" y="184"/>
                  </a:cubicBezTo>
                  <a:cubicBezTo>
                    <a:pt x="37" y="184"/>
                    <a:pt x="24" y="175"/>
                    <a:pt x="15" y="159"/>
                  </a:cubicBezTo>
                  <a:cubicBezTo>
                    <a:pt x="5" y="142"/>
                    <a:pt x="0" y="120"/>
                    <a:pt x="0" y="92"/>
                  </a:cubicBezTo>
                  <a:cubicBezTo>
                    <a:pt x="0" y="64"/>
                    <a:pt x="5" y="42"/>
                    <a:pt x="15" y="26"/>
                  </a:cubicBezTo>
                  <a:cubicBezTo>
                    <a:pt x="24" y="9"/>
                    <a:pt x="37" y="0"/>
                    <a:pt x="53" y="0"/>
                  </a:cubicBezTo>
                  <a:cubicBezTo>
                    <a:pt x="63" y="0"/>
                    <a:pt x="71" y="3"/>
                    <a:pt x="78" y="8"/>
                  </a:cubicBezTo>
                  <a:cubicBezTo>
                    <a:pt x="85" y="13"/>
                    <a:pt x="91" y="21"/>
                    <a:pt x="95" y="32"/>
                  </a:cubicBezTo>
                  <a:lnTo>
                    <a:pt x="95" y="5"/>
                  </a:lnTo>
                  <a:lnTo>
                    <a:pt x="116" y="5"/>
                  </a:lnTo>
                  <a:lnTo>
                    <a:pt x="116" y="1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52">
              <a:extLst>
                <a:ext uri="{FF2B5EF4-FFF2-40B4-BE49-F238E27FC236}">
                  <a16:creationId xmlns:a16="http://schemas.microsoft.com/office/drawing/2014/main" id="{CDB39BC8-983E-4DCE-83FB-87F3068F5C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71" y="2714"/>
              <a:ext cx="7" cy="83"/>
            </a:xfrm>
            <a:custGeom>
              <a:avLst/>
              <a:gdLst>
                <a:gd name="T0" fmla="*/ 0 w 21"/>
                <a:gd name="T1" fmla="*/ 70 h 249"/>
                <a:gd name="T2" fmla="*/ 21 w 21"/>
                <a:gd name="T3" fmla="*/ 70 h 249"/>
                <a:gd name="T4" fmla="*/ 21 w 21"/>
                <a:gd name="T5" fmla="*/ 249 h 249"/>
                <a:gd name="T6" fmla="*/ 0 w 21"/>
                <a:gd name="T7" fmla="*/ 249 h 249"/>
                <a:gd name="T8" fmla="*/ 0 w 21"/>
                <a:gd name="T9" fmla="*/ 70 h 249"/>
                <a:gd name="T10" fmla="*/ 0 w 21"/>
                <a:gd name="T11" fmla="*/ 0 h 249"/>
                <a:gd name="T12" fmla="*/ 21 w 21"/>
                <a:gd name="T13" fmla="*/ 0 h 249"/>
                <a:gd name="T14" fmla="*/ 21 w 21"/>
                <a:gd name="T15" fmla="*/ 37 h 249"/>
                <a:gd name="T16" fmla="*/ 0 w 21"/>
                <a:gd name="T17" fmla="*/ 37 h 249"/>
                <a:gd name="T18" fmla="*/ 0 w 21"/>
                <a:gd name="T19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49">
                  <a:moveTo>
                    <a:pt x="0" y="70"/>
                  </a:moveTo>
                  <a:lnTo>
                    <a:pt x="21" y="70"/>
                  </a:lnTo>
                  <a:lnTo>
                    <a:pt x="21" y="249"/>
                  </a:lnTo>
                  <a:lnTo>
                    <a:pt x="0" y="249"/>
                  </a:lnTo>
                  <a:lnTo>
                    <a:pt x="0" y="70"/>
                  </a:lnTo>
                  <a:close/>
                  <a:moveTo>
                    <a:pt x="0" y="0"/>
                  </a:moveTo>
                  <a:lnTo>
                    <a:pt x="21" y="0"/>
                  </a:lnTo>
                  <a:lnTo>
                    <a:pt x="21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3">
              <a:extLst>
                <a:ext uri="{FF2B5EF4-FFF2-40B4-BE49-F238E27FC236}">
                  <a16:creationId xmlns:a16="http://schemas.microsoft.com/office/drawing/2014/main" id="{C757398E-D8FC-40AD-8B0A-D85917FCD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9" y="2736"/>
              <a:ext cx="33" cy="62"/>
            </a:xfrm>
            <a:custGeom>
              <a:avLst/>
              <a:gdLst>
                <a:gd name="T0" fmla="*/ 93 w 100"/>
                <a:gd name="T1" fmla="*/ 10 h 188"/>
                <a:gd name="T2" fmla="*/ 93 w 100"/>
                <a:gd name="T3" fmla="*/ 38 h 188"/>
                <a:gd name="T4" fmla="*/ 74 w 100"/>
                <a:gd name="T5" fmla="*/ 28 h 188"/>
                <a:gd name="T6" fmla="*/ 54 w 100"/>
                <a:gd name="T7" fmla="*/ 25 h 188"/>
                <a:gd name="T8" fmla="*/ 30 w 100"/>
                <a:gd name="T9" fmla="*/ 32 h 188"/>
                <a:gd name="T10" fmla="*/ 22 w 100"/>
                <a:gd name="T11" fmla="*/ 52 h 188"/>
                <a:gd name="T12" fmla="*/ 27 w 100"/>
                <a:gd name="T13" fmla="*/ 68 h 188"/>
                <a:gd name="T14" fmla="*/ 50 w 100"/>
                <a:gd name="T15" fmla="*/ 79 h 188"/>
                <a:gd name="T16" fmla="*/ 58 w 100"/>
                <a:gd name="T17" fmla="*/ 81 h 188"/>
                <a:gd name="T18" fmla="*/ 90 w 100"/>
                <a:gd name="T19" fmla="*/ 100 h 188"/>
                <a:gd name="T20" fmla="*/ 100 w 100"/>
                <a:gd name="T21" fmla="*/ 134 h 188"/>
                <a:gd name="T22" fmla="*/ 85 w 100"/>
                <a:gd name="T23" fmla="*/ 174 h 188"/>
                <a:gd name="T24" fmla="*/ 46 w 100"/>
                <a:gd name="T25" fmla="*/ 188 h 188"/>
                <a:gd name="T26" fmla="*/ 24 w 100"/>
                <a:gd name="T27" fmla="*/ 185 h 188"/>
                <a:gd name="T28" fmla="*/ 0 w 100"/>
                <a:gd name="T29" fmla="*/ 177 h 188"/>
                <a:gd name="T30" fmla="*/ 0 w 100"/>
                <a:gd name="T31" fmla="*/ 147 h 188"/>
                <a:gd name="T32" fmla="*/ 23 w 100"/>
                <a:gd name="T33" fmla="*/ 160 h 188"/>
                <a:gd name="T34" fmla="*/ 46 w 100"/>
                <a:gd name="T35" fmla="*/ 164 h 188"/>
                <a:gd name="T36" fmla="*/ 69 w 100"/>
                <a:gd name="T37" fmla="*/ 157 h 188"/>
                <a:gd name="T38" fmla="*/ 78 w 100"/>
                <a:gd name="T39" fmla="*/ 137 h 188"/>
                <a:gd name="T40" fmla="*/ 72 w 100"/>
                <a:gd name="T41" fmla="*/ 118 h 188"/>
                <a:gd name="T42" fmla="*/ 46 w 100"/>
                <a:gd name="T43" fmla="*/ 106 h 188"/>
                <a:gd name="T44" fmla="*/ 39 w 100"/>
                <a:gd name="T45" fmla="*/ 103 h 188"/>
                <a:gd name="T46" fmla="*/ 10 w 100"/>
                <a:gd name="T47" fmla="*/ 86 h 188"/>
                <a:gd name="T48" fmla="*/ 1 w 100"/>
                <a:gd name="T49" fmla="*/ 53 h 188"/>
                <a:gd name="T50" fmla="*/ 14 w 100"/>
                <a:gd name="T51" fmla="*/ 14 h 188"/>
                <a:gd name="T52" fmla="*/ 51 w 100"/>
                <a:gd name="T53" fmla="*/ 0 h 188"/>
                <a:gd name="T54" fmla="*/ 73 w 100"/>
                <a:gd name="T55" fmla="*/ 3 h 188"/>
                <a:gd name="T56" fmla="*/ 93 w 100"/>
                <a:gd name="T57" fmla="*/ 1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" h="188">
                  <a:moveTo>
                    <a:pt x="93" y="10"/>
                  </a:moveTo>
                  <a:lnTo>
                    <a:pt x="93" y="38"/>
                  </a:lnTo>
                  <a:cubicBezTo>
                    <a:pt x="87" y="34"/>
                    <a:pt x="80" y="30"/>
                    <a:pt x="74" y="28"/>
                  </a:cubicBezTo>
                  <a:cubicBezTo>
                    <a:pt x="67" y="26"/>
                    <a:pt x="61" y="25"/>
                    <a:pt x="54" y="25"/>
                  </a:cubicBezTo>
                  <a:cubicBezTo>
                    <a:pt x="43" y="25"/>
                    <a:pt x="35" y="27"/>
                    <a:pt x="30" y="32"/>
                  </a:cubicBezTo>
                  <a:cubicBezTo>
                    <a:pt x="24" y="36"/>
                    <a:pt x="22" y="43"/>
                    <a:pt x="22" y="52"/>
                  </a:cubicBezTo>
                  <a:cubicBezTo>
                    <a:pt x="22" y="59"/>
                    <a:pt x="24" y="64"/>
                    <a:pt x="27" y="68"/>
                  </a:cubicBezTo>
                  <a:cubicBezTo>
                    <a:pt x="31" y="72"/>
                    <a:pt x="39" y="76"/>
                    <a:pt x="50" y="79"/>
                  </a:cubicBezTo>
                  <a:lnTo>
                    <a:pt x="58" y="81"/>
                  </a:lnTo>
                  <a:cubicBezTo>
                    <a:pt x="73" y="86"/>
                    <a:pt x="84" y="92"/>
                    <a:pt x="90" y="100"/>
                  </a:cubicBezTo>
                  <a:cubicBezTo>
                    <a:pt x="96" y="108"/>
                    <a:pt x="100" y="120"/>
                    <a:pt x="100" y="134"/>
                  </a:cubicBezTo>
                  <a:cubicBezTo>
                    <a:pt x="100" y="151"/>
                    <a:pt x="95" y="164"/>
                    <a:pt x="85" y="174"/>
                  </a:cubicBezTo>
                  <a:cubicBezTo>
                    <a:pt x="76" y="183"/>
                    <a:pt x="63" y="188"/>
                    <a:pt x="46" y="188"/>
                  </a:cubicBezTo>
                  <a:cubicBezTo>
                    <a:pt x="39" y="188"/>
                    <a:pt x="31" y="187"/>
                    <a:pt x="24" y="185"/>
                  </a:cubicBezTo>
                  <a:cubicBezTo>
                    <a:pt x="16" y="184"/>
                    <a:pt x="8" y="181"/>
                    <a:pt x="0" y="177"/>
                  </a:cubicBezTo>
                  <a:lnTo>
                    <a:pt x="0" y="147"/>
                  </a:lnTo>
                  <a:cubicBezTo>
                    <a:pt x="8" y="152"/>
                    <a:pt x="16" y="157"/>
                    <a:pt x="23" y="160"/>
                  </a:cubicBezTo>
                  <a:cubicBezTo>
                    <a:pt x="31" y="162"/>
                    <a:pt x="39" y="164"/>
                    <a:pt x="46" y="164"/>
                  </a:cubicBezTo>
                  <a:cubicBezTo>
                    <a:pt x="56" y="164"/>
                    <a:pt x="64" y="161"/>
                    <a:pt x="69" y="157"/>
                  </a:cubicBezTo>
                  <a:cubicBezTo>
                    <a:pt x="75" y="152"/>
                    <a:pt x="78" y="145"/>
                    <a:pt x="78" y="137"/>
                  </a:cubicBezTo>
                  <a:cubicBezTo>
                    <a:pt x="78" y="129"/>
                    <a:pt x="76" y="122"/>
                    <a:pt x="72" y="118"/>
                  </a:cubicBezTo>
                  <a:cubicBezTo>
                    <a:pt x="68" y="114"/>
                    <a:pt x="59" y="110"/>
                    <a:pt x="46" y="106"/>
                  </a:cubicBezTo>
                  <a:lnTo>
                    <a:pt x="39" y="103"/>
                  </a:lnTo>
                  <a:cubicBezTo>
                    <a:pt x="25" y="100"/>
                    <a:pt x="16" y="94"/>
                    <a:pt x="10" y="86"/>
                  </a:cubicBezTo>
                  <a:cubicBezTo>
                    <a:pt x="4" y="78"/>
                    <a:pt x="1" y="67"/>
                    <a:pt x="1" y="53"/>
                  </a:cubicBezTo>
                  <a:cubicBezTo>
                    <a:pt x="1" y="36"/>
                    <a:pt x="5" y="23"/>
                    <a:pt x="14" y="14"/>
                  </a:cubicBezTo>
                  <a:cubicBezTo>
                    <a:pt x="23" y="5"/>
                    <a:pt x="35" y="0"/>
                    <a:pt x="51" y="0"/>
                  </a:cubicBezTo>
                  <a:cubicBezTo>
                    <a:pt x="59" y="0"/>
                    <a:pt x="66" y="1"/>
                    <a:pt x="73" y="3"/>
                  </a:cubicBezTo>
                  <a:cubicBezTo>
                    <a:pt x="80" y="4"/>
                    <a:pt x="87" y="7"/>
                    <a:pt x="93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54">
              <a:extLst>
                <a:ext uri="{FF2B5EF4-FFF2-40B4-BE49-F238E27FC236}">
                  <a16:creationId xmlns:a16="http://schemas.microsoft.com/office/drawing/2014/main" id="{0461B86C-1E92-4143-920D-C351F1349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" y="2720"/>
              <a:ext cx="27" cy="77"/>
            </a:xfrm>
            <a:custGeom>
              <a:avLst/>
              <a:gdLst>
                <a:gd name="T0" fmla="*/ 37 w 81"/>
                <a:gd name="T1" fmla="*/ 0 h 230"/>
                <a:gd name="T2" fmla="*/ 37 w 81"/>
                <a:gd name="T3" fmla="*/ 51 h 230"/>
                <a:gd name="T4" fmla="*/ 81 w 81"/>
                <a:gd name="T5" fmla="*/ 51 h 230"/>
                <a:gd name="T6" fmla="*/ 81 w 81"/>
                <a:gd name="T7" fmla="*/ 74 h 230"/>
                <a:gd name="T8" fmla="*/ 37 w 81"/>
                <a:gd name="T9" fmla="*/ 74 h 230"/>
                <a:gd name="T10" fmla="*/ 37 w 81"/>
                <a:gd name="T11" fmla="*/ 171 h 230"/>
                <a:gd name="T12" fmla="*/ 41 w 81"/>
                <a:gd name="T13" fmla="*/ 199 h 230"/>
                <a:gd name="T14" fmla="*/ 59 w 81"/>
                <a:gd name="T15" fmla="*/ 205 h 230"/>
                <a:gd name="T16" fmla="*/ 81 w 81"/>
                <a:gd name="T17" fmla="*/ 205 h 230"/>
                <a:gd name="T18" fmla="*/ 81 w 81"/>
                <a:gd name="T19" fmla="*/ 230 h 230"/>
                <a:gd name="T20" fmla="*/ 59 w 81"/>
                <a:gd name="T21" fmla="*/ 230 h 230"/>
                <a:gd name="T22" fmla="*/ 25 w 81"/>
                <a:gd name="T23" fmla="*/ 217 h 230"/>
                <a:gd name="T24" fmla="*/ 15 w 81"/>
                <a:gd name="T25" fmla="*/ 171 h 230"/>
                <a:gd name="T26" fmla="*/ 15 w 81"/>
                <a:gd name="T27" fmla="*/ 74 h 230"/>
                <a:gd name="T28" fmla="*/ 0 w 81"/>
                <a:gd name="T29" fmla="*/ 74 h 230"/>
                <a:gd name="T30" fmla="*/ 0 w 81"/>
                <a:gd name="T31" fmla="*/ 51 h 230"/>
                <a:gd name="T32" fmla="*/ 15 w 81"/>
                <a:gd name="T33" fmla="*/ 51 h 230"/>
                <a:gd name="T34" fmla="*/ 15 w 81"/>
                <a:gd name="T35" fmla="*/ 0 h 230"/>
                <a:gd name="T36" fmla="*/ 37 w 81"/>
                <a:gd name="T37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1" h="230">
                  <a:moveTo>
                    <a:pt x="37" y="0"/>
                  </a:moveTo>
                  <a:lnTo>
                    <a:pt x="37" y="51"/>
                  </a:lnTo>
                  <a:lnTo>
                    <a:pt x="81" y="51"/>
                  </a:lnTo>
                  <a:lnTo>
                    <a:pt x="81" y="74"/>
                  </a:lnTo>
                  <a:lnTo>
                    <a:pt x="37" y="74"/>
                  </a:lnTo>
                  <a:lnTo>
                    <a:pt x="37" y="171"/>
                  </a:lnTo>
                  <a:cubicBezTo>
                    <a:pt x="37" y="185"/>
                    <a:pt x="38" y="195"/>
                    <a:pt x="41" y="199"/>
                  </a:cubicBezTo>
                  <a:cubicBezTo>
                    <a:pt x="44" y="203"/>
                    <a:pt x="50" y="205"/>
                    <a:pt x="59" y="205"/>
                  </a:cubicBezTo>
                  <a:lnTo>
                    <a:pt x="81" y="205"/>
                  </a:lnTo>
                  <a:lnTo>
                    <a:pt x="81" y="230"/>
                  </a:lnTo>
                  <a:lnTo>
                    <a:pt x="59" y="230"/>
                  </a:lnTo>
                  <a:cubicBezTo>
                    <a:pt x="43" y="230"/>
                    <a:pt x="31" y="225"/>
                    <a:pt x="25" y="217"/>
                  </a:cubicBezTo>
                  <a:cubicBezTo>
                    <a:pt x="19" y="209"/>
                    <a:pt x="15" y="193"/>
                    <a:pt x="15" y="171"/>
                  </a:cubicBezTo>
                  <a:lnTo>
                    <a:pt x="15" y="74"/>
                  </a:lnTo>
                  <a:lnTo>
                    <a:pt x="0" y="74"/>
                  </a:lnTo>
                  <a:lnTo>
                    <a:pt x="0" y="51"/>
                  </a:lnTo>
                  <a:lnTo>
                    <a:pt x="15" y="51"/>
                  </a:lnTo>
                  <a:lnTo>
                    <a:pt x="15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55">
              <a:extLst>
                <a:ext uri="{FF2B5EF4-FFF2-40B4-BE49-F238E27FC236}">
                  <a16:creationId xmlns:a16="http://schemas.microsoft.com/office/drawing/2014/main" id="{6CBFA9F2-3621-4102-AA3B-E81E3025F9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61" y="2736"/>
              <a:ext cx="41" cy="62"/>
            </a:xfrm>
            <a:custGeom>
              <a:avLst/>
              <a:gdLst>
                <a:gd name="T0" fmla="*/ 121 w 121"/>
                <a:gd name="T1" fmla="*/ 87 h 188"/>
                <a:gd name="T2" fmla="*/ 121 w 121"/>
                <a:gd name="T3" fmla="*/ 101 h 188"/>
                <a:gd name="T4" fmla="*/ 22 w 121"/>
                <a:gd name="T5" fmla="*/ 101 h 188"/>
                <a:gd name="T6" fmla="*/ 36 w 121"/>
                <a:gd name="T7" fmla="*/ 148 h 188"/>
                <a:gd name="T8" fmla="*/ 69 w 121"/>
                <a:gd name="T9" fmla="*/ 163 h 188"/>
                <a:gd name="T10" fmla="*/ 93 w 121"/>
                <a:gd name="T11" fmla="*/ 159 h 188"/>
                <a:gd name="T12" fmla="*/ 116 w 121"/>
                <a:gd name="T13" fmla="*/ 147 h 188"/>
                <a:gd name="T14" fmla="*/ 116 w 121"/>
                <a:gd name="T15" fmla="*/ 175 h 188"/>
                <a:gd name="T16" fmla="*/ 92 w 121"/>
                <a:gd name="T17" fmla="*/ 185 h 188"/>
                <a:gd name="T18" fmla="*/ 68 w 121"/>
                <a:gd name="T19" fmla="*/ 188 h 188"/>
                <a:gd name="T20" fmla="*/ 18 w 121"/>
                <a:gd name="T21" fmla="*/ 163 h 188"/>
                <a:gd name="T22" fmla="*/ 0 w 121"/>
                <a:gd name="T23" fmla="*/ 96 h 188"/>
                <a:gd name="T24" fmla="*/ 17 w 121"/>
                <a:gd name="T25" fmla="*/ 26 h 188"/>
                <a:gd name="T26" fmla="*/ 64 w 121"/>
                <a:gd name="T27" fmla="*/ 0 h 188"/>
                <a:gd name="T28" fmla="*/ 105 w 121"/>
                <a:gd name="T29" fmla="*/ 24 h 188"/>
                <a:gd name="T30" fmla="*/ 121 w 121"/>
                <a:gd name="T31" fmla="*/ 87 h 188"/>
                <a:gd name="T32" fmla="*/ 99 w 121"/>
                <a:gd name="T33" fmla="*/ 78 h 188"/>
                <a:gd name="T34" fmla="*/ 89 w 121"/>
                <a:gd name="T35" fmla="*/ 40 h 188"/>
                <a:gd name="T36" fmla="*/ 64 w 121"/>
                <a:gd name="T37" fmla="*/ 25 h 188"/>
                <a:gd name="T38" fmla="*/ 35 w 121"/>
                <a:gd name="T39" fmla="*/ 39 h 188"/>
                <a:gd name="T40" fmla="*/ 23 w 121"/>
                <a:gd name="T41" fmla="*/ 78 h 188"/>
                <a:gd name="T42" fmla="*/ 99 w 121"/>
                <a:gd name="T43" fmla="*/ 7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1" h="188">
                  <a:moveTo>
                    <a:pt x="121" y="87"/>
                  </a:moveTo>
                  <a:lnTo>
                    <a:pt x="121" y="101"/>
                  </a:lnTo>
                  <a:lnTo>
                    <a:pt x="22" y="101"/>
                  </a:lnTo>
                  <a:cubicBezTo>
                    <a:pt x="23" y="121"/>
                    <a:pt x="28" y="137"/>
                    <a:pt x="36" y="148"/>
                  </a:cubicBezTo>
                  <a:cubicBezTo>
                    <a:pt x="44" y="158"/>
                    <a:pt x="55" y="163"/>
                    <a:pt x="69" y="163"/>
                  </a:cubicBezTo>
                  <a:cubicBezTo>
                    <a:pt x="77" y="163"/>
                    <a:pt x="85" y="162"/>
                    <a:pt x="93" y="159"/>
                  </a:cubicBezTo>
                  <a:cubicBezTo>
                    <a:pt x="100" y="156"/>
                    <a:pt x="108" y="152"/>
                    <a:pt x="116" y="147"/>
                  </a:cubicBezTo>
                  <a:lnTo>
                    <a:pt x="116" y="175"/>
                  </a:lnTo>
                  <a:cubicBezTo>
                    <a:pt x="108" y="179"/>
                    <a:pt x="100" y="182"/>
                    <a:pt x="92" y="185"/>
                  </a:cubicBezTo>
                  <a:cubicBezTo>
                    <a:pt x="84" y="187"/>
                    <a:pt x="76" y="188"/>
                    <a:pt x="68" y="188"/>
                  </a:cubicBezTo>
                  <a:cubicBezTo>
                    <a:pt x="47" y="188"/>
                    <a:pt x="30" y="180"/>
                    <a:pt x="18" y="163"/>
                  </a:cubicBezTo>
                  <a:cubicBezTo>
                    <a:pt x="6" y="147"/>
                    <a:pt x="0" y="124"/>
                    <a:pt x="0" y="96"/>
                  </a:cubicBezTo>
                  <a:cubicBezTo>
                    <a:pt x="0" y="67"/>
                    <a:pt x="6" y="43"/>
                    <a:pt x="17" y="26"/>
                  </a:cubicBezTo>
                  <a:cubicBezTo>
                    <a:pt x="29" y="9"/>
                    <a:pt x="44" y="0"/>
                    <a:pt x="64" y="0"/>
                  </a:cubicBezTo>
                  <a:cubicBezTo>
                    <a:pt x="81" y="0"/>
                    <a:pt x="95" y="8"/>
                    <a:pt x="105" y="24"/>
                  </a:cubicBezTo>
                  <a:cubicBezTo>
                    <a:pt x="116" y="39"/>
                    <a:pt x="121" y="60"/>
                    <a:pt x="121" y="87"/>
                  </a:cubicBezTo>
                  <a:close/>
                  <a:moveTo>
                    <a:pt x="99" y="78"/>
                  </a:moveTo>
                  <a:cubicBezTo>
                    <a:pt x="99" y="62"/>
                    <a:pt x="96" y="49"/>
                    <a:pt x="89" y="40"/>
                  </a:cubicBezTo>
                  <a:cubicBezTo>
                    <a:pt x="83" y="30"/>
                    <a:pt x="75" y="25"/>
                    <a:pt x="64" y="25"/>
                  </a:cubicBezTo>
                  <a:cubicBezTo>
                    <a:pt x="52" y="25"/>
                    <a:pt x="43" y="30"/>
                    <a:pt x="35" y="39"/>
                  </a:cubicBezTo>
                  <a:cubicBezTo>
                    <a:pt x="28" y="49"/>
                    <a:pt x="24" y="62"/>
                    <a:pt x="23" y="78"/>
                  </a:cubicBezTo>
                  <a:lnTo>
                    <a:pt x="99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56">
              <a:extLst>
                <a:ext uri="{FF2B5EF4-FFF2-40B4-BE49-F238E27FC236}">
                  <a16:creationId xmlns:a16="http://schemas.microsoft.com/office/drawing/2014/main" id="{2F4C5222-D810-42E0-BC46-F2A5D9354C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" y="2736"/>
              <a:ext cx="25" cy="61"/>
            </a:xfrm>
            <a:custGeom>
              <a:avLst/>
              <a:gdLst>
                <a:gd name="T0" fmla="*/ 76 w 76"/>
                <a:gd name="T1" fmla="*/ 32 h 184"/>
                <a:gd name="T2" fmla="*/ 68 w 76"/>
                <a:gd name="T3" fmla="*/ 28 h 184"/>
                <a:gd name="T4" fmla="*/ 59 w 76"/>
                <a:gd name="T5" fmla="*/ 27 h 184"/>
                <a:gd name="T6" fmla="*/ 31 w 76"/>
                <a:gd name="T7" fmla="*/ 43 h 184"/>
                <a:gd name="T8" fmla="*/ 22 w 76"/>
                <a:gd name="T9" fmla="*/ 89 h 184"/>
                <a:gd name="T10" fmla="*/ 22 w 76"/>
                <a:gd name="T11" fmla="*/ 184 h 184"/>
                <a:gd name="T12" fmla="*/ 0 w 76"/>
                <a:gd name="T13" fmla="*/ 184 h 184"/>
                <a:gd name="T14" fmla="*/ 0 w 76"/>
                <a:gd name="T15" fmla="*/ 5 h 184"/>
                <a:gd name="T16" fmla="*/ 22 w 76"/>
                <a:gd name="T17" fmla="*/ 5 h 184"/>
                <a:gd name="T18" fmla="*/ 22 w 76"/>
                <a:gd name="T19" fmla="*/ 33 h 184"/>
                <a:gd name="T20" fmla="*/ 39 w 76"/>
                <a:gd name="T21" fmla="*/ 8 h 184"/>
                <a:gd name="T22" fmla="*/ 65 w 76"/>
                <a:gd name="T23" fmla="*/ 0 h 184"/>
                <a:gd name="T24" fmla="*/ 70 w 76"/>
                <a:gd name="T25" fmla="*/ 1 h 184"/>
                <a:gd name="T26" fmla="*/ 76 w 76"/>
                <a:gd name="T27" fmla="*/ 2 h 184"/>
                <a:gd name="T28" fmla="*/ 76 w 76"/>
                <a:gd name="T29" fmla="*/ 3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184">
                  <a:moveTo>
                    <a:pt x="76" y="32"/>
                  </a:moveTo>
                  <a:cubicBezTo>
                    <a:pt x="74" y="30"/>
                    <a:pt x="71" y="29"/>
                    <a:pt x="68" y="28"/>
                  </a:cubicBezTo>
                  <a:cubicBezTo>
                    <a:pt x="66" y="27"/>
                    <a:pt x="63" y="27"/>
                    <a:pt x="59" y="27"/>
                  </a:cubicBezTo>
                  <a:cubicBezTo>
                    <a:pt x="47" y="27"/>
                    <a:pt x="38" y="32"/>
                    <a:pt x="31" y="43"/>
                  </a:cubicBezTo>
                  <a:cubicBezTo>
                    <a:pt x="25" y="54"/>
                    <a:pt x="22" y="69"/>
                    <a:pt x="22" y="89"/>
                  </a:cubicBezTo>
                  <a:lnTo>
                    <a:pt x="22" y="184"/>
                  </a:lnTo>
                  <a:lnTo>
                    <a:pt x="0" y="184"/>
                  </a:lnTo>
                  <a:lnTo>
                    <a:pt x="0" y="5"/>
                  </a:lnTo>
                  <a:lnTo>
                    <a:pt x="22" y="5"/>
                  </a:lnTo>
                  <a:lnTo>
                    <a:pt x="22" y="33"/>
                  </a:lnTo>
                  <a:cubicBezTo>
                    <a:pt x="26" y="22"/>
                    <a:pt x="32" y="14"/>
                    <a:pt x="39" y="8"/>
                  </a:cubicBezTo>
                  <a:cubicBezTo>
                    <a:pt x="46" y="3"/>
                    <a:pt x="55" y="0"/>
                    <a:pt x="65" y="0"/>
                  </a:cubicBezTo>
                  <a:cubicBezTo>
                    <a:pt x="67" y="0"/>
                    <a:pt x="69" y="1"/>
                    <a:pt x="70" y="1"/>
                  </a:cubicBezTo>
                  <a:cubicBezTo>
                    <a:pt x="72" y="1"/>
                    <a:pt x="74" y="1"/>
                    <a:pt x="76" y="2"/>
                  </a:cubicBezTo>
                  <a:lnTo>
                    <a:pt x="76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57">
              <a:extLst>
                <a:ext uri="{FF2B5EF4-FFF2-40B4-BE49-F238E27FC236}">
                  <a16:creationId xmlns:a16="http://schemas.microsoft.com/office/drawing/2014/main" id="{2AC33021-A6E4-4393-94C2-FA86DC00D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6" y="2737"/>
              <a:ext cx="58" cy="60"/>
            </a:xfrm>
            <a:custGeom>
              <a:avLst/>
              <a:gdLst>
                <a:gd name="T0" fmla="*/ 0 w 175"/>
                <a:gd name="T1" fmla="*/ 0 h 179"/>
                <a:gd name="T2" fmla="*/ 22 w 175"/>
                <a:gd name="T3" fmla="*/ 0 h 179"/>
                <a:gd name="T4" fmla="*/ 49 w 175"/>
                <a:gd name="T5" fmla="*/ 139 h 179"/>
                <a:gd name="T6" fmla="*/ 75 w 175"/>
                <a:gd name="T7" fmla="*/ 0 h 179"/>
                <a:gd name="T8" fmla="*/ 101 w 175"/>
                <a:gd name="T9" fmla="*/ 0 h 179"/>
                <a:gd name="T10" fmla="*/ 127 w 175"/>
                <a:gd name="T11" fmla="*/ 139 h 179"/>
                <a:gd name="T12" fmla="*/ 154 w 175"/>
                <a:gd name="T13" fmla="*/ 0 h 179"/>
                <a:gd name="T14" fmla="*/ 175 w 175"/>
                <a:gd name="T15" fmla="*/ 0 h 179"/>
                <a:gd name="T16" fmla="*/ 141 w 175"/>
                <a:gd name="T17" fmla="*/ 179 h 179"/>
                <a:gd name="T18" fmla="*/ 116 w 175"/>
                <a:gd name="T19" fmla="*/ 179 h 179"/>
                <a:gd name="T20" fmla="*/ 88 w 175"/>
                <a:gd name="T21" fmla="*/ 32 h 179"/>
                <a:gd name="T22" fmla="*/ 60 w 175"/>
                <a:gd name="T23" fmla="*/ 179 h 179"/>
                <a:gd name="T24" fmla="*/ 35 w 175"/>
                <a:gd name="T25" fmla="*/ 179 h 179"/>
                <a:gd name="T26" fmla="*/ 0 w 175"/>
                <a:gd name="T27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5" h="179">
                  <a:moveTo>
                    <a:pt x="0" y="0"/>
                  </a:moveTo>
                  <a:lnTo>
                    <a:pt x="22" y="0"/>
                  </a:lnTo>
                  <a:lnTo>
                    <a:pt x="49" y="139"/>
                  </a:lnTo>
                  <a:lnTo>
                    <a:pt x="75" y="0"/>
                  </a:lnTo>
                  <a:lnTo>
                    <a:pt x="101" y="0"/>
                  </a:lnTo>
                  <a:lnTo>
                    <a:pt x="127" y="139"/>
                  </a:lnTo>
                  <a:lnTo>
                    <a:pt x="154" y="0"/>
                  </a:lnTo>
                  <a:lnTo>
                    <a:pt x="175" y="0"/>
                  </a:lnTo>
                  <a:lnTo>
                    <a:pt x="141" y="179"/>
                  </a:lnTo>
                  <a:lnTo>
                    <a:pt x="116" y="179"/>
                  </a:lnTo>
                  <a:lnTo>
                    <a:pt x="88" y="32"/>
                  </a:lnTo>
                  <a:lnTo>
                    <a:pt x="60" y="179"/>
                  </a:lnTo>
                  <a:lnTo>
                    <a:pt x="35" y="1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58">
              <a:extLst>
                <a:ext uri="{FF2B5EF4-FFF2-40B4-BE49-F238E27FC236}">
                  <a16:creationId xmlns:a16="http://schemas.microsoft.com/office/drawing/2014/main" id="{D24CDA22-03CF-4244-8B0D-C60FBEB3D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5" y="2736"/>
              <a:ext cx="25" cy="61"/>
            </a:xfrm>
            <a:custGeom>
              <a:avLst/>
              <a:gdLst>
                <a:gd name="T0" fmla="*/ 76 w 76"/>
                <a:gd name="T1" fmla="*/ 32 h 184"/>
                <a:gd name="T2" fmla="*/ 68 w 76"/>
                <a:gd name="T3" fmla="*/ 28 h 184"/>
                <a:gd name="T4" fmla="*/ 59 w 76"/>
                <a:gd name="T5" fmla="*/ 27 h 184"/>
                <a:gd name="T6" fmla="*/ 31 w 76"/>
                <a:gd name="T7" fmla="*/ 43 h 184"/>
                <a:gd name="T8" fmla="*/ 22 w 76"/>
                <a:gd name="T9" fmla="*/ 89 h 184"/>
                <a:gd name="T10" fmla="*/ 22 w 76"/>
                <a:gd name="T11" fmla="*/ 184 h 184"/>
                <a:gd name="T12" fmla="*/ 0 w 76"/>
                <a:gd name="T13" fmla="*/ 184 h 184"/>
                <a:gd name="T14" fmla="*/ 0 w 76"/>
                <a:gd name="T15" fmla="*/ 5 h 184"/>
                <a:gd name="T16" fmla="*/ 22 w 76"/>
                <a:gd name="T17" fmla="*/ 5 h 184"/>
                <a:gd name="T18" fmla="*/ 22 w 76"/>
                <a:gd name="T19" fmla="*/ 33 h 184"/>
                <a:gd name="T20" fmla="*/ 39 w 76"/>
                <a:gd name="T21" fmla="*/ 8 h 184"/>
                <a:gd name="T22" fmla="*/ 65 w 76"/>
                <a:gd name="T23" fmla="*/ 0 h 184"/>
                <a:gd name="T24" fmla="*/ 70 w 76"/>
                <a:gd name="T25" fmla="*/ 1 h 184"/>
                <a:gd name="T26" fmla="*/ 76 w 76"/>
                <a:gd name="T27" fmla="*/ 2 h 184"/>
                <a:gd name="T28" fmla="*/ 76 w 76"/>
                <a:gd name="T29" fmla="*/ 3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184">
                  <a:moveTo>
                    <a:pt x="76" y="32"/>
                  </a:moveTo>
                  <a:cubicBezTo>
                    <a:pt x="74" y="30"/>
                    <a:pt x="71" y="29"/>
                    <a:pt x="68" y="28"/>
                  </a:cubicBezTo>
                  <a:cubicBezTo>
                    <a:pt x="66" y="27"/>
                    <a:pt x="63" y="27"/>
                    <a:pt x="59" y="27"/>
                  </a:cubicBezTo>
                  <a:cubicBezTo>
                    <a:pt x="47" y="27"/>
                    <a:pt x="38" y="32"/>
                    <a:pt x="31" y="43"/>
                  </a:cubicBezTo>
                  <a:cubicBezTo>
                    <a:pt x="25" y="54"/>
                    <a:pt x="22" y="69"/>
                    <a:pt x="22" y="89"/>
                  </a:cubicBezTo>
                  <a:lnTo>
                    <a:pt x="22" y="184"/>
                  </a:lnTo>
                  <a:lnTo>
                    <a:pt x="0" y="184"/>
                  </a:lnTo>
                  <a:lnTo>
                    <a:pt x="0" y="5"/>
                  </a:lnTo>
                  <a:lnTo>
                    <a:pt x="22" y="5"/>
                  </a:lnTo>
                  <a:lnTo>
                    <a:pt x="22" y="33"/>
                  </a:lnTo>
                  <a:cubicBezTo>
                    <a:pt x="26" y="22"/>
                    <a:pt x="32" y="14"/>
                    <a:pt x="39" y="8"/>
                  </a:cubicBezTo>
                  <a:cubicBezTo>
                    <a:pt x="46" y="3"/>
                    <a:pt x="55" y="0"/>
                    <a:pt x="65" y="0"/>
                  </a:cubicBezTo>
                  <a:cubicBezTo>
                    <a:pt x="67" y="0"/>
                    <a:pt x="69" y="1"/>
                    <a:pt x="70" y="1"/>
                  </a:cubicBezTo>
                  <a:cubicBezTo>
                    <a:pt x="72" y="1"/>
                    <a:pt x="74" y="1"/>
                    <a:pt x="76" y="2"/>
                  </a:cubicBezTo>
                  <a:lnTo>
                    <a:pt x="76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59">
              <a:extLst>
                <a:ext uri="{FF2B5EF4-FFF2-40B4-BE49-F238E27FC236}">
                  <a16:creationId xmlns:a16="http://schemas.microsoft.com/office/drawing/2014/main" id="{40BA2B15-2A05-43BD-98A3-3A1D036B35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68" y="2714"/>
              <a:ext cx="7" cy="83"/>
            </a:xfrm>
            <a:custGeom>
              <a:avLst/>
              <a:gdLst>
                <a:gd name="T0" fmla="*/ 0 w 21"/>
                <a:gd name="T1" fmla="*/ 70 h 249"/>
                <a:gd name="T2" fmla="*/ 21 w 21"/>
                <a:gd name="T3" fmla="*/ 70 h 249"/>
                <a:gd name="T4" fmla="*/ 21 w 21"/>
                <a:gd name="T5" fmla="*/ 249 h 249"/>
                <a:gd name="T6" fmla="*/ 0 w 21"/>
                <a:gd name="T7" fmla="*/ 249 h 249"/>
                <a:gd name="T8" fmla="*/ 0 w 21"/>
                <a:gd name="T9" fmla="*/ 70 h 249"/>
                <a:gd name="T10" fmla="*/ 0 w 21"/>
                <a:gd name="T11" fmla="*/ 0 h 249"/>
                <a:gd name="T12" fmla="*/ 21 w 21"/>
                <a:gd name="T13" fmla="*/ 0 h 249"/>
                <a:gd name="T14" fmla="*/ 21 w 21"/>
                <a:gd name="T15" fmla="*/ 37 h 249"/>
                <a:gd name="T16" fmla="*/ 0 w 21"/>
                <a:gd name="T17" fmla="*/ 37 h 249"/>
                <a:gd name="T18" fmla="*/ 0 w 21"/>
                <a:gd name="T19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49">
                  <a:moveTo>
                    <a:pt x="0" y="70"/>
                  </a:moveTo>
                  <a:lnTo>
                    <a:pt x="21" y="70"/>
                  </a:lnTo>
                  <a:lnTo>
                    <a:pt x="21" y="249"/>
                  </a:lnTo>
                  <a:lnTo>
                    <a:pt x="0" y="249"/>
                  </a:lnTo>
                  <a:lnTo>
                    <a:pt x="0" y="70"/>
                  </a:lnTo>
                  <a:close/>
                  <a:moveTo>
                    <a:pt x="0" y="0"/>
                  </a:moveTo>
                  <a:lnTo>
                    <a:pt x="21" y="0"/>
                  </a:lnTo>
                  <a:lnTo>
                    <a:pt x="21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60">
              <a:extLst>
                <a:ext uri="{FF2B5EF4-FFF2-40B4-BE49-F238E27FC236}">
                  <a16:creationId xmlns:a16="http://schemas.microsoft.com/office/drawing/2014/main" id="{279904AE-4B7F-433D-BC4F-C48375027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4" y="2720"/>
              <a:ext cx="27" cy="77"/>
            </a:xfrm>
            <a:custGeom>
              <a:avLst/>
              <a:gdLst>
                <a:gd name="T0" fmla="*/ 37 w 81"/>
                <a:gd name="T1" fmla="*/ 0 h 230"/>
                <a:gd name="T2" fmla="*/ 37 w 81"/>
                <a:gd name="T3" fmla="*/ 51 h 230"/>
                <a:gd name="T4" fmla="*/ 81 w 81"/>
                <a:gd name="T5" fmla="*/ 51 h 230"/>
                <a:gd name="T6" fmla="*/ 81 w 81"/>
                <a:gd name="T7" fmla="*/ 74 h 230"/>
                <a:gd name="T8" fmla="*/ 37 w 81"/>
                <a:gd name="T9" fmla="*/ 74 h 230"/>
                <a:gd name="T10" fmla="*/ 37 w 81"/>
                <a:gd name="T11" fmla="*/ 171 h 230"/>
                <a:gd name="T12" fmla="*/ 42 w 81"/>
                <a:gd name="T13" fmla="*/ 199 h 230"/>
                <a:gd name="T14" fmla="*/ 59 w 81"/>
                <a:gd name="T15" fmla="*/ 205 h 230"/>
                <a:gd name="T16" fmla="*/ 81 w 81"/>
                <a:gd name="T17" fmla="*/ 205 h 230"/>
                <a:gd name="T18" fmla="*/ 81 w 81"/>
                <a:gd name="T19" fmla="*/ 230 h 230"/>
                <a:gd name="T20" fmla="*/ 59 w 81"/>
                <a:gd name="T21" fmla="*/ 230 h 230"/>
                <a:gd name="T22" fmla="*/ 25 w 81"/>
                <a:gd name="T23" fmla="*/ 217 h 230"/>
                <a:gd name="T24" fmla="*/ 16 w 81"/>
                <a:gd name="T25" fmla="*/ 171 h 230"/>
                <a:gd name="T26" fmla="*/ 16 w 81"/>
                <a:gd name="T27" fmla="*/ 74 h 230"/>
                <a:gd name="T28" fmla="*/ 0 w 81"/>
                <a:gd name="T29" fmla="*/ 74 h 230"/>
                <a:gd name="T30" fmla="*/ 0 w 81"/>
                <a:gd name="T31" fmla="*/ 51 h 230"/>
                <a:gd name="T32" fmla="*/ 16 w 81"/>
                <a:gd name="T33" fmla="*/ 51 h 230"/>
                <a:gd name="T34" fmla="*/ 16 w 81"/>
                <a:gd name="T35" fmla="*/ 0 h 230"/>
                <a:gd name="T36" fmla="*/ 37 w 81"/>
                <a:gd name="T37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1" h="230">
                  <a:moveTo>
                    <a:pt x="37" y="0"/>
                  </a:moveTo>
                  <a:lnTo>
                    <a:pt x="37" y="51"/>
                  </a:lnTo>
                  <a:lnTo>
                    <a:pt x="81" y="51"/>
                  </a:lnTo>
                  <a:lnTo>
                    <a:pt x="81" y="74"/>
                  </a:lnTo>
                  <a:lnTo>
                    <a:pt x="37" y="74"/>
                  </a:lnTo>
                  <a:lnTo>
                    <a:pt x="37" y="171"/>
                  </a:lnTo>
                  <a:cubicBezTo>
                    <a:pt x="37" y="185"/>
                    <a:pt x="39" y="195"/>
                    <a:pt x="42" y="199"/>
                  </a:cubicBezTo>
                  <a:cubicBezTo>
                    <a:pt x="45" y="203"/>
                    <a:pt x="50" y="205"/>
                    <a:pt x="59" y="205"/>
                  </a:cubicBezTo>
                  <a:lnTo>
                    <a:pt x="81" y="205"/>
                  </a:lnTo>
                  <a:lnTo>
                    <a:pt x="81" y="230"/>
                  </a:lnTo>
                  <a:lnTo>
                    <a:pt x="59" y="230"/>
                  </a:lnTo>
                  <a:cubicBezTo>
                    <a:pt x="43" y="230"/>
                    <a:pt x="31" y="225"/>
                    <a:pt x="25" y="217"/>
                  </a:cubicBezTo>
                  <a:cubicBezTo>
                    <a:pt x="19" y="209"/>
                    <a:pt x="16" y="193"/>
                    <a:pt x="16" y="171"/>
                  </a:cubicBezTo>
                  <a:lnTo>
                    <a:pt x="16" y="74"/>
                  </a:lnTo>
                  <a:lnTo>
                    <a:pt x="0" y="74"/>
                  </a:lnTo>
                  <a:lnTo>
                    <a:pt x="0" y="51"/>
                  </a:lnTo>
                  <a:lnTo>
                    <a:pt x="16" y="51"/>
                  </a:lnTo>
                  <a:lnTo>
                    <a:pt x="16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61">
              <a:extLst>
                <a:ext uri="{FF2B5EF4-FFF2-40B4-BE49-F238E27FC236}">
                  <a16:creationId xmlns:a16="http://schemas.microsoft.com/office/drawing/2014/main" id="{224BC7EA-C9BE-46D0-965C-DDFA26E740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8" y="2736"/>
              <a:ext cx="40" cy="62"/>
            </a:xfrm>
            <a:custGeom>
              <a:avLst/>
              <a:gdLst>
                <a:gd name="T0" fmla="*/ 121 w 121"/>
                <a:gd name="T1" fmla="*/ 87 h 188"/>
                <a:gd name="T2" fmla="*/ 121 w 121"/>
                <a:gd name="T3" fmla="*/ 101 h 188"/>
                <a:gd name="T4" fmla="*/ 23 w 121"/>
                <a:gd name="T5" fmla="*/ 101 h 188"/>
                <a:gd name="T6" fmla="*/ 36 w 121"/>
                <a:gd name="T7" fmla="*/ 148 h 188"/>
                <a:gd name="T8" fmla="*/ 69 w 121"/>
                <a:gd name="T9" fmla="*/ 163 h 188"/>
                <a:gd name="T10" fmla="*/ 93 w 121"/>
                <a:gd name="T11" fmla="*/ 159 h 188"/>
                <a:gd name="T12" fmla="*/ 116 w 121"/>
                <a:gd name="T13" fmla="*/ 147 h 188"/>
                <a:gd name="T14" fmla="*/ 116 w 121"/>
                <a:gd name="T15" fmla="*/ 175 h 188"/>
                <a:gd name="T16" fmla="*/ 92 w 121"/>
                <a:gd name="T17" fmla="*/ 185 h 188"/>
                <a:gd name="T18" fmla="*/ 68 w 121"/>
                <a:gd name="T19" fmla="*/ 188 h 188"/>
                <a:gd name="T20" fmla="*/ 18 w 121"/>
                <a:gd name="T21" fmla="*/ 163 h 188"/>
                <a:gd name="T22" fmla="*/ 0 w 121"/>
                <a:gd name="T23" fmla="*/ 96 h 188"/>
                <a:gd name="T24" fmla="*/ 18 w 121"/>
                <a:gd name="T25" fmla="*/ 26 h 188"/>
                <a:gd name="T26" fmla="*/ 64 w 121"/>
                <a:gd name="T27" fmla="*/ 0 h 188"/>
                <a:gd name="T28" fmla="*/ 106 w 121"/>
                <a:gd name="T29" fmla="*/ 24 h 188"/>
                <a:gd name="T30" fmla="*/ 121 w 121"/>
                <a:gd name="T31" fmla="*/ 87 h 188"/>
                <a:gd name="T32" fmla="*/ 100 w 121"/>
                <a:gd name="T33" fmla="*/ 78 h 188"/>
                <a:gd name="T34" fmla="*/ 90 w 121"/>
                <a:gd name="T35" fmla="*/ 40 h 188"/>
                <a:gd name="T36" fmla="*/ 64 w 121"/>
                <a:gd name="T37" fmla="*/ 25 h 188"/>
                <a:gd name="T38" fmla="*/ 36 w 121"/>
                <a:gd name="T39" fmla="*/ 39 h 188"/>
                <a:gd name="T40" fmla="*/ 23 w 121"/>
                <a:gd name="T41" fmla="*/ 78 h 188"/>
                <a:gd name="T42" fmla="*/ 100 w 121"/>
                <a:gd name="T43" fmla="*/ 7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1" h="188">
                  <a:moveTo>
                    <a:pt x="121" y="87"/>
                  </a:moveTo>
                  <a:lnTo>
                    <a:pt x="121" y="101"/>
                  </a:lnTo>
                  <a:lnTo>
                    <a:pt x="23" y="101"/>
                  </a:lnTo>
                  <a:cubicBezTo>
                    <a:pt x="24" y="121"/>
                    <a:pt x="28" y="137"/>
                    <a:pt x="36" y="148"/>
                  </a:cubicBezTo>
                  <a:cubicBezTo>
                    <a:pt x="44" y="158"/>
                    <a:pt x="55" y="163"/>
                    <a:pt x="69" y="163"/>
                  </a:cubicBezTo>
                  <a:cubicBezTo>
                    <a:pt x="77" y="163"/>
                    <a:pt x="85" y="162"/>
                    <a:pt x="93" y="159"/>
                  </a:cubicBezTo>
                  <a:cubicBezTo>
                    <a:pt x="101" y="156"/>
                    <a:pt x="108" y="152"/>
                    <a:pt x="116" y="147"/>
                  </a:cubicBezTo>
                  <a:lnTo>
                    <a:pt x="116" y="175"/>
                  </a:lnTo>
                  <a:cubicBezTo>
                    <a:pt x="108" y="179"/>
                    <a:pt x="101" y="182"/>
                    <a:pt x="92" y="185"/>
                  </a:cubicBezTo>
                  <a:cubicBezTo>
                    <a:pt x="84" y="187"/>
                    <a:pt x="76" y="188"/>
                    <a:pt x="68" y="188"/>
                  </a:cubicBezTo>
                  <a:cubicBezTo>
                    <a:pt x="47" y="188"/>
                    <a:pt x="31" y="180"/>
                    <a:pt x="18" y="163"/>
                  </a:cubicBezTo>
                  <a:cubicBezTo>
                    <a:pt x="6" y="147"/>
                    <a:pt x="0" y="124"/>
                    <a:pt x="0" y="96"/>
                  </a:cubicBezTo>
                  <a:cubicBezTo>
                    <a:pt x="0" y="67"/>
                    <a:pt x="6" y="43"/>
                    <a:pt x="18" y="26"/>
                  </a:cubicBezTo>
                  <a:cubicBezTo>
                    <a:pt x="29" y="9"/>
                    <a:pt x="45" y="0"/>
                    <a:pt x="64" y="0"/>
                  </a:cubicBezTo>
                  <a:cubicBezTo>
                    <a:pt x="82" y="0"/>
                    <a:pt x="96" y="8"/>
                    <a:pt x="106" y="24"/>
                  </a:cubicBezTo>
                  <a:cubicBezTo>
                    <a:pt x="116" y="39"/>
                    <a:pt x="121" y="60"/>
                    <a:pt x="121" y="87"/>
                  </a:cubicBezTo>
                  <a:close/>
                  <a:moveTo>
                    <a:pt x="100" y="78"/>
                  </a:moveTo>
                  <a:cubicBezTo>
                    <a:pt x="100" y="62"/>
                    <a:pt x="96" y="49"/>
                    <a:pt x="90" y="40"/>
                  </a:cubicBezTo>
                  <a:cubicBezTo>
                    <a:pt x="83" y="30"/>
                    <a:pt x="75" y="25"/>
                    <a:pt x="64" y="25"/>
                  </a:cubicBezTo>
                  <a:cubicBezTo>
                    <a:pt x="52" y="25"/>
                    <a:pt x="43" y="30"/>
                    <a:pt x="36" y="39"/>
                  </a:cubicBezTo>
                  <a:cubicBezTo>
                    <a:pt x="29" y="49"/>
                    <a:pt x="24" y="62"/>
                    <a:pt x="23" y="78"/>
                  </a:cubicBezTo>
                  <a:lnTo>
                    <a:pt x="100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Rectangle 162">
              <a:extLst>
                <a:ext uri="{FF2B5EF4-FFF2-40B4-BE49-F238E27FC236}">
                  <a16:creationId xmlns:a16="http://schemas.microsoft.com/office/drawing/2014/main" id="{C040BFFC-BAF0-4B21-BCF3-20E66564B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6" y="2762"/>
              <a:ext cx="20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63">
              <a:extLst>
                <a:ext uri="{FF2B5EF4-FFF2-40B4-BE49-F238E27FC236}">
                  <a16:creationId xmlns:a16="http://schemas.microsoft.com/office/drawing/2014/main" id="{BB4112AE-CE82-4E14-BD69-E9922014F2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7" y="2714"/>
              <a:ext cx="39" cy="84"/>
            </a:xfrm>
            <a:custGeom>
              <a:avLst/>
              <a:gdLst>
                <a:gd name="T0" fmla="*/ 95 w 117"/>
                <a:gd name="T1" fmla="*/ 159 h 253"/>
                <a:gd name="T2" fmla="*/ 85 w 117"/>
                <a:gd name="T3" fmla="*/ 109 h 253"/>
                <a:gd name="T4" fmla="*/ 58 w 117"/>
                <a:gd name="T5" fmla="*/ 90 h 253"/>
                <a:gd name="T6" fmla="*/ 32 w 117"/>
                <a:gd name="T7" fmla="*/ 109 h 253"/>
                <a:gd name="T8" fmla="*/ 22 w 117"/>
                <a:gd name="T9" fmla="*/ 159 h 253"/>
                <a:gd name="T10" fmla="*/ 32 w 117"/>
                <a:gd name="T11" fmla="*/ 210 h 253"/>
                <a:gd name="T12" fmla="*/ 58 w 117"/>
                <a:gd name="T13" fmla="*/ 229 h 253"/>
                <a:gd name="T14" fmla="*/ 85 w 117"/>
                <a:gd name="T15" fmla="*/ 210 h 253"/>
                <a:gd name="T16" fmla="*/ 95 w 117"/>
                <a:gd name="T17" fmla="*/ 159 h 253"/>
                <a:gd name="T18" fmla="*/ 22 w 117"/>
                <a:gd name="T19" fmla="*/ 97 h 253"/>
                <a:gd name="T20" fmla="*/ 39 w 117"/>
                <a:gd name="T21" fmla="*/ 73 h 253"/>
                <a:gd name="T22" fmla="*/ 64 w 117"/>
                <a:gd name="T23" fmla="*/ 65 h 253"/>
                <a:gd name="T24" fmla="*/ 102 w 117"/>
                <a:gd name="T25" fmla="*/ 91 h 253"/>
                <a:gd name="T26" fmla="*/ 117 w 117"/>
                <a:gd name="T27" fmla="*/ 159 h 253"/>
                <a:gd name="T28" fmla="*/ 102 w 117"/>
                <a:gd name="T29" fmla="*/ 227 h 253"/>
                <a:gd name="T30" fmla="*/ 64 w 117"/>
                <a:gd name="T31" fmla="*/ 253 h 253"/>
                <a:gd name="T32" fmla="*/ 39 w 117"/>
                <a:gd name="T33" fmla="*/ 246 h 253"/>
                <a:gd name="T34" fmla="*/ 22 w 117"/>
                <a:gd name="T35" fmla="*/ 222 h 253"/>
                <a:gd name="T36" fmla="*/ 22 w 117"/>
                <a:gd name="T37" fmla="*/ 249 h 253"/>
                <a:gd name="T38" fmla="*/ 0 w 117"/>
                <a:gd name="T39" fmla="*/ 249 h 253"/>
                <a:gd name="T40" fmla="*/ 0 w 117"/>
                <a:gd name="T41" fmla="*/ 0 h 253"/>
                <a:gd name="T42" fmla="*/ 22 w 117"/>
                <a:gd name="T43" fmla="*/ 0 h 253"/>
                <a:gd name="T44" fmla="*/ 22 w 117"/>
                <a:gd name="T45" fmla="*/ 97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7" h="253">
                  <a:moveTo>
                    <a:pt x="95" y="159"/>
                  </a:moveTo>
                  <a:cubicBezTo>
                    <a:pt x="95" y="138"/>
                    <a:pt x="92" y="121"/>
                    <a:pt x="85" y="109"/>
                  </a:cubicBezTo>
                  <a:cubicBezTo>
                    <a:pt x="79" y="96"/>
                    <a:pt x="70" y="90"/>
                    <a:pt x="58" y="90"/>
                  </a:cubicBezTo>
                  <a:cubicBezTo>
                    <a:pt x="47" y="90"/>
                    <a:pt x="38" y="96"/>
                    <a:pt x="32" y="109"/>
                  </a:cubicBezTo>
                  <a:cubicBezTo>
                    <a:pt x="25" y="121"/>
                    <a:pt x="22" y="138"/>
                    <a:pt x="22" y="159"/>
                  </a:cubicBezTo>
                  <a:cubicBezTo>
                    <a:pt x="22" y="181"/>
                    <a:pt x="25" y="198"/>
                    <a:pt x="32" y="210"/>
                  </a:cubicBezTo>
                  <a:cubicBezTo>
                    <a:pt x="38" y="223"/>
                    <a:pt x="47" y="229"/>
                    <a:pt x="58" y="229"/>
                  </a:cubicBezTo>
                  <a:cubicBezTo>
                    <a:pt x="70" y="229"/>
                    <a:pt x="79" y="223"/>
                    <a:pt x="85" y="210"/>
                  </a:cubicBezTo>
                  <a:cubicBezTo>
                    <a:pt x="92" y="198"/>
                    <a:pt x="95" y="181"/>
                    <a:pt x="95" y="159"/>
                  </a:cubicBezTo>
                  <a:close/>
                  <a:moveTo>
                    <a:pt x="22" y="97"/>
                  </a:moveTo>
                  <a:cubicBezTo>
                    <a:pt x="26" y="86"/>
                    <a:pt x="32" y="78"/>
                    <a:pt x="39" y="73"/>
                  </a:cubicBezTo>
                  <a:cubicBezTo>
                    <a:pt x="46" y="68"/>
                    <a:pt x="54" y="65"/>
                    <a:pt x="64" y="65"/>
                  </a:cubicBezTo>
                  <a:cubicBezTo>
                    <a:pt x="79" y="65"/>
                    <a:pt x="92" y="74"/>
                    <a:pt x="102" y="91"/>
                  </a:cubicBezTo>
                  <a:cubicBezTo>
                    <a:pt x="112" y="109"/>
                    <a:pt x="117" y="131"/>
                    <a:pt x="117" y="159"/>
                  </a:cubicBezTo>
                  <a:cubicBezTo>
                    <a:pt x="117" y="187"/>
                    <a:pt x="112" y="210"/>
                    <a:pt x="102" y="227"/>
                  </a:cubicBezTo>
                  <a:cubicBezTo>
                    <a:pt x="92" y="245"/>
                    <a:pt x="79" y="253"/>
                    <a:pt x="64" y="253"/>
                  </a:cubicBezTo>
                  <a:cubicBezTo>
                    <a:pt x="54" y="253"/>
                    <a:pt x="46" y="251"/>
                    <a:pt x="39" y="246"/>
                  </a:cubicBezTo>
                  <a:cubicBezTo>
                    <a:pt x="32" y="240"/>
                    <a:pt x="26" y="232"/>
                    <a:pt x="22" y="222"/>
                  </a:cubicBezTo>
                  <a:lnTo>
                    <a:pt x="22" y="249"/>
                  </a:lnTo>
                  <a:lnTo>
                    <a:pt x="0" y="249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64">
              <a:extLst>
                <a:ext uri="{FF2B5EF4-FFF2-40B4-BE49-F238E27FC236}">
                  <a16:creationId xmlns:a16="http://schemas.microsoft.com/office/drawing/2014/main" id="{6C5BA1AD-B09B-4D36-BBDD-E3D7324776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45" y="2736"/>
              <a:ext cx="37" cy="62"/>
            </a:xfrm>
            <a:custGeom>
              <a:avLst/>
              <a:gdLst>
                <a:gd name="T0" fmla="*/ 68 w 110"/>
                <a:gd name="T1" fmla="*/ 94 h 188"/>
                <a:gd name="T2" fmla="*/ 32 w 110"/>
                <a:gd name="T3" fmla="*/ 102 h 188"/>
                <a:gd name="T4" fmla="*/ 22 w 110"/>
                <a:gd name="T5" fmla="*/ 130 h 188"/>
                <a:gd name="T6" fmla="*/ 29 w 110"/>
                <a:gd name="T7" fmla="*/ 155 h 188"/>
                <a:gd name="T8" fmla="*/ 50 w 110"/>
                <a:gd name="T9" fmla="*/ 164 h 188"/>
                <a:gd name="T10" fmla="*/ 78 w 110"/>
                <a:gd name="T11" fmla="*/ 146 h 188"/>
                <a:gd name="T12" fmla="*/ 89 w 110"/>
                <a:gd name="T13" fmla="*/ 100 h 188"/>
                <a:gd name="T14" fmla="*/ 89 w 110"/>
                <a:gd name="T15" fmla="*/ 94 h 188"/>
                <a:gd name="T16" fmla="*/ 68 w 110"/>
                <a:gd name="T17" fmla="*/ 94 h 188"/>
                <a:gd name="T18" fmla="*/ 110 w 110"/>
                <a:gd name="T19" fmla="*/ 82 h 188"/>
                <a:gd name="T20" fmla="*/ 110 w 110"/>
                <a:gd name="T21" fmla="*/ 184 h 188"/>
                <a:gd name="T22" fmla="*/ 89 w 110"/>
                <a:gd name="T23" fmla="*/ 184 h 188"/>
                <a:gd name="T24" fmla="*/ 89 w 110"/>
                <a:gd name="T25" fmla="*/ 156 h 188"/>
                <a:gd name="T26" fmla="*/ 71 w 110"/>
                <a:gd name="T27" fmla="*/ 181 h 188"/>
                <a:gd name="T28" fmla="*/ 44 w 110"/>
                <a:gd name="T29" fmla="*/ 188 h 188"/>
                <a:gd name="T30" fmla="*/ 12 w 110"/>
                <a:gd name="T31" fmla="*/ 173 h 188"/>
                <a:gd name="T32" fmla="*/ 0 w 110"/>
                <a:gd name="T33" fmla="*/ 132 h 188"/>
                <a:gd name="T34" fmla="*/ 15 w 110"/>
                <a:gd name="T35" fmla="*/ 86 h 188"/>
                <a:gd name="T36" fmla="*/ 59 w 110"/>
                <a:gd name="T37" fmla="*/ 71 h 188"/>
                <a:gd name="T38" fmla="*/ 89 w 110"/>
                <a:gd name="T39" fmla="*/ 71 h 188"/>
                <a:gd name="T40" fmla="*/ 89 w 110"/>
                <a:gd name="T41" fmla="*/ 68 h 188"/>
                <a:gd name="T42" fmla="*/ 79 w 110"/>
                <a:gd name="T43" fmla="*/ 37 h 188"/>
                <a:gd name="T44" fmla="*/ 52 w 110"/>
                <a:gd name="T45" fmla="*/ 25 h 188"/>
                <a:gd name="T46" fmla="*/ 30 w 110"/>
                <a:gd name="T47" fmla="*/ 29 h 188"/>
                <a:gd name="T48" fmla="*/ 10 w 110"/>
                <a:gd name="T49" fmla="*/ 40 h 188"/>
                <a:gd name="T50" fmla="*/ 10 w 110"/>
                <a:gd name="T51" fmla="*/ 13 h 188"/>
                <a:gd name="T52" fmla="*/ 33 w 110"/>
                <a:gd name="T53" fmla="*/ 4 h 188"/>
                <a:gd name="T54" fmla="*/ 54 w 110"/>
                <a:gd name="T55" fmla="*/ 0 h 188"/>
                <a:gd name="T56" fmla="*/ 96 w 110"/>
                <a:gd name="T57" fmla="*/ 21 h 188"/>
                <a:gd name="T58" fmla="*/ 110 w 110"/>
                <a:gd name="T59" fmla="*/ 82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0" h="188">
                  <a:moveTo>
                    <a:pt x="68" y="94"/>
                  </a:moveTo>
                  <a:cubicBezTo>
                    <a:pt x="50" y="94"/>
                    <a:pt x="38" y="96"/>
                    <a:pt x="32" y="102"/>
                  </a:cubicBezTo>
                  <a:cubicBezTo>
                    <a:pt x="25" y="107"/>
                    <a:pt x="22" y="117"/>
                    <a:pt x="22" y="130"/>
                  </a:cubicBezTo>
                  <a:cubicBezTo>
                    <a:pt x="22" y="140"/>
                    <a:pt x="24" y="148"/>
                    <a:pt x="29" y="155"/>
                  </a:cubicBezTo>
                  <a:cubicBezTo>
                    <a:pt x="34" y="161"/>
                    <a:pt x="41" y="164"/>
                    <a:pt x="50" y="164"/>
                  </a:cubicBezTo>
                  <a:cubicBezTo>
                    <a:pt x="62" y="164"/>
                    <a:pt x="71" y="158"/>
                    <a:pt x="78" y="146"/>
                  </a:cubicBezTo>
                  <a:cubicBezTo>
                    <a:pt x="85" y="135"/>
                    <a:pt x="89" y="119"/>
                    <a:pt x="89" y="100"/>
                  </a:cubicBezTo>
                  <a:lnTo>
                    <a:pt x="89" y="94"/>
                  </a:lnTo>
                  <a:lnTo>
                    <a:pt x="68" y="94"/>
                  </a:lnTo>
                  <a:close/>
                  <a:moveTo>
                    <a:pt x="110" y="82"/>
                  </a:moveTo>
                  <a:lnTo>
                    <a:pt x="110" y="184"/>
                  </a:lnTo>
                  <a:lnTo>
                    <a:pt x="89" y="184"/>
                  </a:lnTo>
                  <a:lnTo>
                    <a:pt x="89" y="156"/>
                  </a:lnTo>
                  <a:cubicBezTo>
                    <a:pt x="84" y="167"/>
                    <a:pt x="78" y="175"/>
                    <a:pt x="71" y="181"/>
                  </a:cubicBezTo>
                  <a:cubicBezTo>
                    <a:pt x="63" y="186"/>
                    <a:pt x="55" y="188"/>
                    <a:pt x="44" y="188"/>
                  </a:cubicBezTo>
                  <a:cubicBezTo>
                    <a:pt x="31" y="188"/>
                    <a:pt x="20" y="183"/>
                    <a:pt x="12" y="173"/>
                  </a:cubicBezTo>
                  <a:cubicBezTo>
                    <a:pt x="4" y="163"/>
                    <a:pt x="0" y="149"/>
                    <a:pt x="0" y="132"/>
                  </a:cubicBezTo>
                  <a:cubicBezTo>
                    <a:pt x="0" y="111"/>
                    <a:pt x="5" y="96"/>
                    <a:pt x="15" y="86"/>
                  </a:cubicBezTo>
                  <a:cubicBezTo>
                    <a:pt x="25" y="76"/>
                    <a:pt x="39" y="71"/>
                    <a:pt x="59" y="71"/>
                  </a:cubicBezTo>
                  <a:lnTo>
                    <a:pt x="89" y="71"/>
                  </a:lnTo>
                  <a:lnTo>
                    <a:pt x="89" y="68"/>
                  </a:lnTo>
                  <a:cubicBezTo>
                    <a:pt x="89" y="54"/>
                    <a:pt x="86" y="44"/>
                    <a:pt x="79" y="37"/>
                  </a:cubicBezTo>
                  <a:cubicBezTo>
                    <a:pt x="73" y="29"/>
                    <a:pt x="64" y="25"/>
                    <a:pt x="52" y="25"/>
                  </a:cubicBezTo>
                  <a:cubicBezTo>
                    <a:pt x="45" y="25"/>
                    <a:pt x="37" y="27"/>
                    <a:pt x="30" y="29"/>
                  </a:cubicBezTo>
                  <a:cubicBezTo>
                    <a:pt x="23" y="31"/>
                    <a:pt x="16" y="35"/>
                    <a:pt x="10" y="40"/>
                  </a:cubicBezTo>
                  <a:lnTo>
                    <a:pt x="10" y="13"/>
                  </a:lnTo>
                  <a:cubicBezTo>
                    <a:pt x="18" y="9"/>
                    <a:pt x="25" y="6"/>
                    <a:pt x="33" y="4"/>
                  </a:cubicBezTo>
                  <a:cubicBezTo>
                    <a:pt x="40" y="1"/>
                    <a:pt x="47" y="0"/>
                    <a:pt x="54" y="0"/>
                  </a:cubicBezTo>
                  <a:cubicBezTo>
                    <a:pt x="73" y="0"/>
                    <a:pt x="87" y="7"/>
                    <a:pt x="96" y="21"/>
                  </a:cubicBezTo>
                  <a:cubicBezTo>
                    <a:pt x="106" y="34"/>
                    <a:pt x="110" y="54"/>
                    <a:pt x="110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65">
              <a:extLst>
                <a:ext uri="{FF2B5EF4-FFF2-40B4-BE49-F238E27FC236}">
                  <a16:creationId xmlns:a16="http://schemas.microsoft.com/office/drawing/2014/main" id="{FAC53BBD-1912-4FBF-A3C7-F1BA80512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" y="2736"/>
              <a:ext cx="34" cy="62"/>
            </a:xfrm>
            <a:custGeom>
              <a:avLst/>
              <a:gdLst>
                <a:gd name="T0" fmla="*/ 103 w 103"/>
                <a:gd name="T1" fmla="*/ 12 h 188"/>
                <a:gd name="T2" fmla="*/ 103 w 103"/>
                <a:gd name="T3" fmla="*/ 39 h 188"/>
                <a:gd name="T4" fmla="*/ 85 w 103"/>
                <a:gd name="T5" fmla="*/ 29 h 188"/>
                <a:gd name="T6" fmla="*/ 67 w 103"/>
                <a:gd name="T7" fmla="*/ 25 h 188"/>
                <a:gd name="T8" fmla="*/ 34 w 103"/>
                <a:gd name="T9" fmla="*/ 44 h 188"/>
                <a:gd name="T10" fmla="*/ 23 w 103"/>
                <a:gd name="T11" fmla="*/ 94 h 188"/>
                <a:gd name="T12" fmla="*/ 34 w 103"/>
                <a:gd name="T13" fmla="*/ 145 h 188"/>
                <a:gd name="T14" fmla="*/ 67 w 103"/>
                <a:gd name="T15" fmla="*/ 163 h 188"/>
                <a:gd name="T16" fmla="*/ 85 w 103"/>
                <a:gd name="T17" fmla="*/ 160 h 188"/>
                <a:gd name="T18" fmla="*/ 103 w 103"/>
                <a:gd name="T19" fmla="*/ 150 h 188"/>
                <a:gd name="T20" fmla="*/ 103 w 103"/>
                <a:gd name="T21" fmla="*/ 177 h 188"/>
                <a:gd name="T22" fmla="*/ 85 w 103"/>
                <a:gd name="T23" fmla="*/ 185 h 188"/>
                <a:gd name="T24" fmla="*/ 64 w 103"/>
                <a:gd name="T25" fmla="*/ 188 h 188"/>
                <a:gd name="T26" fmla="*/ 18 w 103"/>
                <a:gd name="T27" fmla="*/ 163 h 188"/>
                <a:gd name="T28" fmla="*/ 0 w 103"/>
                <a:gd name="T29" fmla="*/ 94 h 188"/>
                <a:gd name="T30" fmla="*/ 18 w 103"/>
                <a:gd name="T31" fmla="*/ 26 h 188"/>
                <a:gd name="T32" fmla="*/ 66 w 103"/>
                <a:gd name="T33" fmla="*/ 0 h 188"/>
                <a:gd name="T34" fmla="*/ 85 w 103"/>
                <a:gd name="T35" fmla="*/ 3 h 188"/>
                <a:gd name="T36" fmla="*/ 103 w 103"/>
                <a:gd name="T37" fmla="*/ 12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3" h="188">
                  <a:moveTo>
                    <a:pt x="103" y="12"/>
                  </a:moveTo>
                  <a:lnTo>
                    <a:pt x="103" y="39"/>
                  </a:lnTo>
                  <a:cubicBezTo>
                    <a:pt x="97" y="35"/>
                    <a:pt x="91" y="31"/>
                    <a:pt x="85" y="29"/>
                  </a:cubicBezTo>
                  <a:cubicBezTo>
                    <a:pt x="79" y="27"/>
                    <a:pt x="73" y="25"/>
                    <a:pt x="67" y="25"/>
                  </a:cubicBezTo>
                  <a:cubicBezTo>
                    <a:pt x="53" y="25"/>
                    <a:pt x="42" y="31"/>
                    <a:pt x="34" y="44"/>
                  </a:cubicBezTo>
                  <a:cubicBezTo>
                    <a:pt x="27" y="56"/>
                    <a:pt x="23" y="73"/>
                    <a:pt x="23" y="94"/>
                  </a:cubicBezTo>
                  <a:cubicBezTo>
                    <a:pt x="23" y="116"/>
                    <a:pt x="27" y="133"/>
                    <a:pt x="34" y="145"/>
                  </a:cubicBezTo>
                  <a:cubicBezTo>
                    <a:pt x="42" y="157"/>
                    <a:pt x="53" y="163"/>
                    <a:pt x="67" y="163"/>
                  </a:cubicBezTo>
                  <a:cubicBezTo>
                    <a:pt x="73" y="163"/>
                    <a:pt x="79" y="162"/>
                    <a:pt x="85" y="160"/>
                  </a:cubicBezTo>
                  <a:cubicBezTo>
                    <a:pt x="91" y="158"/>
                    <a:pt x="97" y="154"/>
                    <a:pt x="103" y="150"/>
                  </a:cubicBezTo>
                  <a:lnTo>
                    <a:pt x="103" y="177"/>
                  </a:lnTo>
                  <a:cubicBezTo>
                    <a:pt x="97" y="181"/>
                    <a:pt x="91" y="183"/>
                    <a:pt x="85" y="185"/>
                  </a:cubicBezTo>
                  <a:cubicBezTo>
                    <a:pt x="78" y="187"/>
                    <a:pt x="72" y="188"/>
                    <a:pt x="64" y="188"/>
                  </a:cubicBezTo>
                  <a:cubicBezTo>
                    <a:pt x="45" y="188"/>
                    <a:pt x="29" y="180"/>
                    <a:pt x="18" y="163"/>
                  </a:cubicBezTo>
                  <a:cubicBezTo>
                    <a:pt x="6" y="146"/>
                    <a:pt x="0" y="123"/>
                    <a:pt x="0" y="94"/>
                  </a:cubicBezTo>
                  <a:cubicBezTo>
                    <a:pt x="0" y="65"/>
                    <a:pt x="6" y="42"/>
                    <a:pt x="18" y="26"/>
                  </a:cubicBezTo>
                  <a:cubicBezTo>
                    <a:pt x="29" y="9"/>
                    <a:pt x="45" y="0"/>
                    <a:pt x="66" y="0"/>
                  </a:cubicBezTo>
                  <a:cubicBezTo>
                    <a:pt x="72" y="0"/>
                    <a:pt x="79" y="1"/>
                    <a:pt x="85" y="3"/>
                  </a:cubicBezTo>
                  <a:cubicBezTo>
                    <a:pt x="91" y="5"/>
                    <a:pt x="97" y="8"/>
                    <a:pt x="103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66">
              <a:extLst>
                <a:ext uri="{FF2B5EF4-FFF2-40B4-BE49-F238E27FC236}">
                  <a16:creationId xmlns:a16="http://schemas.microsoft.com/office/drawing/2014/main" id="{BB2CDA05-65C2-451F-8281-7518D327B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0" y="2714"/>
              <a:ext cx="38" cy="83"/>
            </a:xfrm>
            <a:custGeom>
              <a:avLst/>
              <a:gdLst>
                <a:gd name="T0" fmla="*/ 0 w 116"/>
                <a:gd name="T1" fmla="*/ 0 h 249"/>
                <a:gd name="T2" fmla="*/ 21 w 116"/>
                <a:gd name="T3" fmla="*/ 0 h 249"/>
                <a:gd name="T4" fmla="*/ 21 w 116"/>
                <a:gd name="T5" fmla="*/ 147 h 249"/>
                <a:gd name="T6" fmla="*/ 85 w 116"/>
                <a:gd name="T7" fmla="*/ 70 h 249"/>
                <a:gd name="T8" fmla="*/ 113 w 116"/>
                <a:gd name="T9" fmla="*/ 70 h 249"/>
                <a:gd name="T10" fmla="*/ 44 w 116"/>
                <a:gd name="T11" fmla="*/ 153 h 249"/>
                <a:gd name="T12" fmla="*/ 116 w 116"/>
                <a:gd name="T13" fmla="*/ 249 h 249"/>
                <a:gd name="T14" fmla="*/ 88 w 116"/>
                <a:gd name="T15" fmla="*/ 249 h 249"/>
                <a:gd name="T16" fmla="*/ 21 w 116"/>
                <a:gd name="T17" fmla="*/ 161 h 249"/>
                <a:gd name="T18" fmla="*/ 21 w 116"/>
                <a:gd name="T19" fmla="*/ 249 h 249"/>
                <a:gd name="T20" fmla="*/ 0 w 116"/>
                <a:gd name="T21" fmla="*/ 249 h 249"/>
                <a:gd name="T22" fmla="*/ 0 w 116"/>
                <a:gd name="T23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6" h="249">
                  <a:moveTo>
                    <a:pt x="0" y="0"/>
                  </a:moveTo>
                  <a:lnTo>
                    <a:pt x="21" y="0"/>
                  </a:lnTo>
                  <a:lnTo>
                    <a:pt x="21" y="147"/>
                  </a:lnTo>
                  <a:lnTo>
                    <a:pt x="85" y="70"/>
                  </a:lnTo>
                  <a:lnTo>
                    <a:pt x="113" y="70"/>
                  </a:lnTo>
                  <a:lnTo>
                    <a:pt x="44" y="153"/>
                  </a:lnTo>
                  <a:lnTo>
                    <a:pt x="116" y="249"/>
                  </a:lnTo>
                  <a:lnTo>
                    <a:pt x="88" y="249"/>
                  </a:lnTo>
                  <a:lnTo>
                    <a:pt x="21" y="161"/>
                  </a:lnTo>
                  <a:lnTo>
                    <a:pt x="21" y="249"/>
                  </a:lnTo>
                  <a:lnTo>
                    <a:pt x="0" y="2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67">
              <a:extLst>
                <a:ext uri="{FF2B5EF4-FFF2-40B4-BE49-F238E27FC236}">
                  <a16:creationId xmlns:a16="http://schemas.microsoft.com/office/drawing/2014/main" id="{4FFA028F-CFC1-41D4-BBA8-B27643611D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" y="2307"/>
              <a:ext cx="1189" cy="338"/>
            </a:xfrm>
            <a:custGeom>
              <a:avLst/>
              <a:gdLst>
                <a:gd name="T0" fmla="*/ 0 w 3589"/>
                <a:gd name="T1" fmla="*/ 0 h 1018"/>
                <a:gd name="T2" fmla="*/ 0 w 3589"/>
                <a:gd name="T3" fmla="*/ 321 h 1018"/>
                <a:gd name="T4" fmla="*/ 3589 w 3589"/>
                <a:gd name="T5" fmla="*/ 321 h 1018"/>
                <a:gd name="T6" fmla="*/ 3589 w 3589"/>
                <a:gd name="T7" fmla="*/ 1018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89" h="1018">
                  <a:moveTo>
                    <a:pt x="0" y="0"/>
                  </a:moveTo>
                  <a:lnTo>
                    <a:pt x="0" y="321"/>
                  </a:lnTo>
                  <a:lnTo>
                    <a:pt x="3589" y="321"/>
                  </a:lnTo>
                  <a:lnTo>
                    <a:pt x="3589" y="1018"/>
                  </a:lnTo>
                </a:path>
              </a:pathLst>
            </a:custGeom>
            <a:noFill/>
            <a:ln w="793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68">
              <a:extLst>
                <a:ext uri="{FF2B5EF4-FFF2-40B4-BE49-F238E27FC236}">
                  <a16:creationId xmlns:a16="http://schemas.microsoft.com/office/drawing/2014/main" id="{51E5BF9C-3609-4360-B822-33B719879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2" y="2578"/>
              <a:ext cx="38" cy="67"/>
            </a:xfrm>
            <a:custGeom>
              <a:avLst/>
              <a:gdLst>
                <a:gd name="T0" fmla="*/ 57 w 115"/>
                <a:gd name="T1" fmla="*/ 58 h 202"/>
                <a:gd name="T2" fmla="*/ 0 w 115"/>
                <a:gd name="T3" fmla="*/ 0 h 202"/>
                <a:gd name="T4" fmla="*/ 57 w 115"/>
                <a:gd name="T5" fmla="*/ 202 h 202"/>
                <a:gd name="T6" fmla="*/ 115 w 115"/>
                <a:gd name="T7" fmla="*/ 0 h 202"/>
                <a:gd name="T8" fmla="*/ 57 w 115"/>
                <a:gd name="T9" fmla="*/ 5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202">
                  <a:moveTo>
                    <a:pt x="57" y="58"/>
                  </a:moveTo>
                  <a:lnTo>
                    <a:pt x="0" y="0"/>
                  </a:lnTo>
                  <a:lnTo>
                    <a:pt x="57" y="202"/>
                  </a:lnTo>
                  <a:lnTo>
                    <a:pt x="115" y="0"/>
                  </a:lnTo>
                  <a:lnTo>
                    <a:pt x="57" y="58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69">
              <a:extLst>
                <a:ext uri="{FF2B5EF4-FFF2-40B4-BE49-F238E27FC236}">
                  <a16:creationId xmlns:a16="http://schemas.microsoft.com/office/drawing/2014/main" id="{112009DD-B4D2-42E1-98F0-940DD46CF7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5" y="2304"/>
              <a:ext cx="1576" cy="68"/>
            </a:xfrm>
            <a:custGeom>
              <a:avLst/>
              <a:gdLst>
                <a:gd name="T0" fmla="*/ 0 w 4759"/>
                <a:gd name="T1" fmla="*/ 0 h 205"/>
                <a:gd name="T2" fmla="*/ 0 w 4759"/>
                <a:gd name="T3" fmla="*/ 205 h 205"/>
                <a:gd name="T4" fmla="*/ 4759 w 475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59" h="205">
                  <a:moveTo>
                    <a:pt x="0" y="0"/>
                  </a:moveTo>
                  <a:lnTo>
                    <a:pt x="0" y="205"/>
                  </a:lnTo>
                  <a:lnTo>
                    <a:pt x="4759" y="205"/>
                  </a:lnTo>
                </a:path>
              </a:pathLst>
            </a:custGeom>
            <a:noFill/>
            <a:ln w="793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70">
              <a:extLst>
                <a:ext uri="{FF2B5EF4-FFF2-40B4-BE49-F238E27FC236}">
                  <a16:creationId xmlns:a16="http://schemas.microsoft.com/office/drawing/2014/main" id="{DE0FC5EA-75D3-4AA9-BD18-18A5E114A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9" y="2287"/>
              <a:ext cx="643" cy="85"/>
            </a:xfrm>
            <a:custGeom>
              <a:avLst/>
              <a:gdLst>
                <a:gd name="T0" fmla="*/ 0 w 1938"/>
                <a:gd name="T1" fmla="*/ 259 h 259"/>
                <a:gd name="T2" fmla="*/ 1938 w 1938"/>
                <a:gd name="T3" fmla="*/ 259 h 259"/>
                <a:gd name="T4" fmla="*/ 1938 w 1938"/>
                <a:gd name="T5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38" h="259">
                  <a:moveTo>
                    <a:pt x="0" y="259"/>
                  </a:moveTo>
                  <a:lnTo>
                    <a:pt x="1938" y="259"/>
                  </a:lnTo>
                  <a:lnTo>
                    <a:pt x="1938" y="0"/>
                  </a:lnTo>
                </a:path>
              </a:pathLst>
            </a:custGeom>
            <a:noFill/>
            <a:ln w="793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Line 171">
              <a:extLst>
                <a:ext uri="{FF2B5EF4-FFF2-40B4-BE49-F238E27FC236}">
                  <a16:creationId xmlns:a16="http://schemas.microsoft.com/office/drawing/2014/main" id="{D745CA1D-A23A-47CC-8E55-D53939D93F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6" y="2292"/>
              <a:ext cx="0" cy="80"/>
            </a:xfrm>
            <a:prstGeom prst="line">
              <a:avLst/>
            </a:prstGeom>
            <a:noFill/>
            <a:ln w="793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Line 172">
              <a:extLst>
                <a:ext uri="{FF2B5EF4-FFF2-40B4-BE49-F238E27FC236}">
                  <a16:creationId xmlns:a16="http://schemas.microsoft.com/office/drawing/2014/main" id="{72571D48-CF33-413E-BCB0-E62FF022A5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4" y="2289"/>
              <a:ext cx="0" cy="77"/>
            </a:xfrm>
            <a:prstGeom prst="line">
              <a:avLst/>
            </a:prstGeom>
            <a:noFill/>
            <a:ln w="793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Line 173">
              <a:extLst>
                <a:ext uri="{FF2B5EF4-FFF2-40B4-BE49-F238E27FC236}">
                  <a16:creationId xmlns:a16="http://schemas.microsoft.com/office/drawing/2014/main" id="{A4762AD2-A163-4C8C-8688-23C0E8975F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7" y="2377"/>
              <a:ext cx="0" cy="269"/>
            </a:xfrm>
            <a:prstGeom prst="line">
              <a:avLst/>
            </a:prstGeom>
            <a:noFill/>
            <a:ln w="793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74">
              <a:extLst>
                <a:ext uri="{FF2B5EF4-FFF2-40B4-BE49-F238E27FC236}">
                  <a16:creationId xmlns:a16="http://schemas.microsoft.com/office/drawing/2014/main" id="{EAB11BA2-46E8-414A-A45E-4392B3C4B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8" y="2579"/>
              <a:ext cx="38" cy="67"/>
            </a:xfrm>
            <a:custGeom>
              <a:avLst/>
              <a:gdLst>
                <a:gd name="T0" fmla="*/ 58 w 115"/>
                <a:gd name="T1" fmla="*/ 58 h 202"/>
                <a:gd name="T2" fmla="*/ 0 w 115"/>
                <a:gd name="T3" fmla="*/ 0 h 202"/>
                <a:gd name="T4" fmla="*/ 58 w 115"/>
                <a:gd name="T5" fmla="*/ 202 h 202"/>
                <a:gd name="T6" fmla="*/ 115 w 115"/>
                <a:gd name="T7" fmla="*/ 0 h 202"/>
                <a:gd name="T8" fmla="*/ 58 w 115"/>
                <a:gd name="T9" fmla="*/ 5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202">
                  <a:moveTo>
                    <a:pt x="58" y="58"/>
                  </a:moveTo>
                  <a:lnTo>
                    <a:pt x="0" y="0"/>
                  </a:lnTo>
                  <a:lnTo>
                    <a:pt x="58" y="202"/>
                  </a:lnTo>
                  <a:lnTo>
                    <a:pt x="115" y="0"/>
                  </a:lnTo>
                  <a:lnTo>
                    <a:pt x="58" y="58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75">
              <a:extLst>
                <a:ext uri="{FF2B5EF4-FFF2-40B4-BE49-F238E27FC236}">
                  <a16:creationId xmlns:a16="http://schemas.microsoft.com/office/drawing/2014/main" id="{D1B15D1A-B2E4-45D5-AD13-EC2FEE85D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5" y="1650"/>
              <a:ext cx="1707" cy="1364"/>
            </a:xfrm>
            <a:custGeom>
              <a:avLst/>
              <a:gdLst>
                <a:gd name="T0" fmla="*/ 0 w 5152"/>
                <a:gd name="T1" fmla="*/ 3762 h 4116"/>
                <a:gd name="T2" fmla="*/ 0 w 5152"/>
                <a:gd name="T3" fmla="*/ 4116 h 4116"/>
                <a:gd name="T4" fmla="*/ 5152 w 5152"/>
                <a:gd name="T5" fmla="*/ 4116 h 4116"/>
                <a:gd name="T6" fmla="*/ 5152 w 5152"/>
                <a:gd name="T7" fmla="*/ 0 h 4116"/>
                <a:gd name="T8" fmla="*/ 2904 w 5152"/>
                <a:gd name="T9" fmla="*/ 0 h 4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52" h="4116">
                  <a:moveTo>
                    <a:pt x="0" y="3762"/>
                  </a:moveTo>
                  <a:lnTo>
                    <a:pt x="0" y="4116"/>
                  </a:lnTo>
                  <a:lnTo>
                    <a:pt x="5152" y="4116"/>
                  </a:lnTo>
                  <a:lnTo>
                    <a:pt x="5152" y="0"/>
                  </a:lnTo>
                  <a:lnTo>
                    <a:pt x="2904" y="0"/>
                  </a:lnTo>
                </a:path>
              </a:pathLst>
            </a:custGeom>
            <a:noFill/>
            <a:ln w="793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76">
              <a:extLst>
                <a:ext uri="{FF2B5EF4-FFF2-40B4-BE49-F238E27FC236}">
                  <a16:creationId xmlns:a16="http://schemas.microsoft.com/office/drawing/2014/main" id="{D9F8B32B-BCB6-4352-BDDD-6518C08D1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7" y="1630"/>
              <a:ext cx="67" cy="38"/>
            </a:xfrm>
            <a:custGeom>
              <a:avLst/>
              <a:gdLst>
                <a:gd name="T0" fmla="*/ 144 w 202"/>
                <a:gd name="T1" fmla="*/ 58 h 115"/>
                <a:gd name="T2" fmla="*/ 202 w 202"/>
                <a:gd name="T3" fmla="*/ 0 h 115"/>
                <a:gd name="T4" fmla="*/ 0 w 202"/>
                <a:gd name="T5" fmla="*/ 58 h 115"/>
                <a:gd name="T6" fmla="*/ 202 w 202"/>
                <a:gd name="T7" fmla="*/ 115 h 115"/>
                <a:gd name="T8" fmla="*/ 144 w 202"/>
                <a:gd name="T9" fmla="*/ 5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115">
                  <a:moveTo>
                    <a:pt x="144" y="58"/>
                  </a:moveTo>
                  <a:lnTo>
                    <a:pt x="202" y="0"/>
                  </a:lnTo>
                  <a:lnTo>
                    <a:pt x="0" y="58"/>
                  </a:lnTo>
                  <a:lnTo>
                    <a:pt x="202" y="115"/>
                  </a:lnTo>
                  <a:lnTo>
                    <a:pt x="144" y="58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0475872-30BD-41AB-B729-0C1BB861C999}"/>
              </a:ext>
            </a:extLst>
          </p:cNvPr>
          <p:cNvSpPr txBox="1"/>
          <p:nvPr/>
        </p:nvSpPr>
        <p:spPr>
          <a:xfrm>
            <a:off x="2103727" y="4840707"/>
            <a:ext cx="80814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</a:t>
            </a:r>
            <a:r>
              <a:rPr lang="en-US" dirty="0">
                <a:solidFill>
                  <a:srgbClr val="0070C0"/>
                </a:solidFill>
              </a:rPr>
              <a:t>scoreboard</a:t>
            </a:r>
            <a:r>
              <a:rPr lang="en-US" dirty="0"/>
              <a:t> </a:t>
            </a:r>
            <a:r>
              <a:rPr lang="en-US" dirty="0">
                <a:solidFill>
                  <a:srgbClr val="E21A23"/>
                </a:solidFill>
              </a:rPr>
              <a:t>tracks</a:t>
            </a:r>
            <a:r>
              <a:rPr lang="en-US" dirty="0"/>
              <a:t> the </a:t>
            </a:r>
            <a:r>
              <a:rPr lang="en-US" dirty="0">
                <a:solidFill>
                  <a:srgbClr val="00B050"/>
                </a:solidFill>
              </a:rPr>
              <a:t>dependences</a:t>
            </a:r>
            <a:r>
              <a:rPr lang="en-US" dirty="0"/>
              <a:t> among instructions and does not allow instructions to go through if there are RAW, WAR, or WAW dependences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is an in-order </a:t>
            </a:r>
            <a:r>
              <a:rPr lang="en-US" dirty="0">
                <a:solidFill>
                  <a:srgbClr val="9F2241"/>
                </a:solidFill>
              </a:rPr>
              <a:t>pipeline</a:t>
            </a:r>
            <a:r>
              <a:rPr lang="en-US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54321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618E9-72B9-49B9-93FF-10528DF06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File Access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56BC43-9DEE-4CBB-AE88-0487E4F63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3B25A-3C9E-464C-8EAA-3762A9D1D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64</a:t>
            </a:fld>
            <a:endParaRPr lang="en-US"/>
          </a:p>
        </p:txBody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898FF3F7-B51D-4181-B4E0-82313E10A63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483376" y="976676"/>
            <a:ext cx="6858000" cy="3556000"/>
            <a:chOff x="225" y="1057"/>
            <a:chExt cx="4320" cy="2240"/>
          </a:xfrm>
        </p:grpSpPr>
        <p:sp>
          <p:nvSpPr>
            <p:cNvPr id="13" name="AutoShape 3">
              <a:extLst>
                <a:ext uri="{FF2B5EF4-FFF2-40B4-BE49-F238E27FC236}">
                  <a16:creationId xmlns:a16="http://schemas.microsoft.com/office/drawing/2014/main" id="{B74DB277-B724-4F7C-B9B6-44C63C28FE3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25" y="1057"/>
              <a:ext cx="4320" cy="2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2B3FC61B-6CCC-44CF-AAD6-C8ED09187C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" y="1247"/>
              <a:ext cx="401" cy="355"/>
            </a:xfrm>
            <a:prstGeom prst="rect">
              <a:avLst/>
            </a:prstGeom>
            <a:solidFill>
              <a:srgbClr val="D5F6FF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04FBFA64-C94F-45FE-87B6-D3FAB28F2D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9" y="1366"/>
              <a:ext cx="49" cy="69"/>
            </a:xfrm>
            <a:custGeom>
              <a:avLst/>
              <a:gdLst>
                <a:gd name="T0" fmla="*/ 23 w 117"/>
                <a:gd name="T1" fmla="*/ 86 h 164"/>
                <a:gd name="T2" fmla="*/ 23 w 117"/>
                <a:gd name="T3" fmla="*/ 146 h 164"/>
                <a:gd name="T4" fmla="*/ 58 w 117"/>
                <a:gd name="T5" fmla="*/ 146 h 164"/>
                <a:gd name="T6" fmla="*/ 85 w 117"/>
                <a:gd name="T7" fmla="*/ 139 h 164"/>
                <a:gd name="T8" fmla="*/ 93 w 117"/>
                <a:gd name="T9" fmla="*/ 116 h 164"/>
                <a:gd name="T10" fmla="*/ 85 w 117"/>
                <a:gd name="T11" fmla="*/ 93 h 164"/>
                <a:gd name="T12" fmla="*/ 58 w 117"/>
                <a:gd name="T13" fmla="*/ 86 h 164"/>
                <a:gd name="T14" fmla="*/ 23 w 117"/>
                <a:gd name="T15" fmla="*/ 86 h 164"/>
                <a:gd name="T16" fmla="*/ 23 w 117"/>
                <a:gd name="T17" fmla="*/ 18 h 164"/>
                <a:gd name="T18" fmla="*/ 23 w 117"/>
                <a:gd name="T19" fmla="*/ 68 h 164"/>
                <a:gd name="T20" fmla="*/ 55 w 117"/>
                <a:gd name="T21" fmla="*/ 68 h 164"/>
                <a:gd name="T22" fmla="*/ 80 w 117"/>
                <a:gd name="T23" fmla="*/ 62 h 164"/>
                <a:gd name="T24" fmla="*/ 88 w 117"/>
                <a:gd name="T25" fmla="*/ 43 h 164"/>
                <a:gd name="T26" fmla="*/ 80 w 117"/>
                <a:gd name="T27" fmla="*/ 25 h 164"/>
                <a:gd name="T28" fmla="*/ 55 w 117"/>
                <a:gd name="T29" fmla="*/ 18 h 164"/>
                <a:gd name="T30" fmla="*/ 23 w 117"/>
                <a:gd name="T31" fmla="*/ 18 h 164"/>
                <a:gd name="T32" fmla="*/ 0 w 117"/>
                <a:gd name="T33" fmla="*/ 0 h 164"/>
                <a:gd name="T34" fmla="*/ 57 w 117"/>
                <a:gd name="T35" fmla="*/ 0 h 164"/>
                <a:gd name="T36" fmla="*/ 96 w 117"/>
                <a:gd name="T37" fmla="*/ 11 h 164"/>
                <a:gd name="T38" fmla="*/ 110 w 117"/>
                <a:gd name="T39" fmla="*/ 41 h 164"/>
                <a:gd name="T40" fmla="*/ 103 w 117"/>
                <a:gd name="T41" fmla="*/ 65 h 164"/>
                <a:gd name="T42" fmla="*/ 82 w 117"/>
                <a:gd name="T43" fmla="*/ 76 h 164"/>
                <a:gd name="T44" fmla="*/ 108 w 117"/>
                <a:gd name="T45" fmla="*/ 90 h 164"/>
                <a:gd name="T46" fmla="*/ 117 w 117"/>
                <a:gd name="T47" fmla="*/ 118 h 164"/>
                <a:gd name="T48" fmla="*/ 102 w 117"/>
                <a:gd name="T49" fmla="*/ 152 h 164"/>
                <a:gd name="T50" fmla="*/ 59 w 117"/>
                <a:gd name="T51" fmla="*/ 164 h 164"/>
                <a:gd name="T52" fmla="*/ 0 w 117"/>
                <a:gd name="T53" fmla="*/ 164 h 164"/>
                <a:gd name="T54" fmla="*/ 0 w 117"/>
                <a:gd name="T5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7" h="164">
                  <a:moveTo>
                    <a:pt x="23" y="86"/>
                  </a:moveTo>
                  <a:lnTo>
                    <a:pt x="23" y="146"/>
                  </a:lnTo>
                  <a:lnTo>
                    <a:pt x="58" y="146"/>
                  </a:lnTo>
                  <a:cubicBezTo>
                    <a:pt x="70" y="146"/>
                    <a:pt x="79" y="143"/>
                    <a:pt x="85" y="139"/>
                  </a:cubicBezTo>
                  <a:cubicBezTo>
                    <a:pt x="90" y="134"/>
                    <a:pt x="93" y="126"/>
                    <a:pt x="93" y="116"/>
                  </a:cubicBezTo>
                  <a:cubicBezTo>
                    <a:pt x="93" y="106"/>
                    <a:pt x="90" y="98"/>
                    <a:pt x="85" y="93"/>
                  </a:cubicBezTo>
                  <a:cubicBezTo>
                    <a:pt x="79" y="88"/>
                    <a:pt x="70" y="86"/>
                    <a:pt x="58" y="86"/>
                  </a:cubicBezTo>
                  <a:lnTo>
                    <a:pt x="23" y="86"/>
                  </a:lnTo>
                  <a:close/>
                  <a:moveTo>
                    <a:pt x="23" y="18"/>
                  </a:moveTo>
                  <a:lnTo>
                    <a:pt x="23" y="68"/>
                  </a:lnTo>
                  <a:lnTo>
                    <a:pt x="55" y="68"/>
                  </a:lnTo>
                  <a:cubicBezTo>
                    <a:pt x="66" y="68"/>
                    <a:pt x="74" y="66"/>
                    <a:pt x="80" y="62"/>
                  </a:cubicBezTo>
                  <a:cubicBezTo>
                    <a:pt x="85" y="58"/>
                    <a:pt x="88" y="51"/>
                    <a:pt x="88" y="43"/>
                  </a:cubicBezTo>
                  <a:cubicBezTo>
                    <a:pt x="88" y="35"/>
                    <a:pt x="85" y="29"/>
                    <a:pt x="80" y="25"/>
                  </a:cubicBezTo>
                  <a:cubicBezTo>
                    <a:pt x="74" y="20"/>
                    <a:pt x="66" y="18"/>
                    <a:pt x="55" y="18"/>
                  </a:cubicBezTo>
                  <a:lnTo>
                    <a:pt x="23" y="18"/>
                  </a:lnTo>
                  <a:close/>
                  <a:moveTo>
                    <a:pt x="0" y="0"/>
                  </a:moveTo>
                  <a:lnTo>
                    <a:pt x="57" y="0"/>
                  </a:lnTo>
                  <a:cubicBezTo>
                    <a:pt x="74" y="0"/>
                    <a:pt x="87" y="4"/>
                    <a:pt x="96" y="11"/>
                  </a:cubicBezTo>
                  <a:cubicBezTo>
                    <a:pt x="105" y="18"/>
                    <a:pt x="110" y="28"/>
                    <a:pt x="110" y="41"/>
                  </a:cubicBezTo>
                  <a:cubicBezTo>
                    <a:pt x="110" y="51"/>
                    <a:pt x="108" y="59"/>
                    <a:pt x="103" y="65"/>
                  </a:cubicBezTo>
                  <a:cubicBezTo>
                    <a:pt x="98" y="71"/>
                    <a:pt x="91" y="74"/>
                    <a:pt x="82" y="76"/>
                  </a:cubicBezTo>
                  <a:cubicBezTo>
                    <a:pt x="93" y="78"/>
                    <a:pt x="102" y="83"/>
                    <a:pt x="108" y="90"/>
                  </a:cubicBezTo>
                  <a:cubicBezTo>
                    <a:pt x="114" y="98"/>
                    <a:pt x="117" y="107"/>
                    <a:pt x="117" y="118"/>
                  </a:cubicBezTo>
                  <a:cubicBezTo>
                    <a:pt x="117" y="133"/>
                    <a:pt x="112" y="144"/>
                    <a:pt x="102" y="152"/>
                  </a:cubicBezTo>
                  <a:cubicBezTo>
                    <a:pt x="92" y="160"/>
                    <a:pt x="78" y="164"/>
                    <a:pt x="59" y="164"/>
                  </a:cubicBezTo>
                  <a:lnTo>
                    <a:pt x="0" y="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228168CC-4FFD-4F01-B2B4-1D37C4A73B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0" y="1382"/>
              <a:ext cx="44" cy="55"/>
            </a:xfrm>
            <a:custGeom>
              <a:avLst/>
              <a:gdLst>
                <a:gd name="T0" fmla="*/ 64 w 104"/>
                <a:gd name="T1" fmla="*/ 64 h 129"/>
                <a:gd name="T2" fmla="*/ 30 w 104"/>
                <a:gd name="T3" fmla="*/ 70 h 129"/>
                <a:gd name="T4" fmla="*/ 20 w 104"/>
                <a:gd name="T5" fmla="*/ 89 h 129"/>
                <a:gd name="T6" fmla="*/ 27 w 104"/>
                <a:gd name="T7" fmla="*/ 106 h 129"/>
                <a:gd name="T8" fmla="*/ 47 w 104"/>
                <a:gd name="T9" fmla="*/ 112 h 129"/>
                <a:gd name="T10" fmla="*/ 74 w 104"/>
                <a:gd name="T11" fmla="*/ 101 h 129"/>
                <a:gd name="T12" fmla="*/ 84 w 104"/>
                <a:gd name="T13" fmla="*/ 69 h 129"/>
                <a:gd name="T14" fmla="*/ 84 w 104"/>
                <a:gd name="T15" fmla="*/ 64 h 129"/>
                <a:gd name="T16" fmla="*/ 64 w 104"/>
                <a:gd name="T17" fmla="*/ 64 h 129"/>
                <a:gd name="T18" fmla="*/ 104 w 104"/>
                <a:gd name="T19" fmla="*/ 56 h 129"/>
                <a:gd name="T20" fmla="*/ 104 w 104"/>
                <a:gd name="T21" fmla="*/ 126 h 129"/>
                <a:gd name="T22" fmla="*/ 84 w 104"/>
                <a:gd name="T23" fmla="*/ 126 h 129"/>
                <a:gd name="T24" fmla="*/ 84 w 104"/>
                <a:gd name="T25" fmla="*/ 107 h 129"/>
                <a:gd name="T26" fmla="*/ 66 w 104"/>
                <a:gd name="T27" fmla="*/ 124 h 129"/>
                <a:gd name="T28" fmla="*/ 41 w 104"/>
                <a:gd name="T29" fmla="*/ 129 h 129"/>
                <a:gd name="T30" fmla="*/ 11 w 104"/>
                <a:gd name="T31" fmla="*/ 119 h 129"/>
                <a:gd name="T32" fmla="*/ 0 w 104"/>
                <a:gd name="T33" fmla="*/ 90 h 129"/>
                <a:gd name="T34" fmla="*/ 14 w 104"/>
                <a:gd name="T35" fmla="*/ 59 h 129"/>
                <a:gd name="T36" fmla="*/ 55 w 104"/>
                <a:gd name="T37" fmla="*/ 48 h 129"/>
                <a:gd name="T38" fmla="*/ 84 w 104"/>
                <a:gd name="T39" fmla="*/ 48 h 129"/>
                <a:gd name="T40" fmla="*/ 84 w 104"/>
                <a:gd name="T41" fmla="*/ 47 h 129"/>
                <a:gd name="T42" fmla="*/ 75 w 104"/>
                <a:gd name="T43" fmla="*/ 25 h 129"/>
                <a:gd name="T44" fmla="*/ 49 w 104"/>
                <a:gd name="T45" fmla="*/ 17 h 129"/>
                <a:gd name="T46" fmla="*/ 28 w 104"/>
                <a:gd name="T47" fmla="*/ 20 h 129"/>
                <a:gd name="T48" fmla="*/ 9 w 104"/>
                <a:gd name="T49" fmla="*/ 27 h 129"/>
                <a:gd name="T50" fmla="*/ 9 w 104"/>
                <a:gd name="T51" fmla="*/ 9 h 129"/>
                <a:gd name="T52" fmla="*/ 31 w 104"/>
                <a:gd name="T53" fmla="*/ 2 h 129"/>
                <a:gd name="T54" fmla="*/ 51 w 104"/>
                <a:gd name="T55" fmla="*/ 0 h 129"/>
                <a:gd name="T56" fmla="*/ 91 w 104"/>
                <a:gd name="T57" fmla="*/ 14 h 129"/>
                <a:gd name="T58" fmla="*/ 104 w 104"/>
                <a:gd name="T59" fmla="*/ 5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4" h="129">
                  <a:moveTo>
                    <a:pt x="64" y="64"/>
                  </a:moveTo>
                  <a:cubicBezTo>
                    <a:pt x="47" y="64"/>
                    <a:pt x="36" y="66"/>
                    <a:pt x="30" y="70"/>
                  </a:cubicBezTo>
                  <a:cubicBezTo>
                    <a:pt x="23" y="74"/>
                    <a:pt x="20" y="80"/>
                    <a:pt x="20" y="89"/>
                  </a:cubicBezTo>
                  <a:cubicBezTo>
                    <a:pt x="20" y="96"/>
                    <a:pt x="23" y="102"/>
                    <a:pt x="27" y="106"/>
                  </a:cubicBezTo>
                  <a:cubicBezTo>
                    <a:pt x="32" y="110"/>
                    <a:pt x="38" y="112"/>
                    <a:pt x="47" y="112"/>
                  </a:cubicBezTo>
                  <a:cubicBezTo>
                    <a:pt x="58" y="112"/>
                    <a:pt x="67" y="108"/>
                    <a:pt x="74" y="101"/>
                  </a:cubicBezTo>
                  <a:cubicBezTo>
                    <a:pt x="80" y="93"/>
                    <a:pt x="84" y="82"/>
                    <a:pt x="84" y="69"/>
                  </a:cubicBezTo>
                  <a:lnTo>
                    <a:pt x="84" y="64"/>
                  </a:lnTo>
                  <a:lnTo>
                    <a:pt x="64" y="64"/>
                  </a:lnTo>
                  <a:close/>
                  <a:moveTo>
                    <a:pt x="104" y="56"/>
                  </a:moveTo>
                  <a:lnTo>
                    <a:pt x="104" y="126"/>
                  </a:lnTo>
                  <a:lnTo>
                    <a:pt x="84" y="126"/>
                  </a:lnTo>
                  <a:lnTo>
                    <a:pt x="84" y="107"/>
                  </a:lnTo>
                  <a:cubicBezTo>
                    <a:pt x="79" y="115"/>
                    <a:pt x="73" y="120"/>
                    <a:pt x="66" y="124"/>
                  </a:cubicBezTo>
                  <a:cubicBezTo>
                    <a:pt x="60" y="128"/>
                    <a:pt x="51" y="129"/>
                    <a:pt x="41" y="129"/>
                  </a:cubicBezTo>
                  <a:cubicBezTo>
                    <a:pt x="29" y="129"/>
                    <a:pt x="19" y="126"/>
                    <a:pt x="11" y="119"/>
                  </a:cubicBezTo>
                  <a:cubicBezTo>
                    <a:pt x="4" y="112"/>
                    <a:pt x="0" y="102"/>
                    <a:pt x="0" y="90"/>
                  </a:cubicBezTo>
                  <a:cubicBezTo>
                    <a:pt x="0" y="77"/>
                    <a:pt x="5" y="66"/>
                    <a:pt x="14" y="59"/>
                  </a:cubicBezTo>
                  <a:cubicBezTo>
                    <a:pt x="23" y="52"/>
                    <a:pt x="37" y="48"/>
                    <a:pt x="55" y="48"/>
                  </a:cubicBezTo>
                  <a:lnTo>
                    <a:pt x="84" y="48"/>
                  </a:lnTo>
                  <a:lnTo>
                    <a:pt x="84" y="47"/>
                  </a:lnTo>
                  <a:cubicBezTo>
                    <a:pt x="84" y="37"/>
                    <a:pt x="81" y="30"/>
                    <a:pt x="75" y="25"/>
                  </a:cubicBezTo>
                  <a:cubicBezTo>
                    <a:pt x="68" y="20"/>
                    <a:pt x="60" y="17"/>
                    <a:pt x="49" y="17"/>
                  </a:cubicBezTo>
                  <a:cubicBezTo>
                    <a:pt x="42" y="17"/>
                    <a:pt x="35" y="18"/>
                    <a:pt x="28" y="20"/>
                  </a:cubicBezTo>
                  <a:cubicBezTo>
                    <a:pt x="22" y="21"/>
                    <a:pt x="15" y="24"/>
                    <a:pt x="9" y="27"/>
                  </a:cubicBezTo>
                  <a:lnTo>
                    <a:pt x="9" y="9"/>
                  </a:lnTo>
                  <a:cubicBezTo>
                    <a:pt x="16" y="6"/>
                    <a:pt x="24" y="4"/>
                    <a:pt x="31" y="2"/>
                  </a:cubicBezTo>
                  <a:cubicBezTo>
                    <a:pt x="38" y="1"/>
                    <a:pt x="44" y="0"/>
                    <a:pt x="51" y="0"/>
                  </a:cubicBezTo>
                  <a:cubicBezTo>
                    <a:pt x="69" y="0"/>
                    <a:pt x="82" y="5"/>
                    <a:pt x="91" y="14"/>
                  </a:cubicBezTo>
                  <a:cubicBezTo>
                    <a:pt x="100" y="23"/>
                    <a:pt x="104" y="37"/>
                    <a:pt x="104" y="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3A85705A-A509-40B9-980A-571EE9DCE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" y="1382"/>
              <a:ext cx="43" cy="53"/>
            </a:xfrm>
            <a:custGeom>
              <a:avLst/>
              <a:gdLst>
                <a:gd name="T0" fmla="*/ 103 w 103"/>
                <a:gd name="T1" fmla="*/ 52 h 126"/>
                <a:gd name="T2" fmla="*/ 103 w 103"/>
                <a:gd name="T3" fmla="*/ 126 h 126"/>
                <a:gd name="T4" fmla="*/ 83 w 103"/>
                <a:gd name="T5" fmla="*/ 126 h 126"/>
                <a:gd name="T6" fmla="*/ 83 w 103"/>
                <a:gd name="T7" fmla="*/ 53 h 126"/>
                <a:gd name="T8" fmla="*/ 76 w 103"/>
                <a:gd name="T9" fmla="*/ 26 h 126"/>
                <a:gd name="T10" fmla="*/ 56 w 103"/>
                <a:gd name="T11" fmla="*/ 18 h 126"/>
                <a:gd name="T12" fmla="*/ 30 w 103"/>
                <a:gd name="T13" fmla="*/ 28 h 126"/>
                <a:gd name="T14" fmla="*/ 20 w 103"/>
                <a:gd name="T15" fmla="*/ 57 h 126"/>
                <a:gd name="T16" fmla="*/ 20 w 103"/>
                <a:gd name="T17" fmla="*/ 126 h 126"/>
                <a:gd name="T18" fmla="*/ 0 w 103"/>
                <a:gd name="T19" fmla="*/ 126 h 126"/>
                <a:gd name="T20" fmla="*/ 0 w 103"/>
                <a:gd name="T21" fmla="*/ 3 h 126"/>
                <a:gd name="T22" fmla="*/ 20 w 103"/>
                <a:gd name="T23" fmla="*/ 3 h 126"/>
                <a:gd name="T24" fmla="*/ 20 w 103"/>
                <a:gd name="T25" fmla="*/ 22 h 126"/>
                <a:gd name="T26" fmla="*/ 37 w 103"/>
                <a:gd name="T27" fmla="*/ 6 h 126"/>
                <a:gd name="T28" fmla="*/ 60 w 103"/>
                <a:gd name="T29" fmla="*/ 0 h 126"/>
                <a:gd name="T30" fmla="*/ 92 w 103"/>
                <a:gd name="T31" fmla="*/ 13 h 126"/>
                <a:gd name="T32" fmla="*/ 103 w 103"/>
                <a:gd name="T33" fmla="*/ 5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26">
                  <a:moveTo>
                    <a:pt x="103" y="52"/>
                  </a:moveTo>
                  <a:lnTo>
                    <a:pt x="103" y="126"/>
                  </a:lnTo>
                  <a:lnTo>
                    <a:pt x="83" y="126"/>
                  </a:lnTo>
                  <a:lnTo>
                    <a:pt x="83" y="53"/>
                  </a:lnTo>
                  <a:cubicBezTo>
                    <a:pt x="83" y="41"/>
                    <a:pt x="81" y="32"/>
                    <a:pt x="76" y="26"/>
                  </a:cubicBezTo>
                  <a:cubicBezTo>
                    <a:pt x="71" y="21"/>
                    <a:pt x="65" y="18"/>
                    <a:pt x="56" y="18"/>
                  </a:cubicBezTo>
                  <a:cubicBezTo>
                    <a:pt x="45" y="18"/>
                    <a:pt x="36" y="21"/>
                    <a:pt x="30" y="28"/>
                  </a:cubicBezTo>
                  <a:cubicBezTo>
                    <a:pt x="23" y="35"/>
                    <a:pt x="20" y="45"/>
                    <a:pt x="20" y="57"/>
                  </a:cubicBezTo>
                  <a:lnTo>
                    <a:pt x="20" y="126"/>
                  </a:lnTo>
                  <a:lnTo>
                    <a:pt x="0" y="126"/>
                  </a:lnTo>
                  <a:lnTo>
                    <a:pt x="0" y="3"/>
                  </a:lnTo>
                  <a:lnTo>
                    <a:pt x="20" y="3"/>
                  </a:lnTo>
                  <a:lnTo>
                    <a:pt x="20" y="22"/>
                  </a:lnTo>
                  <a:cubicBezTo>
                    <a:pt x="25" y="15"/>
                    <a:pt x="31" y="9"/>
                    <a:pt x="37" y="6"/>
                  </a:cubicBezTo>
                  <a:cubicBezTo>
                    <a:pt x="44" y="2"/>
                    <a:pt x="51" y="0"/>
                    <a:pt x="60" y="0"/>
                  </a:cubicBezTo>
                  <a:cubicBezTo>
                    <a:pt x="74" y="0"/>
                    <a:pt x="85" y="5"/>
                    <a:pt x="92" y="13"/>
                  </a:cubicBezTo>
                  <a:cubicBezTo>
                    <a:pt x="99" y="22"/>
                    <a:pt x="103" y="35"/>
                    <a:pt x="103" y="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10DF6376-2E78-4E38-B8F4-A38CB3F1B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" y="1363"/>
              <a:ext cx="46" cy="72"/>
            </a:xfrm>
            <a:custGeom>
              <a:avLst/>
              <a:gdLst>
                <a:gd name="T0" fmla="*/ 0 w 109"/>
                <a:gd name="T1" fmla="*/ 0 h 171"/>
                <a:gd name="T2" fmla="*/ 20 w 109"/>
                <a:gd name="T3" fmla="*/ 0 h 171"/>
                <a:gd name="T4" fmla="*/ 20 w 109"/>
                <a:gd name="T5" fmla="*/ 101 h 171"/>
                <a:gd name="T6" fmla="*/ 80 w 109"/>
                <a:gd name="T7" fmla="*/ 48 h 171"/>
                <a:gd name="T8" fmla="*/ 106 w 109"/>
                <a:gd name="T9" fmla="*/ 48 h 171"/>
                <a:gd name="T10" fmla="*/ 41 w 109"/>
                <a:gd name="T11" fmla="*/ 106 h 171"/>
                <a:gd name="T12" fmla="*/ 109 w 109"/>
                <a:gd name="T13" fmla="*/ 171 h 171"/>
                <a:gd name="T14" fmla="*/ 83 w 109"/>
                <a:gd name="T15" fmla="*/ 171 h 171"/>
                <a:gd name="T16" fmla="*/ 20 w 109"/>
                <a:gd name="T17" fmla="*/ 111 h 171"/>
                <a:gd name="T18" fmla="*/ 20 w 109"/>
                <a:gd name="T19" fmla="*/ 171 h 171"/>
                <a:gd name="T20" fmla="*/ 0 w 109"/>
                <a:gd name="T21" fmla="*/ 171 h 171"/>
                <a:gd name="T22" fmla="*/ 0 w 109"/>
                <a:gd name="T23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9" h="171">
                  <a:moveTo>
                    <a:pt x="0" y="0"/>
                  </a:moveTo>
                  <a:lnTo>
                    <a:pt x="20" y="0"/>
                  </a:lnTo>
                  <a:lnTo>
                    <a:pt x="20" y="101"/>
                  </a:lnTo>
                  <a:lnTo>
                    <a:pt x="80" y="48"/>
                  </a:lnTo>
                  <a:lnTo>
                    <a:pt x="106" y="48"/>
                  </a:lnTo>
                  <a:lnTo>
                    <a:pt x="41" y="106"/>
                  </a:lnTo>
                  <a:lnTo>
                    <a:pt x="109" y="171"/>
                  </a:lnTo>
                  <a:lnTo>
                    <a:pt x="83" y="171"/>
                  </a:lnTo>
                  <a:lnTo>
                    <a:pt x="20" y="111"/>
                  </a:lnTo>
                  <a:lnTo>
                    <a:pt x="20" y="171"/>
                  </a:lnTo>
                  <a:lnTo>
                    <a:pt x="0" y="1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0">
              <a:extLst>
                <a:ext uri="{FF2B5EF4-FFF2-40B4-BE49-F238E27FC236}">
                  <a16:creationId xmlns:a16="http://schemas.microsoft.com/office/drawing/2014/main" id="{635CACDA-019B-4447-8610-4F008C20B7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2" y="1247"/>
              <a:ext cx="401" cy="355"/>
            </a:xfrm>
            <a:prstGeom prst="rect">
              <a:avLst/>
            </a:prstGeom>
            <a:solidFill>
              <a:srgbClr val="D5F6FF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137FB4BA-FB1F-408A-AE1F-F69C6E2B37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5" y="1366"/>
              <a:ext cx="50" cy="69"/>
            </a:xfrm>
            <a:custGeom>
              <a:avLst/>
              <a:gdLst>
                <a:gd name="T0" fmla="*/ 22 w 117"/>
                <a:gd name="T1" fmla="*/ 86 h 164"/>
                <a:gd name="T2" fmla="*/ 22 w 117"/>
                <a:gd name="T3" fmla="*/ 146 h 164"/>
                <a:gd name="T4" fmla="*/ 58 w 117"/>
                <a:gd name="T5" fmla="*/ 146 h 164"/>
                <a:gd name="T6" fmla="*/ 84 w 117"/>
                <a:gd name="T7" fmla="*/ 139 h 164"/>
                <a:gd name="T8" fmla="*/ 93 w 117"/>
                <a:gd name="T9" fmla="*/ 116 h 164"/>
                <a:gd name="T10" fmla="*/ 84 w 117"/>
                <a:gd name="T11" fmla="*/ 93 h 164"/>
                <a:gd name="T12" fmla="*/ 58 w 117"/>
                <a:gd name="T13" fmla="*/ 86 h 164"/>
                <a:gd name="T14" fmla="*/ 22 w 117"/>
                <a:gd name="T15" fmla="*/ 86 h 164"/>
                <a:gd name="T16" fmla="*/ 22 w 117"/>
                <a:gd name="T17" fmla="*/ 18 h 164"/>
                <a:gd name="T18" fmla="*/ 22 w 117"/>
                <a:gd name="T19" fmla="*/ 68 h 164"/>
                <a:gd name="T20" fmla="*/ 55 w 117"/>
                <a:gd name="T21" fmla="*/ 68 h 164"/>
                <a:gd name="T22" fmla="*/ 79 w 117"/>
                <a:gd name="T23" fmla="*/ 62 h 164"/>
                <a:gd name="T24" fmla="*/ 87 w 117"/>
                <a:gd name="T25" fmla="*/ 43 h 164"/>
                <a:gd name="T26" fmla="*/ 79 w 117"/>
                <a:gd name="T27" fmla="*/ 25 h 164"/>
                <a:gd name="T28" fmla="*/ 55 w 117"/>
                <a:gd name="T29" fmla="*/ 18 h 164"/>
                <a:gd name="T30" fmla="*/ 22 w 117"/>
                <a:gd name="T31" fmla="*/ 18 h 164"/>
                <a:gd name="T32" fmla="*/ 0 w 117"/>
                <a:gd name="T33" fmla="*/ 0 h 164"/>
                <a:gd name="T34" fmla="*/ 57 w 117"/>
                <a:gd name="T35" fmla="*/ 0 h 164"/>
                <a:gd name="T36" fmla="*/ 96 w 117"/>
                <a:gd name="T37" fmla="*/ 11 h 164"/>
                <a:gd name="T38" fmla="*/ 110 w 117"/>
                <a:gd name="T39" fmla="*/ 41 h 164"/>
                <a:gd name="T40" fmla="*/ 103 w 117"/>
                <a:gd name="T41" fmla="*/ 65 h 164"/>
                <a:gd name="T42" fmla="*/ 82 w 117"/>
                <a:gd name="T43" fmla="*/ 76 h 164"/>
                <a:gd name="T44" fmla="*/ 107 w 117"/>
                <a:gd name="T45" fmla="*/ 90 h 164"/>
                <a:gd name="T46" fmla="*/ 117 w 117"/>
                <a:gd name="T47" fmla="*/ 118 h 164"/>
                <a:gd name="T48" fmla="*/ 102 w 117"/>
                <a:gd name="T49" fmla="*/ 152 h 164"/>
                <a:gd name="T50" fmla="*/ 59 w 117"/>
                <a:gd name="T51" fmla="*/ 164 h 164"/>
                <a:gd name="T52" fmla="*/ 0 w 117"/>
                <a:gd name="T53" fmla="*/ 164 h 164"/>
                <a:gd name="T54" fmla="*/ 0 w 117"/>
                <a:gd name="T5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7" h="164">
                  <a:moveTo>
                    <a:pt x="22" y="86"/>
                  </a:moveTo>
                  <a:lnTo>
                    <a:pt x="22" y="146"/>
                  </a:lnTo>
                  <a:lnTo>
                    <a:pt x="58" y="146"/>
                  </a:lnTo>
                  <a:cubicBezTo>
                    <a:pt x="70" y="146"/>
                    <a:pt x="79" y="143"/>
                    <a:pt x="84" y="139"/>
                  </a:cubicBezTo>
                  <a:cubicBezTo>
                    <a:pt x="90" y="134"/>
                    <a:pt x="93" y="126"/>
                    <a:pt x="93" y="116"/>
                  </a:cubicBezTo>
                  <a:cubicBezTo>
                    <a:pt x="93" y="106"/>
                    <a:pt x="90" y="98"/>
                    <a:pt x="84" y="93"/>
                  </a:cubicBezTo>
                  <a:cubicBezTo>
                    <a:pt x="79" y="88"/>
                    <a:pt x="70" y="86"/>
                    <a:pt x="58" y="86"/>
                  </a:cubicBezTo>
                  <a:lnTo>
                    <a:pt x="22" y="86"/>
                  </a:lnTo>
                  <a:close/>
                  <a:moveTo>
                    <a:pt x="22" y="18"/>
                  </a:moveTo>
                  <a:lnTo>
                    <a:pt x="22" y="68"/>
                  </a:lnTo>
                  <a:lnTo>
                    <a:pt x="55" y="68"/>
                  </a:lnTo>
                  <a:cubicBezTo>
                    <a:pt x="66" y="68"/>
                    <a:pt x="74" y="66"/>
                    <a:pt x="79" y="62"/>
                  </a:cubicBezTo>
                  <a:cubicBezTo>
                    <a:pt x="85" y="58"/>
                    <a:pt x="87" y="51"/>
                    <a:pt x="87" y="43"/>
                  </a:cubicBezTo>
                  <a:cubicBezTo>
                    <a:pt x="87" y="35"/>
                    <a:pt x="85" y="29"/>
                    <a:pt x="79" y="25"/>
                  </a:cubicBezTo>
                  <a:cubicBezTo>
                    <a:pt x="74" y="20"/>
                    <a:pt x="66" y="18"/>
                    <a:pt x="55" y="18"/>
                  </a:cubicBezTo>
                  <a:lnTo>
                    <a:pt x="22" y="18"/>
                  </a:lnTo>
                  <a:close/>
                  <a:moveTo>
                    <a:pt x="0" y="0"/>
                  </a:moveTo>
                  <a:lnTo>
                    <a:pt x="57" y="0"/>
                  </a:lnTo>
                  <a:cubicBezTo>
                    <a:pt x="74" y="0"/>
                    <a:pt x="87" y="4"/>
                    <a:pt x="96" y="11"/>
                  </a:cubicBezTo>
                  <a:cubicBezTo>
                    <a:pt x="105" y="18"/>
                    <a:pt x="110" y="28"/>
                    <a:pt x="110" y="41"/>
                  </a:cubicBezTo>
                  <a:cubicBezTo>
                    <a:pt x="110" y="51"/>
                    <a:pt x="107" y="59"/>
                    <a:pt x="103" y="65"/>
                  </a:cubicBezTo>
                  <a:cubicBezTo>
                    <a:pt x="98" y="71"/>
                    <a:pt x="91" y="74"/>
                    <a:pt x="82" y="76"/>
                  </a:cubicBezTo>
                  <a:cubicBezTo>
                    <a:pt x="93" y="78"/>
                    <a:pt x="101" y="83"/>
                    <a:pt x="107" y="90"/>
                  </a:cubicBezTo>
                  <a:cubicBezTo>
                    <a:pt x="114" y="98"/>
                    <a:pt x="117" y="107"/>
                    <a:pt x="117" y="118"/>
                  </a:cubicBezTo>
                  <a:cubicBezTo>
                    <a:pt x="117" y="133"/>
                    <a:pt x="112" y="144"/>
                    <a:pt x="102" y="152"/>
                  </a:cubicBezTo>
                  <a:cubicBezTo>
                    <a:pt x="92" y="160"/>
                    <a:pt x="77" y="164"/>
                    <a:pt x="59" y="164"/>
                  </a:cubicBezTo>
                  <a:lnTo>
                    <a:pt x="0" y="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4A3C1570-B3FA-4B17-80C8-75D3916E88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7" y="1382"/>
              <a:ext cx="44" cy="55"/>
            </a:xfrm>
            <a:custGeom>
              <a:avLst/>
              <a:gdLst>
                <a:gd name="T0" fmla="*/ 64 w 104"/>
                <a:gd name="T1" fmla="*/ 64 h 129"/>
                <a:gd name="T2" fmla="*/ 30 w 104"/>
                <a:gd name="T3" fmla="*/ 70 h 129"/>
                <a:gd name="T4" fmla="*/ 20 w 104"/>
                <a:gd name="T5" fmla="*/ 89 h 129"/>
                <a:gd name="T6" fmla="*/ 27 w 104"/>
                <a:gd name="T7" fmla="*/ 106 h 129"/>
                <a:gd name="T8" fmla="*/ 46 w 104"/>
                <a:gd name="T9" fmla="*/ 112 h 129"/>
                <a:gd name="T10" fmla="*/ 73 w 104"/>
                <a:gd name="T11" fmla="*/ 101 h 129"/>
                <a:gd name="T12" fmla="*/ 84 w 104"/>
                <a:gd name="T13" fmla="*/ 69 h 129"/>
                <a:gd name="T14" fmla="*/ 84 w 104"/>
                <a:gd name="T15" fmla="*/ 64 h 129"/>
                <a:gd name="T16" fmla="*/ 64 w 104"/>
                <a:gd name="T17" fmla="*/ 64 h 129"/>
                <a:gd name="T18" fmla="*/ 104 w 104"/>
                <a:gd name="T19" fmla="*/ 56 h 129"/>
                <a:gd name="T20" fmla="*/ 104 w 104"/>
                <a:gd name="T21" fmla="*/ 126 h 129"/>
                <a:gd name="T22" fmla="*/ 84 w 104"/>
                <a:gd name="T23" fmla="*/ 126 h 129"/>
                <a:gd name="T24" fmla="*/ 84 w 104"/>
                <a:gd name="T25" fmla="*/ 107 h 129"/>
                <a:gd name="T26" fmla="*/ 66 w 104"/>
                <a:gd name="T27" fmla="*/ 124 h 129"/>
                <a:gd name="T28" fmla="*/ 41 w 104"/>
                <a:gd name="T29" fmla="*/ 129 h 129"/>
                <a:gd name="T30" fmla="*/ 11 w 104"/>
                <a:gd name="T31" fmla="*/ 119 h 129"/>
                <a:gd name="T32" fmla="*/ 0 w 104"/>
                <a:gd name="T33" fmla="*/ 90 h 129"/>
                <a:gd name="T34" fmla="*/ 14 w 104"/>
                <a:gd name="T35" fmla="*/ 59 h 129"/>
                <a:gd name="T36" fmla="*/ 55 w 104"/>
                <a:gd name="T37" fmla="*/ 48 h 129"/>
                <a:gd name="T38" fmla="*/ 84 w 104"/>
                <a:gd name="T39" fmla="*/ 48 h 129"/>
                <a:gd name="T40" fmla="*/ 84 w 104"/>
                <a:gd name="T41" fmla="*/ 47 h 129"/>
                <a:gd name="T42" fmla="*/ 74 w 104"/>
                <a:gd name="T43" fmla="*/ 25 h 129"/>
                <a:gd name="T44" fmla="*/ 49 w 104"/>
                <a:gd name="T45" fmla="*/ 17 h 129"/>
                <a:gd name="T46" fmla="*/ 28 w 104"/>
                <a:gd name="T47" fmla="*/ 20 h 129"/>
                <a:gd name="T48" fmla="*/ 9 w 104"/>
                <a:gd name="T49" fmla="*/ 27 h 129"/>
                <a:gd name="T50" fmla="*/ 9 w 104"/>
                <a:gd name="T51" fmla="*/ 9 h 129"/>
                <a:gd name="T52" fmla="*/ 30 w 104"/>
                <a:gd name="T53" fmla="*/ 2 h 129"/>
                <a:gd name="T54" fmla="*/ 51 w 104"/>
                <a:gd name="T55" fmla="*/ 0 h 129"/>
                <a:gd name="T56" fmla="*/ 91 w 104"/>
                <a:gd name="T57" fmla="*/ 14 h 129"/>
                <a:gd name="T58" fmla="*/ 104 w 104"/>
                <a:gd name="T59" fmla="*/ 5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4" h="129">
                  <a:moveTo>
                    <a:pt x="64" y="64"/>
                  </a:moveTo>
                  <a:cubicBezTo>
                    <a:pt x="47" y="64"/>
                    <a:pt x="36" y="66"/>
                    <a:pt x="30" y="70"/>
                  </a:cubicBezTo>
                  <a:cubicBezTo>
                    <a:pt x="23" y="74"/>
                    <a:pt x="20" y="80"/>
                    <a:pt x="20" y="89"/>
                  </a:cubicBezTo>
                  <a:cubicBezTo>
                    <a:pt x="20" y="96"/>
                    <a:pt x="22" y="102"/>
                    <a:pt x="27" y="106"/>
                  </a:cubicBezTo>
                  <a:cubicBezTo>
                    <a:pt x="32" y="110"/>
                    <a:pt x="38" y="112"/>
                    <a:pt x="46" y="112"/>
                  </a:cubicBezTo>
                  <a:cubicBezTo>
                    <a:pt x="58" y="112"/>
                    <a:pt x="67" y="108"/>
                    <a:pt x="73" y="101"/>
                  </a:cubicBezTo>
                  <a:cubicBezTo>
                    <a:pt x="80" y="93"/>
                    <a:pt x="84" y="82"/>
                    <a:pt x="84" y="69"/>
                  </a:cubicBezTo>
                  <a:lnTo>
                    <a:pt x="84" y="64"/>
                  </a:lnTo>
                  <a:lnTo>
                    <a:pt x="64" y="64"/>
                  </a:lnTo>
                  <a:close/>
                  <a:moveTo>
                    <a:pt x="104" y="56"/>
                  </a:moveTo>
                  <a:lnTo>
                    <a:pt x="104" y="126"/>
                  </a:lnTo>
                  <a:lnTo>
                    <a:pt x="84" y="126"/>
                  </a:lnTo>
                  <a:lnTo>
                    <a:pt x="84" y="107"/>
                  </a:lnTo>
                  <a:cubicBezTo>
                    <a:pt x="79" y="115"/>
                    <a:pt x="73" y="120"/>
                    <a:pt x="66" y="124"/>
                  </a:cubicBezTo>
                  <a:cubicBezTo>
                    <a:pt x="59" y="128"/>
                    <a:pt x="51" y="129"/>
                    <a:pt x="41" y="129"/>
                  </a:cubicBezTo>
                  <a:cubicBezTo>
                    <a:pt x="28" y="129"/>
                    <a:pt x="18" y="126"/>
                    <a:pt x="11" y="119"/>
                  </a:cubicBezTo>
                  <a:cubicBezTo>
                    <a:pt x="4" y="112"/>
                    <a:pt x="0" y="102"/>
                    <a:pt x="0" y="90"/>
                  </a:cubicBezTo>
                  <a:cubicBezTo>
                    <a:pt x="0" y="77"/>
                    <a:pt x="5" y="66"/>
                    <a:pt x="14" y="59"/>
                  </a:cubicBezTo>
                  <a:cubicBezTo>
                    <a:pt x="23" y="52"/>
                    <a:pt x="37" y="48"/>
                    <a:pt x="55" y="48"/>
                  </a:cubicBezTo>
                  <a:lnTo>
                    <a:pt x="84" y="48"/>
                  </a:lnTo>
                  <a:lnTo>
                    <a:pt x="84" y="47"/>
                  </a:lnTo>
                  <a:cubicBezTo>
                    <a:pt x="84" y="37"/>
                    <a:pt x="81" y="30"/>
                    <a:pt x="74" y="25"/>
                  </a:cubicBezTo>
                  <a:cubicBezTo>
                    <a:pt x="68" y="20"/>
                    <a:pt x="60" y="17"/>
                    <a:pt x="49" y="17"/>
                  </a:cubicBezTo>
                  <a:cubicBezTo>
                    <a:pt x="42" y="17"/>
                    <a:pt x="35" y="18"/>
                    <a:pt x="28" y="20"/>
                  </a:cubicBezTo>
                  <a:cubicBezTo>
                    <a:pt x="21" y="21"/>
                    <a:pt x="15" y="24"/>
                    <a:pt x="9" y="27"/>
                  </a:cubicBezTo>
                  <a:lnTo>
                    <a:pt x="9" y="9"/>
                  </a:lnTo>
                  <a:cubicBezTo>
                    <a:pt x="16" y="6"/>
                    <a:pt x="23" y="4"/>
                    <a:pt x="30" y="2"/>
                  </a:cubicBezTo>
                  <a:cubicBezTo>
                    <a:pt x="37" y="1"/>
                    <a:pt x="44" y="0"/>
                    <a:pt x="51" y="0"/>
                  </a:cubicBezTo>
                  <a:cubicBezTo>
                    <a:pt x="69" y="0"/>
                    <a:pt x="82" y="5"/>
                    <a:pt x="91" y="14"/>
                  </a:cubicBezTo>
                  <a:cubicBezTo>
                    <a:pt x="99" y="23"/>
                    <a:pt x="104" y="37"/>
                    <a:pt x="104" y="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1A30CEAB-2F2D-480B-A3EB-62600EFB5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" y="1382"/>
              <a:ext cx="43" cy="53"/>
            </a:xfrm>
            <a:custGeom>
              <a:avLst/>
              <a:gdLst>
                <a:gd name="T0" fmla="*/ 103 w 103"/>
                <a:gd name="T1" fmla="*/ 52 h 126"/>
                <a:gd name="T2" fmla="*/ 103 w 103"/>
                <a:gd name="T3" fmla="*/ 126 h 126"/>
                <a:gd name="T4" fmla="*/ 83 w 103"/>
                <a:gd name="T5" fmla="*/ 126 h 126"/>
                <a:gd name="T6" fmla="*/ 83 w 103"/>
                <a:gd name="T7" fmla="*/ 53 h 126"/>
                <a:gd name="T8" fmla="*/ 76 w 103"/>
                <a:gd name="T9" fmla="*/ 26 h 126"/>
                <a:gd name="T10" fmla="*/ 55 w 103"/>
                <a:gd name="T11" fmla="*/ 18 h 126"/>
                <a:gd name="T12" fmla="*/ 30 w 103"/>
                <a:gd name="T13" fmla="*/ 28 h 126"/>
                <a:gd name="T14" fmla="*/ 20 w 103"/>
                <a:gd name="T15" fmla="*/ 57 h 126"/>
                <a:gd name="T16" fmla="*/ 20 w 103"/>
                <a:gd name="T17" fmla="*/ 126 h 126"/>
                <a:gd name="T18" fmla="*/ 0 w 103"/>
                <a:gd name="T19" fmla="*/ 126 h 126"/>
                <a:gd name="T20" fmla="*/ 0 w 103"/>
                <a:gd name="T21" fmla="*/ 3 h 126"/>
                <a:gd name="T22" fmla="*/ 20 w 103"/>
                <a:gd name="T23" fmla="*/ 3 h 126"/>
                <a:gd name="T24" fmla="*/ 20 w 103"/>
                <a:gd name="T25" fmla="*/ 22 h 126"/>
                <a:gd name="T26" fmla="*/ 37 w 103"/>
                <a:gd name="T27" fmla="*/ 6 h 126"/>
                <a:gd name="T28" fmla="*/ 60 w 103"/>
                <a:gd name="T29" fmla="*/ 0 h 126"/>
                <a:gd name="T30" fmla="*/ 92 w 103"/>
                <a:gd name="T31" fmla="*/ 13 h 126"/>
                <a:gd name="T32" fmla="*/ 103 w 103"/>
                <a:gd name="T33" fmla="*/ 5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26">
                  <a:moveTo>
                    <a:pt x="103" y="52"/>
                  </a:moveTo>
                  <a:lnTo>
                    <a:pt x="103" y="126"/>
                  </a:lnTo>
                  <a:lnTo>
                    <a:pt x="83" y="126"/>
                  </a:lnTo>
                  <a:lnTo>
                    <a:pt x="83" y="53"/>
                  </a:lnTo>
                  <a:cubicBezTo>
                    <a:pt x="83" y="41"/>
                    <a:pt x="80" y="32"/>
                    <a:pt x="76" y="26"/>
                  </a:cubicBezTo>
                  <a:cubicBezTo>
                    <a:pt x="71" y="21"/>
                    <a:pt x="64" y="18"/>
                    <a:pt x="55" y="18"/>
                  </a:cubicBezTo>
                  <a:cubicBezTo>
                    <a:pt x="44" y="18"/>
                    <a:pt x="36" y="21"/>
                    <a:pt x="30" y="28"/>
                  </a:cubicBezTo>
                  <a:cubicBezTo>
                    <a:pt x="23" y="35"/>
                    <a:pt x="20" y="45"/>
                    <a:pt x="20" y="57"/>
                  </a:cubicBezTo>
                  <a:lnTo>
                    <a:pt x="20" y="126"/>
                  </a:lnTo>
                  <a:lnTo>
                    <a:pt x="0" y="126"/>
                  </a:lnTo>
                  <a:lnTo>
                    <a:pt x="0" y="3"/>
                  </a:lnTo>
                  <a:lnTo>
                    <a:pt x="20" y="3"/>
                  </a:lnTo>
                  <a:lnTo>
                    <a:pt x="20" y="22"/>
                  </a:lnTo>
                  <a:cubicBezTo>
                    <a:pt x="25" y="15"/>
                    <a:pt x="31" y="9"/>
                    <a:pt x="37" y="6"/>
                  </a:cubicBezTo>
                  <a:cubicBezTo>
                    <a:pt x="44" y="2"/>
                    <a:pt x="51" y="0"/>
                    <a:pt x="60" y="0"/>
                  </a:cubicBezTo>
                  <a:cubicBezTo>
                    <a:pt x="74" y="0"/>
                    <a:pt x="85" y="5"/>
                    <a:pt x="92" y="13"/>
                  </a:cubicBezTo>
                  <a:cubicBezTo>
                    <a:pt x="99" y="22"/>
                    <a:pt x="103" y="35"/>
                    <a:pt x="103" y="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82A1566F-9F51-47CB-92C8-D4803C530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9" y="1363"/>
              <a:ext cx="46" cy="72"/>
            </a:xfrm>
            <a:custGeom>
              <a:avLst/>
              <a:gdLst>
                <a:gd name="T0" fmla="*/ 0 w 109"/>
                <a:gd name="T1" fmla="*/ 0 h 171"/>
                <a:gd name="T2" fmla="*/ 20 w 109"/>
                <a:gd name="T3" fmla="*/ 0 h 171"/>
                <a:gd name="T4" fmla="*/ 20 w 109"/>
                <a:gd name="T5" fmla="*/ 101 h 171"/>
                <a:gd name="T6" fmla="*/ 80 w 109"/>
                <a:gd name="T7" fmla="*/ 48 h 171"/>
                <a:gd name="T8" fmla="*/ 106 w 109"/>
                <a:gd name="T9" fmla="*/ 48 h 171"/>
                <a:gd name="T10" fmla="*/ 41 w 109"/>
                <a:gd name="T11" fmla="*/ 106 h 171"/>
                <a:gd name="T12" fmla="*/ 109 w 109"/>
                <a:gd name="T13" fmla="*/ 171 h 171"/>
                <a:gd name="T14" fmla="*/ 82 w 109"/>
                <a:gd name="T15" fmla="*/ 171 h 171"/>
                <a:gd name="T16" fmla="*/ 20 w 109"/>
                <a:gd name="T17" fmla="*/ 111 h 171"/>
                <a:gd name="T18" fmla="*/ 20 w 109"/>
                <a:gd name="T19" fmla="*/ 171 h 171"/>
                <a:gd name="T20" fmla="*/ 0 w 109"/>
                <a:gd name="T21" fmla="*/ 171 h 171"/>
                <a:gd name="T22" fmla="*/ 0 w 109"/>
                <a:gd name="T23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9" h="171">
                  <a:moveTo>
                    <a:pt x="0" y="0"/>
                  </a:moveTo>
                  <a:lnTo>
                    <a:pt x="20" y="0"/>
                  </a:lnTo>
                  <a:lnTo>
                    <a:pt x="20" y="101"/>
                  </a:lnTo>
                  <a:lnTo>
                    <a:pt x="80" y="48"/>
                  </a:lnTo>
                  <a:lnTo>
                    <a:pt x="106" y="48"/>
                  </a:lnTo>
                  <a:lnTo>
                    <a:pt x="41" y="106"/>
                  </a:lnTo>
                  <a:lnTo>
                    <a:pt x="109" y="171"/>
                  </a:lnTo>
                  <a:lnTo>
                    <a:pt x="82" y="171"/>
                  </a:lnTo>
                  <a:lnTo>
                    <a:pt x="20" y="111"/>
                  </a:lnTo>
                  <a:lnTo>
                    <a:pt x="20" y="171"/>
                  </a:lnTo>
                  <a:lnTo>
                    <a:pt x="0" y="1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15">
              <a:extLst>
                <a:ext uri="{FF2B5EF4-FFF2-40B4-BE49-F238E27FC236}">
                  <a16:creationId xmlns:a16="http://schemas.microsoft.com/office/drawing/2014/main" id="{D0F76C73-6808-4DA1-8272-1F0E36BC3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243"/>
              <a:ext cx="401" cy="355"/>
            </a:xfrm>
            <a:prstGeom prst="rect">
              <a:avLst/>
            </a:prstGeom>
            <a:solidFill>
              <a:srgbClr val="D5F6FF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13C12503-5170-4F1B-AC47-2DB8794D57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35" y="1362"/>
              <a:ext cx="49" cy="70"/>
            </a:xfrm>
            <a:custGeom>
              <a:avLst/>
              <a:gdLst>
                <a:gd name="T0" fmla="*/ 22 w 117"/>
                <a:gd name="T1" fmla="*/ 86 h 164"/>
                <a:gd name="T2" fmla="*/ 22 w 117"/>
                <a:gd name="T3" fmla="*/ 146 h 164"/>
                <a:gd name="T4" fmla="*/ 58 w 117"/>
                <a:gd name="T5" fmla="*/ 146 h 164"/>
                <a:gd name="T6" fmla="*/ 85 w 117"/>
                <a:gd name="T7" fmla="*/ 139 h 164"/>
                <a:gd name="T8" fmla="*/ 93 w 117"/>
                <a:gd name="T9" fmla="*/ 116 h 164"/>
                <a:gd name="T10" fmla="*/ 85 w 117"/>
                <a:gd name="T11" fmla="*/ 93 h 164"/>
                <a:gd name="T12" fmla="*/ 58 w 117"/>
                <a:gd name="T13" fmla="*/ 86 h 164"/>
                <a:gd name="T14" fmla="*/ 22 w 117"/>
                <a:gd name="T15" fmla="*/ 86 h 164"/>
                <a:gd name="T16" fmla="*/ 22 w 117"/>
                <a:gd name="T17" fmla="*/ 18 h 164"/>
                <a:gd name="T18" fmla="*/ 22 w 117"/>
                <a:gd name="T19" fmla="*/ 68 h 164"/>
                <a:gd name="T20" fmla="*/ 55 w 117"/>
                <a:gd name="T21" fmla="*/ 68 h 164"/>
                <a:gd name="T22" fmla="*/ 79 w 117"/>
                <a:gd name="T23" fmla="*/ 62 h 164"/>
                <a:gd name="T24" fmla="*/ 88 w 117"/>
                <a:gd name="T25" fmla="*/ 43 h 164"/>
                <a:gd name="T26" fmla="*/ 79 w 117"/>
                <a:gd name="T27" fmla="*/ 25 h 164"/>
                <a:gd name="T28" fmla="*/ 55 w 117"/>
                <a:gd name="T29" fmla="*/ 18 h 164"/>
                <a:gd name="T30" fmla="*/ 22 w 117"/>
                <a:gd name="T31" fmla="*/ 18 h 164"/>
                <a:gd name="T32" fmla="*/ 0 w 117"/>
                <a:gd name="T33" fmla="*/ 0 h 164"/>
                <a:gd name="T34" fmla="*/ 57 w 117"/>
                <a:gd name="T35" fmla="*/ 0 h 164"/>
                <a:gd name="T36" fmla="*/ 96 w 117"/>
                <a:gd name="T37" fmla="*/ 11 h 164"/>
                <a:gd name="T38" fmla="*/ 110 w 117"/>
                <a:gd name="T39" fmla="*/ 41 h 164"/>
                <a:gd name="T40" fmla="*/ 103 w 117"/>
                <a:gd name="T41" fmla="*/ 65 h 164"/>
                <a:gd name="T42" fmla="*/ 82 w 117"/>
                <a:gd name="T43" fmla="*/ 76 h 164"/>
                <a:gd name="T44" fmla="*/ 108 w 117"/>
                <a:gd name="T45" fmla="*/ 91 h 164"/>
                <a:gd name="T46" fmla="*/ 117 w 117"/>
                <a:gd name="T47" fmla="*/ 118 h 164"/>
                <a:gd name="T48" fmla="*/ 102 w 117"/>
                <a:gd name="T49" fmla="*/ 152 h 164"/>
                <a:gd name="T50" fmla="*/ 59 w 117"/>
                <a:gd name="T51" fmla="*/ 164 h 164"/>
                <a:gd name="T52" fmla="*/ 0 w 117"/>
                <a:gd name="T53" fmla="*/ 164 h 164"/>
                <a:gd name="T54" fmla="*/ 0 w 117"/>
                <a:gd name="T5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7" h="164">
                  <a:moveTo>
                    <a:pt x="22" y="86"/>
                  </a:moveTo>
                  <a:lnTo>
                    <a:pt x="22" y="146"/>
                  </a:lnTo>
                  <a:lnTo>
                    <a:pt x="58" y="146"/>
                  </a:lnTo>
                  <a:cubicBezTo>
                    <a:pt x="70" y="146"/>
                    <a:pt x="79" y="144"/>
                    <a:pt x="85" y="139"/>
                  </a:cubicBezTo>
                  <a:cubicBezTo>
                    <a:pt x="90" y="134"/>
                    <a:pt x="93" y="126"/>
                    <a:pt x="93" y="116"/>
                  </a:cubicBezTo>
                  <a:cubicBezTo>
                    <a:pt x="93" y="106"/>
                    <a:pt x="90" y="98"/>
                    <a:pt x="85" y="93"/>
                  </a:cubicBezTo>
                  <a:cubicBezTo>
                    <a:pt x="79" y="88"/>
                    <a:pt x="70" y="86"/>
                    <a:pt x="58" y="86"/>
                  </a:cubicBezTo>
                  <a:lnTo>
                    <a:pt x="22" y="86"/>
                  </a:lnTo>
                  <a:close/>
                  <a:moveTo>
                    <a:pt x="22" y="18"/>
                  </a:moveTo>
                  <a:lnTo>
                    <a:pt x="22" y="68"/>
                  </a:lnTo>
                  <a:lnTo>
                    <a:pt x="55" y="68"/>
                  </a:lnTo>
                  <a:cubicBezTo>
                    <a:pt x="66" y="68"/>
                    <a:pt x="74" y="66"/>
                    <a:pt x="79" y="62"/>
                  </a:cubicBezTo>
                  <a:cubicBezTo>
                    <a:pt x="85" y="58"/>
                    <a:pt x="88" y="52"/>
                    <a:pt x="88" y="43"/>
                  </a:cubicBezTo>
                  <a:cubicBezTo>
                    <a:pt x="88" y="35"/>
                    <a:pt x="85" y="29"/>
                    <a:pt x="79" y="25"/>
                  </a:cubicBezTo>
                  <a:cubicBezTo>
                    <a:pt x="74" y="20"/>
                    <a:pt x="66" y="18"/>
                    <a:pt x="55" y="18"/>
                  </a:cubicBezTo>
                  <a:lnTo>
                    <a:pt x="22" y="18"/>
                  </a:lnTo>
                  <a:close/>
                  <a:moveTo>
                    <a:pt x="0" y="0"/>
                  </a:moveTo>
                  <a:lnTo>
                    <a:pt x="57" y="0"/>
                  </a:lnTo>
                  <a:cubicBezTo>
                    <a:pt x="74" y="0"/>
                    <a:pt x="87" y="4"/>
                    <a:pt x="96" y="11"/>
                  </a:cubicBezTo>
                  <a:cubicBezTo>
                    <a:pt x="105" y="18"/>
                    <a:pt x="110" y="28"/>
                    <a:pt x="110" y="41"/>
                  </a:cubicBezTo>
                  <a:cubicBezTo>
                    <a:pt x="110" y="51"/>
                    <a:pt x="107" y="59"/>
                    <a:pt x="103" y="65"/>
                  </a:cubicBezTo>
                  <a:cubicBezTo>
                    <a:pt x="98" y="71"/>
                    <a:pt x="91" y="74"/>
                    <a:pt x="82" y="76"/>
                  </a:cubicBezTo>
                  <a:cubicBezTo>
                    <a:pt x="93" y="78"/>
                    <a:pt x="102" y="83"/>
                    <a:pt x="108" y="91"/>
                  </a:cubicBezTo>
                  <a:cubicBezTo>
                    <a:pt x="114" y="98"/>
                    <a:pt x="117" y="107"/>
                    <a:pt x="117" y="118"/>
                  </a:cubicBezTo>
                  <a:cubicBezTo>
                    <a:pt x="117" y="133"/>
                    <a:pt x="112" y="144"/>
                    <a:pt x="102" y="152"/>
                  </a:cubicBezTo>
                  <a:cubicBezTo>
                    <a:pt x="92" y="160"/>
                    <a:pt x="78" y="164"/>
                    <a:pt x="59" y="164"/>
                  </a:cubicBezTo>
                  <a:lnTo>
                    <a:pt x="0" y="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396A953D-82CF-4927-9FB4-97E11203D7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96" y="1378"/>
              <a:ext cx="44" cy="55"/>
            </a:xfrm>
            <a:custGeom>
              <a:avLst/>
              <a:gdLst>
                <a:gd name="T0" fmla="*/ 64 w 104"/>
                <a:gd name="T1" fmla="*/ 64 h 129"/>
                <a:gd name="T2" fmla="*/ 30 w 104"/>
                <a:gd name="T3" fmla="*/ 70 h 129"/>
                <a:gd name="T4" fmla="*/ 20 w 104"/>
                <a:gd name="T5" fmla="*/ 89 h 129"/>
                <a:gd name="T6" fmla="*/ 27 w 104"/>
                <a:gd name="T7" fmla="*/ 106 h 129"/>
                <a:gd name="T8" fmla="*/ 47 w 104"/>
                <a:gd name="T9" fmla="*/ 113 h 129"/>
                <a:gd name="T10" fmla="*/ 73 w 104"/>
                <a:gd name="T11" fmla="*/ 101 h 129"/>
                <a:gd name="T12" fmla="*/ 84 w 104"/>
                <a:gd name="T13" fmla="*/ 69 h 129"/>
                <a:gd name="T14" fmla="*/ 84 w 104"/>
                <a:gd name="T15" fmla="*/ 64 h 129"/>
                <a:gd name="T16" fmla="*/ 64 w 104"/>
                <a:gd name="T17" fmla="*/ 64 h 129"/>
                <a:gd name="T18" fmla="*/ 104 w 104"/>
                <a:gd name="T19" fmla="*/ 56 h 129"/>
                <a:gd name="T20" fmla="*/ 104 w 104"/>
                <a:gd name="T21" fmla="*/ 126 h 129"/>
                <a:gd name="T22" fmla="*/ 84 w 104"/>
                <a:gd name="T23" fmla="*/ 126 h 129"/>
                <a:gd name="T24" fmla="*/ 84 w 104"/>
                <a:gd name="T25" fmla="*/ 108 h 129"/>
                <a:gd name="T26" fmla="*/ 66 w 104"/>
                <a:gd name="T27" fmla="*/ 124 h 129"/>
                <a:gd name="T28" fmla="*/ 41 w 104"/>
                <a:gd name="T29" fmla="*/ 129 h 129"/>
                <a:gd name="T30" fmla="*/ 11 w 104"/>
                <a:gd name="T31" fmla="*/ 119 h 129"/>
                <a:gd name="T32" fmla="*/ 0 w 104"/>
                <a:gd name="T33" fmla="*/ 90 h 129"/>
                <a:gd name="T34" fmla="*/ 14 w 104"/>
                <a:gd name="T35" fmla="*/ 59 h 129"/>
                <a:gd name="T36" fmla="*/ 55 w 104"/>
                <a:gd name="T37" fmla="*/ 49 h 129"/>
                <a:gd name="T38" fmla="*/ 84 w 104"/>
                <a:gd name="T39" fmla="*/ 49 h 129"/>
                <a:gd name="T40" fmla="*/ 84 w 104"/>
                <a:gd name="T41" fmla="*/ 47 h 129"/>
                <a:gd name="T42" fmla="*/ 74 w 104"/>
                <a:gd name="T43" fmla="*/ 25 h 129"/>
                <a:gd name="T44" fmla="*/ 49 w 104"/>
                <a:gd name="T45" fmla="*/ 17 h 129"/>
                <a:gd name="T46" fmla="*/ 28 w 104"/>
                <a:gd name="T47" fmla="*/ 20 h 129"/>
                <a:gd name="T48" fmla="*/ 9 w 104"/>
                <a:gd name="T49" fmla="*/ 27 h 129"/>
                <a:gd name="T50" fmla="*/ 9 w 104"/>
                <a:gd name="T51" fmla="*/ 9 h 129"/>
                <a:gd name="T52" fmla="*/ 31 w 104"/>
                <a:gd name="T53" fmla="*/ 2 h 129"/>
                <a:gd name="T54" fmla="*/ 51 w 104"/>
                <a:gd name="T55" fmla="*/ 0 h 129"/>
                <a:gd name="T56" fmla="*/ 91 w 104"/>
                <a:gd name="T57" fmla="*/ 14 h 129"/>
                <a:gd name="T58" fmla="*/ 104 w 104"/>
                <a:gd name="T59" fmla="*/ 5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4" h="129">
                  <a:moveTo>
                    <a:pt x="64" y="64"/>
                  </a:moveTo>
                  <a:cubicBezTo>
                    <a:pt x="47" y="64"/>
                    <a:pt x="36" y="66"/>
                    <a:pt x="30" y="70"/>
                  </a:cubicBezTo>
                  <a:cubicBezTo>
                    <a:pt x="23" y="74"/>
                    <a:pt x="20" y="80"/>
                    <a:pt x="20" y="89"/>
                  </a:cubicBezTo>
                  <a:cubicBezTo>
                    <a:pt x="20" y="96"/>
                    <a:pt x="23" y="102"/>
                    <a:pt x="27" y="106"/>
                  </a:cubicBezTo>
                  <a:cubicBezTo>
                    <a:pt x="32" y="110"/>
                    <a:pt x="38" y="113"/>
                    <a:pt x="47" y="113"/>
                  </a:cubicBezTo>
                  <a:cubicBezTo>
                    <a:pt x="58" y="113"/>
                    <a:pt x="67" y="109"/>
                    <a:pt x="73" y="101"/>
                  </a:cubicBezTo>
                  <a:cubicBezTo>
                    <a:pt x="80" y="93"/>
                    <a:pt x="84" y="82"/>
                    <a:pt x="84" y="69"/>
                  </a:cubicBezTo>
                  <a:lnTo>
                    <a:pt x="84" y="64"/>
                  </a:lnTo>
                  <a:lnTo>
                    <a:pt x="64" y="64"/>
                  </a:lnTo>
                  <a:close/>
                  <a:moveTo>
                    <a:pt x="104" y="56"/>
                  </a:moveTo>
                  <a:lnTo>
                    <a:pt x="104" y="126"/>
                  </a:lnTo>
                  <a:lnTo>
                    <a:pt x="84" y="126"/>
                  </a:lnTo>
                  <a:lnTo>
                    <a:pt x="84" y="108"/>
                  </a:lnTo>
                  <a:cubicBezTo>
                    <a:pt x="79" y="115"/>
                    <a:pt x="73" y="121"/>
                    <a:pt x="66" y="124"/>
                  </a:cubicBezTo>
                  <a:cubicBezTo>
                    <a:pt x="60" y="128"/>
                    <a:pt x="51" y="129"/>
                    <a:pt x="41" y="129"/>
                  </a:cubicBezTo>
                  <a:cubicBezTo>
                    <a:pt x="29" y="129"/>
                    <a:pt x="19" y="126"/>
                    <a:pt x="11" y="119"/>
                  </a:cubicBezTo>
                  <a:cubicBezTo>
                    <a:pt x="4" y="112"/>
                    <a:pt x="0" y="102"/>
                    <a:pt x="0" y="90"/>
                  </a:cubicBezTo>
                  <a:cubicBezTo>
                    <a:pt x="0" y="77"/>
                    <a:pt x="5" y="66"/>
                    <a:pt x="14" y="59"/>
                  </a:cubicBezTo>
                  <a:cubicBezTo>
                    <a:pt x="23" y="52"/>
                    <a:pt x="37" y="49"/>
                    <a:pt x="55" y="49"/>
                  </a:cubicBezTo>
                  <a:lnTo>
                    <a:pt x="84" y="49"/>
                  </a:lnTo>
                  <a:lnTo>
                    <a:pt x="84" y="47"/>
                  </a:lnTo>
                  <a:cubicBezTo>
                    <a:pt x="84" y="37"/>
                    <a:pt x="81" y="30"/>
                    <a:pt x="74" y="25"/>
                  </a:cubicBezTo>
                  <a:cubicBezTo>
                    <a:pt x="68" y="20"/>
                    <a:pt x="60" y="17"/>
                    <a:pt x="49" y="17"/>
                  </a:cubicBezTo>
                  <a:cubicBezTo>
                    <a:pt x="42" y="17"/>
                    <a:pt x="35" y="18"/>
                    <a:pt x="28" y="20"/>
                  </a:cubicBezTo>
                  <a:cubicBezTo>
                    <a:pt x="22" y="22"/>
                    <a:pt x="15" y="24"/>
                    <a:pt x="9" y="27"/>
                  </a:cubicBezTo>
                  <a:lnTo>
                    <a:pt x="9" y="9"/>
                  </a:lnTo>
                  <a:cubicBezTo>
                    <a:pt x="16" y="6"/>
                    <a:pt x="24" y="4"/>
                    <a:pt x="31" y="2"/>
                  </a:cubicBezTo>
                  <a:cubicBezTo>
                    <a:pt x="37" y="1"/>
                    <a:pt x="44" y="0"/>
                    <a:pt x="51" y="0"/>
                  </a:cubicBezTo>
                  <a:cubicBezTo>
                    <a:pt x="69" y="0"/>
                    <a:pt x="82" y="5"/>
                    <a:pt x="91" y="14"/>
                  </a:cubicBezTo>
                  <a:cubicBezTo>
                    <a:pt x="99" y="23"/>
                    <a:pt x="104" y="37"/>
                    <a:pt x="104" y="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CA0B405C-B34C-43F3-92E0-0AD780AD6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8" y="1378"/>
              <a:ext cx="43" cy="54"/>
            </a:xfrm>
            <a:custGeom>
              <a:avLst/>
              <a:gdLst>
                <a:gd name="T0" fmla="*/ 103 w 103"/>
                <a:gd name="T1" fmla="*/ 52 h 126"/>
                <a:gd name="T2" fmla="*/ 103 w 103"/>
                <a:gd name="T3" fmla="*/ 126 h 126"/>
                <a:gd name="T4" fmla="*/ 83 w 103"/>
                <a:gd name="T5" fmla="*/ 126 h 126"/>
                <a:gd name="T6" fmla="*/ 83 w 103"/>
                <a:gd name="T7" fmla="*/ 53 h 126"/>
                <a:gd name="T8" fmla="*/ 76 w 103"/>
                <a:gd name="T9" fmla="*/ 26 h 126"/>
                <a:gd name="T10" fmla="*/ 55 w 103"/>
                <a:gd name="T11" fmla="*/ 18 h 126"/>
                <a:gd name="T12" fmla="*/ 30 w 103"/>
                <a:gd name="T13" fmla="*/ 28 h 126"/>
                <a:gd name="T14" fmla="*/ 20 w 103"/>
                <a:gd name="T15" fmla="*/ 57 h 126"/>
                <a:gd name="T16" fmla="*/ 20 w 103"/>
                <a:gd name="T17" fmla="*/ 126 h 126"/>
                <a:gd name="T18" fmla="*/ 0 w 103"/>
                <a:gd name="T19" fmla="*/ 126 h 126"/>
                <a:gd name="T20" fmla="*/ 0 w 103"/>
                <a:gd name="T21" fmla="*/ 3 h 126"/>
                <a:gd name="T22" fmla="*/ 20 w 103"/>
                <a:gd name="T23" fmla="*/ 3 h 126"/>
                <a:gd name="T24" fmla="*/ 20 w 103"/>
                <a:gd name="T25" fmla="*/ 22 h 126"/>
                <a:gd name="T26" fmla="*/ 37 w 103"/>
                <a:gd name="T27" fmla="*/ 6 h 126"/>
                <a:gd name="T28" fmla="*/ 60 w 103"/>
                <a:gd name="T29" fmla="*/ 0 h 126"/>
                <a:gd name="T30" fmla="*/ 92 w 103"/>
                <a:gd name="T31" fmla="*/ 13 h 126"/>
                <a:gd name="T32" fmla="*/ 103 w 103"/>
                <a:gd name="T33" fmla="*/ 5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26">
                  <a:moveTo>
                    <a:pt x="103" y="52"/>
                  </a:moveTo>
                  <a:lnTo>
                    <a:pt x="103" y="126"/>
                  </a:lnTo>
                  <a:lnTo>
                    <a:pt x="83" y="126"/>
                  </a:lnTo>
                  <a:lnTo>
                    <a:pt x="83" y="53"/>
                  </a:lnTo>
                  <a:cubicBezTo>
                    <a:pt x="83" y="41"/>
                    <a:pt x="80" y="32"/>
                    <a:pt x="76" y="26"/>
                  </a:cubicBezTo>
                  <a:cubicBezTo>
                    <a:pt x="71" y="21"/>
                    <a:pt x="65" y="18"/>
                    <a:pt x="55" y="18"/>
                  </a:cubicBezTo>
                  <a:cubicBezTo>
                    <a:pt x="45" y="18"/>
                    <a:pt x="36" y="21"/>
                    <a:pt x="30" y="28"/>
                  </a:cubicBezTo>
                  <a:cubicBezTo>
                    <a:pt x="23" y="35"/>
                    <a:pt x="20" y="45"/>
                    <a:pt x="20" y="57"/>
                  </a:cubicBezTo>
                  <a:lnTo>
                    <a:pt x="20" y="126"/>
                  </a:lnTo>
                  <a:lnTo>
                    <a:pt x="0" y="126"/>
                  </a:lnTo>
                  <a:lnTo>
                    <a:pt x="0" y="3"/>
                  </a:lnTo>
                  <a:lnTo>
                    <a:pt x="20" y="3"/>
                  </a:lnTo>
                  <a:lnTo>
                    <a:pt x="20" y="22"/>
                  </a:lnTo>
                  <a:cubicBezTo>
                    <a:pt x="25" y="15"/>
                    <a:pt x="31" y="9"/>
                    <a:pt x="37" y="6"/>
                  </a:cubicBezTo>
                  <a:cubicBezTo>
                    <a:pt x="44" y="2"/>
                    <a:pt x="51" y="0"/>
                    <a:pt x="60" y="0"/>
                  </a:cubicBezTo>
                  <a:cubicBezTo>
                    <a:pt x="74" y="0"/>
                    <a:pt x="85" y="5"/>
                    <a:pt x="92" y="13"/>
                  </a:cubicBezTo>
                  <a:cubicBezTo>
                    <a:pt x="99" y="22"/>
                    <a:pt x="103" y="35"/>
                    <a:pt x="103" y="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EC566EAD-6A5A-4DE2-B748-4DA31AB35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8" y="1359"/>
              <a:ext cx="46" cy="73"/>
            </a:xfrm>
            <a:custGeom>
              <a:avLst/>
              <a:gdLst>
                <a:gd name="T0" fmla="*/ 0 w 109"/>
                <a:gd name="T1" fmla="*/ 0 h 171"/>
                <a:gd name="T2" fmla="*/ 20 w 109"/>
                <a:gd name="T3" fmla="*/ 0 h 171"/>
                <a:gd name="T4" fmla="*/ 20 w 109"/>
                <a:gd name="T5" fmla="*/ 101 h 171"/>
                <a:gd name="T6" fmla="*/ 80 w 109"/>
                <a:gd name="T7" fmla="*/ 48 h 171"/>
                <a:gd name="T8" fmla="*/ 106 w 109"/>
                <a:gd name="T9" fmla="*/ 48 h 171"/>
                <a:gd name="T10" fmla="*/ 41 w 109"/>
                <a:gd name="T11" fmla="*/ 106 h 171"/>
                <a:gd name="T12" fmla="*/ 109 w 109"/>
                <a:gd name="T13" fmla="*/ 171 h 171"/>
                <a:gd name="T14" fmla="*/ 83 w 109"/>
                <a:gd name="T15" fmla="*/ 171 h 171"/>
                <a:gd name="T16" fmla="*/ 20 w 109"/>
                <a:gd name="T17" fmla="*/ 111 h 171"/>
                <a:gd name="T18" fmla="*/ 20 w 109"/>
                <a:gd name="T19" fmla="*/ 171 h 171"/>
                <a:gd name="T20" fmla="*/ 0 w 109"/>
                <a:gd name="T21" fmla="*/ 171 h 171"/>
                <a:gd name="T22" fmla="*/ 0 w 109"/>
                <a:gd name="T23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9" h="171">
                  <a:moveTo>
                    <a:pt x="0" y="0"/>
                  </a:moveTo>
                  <a:lnTo>
                    <a:pt x="20" y="0"/>
                  </a:lnTo>
                  <a:lnTo>
                    <a:pt x="20" y="101"/>
                  </a:lnTo>
                  <a:lnTo>
                    <a:pt x="80" y="48"/>
                  </a:lnTo>
                  <a:lnTo>
                    <a:pt x="106" y="48"/>
                  </a:lnTo>
                  <a:lnTo>
                    <a:pt x="41" y="106"/>
                  </a:lnTo>
                  <a:lnTo>
                    <a:pt x="109" y="171"/>
                  </a:lnTo>
                  <a:lnTo>
                    <a:pt x="83" y="171"/>
                  </a:lnTo>
                  <a:lnTo>
                    <a:pt x="20" y="111"/>
                  </a:lnTo>
                  <a:lnTo>
                    <a:pt x="20" y="171"/>
                  </a:lnTo>
                  <a:lnTo>
                    <a:pt x="0" y="1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20">
              <a:extLst>
                <a:ext uri="{FF2B5EF4-FFF2-40B4-BE49-F238E27FC236}">
                  <a16:creationId xmlns:a16="http://schemas.microsoft.com/office/drawing/2014/main" id="{F305ADE6-E134-4F64-BDD3-1A9931A1CF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6" y="1398"/>
              <a:ext cx="34" cy="30"/>
            </a:xfrm>
            <a:prstGeom prst="ellipse">
              <a:avLst/>
            </a:prstGeom>
            <a:solidFill>
              <a:srgbClr val="2B0000"/>
            </a:solidFill>
            <a:ln w="6350" cap="flat">
              <a:solidFill>
                <a:srgbClr val="01012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21">
              <a:extLst>
                <a:ext uri="{FF2B5EF4-FFF2-40B4-BE49-F238E27FC236}">
                  <a16:creationId xmlns:a16="http://schemas.microsoft.com/office/drawing/2014/main" id="{B85BB0BD-13B6-4F91-9CC1-E7C100C843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7" y="1398"/>
              <a:ext cx="34" cy="30"/>
            </a:xfrm>
            <a:prstGeom prst="ellipse">
              <a:avLst/>
            </a:prstGeom>
            <a:solidFill>
              <a:srgbClr val="2B0000"/>
            </a:solidFill>
            <a:ln w="6350" cap="flat">
              <a:solidFill>
                <a:srgbClr val="01012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22">
              <a:extLst>
                <a:ext uri="{FF2B5EF4-FFF2-40B4-BE49-F238E27FC236}">
                  <a16:creationId xmlns:a16="http://schemas.microsoft.com/office/drawing/2014/main" id="{1F6B568B-7E9D-44A1-98E4-4D8E4EEE2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8" y="1398"/>
              <a:ext cx="34" cy="30"/>
            </a:xfrm>
            <a:prstGeom prst="ellipse">
              <a:avLst/>
            </a:prstGeom>
            <a:solidFill>
              <a:srgbClr val="2B0000"/>
            </a:solidFill>
            <a:ln w="6350" cap="flat">
              <a:solidFill>
                <a:srgbClr val="01012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23">
              <a:extLst>
                <a:ext uri="{FF2B5EF4-FFF2-40B4-BE49-F238E27FC236}">
                  <a16:creationId xmlns:a16="http://schemas.microsoft.com/office/drawing/2014/main" id="{48FA41FE-BC6E-44A5-8A01-D35FE992F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" y="1163"/>
              <a:ext cx="2505" cy="531"/>
            </a:xfrm>
            <a:prstGeom prst="rect">
              <a:avLst/>
            </a:prstGeom>
            <a:noFill/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0324ECDA-EB25-404B-8385-4C052B837C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93" y="1060"/>
              <a:ext cx="55" cy="69"/>
            </a:xfrm>
            <a:custGeom>
              <a:avLst/>
              <a:gdLst>
                <a:gd name="T0" fmla="*/ 78 w 128"/>
                <a:gd name="T1" fmla="*/ 87 h 164"/>
                <a:gd name="T2" fmla="*/ 92 w 128"/>
                <a:gd name="T3" fmla="*/ 97 h 164"/>
                <a:gd name="T4" fmla="*/ 105 w 128"/>
                <a:gd name="T5" fmla="*/ 119 h 164"/>
                <a:gd name="T6" fmla="*/ 128 w 128"/>
                <a:gd name="T7" fmla="*/ 164 h 164"/>
                <a:gd name="T8" fmla="*/ 104 w 128"/>
                <a:gd name="T9" fmla="*/ 164 h 164"/>
                <a:gd name="T10" fmla="*/ 83 w 128"/>
                <a:gd name="T11" fmla="*/ 122 h 164"/>
                <a:gd name="T12" fmla="*/ 67 w 128"/>
                <a:gd name="T13" fmla="*/ 100 h 164"/>
                <a:gd name="T14" fmla="*/ 46 w 128"/>
                <a:gd name="T15" fmla="*/ 95 h 164"/>
                <a:gd name="T16" fmla="*/ 22 w 128"/>
                <a:gd name="T17" fmla="*/ 95 h 164"/>
                <a:gd name="T18" fmla="*/ 22 w 128"/>
                <a:gd name="T19" fmla="*/ 164 h 164"/>
                <a:gd name="T20" fmla="*/ 0 w 128"/>
                <a:gd name="T21" fmla="*/ 164 h 164"/>
                <a:gd name="T22" fmla="*/ 0 w 128"/>
                <a:gd name="T23" fmla="*/ 0 h 164"/>
                <a:gd name="T24" fmla="*/ 50 w 128"/>
                <a:gd name="T25" fmla="*/ 0 h 164"/>
                <a:gd name="T26" fmla="*/ 92 w 128"/>
                <a:gd name="T27" fmla="*/ 12 h 164"/>
                <a:gd name="T28" fmla="*/ 106 w 128"/>
                <a:gd name="T29" fmla="*/ 47 h 164"/>
                <a:gd name="T30" fmla="*/ 99 w 128"/>
                <a:gd name="T31" fmla="*/ 73 h 164"/>
                <a:gd name="T32" fmla="*/ 78 w 128"/>
                <a:gd name="T33" fmla="*/ 87 h 164"/>
                <a:gd name="T34" fmla="*/ 22 w 128"/>
                <a:gd name="T35" fmla="*/ 18 h 164"/>
                <a:gd name="T36" fmla="*/ 22 w 128"/>
                <a:gd name="T37" fmla="*/ 76 h 164"/>
                <a:gd name="T38" fmla="*/ 50 w 128"/>
                <a:gd name="T39" fmla="*/ 76 h 164"/>
                <a:gd name="T40" fmla="*/ 74 w 128"/>
                <a:gd name="T41" fmla="*/ 69 h 164"/>
                <a:gd name="T42" fmla="*/ 83 w 128"/>
                <a:gd name="T43" fmla="*/ 47 h 164"/>
                <a:gd name="T44" fmla="*/ 74 w 128"/>
                <a:gd name="T45" fmla="*/ 26 h 164"/>
                <a:gd name="T46" fmla="*/ 50 w 128"/>
                <a:gd name="T47" fmla="*/ 18 h 164"/>
                <a:gd name="T48" fmla="*/ 22 w 128"/>
                <a:gd name="T49" fmla="*/ 18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164">
                  <a:moveTo>
                    <a:pt x="78" y="87"/>
                  </a:moveTo>
                  <a:cubicBezTo>
                    <a:pt x="83" y="89"/>
                    <a:pt x="87" y="92"/>
                    <a:pt x="92" y="97"/>
                  </a:cubicBezTo>
                  <a:cubicBezTo>
                    <a:pt x="96" y="103"/>
                    <a:pt x="101" y="110"/>
                    <a:pt x="105" y="119"/>
                  </a:cubicBezTo>
                  <a:lnTo>
                    <a:pt x="128" y="164"/>
                  </a:lnTo>
                  <a:lnTo>
                    <a:pt x="104" y="164"/>
                  </a:lnTo>
                  <a:lnTo>
                    <a:pt x="83" y="122"/>
                  </a:lnTo>
                  <a:cubicBezTo>
                    <a:pt x="78" y="111"/>
                    <a:pt x="72" y="104"/>
                    <a:pt x="67" y="100"/>
                  </a:cubicBezTo>
                  <a:cubicBezTo>
                    <a:pt x="62" y="96"/>
                    <a:pt x="55" y="95"/>
                    <a:pt x="46" y="95"/>
                  </a:cubicBezTo>
                  <a:lnTo>
                    <a:pt x="22" y="95"/>
                  </a:lnTo>
                  <a:lnTo>
                    <a:pt x="22" y="164"/>
                  </a:lnTo>
                  <a:lnTo>
                    <a:pt x="0" y="164"/>
                  </a:lnTo>
                  <a:lnTo>
                    <a:pt x="0" y="0"/>
                  </a:lnTo>
                  <a:lnTo>
                    <a:pt x="50" y="0"/>
                  </a:lnTo>
                  <a:cubicBezTo>
                    <a:pt x="69" y="0"/>
                    <a:pt x="83" y="4"/>
                    <a:pt x="92" y="12"/>
                  </a:cubicBezTo>
                  <a:cubicBezTo>
                    <a:pt x="101" y="20"/>
                    <a:pt x="106" y="31"/>
                    <a:pt x="106" y="47"/>
                  </a:cubicBezTo>
                  <a:cubicBezTo>
                    <a:pt x="106" y="57"/>
                    <a:pt x="104" y="66"/>
                    <a:pt x="99" y="73"/>
                  </a:cubicBezTo>
                  <a:cubicBezTo>
                    <a:pt x="94" y="80"/>
                    <a:pt x="87" y="84"/>
                    <a:pt x="78" y="87"/>
                  </a:cubicBezTo>
                  <a:close/>
                  <a:moveTo>
                    <a:pt x="22" y="18"/>
                  </a:moveTo>
                  <a:lnTo>
                    <a:pt x="22" y="76"/>
                  </a:lnTo>
                  <a:lnTo>
                    <a:pt x="50" y="76"/>
                  </a:lnTo>
                  <a:cubicBezTo>
                    <a:pt x="61" y="76"/>
                    <a:pt x="69" y="74"/>
                    <a:pt x="74" y="69"/>
                  </a:cubicBezTo>
                  <a:cubicBezTo>
                    <a:pt x="80" y="64"/>
                    <a:pt x="83" y="57"/>
                    <a:pt x="83" y="47"/>
                  </a:cubicBezTo>
                  <a:cubicBezTo>
                    <a:pt x="83" y="38"/>
                    <a:pt x="80" y="30"/>
                    <a:pt x="74" y="26"/>
                  </a:cubicBezTo>
                  <a:cubicBezTo>
                    <a:pt x="69" y="21"/>
                    <a:pt x="61" y="18"/>
                    <a:pt x="50" y="18"/>
                  </a:cubicBezTo>
                  <a:lnTo>
                    <a:pt x="22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5088EE06-9449-4F05-84BC-EA78527052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1" y="1076"/>
              <a:ext cx="49" cy="55"/>
            </a:xfrm>
            <a:custGeom>
              <a:avLst/>
              <a:gdLst>
                <a:gd name="T0" fmla="*/ 114 w 114"/>
                <a:gd name="T1" fmla="*/ 59 h 129"/>
                <a:gd name="T2" fmla="*/ 114 w 114"/>
                <a:gd name="T3" fmla="*/ 69 h 129"/>
                <a:gd name="T4" fmla="*/ 21 w 114"/>
                <a:gd name="T5" fmla="*/ 69 h 129"/>
                <a:gd name="T6" fmla="*/ 33 w 114"/>
                <a:gd name="T7" fmla="*/ 101 h 129"/>
                <a:gd name="T8" fmla="*/ 65 w 114"/>
                <a:gd name="T9" fmla="*/ 112 h 129"/>
                <a:gd name="T10" fmla="*/ 87 w 114"/>
                <a:gd name="T11" fmla="*/ 109 h 129"/>
                <a:gd name="T12" fmla="*/ 109 w 114"/>
                <a:gd name="T13" fmla="*/ 101 h 129"/>
                <a:gd name="T14" fmla="*/ 109 w 114"/>
                <a:gd name="T15" fmla="*/ 120 h 129"/>
                <a:gd name="T16" fmla="*/ 87 w 114"/>
                <a:gd name="T17" fmla="*/ 127 h 129"/>
                <a:gd name="T18" fmla="*/ 64 w 114"/>
                <a:gd name="T19" fmla="*/ 129 h 129"/>
                <a:gd name="T20" fmla="*/ 17 w 114"/>
                <a:gd name="T21" fmla="*/ 112 h 129"/>
                <a:gd name="T22" fmla="*/ 0 w 114"/>
                <a:gd name="T23" fmla="*/ 66 h 129"/>
                <a:gd name="T24" fmla="*/ 16 w 114"/>
                <a:gd name="T25" fmla="*/ 18 h 129"/>
                <a:gd name="T26" fmla="*/ 60 w 114"/>
                <a:gd name="T27" fmla="*/ 0 h 129"/>
                <a:gd name="T28" fmla="*/ 99 w 114"/>
                <a:gd name="T29" fmla="*/ 16 h 129"/>
                <a:gd name="T30" fmla="*/ 114 w 114"/>
                <a:gd name="T31" fmla="*/ 59 h 129"/>
                <a:gd name="T32" fmla="*/ 94 w 114"/>
                <a:gd name="T33" fmla="*/ 53 h 129"/>
                <a:gd name="T34" fmla="*/ 84 w 114"/>
                <a:gd name="T35" fmla="*/ 27 h 129"/>
                <a:gd name="T36" fmla="*/ 60 w 114"/>
                <a:gd name="T37" fmla="*/ 17 h 129"/>
                <a:gd name="T38" fmla="*/ 33 w 114"/>
                <a:gd name="T39" fmla="*/ 27 h 129"/>
                <a:gd name="T40" fmla="*/ 21 w 114"/>
                <a:gd name="T41" fmla="*/ 54 h 129"/>
                <a:gd name="T42" fmla="*/ 94 w 114"/>
                <a:gd name="T43" fmla="*/ 5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29">
                  <a:moveTo>
                    <a:pt x="114" y="59"/>
                  </a:moveTo>
                  <a:lnTo>
                    <a:pt x="114" y="69"/>
                  </a:lnTo>
                  <a:lnTo>
                    <a:pt x="21" y="69"/>
                  </a:lnTo>
                  <a:cubicBezTo>
                    <a:pt x="22" y="83"/>
                    <a:pt x="26" y="94"/>
                    <a:pt x="33" y="101"/>
                  </a:cubicBezTo>
                  <a:cubicBezTo>
                    <a:pt x="41" y="108"/>
                    <a:pt x="51" y="112"/>
                    <a:pt x="65" y="112"/>
                  </a:cubicBezTo>
                  <a:cubicBezTo>
                    <a:pt x="73" y="112"/>
                    <a:pt x="80" y="111"/>
                    <a:pt x="87" y="109"/>
                  </a:cubicBezTo>
                  <a:cubicBezTo>
                    <a:pt x="95" y="107"/>
                    <a:pt x="102" y="104"/>
                    <a:pt x="109" y="101"/>
                  </a:cubicBezTo>
                  <a:lnTo>
                    <a:pt x="109" y="120"/>
                  </a:lnTo>
                  <a:cubicBezTo>
                    <a:pt x="102" y="123"/>
                    <a:pt x="94" y="125"/>
                    <a:pt x="87" y="127"/>
                  </a:cubicBezTo>
                  <a:cubicBezTo>
                    <a:pt x="79" y="128"/>
                    <a:pt x="71" y="129"/>
                    <a:pt x="64" y="129"/>
                  </a:cubicBezTo>
                  <a:cubicBezTo>
                    <a:pt x="44" y="129"/>
                    <a:pt x="28" y="123"/>
                    <a:pt x="17" y="112"/>
                  </a:cubicBezTo>
                  <a:cubicBezTo>
                    <a:pt x="5" y="101"/>
                    <a:pt x="0" y="85"/>
                    <a:pt x="0" y="66"/>
                  </a:cubicBezTo>
                  <a:cubicBezTo>
                    <a:pt x="0" y="45"/>
                    <a:pt x="5" y="30"/>
                    <a:pt x="16" y="18"/>
                  </a:cubicBezTo>
                  <a:cubicBezTo>
                    <a:pt x="27" y="6"/>
                    <a:pt x="42" y="0"/>
                    <a:pt x="60" y="0"/>
                  </a:cubicBezTo>
                  <a:cubicBezTo>
                    <a:pt x="77" y="0"/>
                    <a:pt x="90" y="5"/>
                    <a:pt x="99" y="16"/>
                  </a:cubicBezTo>
                  <a:cubicBezTo>
                    <a:pt x="109" y="27"/>
                    <a:pt x="114" y="41"/>
                    <a:pt x="114" y="59"/>
                  </a:cubicBezTo>
                  <a:close/>
                  <a:moveTo>
                    <a:pt x="94" y="53"/>
                  </a:moveTo>
                  <a:cubicBezTo>
                    <a:pt x="93" y="42"/>
                    <a:pt x="90" y="34"/>
                    <a:pt x="84" y="27"/>
                  </a:cubicBezTo>
                  <a:cubicBezTo>
                    <a:pt x="78" y="20"/>
                    <a:pt x="70" y="17"/>
                    <a:pt x="60" y="17"/>
                  </a:cubicBezTo>
                  <a:cubicBezTo>
                    <a:pt x="49" y="17"/>
                    <a:pt x="40" y="20"/>
                    <a:pt x="33" y="27"/>
                  </a:cubicBezTo>
                  <a:cubicBezTo>
                    <a:pt x="26" y="33"/>
                    <a:pt x="23" y="42"/>
                    <a:pt x="21" y="54"/>
                  </a:cubicBezTo>
                  <a:lnTo>
                    <a:pt x="94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D78725F5-852D-4998-BF87-C71913EA80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0" y="1076"/>
              <a:ext cx="46" cy="73"/>
            </a:xfrm>
            <a:custGeom>
              <a:avLst/>
              <a:gdLst>
                <a:gd name="T0" fmla="*/ 90 w 110"/>
                <a:gd name="T1" fmla="*/ 63 h 173"/>
                <a:gd name="T2" fmla="*/ 81 w 110"/>
                <a:gd name="T3" fmla="*/ 29 h 173"/>
                <a:gd name="T4" fmla="*/ 55 w 110"/>
                <a:gd name="T5" fmla="*/ 17 h 173"/>
                <a:gd name="T6" fmla="*/ 30 w 110"/>
                <a:gd name="T7" fmla="*/ 29 h 173"/>
                <a:gd name="T8" fmla="*/ 21 w 110"/>
                <a:gd name="T9" fmla="*/ 63 h 173"/>
                <a:gd name="T10" fmla="*/ 30 w 110"/>
                <a:gd name="T11" fmla="*/ 97 h 173"/>
                <a:gd name="T12" fmla="*/ 55 w 110"/>
                <a:gd name="T13" fmla="*/ 109 h 173"/>
                <a:gd name="T14" fmla="*/ 81 w 110"/>
                <a:gd name="T15" fmla="*/ 97 h 173"/>
                <a:gd name="T16" fmla="*/ 90 w 110"/>
                <a:gd name="T17" fmla="*/ 63 h 173"/>
                <a:gd name="T18" fmla="*/ 110 w 110"/>
                <a:gd name="T19" fmla="*/ 111 h 173"/>
                <a:gd name="T20" fmla="*/ 96 w 110"/>
                <a:gd name="T21" fmla="*/ 157 h 173"/>
                <a:gd name="T22" fmla="*/ 53 w 110"/>
                <a:gd name="T23" fmla="*/ 173 h 173"/>
                <a:gd name="T24" fmla="*/ 33 w 110"/>
                <a:gd name="T25" fmla="*/ 171 h 173"/>
                <a:gd name="T26" fmla="*/ 15 w 110"/>
                <a:gd name="T27" fmla="*/ 166 h 173"/>
                <a:gd name="T28" fmla="*/ 15 w 110"/>
                <a:gd name="T29" fmla="*/ 147 h 173"/>
                <a:gd name="T30" fmla="*/ 33 w 110"/>
                <a:gd name="T31" fmla="*/ 154 h 173"/>
                <a:gd name="T32" fmla="*/ 50 w 110"/>
                <a:gd name="T33" fmla="*/ 156 h 173"/>
                <a:gd name="T34" fmla="*/ 80 w 110"/>
                <a:gd name="T35" fmla="*/ 146 h 173"/>
                <a:gd name="T36" fmla="*/ 90 w 110"/>
                <a:gd name="T37" fmla="*/ 114 h 173"/>
                <a:gd name="T38" fmla="*/ 90 w 110"/>
                <a:gd name="T39" fmla="*/ 104 h 173"/>
                <a:gd name="T40" fmla="*/ 74 w 110"/>
                <a:gd name="T41" fmla="*/ 121 h 173"/>
                <a:gd name="T42" fmla="*/ 50 w 110"/>
                <a:gd name="T43" fmla="*/ 126 h 173"/>
                <a:gd name="T44" fmla="*/ 14 w 110"/>
                <a:gd name="T45" fmla="*/ 109 h 173"/>
                <a:gd name="T46" fmla="*/ 0 w 110"/>
                <a:gd name="T47" fmla="*/ 63 h 173"/>
                <a:gd name="T48" fmla="*/ 14 w 110"/>
                <a:gd name="T49" fmla="*/ 17 h 173"/>
                <a:gd name="T50" fmla="*/ 50 w 110"/>
                <a:gd name="T51" fmla="*/ 0 h 173"/>
                <a:gd name="T52" fmla="*/ 74 w 110"/>
                <a:gd name="T53" fmla="*/ 5 h 173"/>
                <a:gd name="T54" fmla="*/ 90 w 110"/>
                <a:gd name="T55" fmla="*/ 22 h 173"/>
                <a:gd name="T56" fmla="*/ 90 w 110"/>
                <a:gd name="T57" fmla="*/ 3 h 173"/>
                <a:gd name="T58" fmla="*/ 110 w 110"/>
                <a:gd name="T59" fmla="*/ 3 h 173"/>
                <a:gd name="T60" fmla="*/ 110 w 110"/>
                <a:gd name="T61" fmla="*/ 111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0" h="173">
                  <a:moveTo>
                    <a:pt x="90" y="63"/>
                  </a:moveTo>
                  <a:cubicBezTo>
                    <a:pt x="90" y="48"/>
                    <a:pt x="87" y="37"/>
                    <a:pt x="81" y="29"/>
                  </a:cubicBezTo>
                  <a:cubicBezTo>
                    <a:pt x="75" y="21"/>
                    <a:pt x="66" y="17"/>
                    <a:pt x="55" y="17"/>
                  </a:cubicBezTo>
                  <a:cubicBezTo>
                    <a:pt x="45" y="17"/>
                    <a:pt x="36" y="21"/>
                    <a:pt x="30" y="29"/>
                  </a:cubicBezTo>
                  <a:cubicBezTo>
                    <a:pt x="24" y="37"/>
                    <a:pt x="21" y="48"/>
                    <a:pt x="21" y="63"/>
                  </a:cubicBezTo>
                  <a:cubicBezTo>
                    <a:pt x="21" y="78"/>
                    <a:pt x="24" y="89"/>
                    <a:pt x="30" y="97"/>
                  </a:cubicBezTo>
                  <a:cubicBezTo>
                    <a:pt x="36" y="105"/>
                    <a:pt x="45" y="109"/>
                    <a:pt x="55" y="109"/>
                  </a:cubicBezTo>
                  <a:cubicBezTo>
                    <a:pt x="66" y="109"/>
                    <a:pt x="75" y="105"/>
                    <a:pt x="81" y="97"/>
                  </a:cubicBezTo>
                  <a:cubicBezTo>
                    <a:pt x="87" y="89"/>
                    <a:pt x="90" y="78"/>
                    <a:pt x="90" y="63"/>
                  </a:cubicBezTo>
                  <a:close/>
                  <a:moveTo>
                    <a:pt x="110" y="111"/>
                  </a:moveTo>
                  <a:cubicBezTo>
                    <a:pt x="110" y="132"/>
                    <a:pt x="105" y="147"/>
                    <a:pt x="96" y="157"/>
                  </a:cubicBezTo>
                  <a:cubicBezTo>
                    <a:pt x="87" y="168"/>
                    <a:pt x="73" y="173"/>
                    <a:pt x="53" y="173"/>
                  </a:cubicBezTo>
                  <a:cubicBezTo>
                    <a:pt x="46" y="173"/>
                    <a:pt x="40" y="172"/>
                    <a:pt x="33" y="171"/>
                  </a:cubicBezTo>
                  <a:cubicBezTo>
                    <a:pt x="27" y="170"/>
                    <a:pt x="21" y="168"/>
                    <a:pt x="15" y="166"/>
                  </a:cubicBezTo>
                  <a:lnTo>
                    <a:pt x="15" y="147"/>
                  </a:lnTo>
                  <a:cubicBezTo>
                    <a:pt x="21" y="150"/>
                    <a:pt x="27" y="152"/>
                    <a:pt x="33" y="154"/>
                  </a:cubicBezTo>
                  <a:cubicBezTo>
                    <a:pt x="38" y="155"/>
                    <a:pt x="44" y="156"/>
                    <a:pt x="50" y="156"/>
                  </a:cubicBezTo>
                  <a:cubicBezTo>
                    <a:pt x="64" y="156"/>
                    <a:pt x="73" y="153"/>
                    <a:pt x="80" y="146"/>
                  </a:cubicBezTo>
                  <a:cubicBezTo>
                    <a:pt x="87" y="139"/>
                    <a:pt x="90" y="128"/>
                    <a:pt x="90" y="114"/>
                  </a:cubicBezTo>
                  <a:lnTo>
                    <a:pt x="90" y="104"/>
                  </a:lnTo>
                  <a:cubicBezTo>
                    <a:pt x="86" y="112"/>
                    <a:pt x="80" y="117"/>
                    <a:pt x="74" y="121"/>
                  </a:cubicBezTo>
                  <a:cubicBezTo>
                    <a:pt x="67" y="124"/>
                    <a:pt x="60" y="126"/>
                    <a:pt x="50" y="126"/>
                  </a:cubicBezTo>
                  <a:cubicBezTo>
                    <a:pt x="35" y="126"/>
                    <a:pt x="23" y="120"/>
                    <a:pt x="14" y="109"/>
                  </a:cubicBezTo>
                  <a:cubicBezTo>
                    <a:pt x="5" y="97"/>
                    <a:pt x="0" y="82"/>
                    <a:pt x="0" y="63"/>
                  </a:cubicBezTo>
                  <a:cubicBezTo>
                    <a:pt x="0" y="44"/>
                    <a:pt x="5" y="29"/>
                    <a:pt x="14" y="17"/>
                  </a:cubicBezTo>
                  <a:cubicBezTo>
                    <a:pt x="23" y="6"/>
                    <a:pt x="35" y="0"/>
                    <a:pt x="50" y="0"/>
                  </a:cubicBezTo>
                  <a:cubicBezTo>
                    <a:pt x="60" y="0"/>
                    <a:pt x="67" y="2"/>
                    <a:pt x="74" y="5"/>
                  </a:cubicBezTo>
                  <a:cubicBezTo>
                    <a:pt x="80" y="9"/>
                    <a:pt x="86" y="14"/>
                    <a:pt x="90" y="22"/>
                  </a:cubicBezTo>
                  <a:lnTo>
                    <a:pt x="90" y="3"/>
                  </a:lnTo>
                  <a:lnTo>
                    <a:pt x="110" y="3"/>
                  </a:lnTo>
                  <a:lnTo>
                    <a:pt x="110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D161F2E0-F3C5-4AE8-ACAB-7BF8AB15C3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4" y="1057"/>
              <a:ext cx="9" cy="72"/>
            </a:xfrm>
            <a:custGeom>
              <a:avLst/>
              <a:gdLst>
                <a:gd name="T0" fmla="*/ 0 w 20"/>
                <a:gd name="T1" fmla="*/ 48 h 171"/>
                <a:gd name="T2" fmla="*/ 20 w 20"/>
                <a:gd name="T3" fmla="*/ 48 h 171"/>
                <a:gd name="T4" fmla="*/ 20 w 20"/>
                <a:gd name="T5" fmla="*/ 171 h 171"/>
                <a:gd name="T6" fmla="*/ 0 w 20"/>
                <a:gd name="T7" fmla="*/ 171 h 171"/>
                <a:gd name="T8" fmla="*/ 0 w 20"/>
                <a:gd name="T9" fmla="*/ 48 h 171"/>
                <a:gd name="T10" fmla="*/ 0 w 20"/>
                <a:gd name="T11" fmla="*/ 0 h 171"/>
                <a:gd name="T12" fmla="*/ 20 w 20"/>
                <a:gd name="T13" fmla="*/ 0 h 171"/>
                <a:gd name="T14" fmla="*/ 20 w 20"/>
                <a:gd name="T15" fmla="*/ 26 h 171"/>
                <a:gd name="T16" fmla="*/ 0 w 20"/>
                <a:gd name="T17" fmla="*/ 26 h 171"/>
                <a:gd name="T18" fmla="*/ 0 w 20"/>
                <a:gd name="T19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71">
                  <a:moveTo>
                    <a:pt x="0" y="48"/>
                  </a:moveTo>
                  <a:lnTo>
                    <a:pt x="20" y="48"/>
                  </a:lnTo>
                  <a:lnTo>
                    <a:pt x="20" y="171"/>
                  </a:lnTo>
                  <a:lnTo>
                    <a:pt x="0" y="171"/>
                  </a:lnTo>
                  <a:lnTo>
                    <a:pt x="0" y="48"/>
                  </a:lnTo>
                  <a:close/>
                  <a:moveTo>
                    <a:pt x="0" y="0"/>
                  </a:moveTo>
                  <a:lnTo>
                    <a:pt x="20" y="0"/>
                  </a:lnTo>
                  <a:lnTo>
                    <a:pt x="20" y="26"/>
                  </a:ln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33C03D99-53E9-4C4F-85A7-9E6D3203C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7" y="1076"/>
              <a:ext cx="39" cy="55"/>
            </a:xfrm>
            <a:custGeom>
              <a:avLst/>
              <a:gdLst>
                <a:gd name="T0" fmla="*/ 88 w 94"/>
                <a:gd name="T1" fmla="*/ 7 h 129"/>
                <a:gd name="T2" fmla="*/ 88 w 94"/>
                <a:gd name="T3" fmla="*/ 26 h 129"/>
                <a:gd name="T4" fmla="*/ 70 w 94"/>
                <a:gd name="T5" fmla="*/ 19 h 129"/>
                <a:gd name="T6" fmla="*/ 51 w 94"/>
                <a:gd name="T7" fmla="*/ 17 h 129"/>
                <a:gd name="T8" fmla="*/ 28 w 94"/>
                <a:gd name="T9" fmla="*/ 21 h 129"/>
                <a:gd name="T10" fmla="*/ 21 w 94"/>
                <a:gd name="T11" fmla="*/ 35 h 129"/>
                <a:gd name="T12" fmla="*/ 26 w 94"/>
                <a:gd name="T13" fmla="*/ 46 h 129"/>
                <a:gd name="T14" fmla="*/ 48 w 94"/>
                <a:gd name="T15" fmla="*/ 54 h 129"/>
                <a:gd name="T16" fmla="*/ 55 w 94"/>
                <a:gd name="T17" fmla="*/ 56 h 129"/>
                <a:gd name="T18" fmla="*/ 85 w 94"/>
                <a:gd name="T19" fmla="*/ 69 h 129"/>
                <a:gd name="T20" fmla="*/ 94 w 94"/>
                <a:gd name="T21" fmla="*/ 92 h 129"/>
                <a:gd name="T22" fmla="*/ 81 w 94"/>
                <a:gd name="T23" fmla="*/ 119 h 129"/>
                <a:gd name="T24" fmla="*/ 43 w 94"/>
                <a:gd name="T25" fmla="*/ 129 h 129"/>
                <a:gd name="T26" fmla="*/ 23 w 94"/>
                <a:gd name="T27" fmla="*/ 127 h 129"/>
                <a:gd name="T28" fmla="*/ 0 w 94"/>
                <a:gd name="T29" fmla="*/ 121 h 129"/>
                <a:gd name="T30" fmla="*/ 0 w 94"/>
                <a:gd name="T31" fmla="*/ 101 h 129"/>
                <a:gd name="T32" fmla="*/ 22 w 94"/>
                <a:gd name="T33" fmla="*/ 109 h 129"/>
                <a:gd name="T34" fmla="*/ 44 w 94"/>
                <a:gd name="T35" fmla="*/ 112 h 129"/>
                <a:gd name="T36" fmla="*/ 66 w 94"/>
                <a:gd name="T37" fmla="*/ 107 h 129"/>
                <a:gd name="T38" fmla="*/ 73 w 94"/>
                <a:gd name="T39" fmla="*/ 94 h 129"/>
                <a:gd name="T40" fmla="*/ 68 w 94"/>
                <a:gd name="T41" fmla="*/ 81 h 129"/>
                <a:gd name="T42" fmla="*/ 44 w 94"/>
                <a:gd name="T43" fmla="*/ 72 h 129"/>
                <a:gd name="T44" fmla="*/ 37 w 94"/>
                <a:gd name="T45" fmla="*/ 71 h 129"/>
                <a:gd name="T46" fmla="*/ 9 w 94"/>
                <a:gd name="T47" fmla="*/ 59 h 129"/>
                <a:gd name="T48" fmla="*/ 1 w 94"/>
                <a:gd name="T49" fmla="*/ 36 h 129"/>
                <a:gd name="T50" fmla="*/ 13 w 94"/>
                <a:gd name="T51" fmla="*/ 9 h 129"/>
                <a:gd name="T52" fmla="*/ 48 w 94"/>
                <a:gd name="T53" fmla="*/ 0 h 129"/>
                <a:gd name="T54" fmla="*/ 69 w 94"/>
                <a:gd name="T55" fmla="*/ 2 h 129"/>
                <a:gd name="T56" fmla="*/ 88 w 94"/>
                <a:gd name="T57" fmla="*/ 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29">
                  <a:moveTo>
                    <a:pt x="88" y="7"/>
                  </a:moveTo>
                  <a:lnTo>
                    <a:pt x="88" y="26"/>
                  </a:lnTo>
                  <a:cubicBezTo>
                    <a:pt x="82" y="23"/>
                    <a:pt x="76" y="21"/>
                    <a:pt x="70" y="19"/>
                  </a:cubicBezTo>
                  <a:cubicBezTo>
                    <a:pt x="64" y="18"/>
                    <a:pt x="57" y="17"/>
                    <a:pt x="51" y="17"/>
                  </a:cubicBezTo>
                  <a:cubicBezTo>
                    <a:pt x="41" y="17"/>
                    <a:pt x="33" y="18"/>
                    <a:pt x="28" y="21"/>
                  </a:cubicBezTo>
                  <a:cubicBezTo>
                    <a:pt x="23" y="25"/>
                    <a:pt x="21" y="29"/>
                    <a:pt x="21" y="35"/>
                  </a:cubicBezTo>
                  <a:cubicBezTo>
                    <a:pt x="21" y="40"/>
                    <a:pt x="22" y="44"/>
                    <a:pt x="26" y="46"/>
                  </a:cubicBezTo>
                  <a:cubicBezTo>
                    <a:pt x="30" y="49"/>
                    <a:pt x="37" y="52"/>
                    <a:pt x="48" y="54"/>
                  </a:cubicBezTo>
                  <a:lnTo>
                    <a:pt x="55" y="56"/>
                  </a:lnTo>
                  <a:cubicBezTo>
                    <a:pt x="69" y="59"/>
                    <a:pt x="79" y="63"/>
                    <a:pt x="85" y="69"/>
                  </a:cubicBezTo>
                  <a:cubicBezTo>
                    <a:pt x="91" y="74"/>
                    <a:pt x="94" y="82"/>
                    <a:pt x="94" y="92"/>
                  </a:cubicBezTo>
                  <a:cubicBezTo>
                    <a:pt x="94" y="103"/>
                    <a:pt x="90" y="112"/>
                    <a:pt x="81" y="119"/>
                  </a:cubicBezTo>
                  <a:cubicBezTo>
                    <a:pt x="72" y="126"/>
                    <a:pt x="59" y="129"/>
                    <a:pt x="43" y="129"/>
                  </a:cubicBezTo>
                  <a:cubicBezTo>
                    <a:pt x="37" y="129"/>
                    <a:pt x="30" y="128"/>
                    <a:pt x="23" y="127"/>
                  </a:cubicBezTo>
                  <a:cubicBezTo>
                    <a:pt x="16" y="126"/>
                    <a:pt x="8" y="124"/>
                    <a:pt x="0" y="121"/>
                  </a:cubicBezTo>
                  <a:lnTo>
                    <a:pt x="0" y="101"/>
                  </a:lnTo>
                  <a:cubicBezTo>
                    <a:pt x="8" y="104"/>
                    <a:pt x="15" y="107"/>
                    <a:pt x="22" y="109"/>
                  </a:cubicBezTo>
                  <a:cubicBezTo>
                    <a:pt x="30" y="111"/>
                    <a:pt x="37" y="112"/>
                    <a:pt x="44" y="112"/>
                  </a:cubicBezTo>
                  <a:cubicBezTo>
                    <a:pt x="53" y="112"/>
                    <a:pt x="61" y="111"/>
                    <a:pt x="66" y="107"/>
                  </a:cubicBezTo>
                  <a:cubicBezTo>
                    <a:pt x="71" y="104"/>
                    <a:pt x="73" y="99"/>
                    <a:pt x="73" y="94"/>
                  </a:cubicBezTo>
                  <a:cubicBezTo>
                    <a:pt x="73" y="88"/>
                    <a:pt x="72" y="84"/>
                    <a:pt x="68" y="81"/>
                  </a:cubicBezTo>
                  <a:cubicBezTo>
                    <a:pt x="64" y="78"/>
                    <a:pt x="56" y="75"/>
                    <a:pt x="44" y="72"/>
                  </a:cubicBezTo>
                  <a:lnTo>
                    <a:pt x="37" y="71"/>
                  </a:lnTo>
                  <a:cubicBezTo>
                    <a:pt x="24" y="68"/>
                    <a:pt x="15" y="64"/>
                    <a:pt x="9" y="59"/>
                  </a:cubicBezTo>
                  <a:cubicBezTo>
                    <a:pt x="4" y="53"/>
                    <a:pt x="1" y="46"/>
                    <a:pt x="1" y="36"/>
                  </a:cubicBezTo>
                  <a:cubicBezTo>
                    <a:pt x="1" y="25"/>
                    <a:pt x="5" y="16"/>
                    <a:pt x="13" y="9"/>
                  </a:cubicBezTo>
                  <a:cubicBezTo>
                    <a:pt x="22" y="3"/>
                    <a:pt x="33" y="0"/>
                    <a:pt x="48" y="0"/>
                  </a:cubicBezTo>
                  <a:cubicBezTo>
                    <a:pt x="56" y="0"/>
                    <a:pt x="63" y="0"/>
                    <a:pt x="69" y="2"/>
                  </a:cubicBezTo>
                  <a:cubicBezTo>
                    <a:pt x="76" y="3"/>
                    <a:pt x="82" y="4"/>
                    <a:pt x="88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B70976CA-3D42-4668-8CD7-1DBE4D88D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4" y="1063"/>
              <a:ext cx="32" cy="66"/>
            </a:xfrm>
            <a:custGeom>
              <a:avLst/>
              <a:gdLst>
                <a:gd name="T0" fmla="*/ 36 w 77"/>
                <a:gd name="T1" fmla="*/ 0 h 158"/>
                <a:gd name="T2" fmla="*/ 36 w 77"/>
                <a:gd name="T3" fmla="*/ 35 h 158"/>
                <a:gd name="T4" fmla="*/ 77 w 77"/>
                <a:gd name="T5" fmla="*/ 35 h 158"/>
                <a:gd name="T6" fmla="*/ 77 w 77"/>
                <a:gd name="T7" fmla="*/ 51 h 158"/>
                <a:gd name="T8" fmla="*/ 36 w 77"/>
                <a:gd name="T9" fmla="*/ 51 h 158"/>
                <a:gd name="T10" fmla="*/ 36 w 77"/>
                <a:gd name="T11" fmla="*/ 117 h 158"/>
                <a:gd name="T12" fmla="*/ 40 w 77"/>
                <a:gd name="T13" fmla="*/ 137 h 158"/>
                <a:gd name="T14" fmla="*/ 56 w 77"/>
                <a:gd name="T15" fmla="*/ 141 h 158"/>
                <a:gd name="T16" fmla="*/ 77 w 77"/>
                <a:gd name="T17" fmla="*/ 141 h 158"/>
                <a:gd name="T18" fmla="*/ 77 w 77"/>
                <a:gd name="T19" fmla="*/ 158 h 158"/>
                <a:gd name="T20" fmla="*/ 56 w 77"/>
                <a:gd name="T21" fmla="*/ 158 h 158"/>
                <a:gd name="T22" fmla="*/ 24 w 77"/>
                <a:gd name="T23" fmla="*/ 149 h 158"/>
                <a:gd name="T24" fmla="*/ 15 w 77"/>
                <a:gd name="T25" fmla="*/ 117 h 158"/>
                <a:gd name="T26" fmla="*/ 15 w 77"/>
                <a:gd name="T27" fmla="*/ 51 h 158"/>
                <a:gd name="T28" fmla="*/ 0 w 77"/>
                <a:gd name="T29" fmla="*/ 51 h 158"/>
                <a:gd name="T30" fmla="*/ 0 w 77"/>
                <a:gd name="T31" fmla="*/ 35 h 158"/>
                <a:gd name="T32" fmla="*/ 15 w 77"/>
                <a:gd name="T33" fmla="*/ 35 h 158"/>
                <a:gd name="T34" fmla="*/ 15 w 77"/>
                <a:gd name="T35" fmla="*/ 0 h 158"/>
                <a:gd name="T36" fmla="*/ 36 w 77"/>
                <a:gd name="T3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" h="158">
                  <a:moveTo>
                    <a:pt x="36" y="0"/>
                  </a:moveTo>
                  <a:lnTo>
                    <a:pt x="36" y="35"/>
                  </a:lnTo>
                  <a:lnTo>
                    <a:pt x="77" y="35"/>
                  </a:lnTo>
                  <a:lnTo>
                    <a:pt x="77" y="51"/>
                  </a:lnTo>
                  <a:lnTo>
                    <a:pt x="36" y="51"/>
                  </a:lnTo>
                  <a:lnTo>
                    <a:pt x="36" y="117"/>
                  </a:lnTo>
                  <a:cubicBezTo>
                    <a:pt x="36" y="127"/>
                    <a:pt x="37" y="134"/>
                    <a:pt x="40" y="137"/>
                  </a:cubicBezTo>
                  <a:cubicBezTo>
                    <a:pt x="42" y="140"/>
                    <a:pt x="48" y="141"/>
                    <a:pt x="56" y="141"/>
                  </a:cubicBezTo>
                  <a:lnTo>
                    <a:pt x="77" y="141"/>
                  </a:lnTo>
                  <a:lnTo>
                    <a:pt x="77" y="158"/>
                  </a:lnTo>
                  <a:lnTo>
                    <a:pt x="56" y="158"/>
                  </a:lnTo>
                  <a:cubicBezTo>
                    <a:pt x="41" y="158"/>
                    <a:pt x="30" y="155"/>
                    <a:pt x="24" y="149"/>
                  </a:cubicBezTo>
                  <a:cubicBezTo>
                    <a:pt x="18" y="143"/>
                    <a:pt x="15" y="133"/>
                    <a:pt x="15" y="117"/>
                  </a:cubicBezTo>
                  <a:lnTo>
                    <a:pt x="15" y="51"/>
                  </a:lnTo>
                  <a:lnTo>
                    <a:pt x="0" y="51"/>
                  </a:lnTo>
                  <a:lnTo>
                    <a:pt x="0" y="35"/>
                  </a:lnTo>
                  <a:lnTo>
                    <a:pt x="15" y="35"/>
                  </a:lnTo>
                  <a:lnTo>
                    <a:pt x="15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8700B440-7067-4D79-BEFF-5FFE9F3F72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4" y="1076"/>
              <a:ext cx="48" cy="55"/>
            </a:xfrm>
            <a:custGeom>
              <a:avLst/>
              <a:gdLst>
                <a:gd name="T0" fmla="*/ 114 w 114"/>
                <a:gd name="T1" fmla="*/ 59 h 129"/>
                <a:gd name="T2" fmla="*/ 114 w 114"/>
                <a:gd name="T3" fmla="*/ 69 h 129"/>
                <a:gd name="T4" fmla="*/ 21 w 114"/>
                <a:gd name="T5" fmla="*/ 69 h 129"/>
                <a:gd name="T6" fmla="*/ 34 w 114"/>
                <a:gd name="T7" fmla="*/ 101 h 129"/>
                <a:gd name="T8" fmla="*/ 65 w 114"/>
                <a:gd name="T9" fmla="*/ 112 h 129"/>
                <a:gd name="T10" fmla="*/ 88 w 114"/>
                <a:gd name="T11" fmla="*/ 109 h 129"/>
                <a:gd name="T12" fmla="*/ 109 w 114"/>
                <a:gd name="T13" fmla="*/ 101 h 129"/>
                <a:gd name="T14" fmla="*/ 109 w 114"/>
                <a:gd name="T15" fmla="*/ 120 h 129"/>
                <a:gd name="T16" fmla="*/ 87 w 114"/>
                <a:gd name="T17" fmla="*/ 127 h 129"/>
                <a:gd name="T18" fmla="*/ 64 w 114"/>
                <a:gd name="T19" fmla="*/ 129 h 129"/>
                <a:gd name="T20" fmla="*/ 17 w 114"/>
                <a:gd name="T21" fmla="*/ 112 h 129"/>
                <a:gd name="T22" fmla="*/ 0 w 114"/>
                <a:gd name="T23" fmla="*/ 66 h 129"/>
                <a:gd name="T24" fmla="*/ 16 w 114"/>
                <a:gd name="T25" fmla="*/ 18 h 129"/>
                <a:gd name="T26" fmla="*/ 60 w 114"/>
                <a:gd name="T27" fmla="*/ 0 h 129"/>
                <a:gd name="T28" fmla="*/ 100 w 114"/>
                <a:gd name="T29" fmla="*/ 16 h 129"/>
                <a:gd name="T30" fmla="*/ 114 w 114"/>
                <a:gd name="T31" fmla="*/ 59 h 129"/>
                <a:gd name="T32" fmla="*/ 94 w 114"/>
                <a:gd name="T33" fmla="*/ 53 h 129"/>
                <a:gd name="T34" fmla="*/ 85 w 114"/>
                <a:gd name="T35" fmla="*/ 27 h 129"/>
                <a:gd name="T36" fmla="*/ 61 w 114"/>
                <a:gd name="T37" fmla="*/ 17 h 129"/>
                <a:gd name="T38" fmla="*/ 33 w 114"/>
                <a:gd name="T39" fmla="*/ 27 h 129"/>
                <a:gd name="T40" fmla="*/ 22 w 114"/>
                <a:gd name="T41" fmla="*/ 54 h 129"/>
                <a:gd name="T42" fmla="*/ 94 w 114"/>
                <a:gd name="T43" fmla="*/ 5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29">
                  <a:moveTo>
                    <a:pt x="114" y="59"/>
                  </a:moveTo>
                  <a:lnTo>
                    <a:pt x="114" y="69"/>
                  </a:lnTo>
                  <a:lnTo>
                    <a:pt x="21" y="69"/>
                  </a:lnTo>
                  <a:cubicBezTo>
                    <a:pt x="22" y="83"/>
                    <a:pt x="26" y="94"/>
                    <a:pt x="34" y="101"/>
                  </a:cubicBezTo>
                  <a:cubicBezTo>
                    <a:pt x="41" y="108"/>
                    <a:pt x="52" y="112"/>
                    <a:pt x="65" y="112"/>
                  </a:cubicBezTo>
                  <a:cubicBezTo>
                    <a:pt x="73" y="112"/>
                    <a:pt x="80" y="111"/>
                    <a:pt x="88" y="109"/>
                  </a:cubicBezTo>
                  <a:cubicBezTo>
                    <a:pt x="95" y="107"/>
                    <a:pt x="102" y="104"/>
                    <a:pt x="109" y="101"/>
                  </a:cubicBezTo>
                  <a:lnTo>
                    <a:pt x="109" y="120"/>
                  </a:lnTo>
                  <a:cubicBezTo>
                    <a:pt x="102" y="123"/>
                    <a:pt x="95" y="125"/>
                    <a:pt x="87" y="127"/>
                  </a:cubicBezTo>
                  <a:cubicBezTo>
                    <a:pt x="79" y="128"/>
                    <a:pt x="72" y="129"/>
                    <a:pt x="64" y="129"/>
                  </a:cubicBezTo>
                  <a:cubicBezTo>
                    <a:pt x="44" y="129"/>
                    <a:pt x="29" y="123"/>
                    <a:pt x="17" y="112"/>
                  </a:cubicBezTo>
                  <a:cubicBezTo>
                    <a:pt x="6" y="101"/>
                    <a:pt x="0" y="85"/>
                    <a:pt x="0" y="66"/>
                  </a:cubicBezTo>
                  <a:cubicBezTo>
                    <a:pt x="0" y="45"/>
                    <a:pt x="5" y="30"/>
                    <a:pt x="16" y="18"/>
                  </a:cubicBezTo>
                  <a:cubicBezTo>
                    <a:pt x="27" y="6"/>
                    <a:pt x="42" y="0"/>
                    <a:pt x="60" y="0"/>
                  </a:cubicBezTo>
                  <a:cubicBezTo>
                    <a:pt x="77" y="0"/>
                    <a:pt x="90" y="5"/>
                    <a:pt x="100" y="16"/>
                  </a:cubicBezTo>
                  <a:cubicBezTo>
                    <a:pt x="109" y="27"/>
                    <a:pt x="114" y="41"/>
                    <a:pt x="114" y="59"/>
                  </a:cubicBezTo>
                  <a:close/>
                  <a:moveTo>
                    <a:pt x="94" y="53"/>
                  </a:moveTo>
                  <a:cubicBezTo>
                    <a:pt x="94" y="42"/>
                    <a:pt x="91" y="34"/>
                    <a:pt x="85" y="27"/>
                  </a:cubicBezTo>
                  <a:cubicBezTo>
                    <a:pt x="79" y="20"/>
                    <a:pt x="71" y="17"/>
                    <a:pt x="61" y="17"/>
                  </a:cubicBezTo>
                  <a:cubicBezTo>
                    <a:pt x="49" y="17"/>
                    <a:pt x="40" y="20"/>
                    <a:pt x="33" y="27"/>
                  </a:cubicBezTo>
                  <a:cubicBezTo>
                    <a:pt x="27" y="33"/>
                    <a:pt x="23" y="42"/>
                    <a:pt x="22" y="54"/>
                  </a:cubicBezTo>
                  <a:lnTo>
                    <a:pt x="94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8A85CFAB-A148-4848-A11E-240A8EAF3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6" y="1076"/>
              <a:ext cx="31" cy="53"/>
            </a:xfrm>
            <a:custGeom>
              <a:avLst/>
              <a:gdLst>
                <a:gd name="T0" fmla="*/ 72 w 72"/>
                <a:gd name="T1" fmla="*/ 22 h 126"/>
                <a:gd name="T2" fmla="*/ 64 w 72"/>
                <a:gd name="T3" fmla="*/ 19 h 126"/>
                <a:gd name="T4" fmla="*/ 55 w 72"/>
                <a:gd name="T5" fmla="*/ 18 h 126"/>
                <a:gd name="T6" fmla="*/ 29 w 72"/>
                <a:gd name="T7" fmla="*/ 29 h 126"/>
                <a:gd name="T8" fmla="*/ 20 w 72"/>
                <a:gd name="T9" fmla="*/ 61 h 126"/>
                <a:gd name="T10" fmla="*/ 20 w 72"/>
                <a:gd name="T11" fmla="*/ 126 h 126"/>
                <a:gd name="T12" fmla="*/ 0 w 72"/>
                <a:gd name="T13" fmla="*/ 126 h 126"/>
                <a:gd name="T14" fmla="*/ 0 w 72"/>
                <a:gd name="T15" fmla="*/ 3 h 126"/>
                <a:gd name="T16" fmla="*/ 20 w 72"/>
                <a:gd name="T17" fmla="*/ 3 h 126"/>
                <a:gd name="T18" fmla="*/ 20 w 72"/>
                <a:gd name="T19" fmla="*/ 22 h 126"/>
                <a:gd name="T20" fmla="*/ 36 w 72"/>
                <a:gd name="T21" fmla="*/ 5 h 126"/>
                <a:gd name="T22" fmla="*/ 61 w 72"/>
                <a:gd name="T23" fmla="*/ 0 h 126"/>
                <a:gd name="T24" fmla="*/ 66 w 72"/>
                <a:gd name="T25" fmla="*/ 0 h 126"/>
                <a:gd name="T26" fmla="*/ 71 w 72"/>
                <a:gd name="T27" fmla="*/ 1 h 126"/>
                <a:gd name="T28" fmla="*/ 72 w 72"/>
                <a:gd name="T29" fmla="*/ 2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126">
                  <a:moveTo>
                    <a:pt x="72" y="22"/>
                  </a:moveTo>
                  <a:cubicBezTo>
                    <a:pt x="69" y="20"/>
                    <a:pt x="67" y="20"/>
                    <a:pt x="64" y="19"/>
                  </a:cubicBezTo>
                  <a:cubicBezTo>
                    <a:pt x="61" y="18"/>
                    <a:pt x="59" y="18"/>
                    <a:pt x="55" y="18"/>
                  </a:cubicBezTo>
                  <a:cubicBezTo>
                    <a:pt x="44" y="18"/>
                    <a:pt x="35" y="22"/>
                    <a:pt x="29" y="29"/>
                  </a:cubicBezTo>
                  <a:cubicBezTo>
                    <a:pt x="23" y="37"/>
                    <a:pt x="20" y="47"/>
                    <a:pt x="20" y="61"/>
                  </a:cubicBezTo>
                  <a:lnTo>
                    <a:pt x="20" y="126"/>
                  </a:lnTo>
                  <a:lnTo>
                    <a:pt x="0" y="126"/>
                  </a:lnTo>
                  <a:lnTo>
                    <a:pt x="0" y="3"/>
                  </a:lnTo>
                  <a:lnTo>
                    <a:pt x="20" y="3"/>
                  </a:lnTo>
                  <a:lnTo>
                    <a:pt x="20" y="22"/>
                  </a:lnTo>
                  <a:cubicBezTo>
                    <a:pt x="24" y="15"/>
                    <a:pt x="30" y="9"/>
                    <a:pt x="36" y="5"/>
                  </a:cubicBezTo>
                  <a:cubicBezTo>
                    <a:pt x="43" y="2"/>
                    <a:pt x="52" y="0"/>
                    <a:pt x="61" y="0"/>
                  </a:cubicBezTo>
                  <a:cubicBezTo>
                    <a:pt x="63" y="0"/>
                    <a:pt x="64" y="0"/>
                    <a:pt x="66" y="0"/>
                  </a:cubicBezTo>
                  <a:cubicBezTo>
                    <a:pt x="68" y="0"/>
                    <a:pt x="69" y="1"/>
                    <a:pt x="71" y="1"/>
                  </a:cubicBezTo>
                  <a:lnTo>
                    <a:pt x="72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id="{94C6C68F-E2B9-415F-B408-41406B7ADD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9" y="1057"/>
              <a:ext cx="49" cy="72"/>
            </a:xfrm>
            <a:custGeom>
              <a:avLst/>
              <a:gdLst>
                <a:gd name="T0" fmla="*/ 115 w 115"/>
                <a:gd name="T1" fmla="*/ 48 h 171"/>
                <a:gd name="T2" fmla="*/ 115 w 115"/>
                <a:gd name="T3" fmla="*/ 171 h 171"/>
                <a:gd name="T4" fmla="*/ 95 w 115"/>
                <a:gd name="T5" fmla="*/ 171 h 171"/>
                <a:gd name="T6" fmla="*/ 95 w 115"/>
                <a:gd name="T7" fmla="*/ 64 h 171"/>
                <a:gd name="T8" fmla="*/ 39 w 115"/>
                <a:gd name="T9" fmla="*/ 64 h 171"/>
                <a:gd name="T10" fmla="*/ 39 w 115"/>
                <a:gd name="T11" fmla="*/ 171 h 171"/>
                <a:gd name="T12" fmla="*/ 19 w 115"/>
                <a:gd name="T13" fmla="*/ 171 h 171"/>
                <a:gd name="T14" fmla="*/ 19 w 115"/>
                <a:gd name="T15" fmla="*/ 64 h 171"/>
                <a:gd name="T16" fmla="*/ 0 w 115"/>
                <a:gd name="T17" fmla="*/ 64 h 171"/>
                <a:gd name="T18" fmla="*/ 0 w 115"/>
                <a:gd name="T19" fmla="*/ 48 h 171"/>
                <a:gd name="T20" fmla="*/ 19 w 115"/>
                <a:gd name="T21" fmla="*/ 48 h 171"/>
                <a:gd name="T22" fmla="*/ 19 w 115"/>
                <a:gd name="T23" fmla="*/ 39 h 171"/>
                <a:gd name="T24" fmla="*/ 28 w 115"/>
                <a:gd name="T25" fmla="*/ 10 h 171"/>
                <a:gd name="T26" fmla="*/ 58 w 115"/>
                <a:gd name="T27" fmla="*/ 0 h 171"/>
                <a:gd name="T28" fmla="*/ 78 w 115"/>
                <a:gd name="T29" fmla="*/ 0 h 171"/>
                <a:gd name="T30" fmla="*/ 78 w 115"/>
                <a:gd name="T31" fmla="*/ 17 h 171"/>
                <a:gd name="T32" fmla="*/ 59 w 115"/>
                <a:gd name="T33" fmla="*/ 17 h 171"/>
                <a:gd name="T34" fmla="*/ 43 w 115"/>
                <a:gd name="T35" fmla="*/ 21 h 171"/>
                <a:gd name="T36" fmla="*/ 39 w 115"/>
                <a:gd name="T37" fmla="*/ 37 h 171"/>
                <a:gd name="T38" fmla="*/ 39 w 115"/>
                <a:gd name="T39" fmla="*/ 48 h 171"/>
                <a:gd name="T40" fmla="*/ 115 w 115"/>
                <a:gd name="T41" fmla="*/ 48 h 171"/>
                <a:gd name="T42" fmla="*/ 95 w 115"/>
                <a:gd name="T43" fmla="*/ 0 h 171"/>
                <a:gd name="T44" fmla="*/ 115 w 115"/>
                <a:gd name="T45" fmla="*/ 0 h 171"/>
                <a:gd name="T46" fmla="*/ 115 w 115"/>
                <a:gd name="T47" fmla="*/ 26 h 171"/>
                <a:gd name="T48" fmla="*/ 95 w 115"/>
                <a:gd name="T49" fmla="*/ 26 h 171"/>
                <a:gd name="T50" fmla="*/ 95 w 115"/>
                <a:gd name="T51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5" h="171">
                  <a:moveTo>
                    <a:pt x="115" y="48"/>
                  </a:moveTo>
                  <a:lnTo>
                    <a:pt x="115" y="171"/>
                  </a:lnTo>
                  <a:lnTo>
                    <a:pt x="95" y="171"/>
                  </a:lnTo>
                  <a:lnTo>
                    <a:pt x="95" y="64"/>
                  </a:lnTo>
                  <a:lnTo>
                    <a:pt x="39" y="64"/>
                  </a:lnTo>
                  <a:lnTo>
                    <a:pt x="39" y="171"/>
                  </a:lnTo>
                  <a:lnTo>
                    <a:pt x="19" y="171"/>
                  </a:lnTo>
                  <a:lnTo>
                    <a:pt x="19" y="64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19" y="48"/>
                  </a:lnTo>
                  <a:lnTo>
                    <a:pt x="19" y="39"/>
                  </a:lnTo>
                  <a:cubicBezTo>
                    <a:pt x="19" y="26"/>
                    <a:pt x="22" y="16"/>
                    <a:pt x="28" y="10"/>
                  </a:cubicBezTo>
                  <a:cubicBezTo>
                    <a:pt x="35" y="3"/>
                    <a:pt x="44" y="0"/>
                    <a:pt x="58" y="0"/>
                  </a:cubicBezTo>
                  <a:lnTo>
                    <a:pt x="78" y="0"/>
                  </a:lnTo>
                  <a:lnTo>
                    <a:pt x="78" y="17"/>
                  </a:lnTo>
                  <a:lnTo>
                    <a:pt x="59" y="17"/>
                  </a:lnTo>
                  <a:cubicBezTo>
                    <a:pt x="51" y="17"/>
                    <a:pt x="46" y="18"/>
                    <a:pt x="43" y="21"/>
                  </a:cubicBezTo>
                  <a:cubicBezTo>
                    <a:pt x="41" y="24"/>
                    <a:pt x="39" y="29"/>
                    <a:pt x="39" y="37"/>
                  </a:cubicBezTo>
                  <a:lnTo>
                    <a:pt x="39" y="48"/>
                  </a:lnTo>
                  <a:lnTo>
                    <a:pt x="115" y="48"/>
                  </a:lnTo>
                  <a:close/>
                  <a:moveTo>
                    <a:pt x="95" y="0"/>
                  </a:moveTo>
                  <a:lnTo>
                    <a:pt x="115" y="0"/>
                  </a:lnTo>
                  <a:lnTo>
                    <a:pt x="115" y="26"/>
                  </a:lnTo>
                  <a:lnTo>
                    <a:pt x="95" y="26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33">
              <a:extLst>
                <a:ext uri="{FF2B5EF4-FFF2-40B4-BE49-F238E27FC236}">
                  <a16:creationId xmlns:a16="http://schemas.microsoft.com/office/drawing/2014/main" id="{900A559E-29DB-46A9-A091-E76289EE9B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6" y="1057"/>
              <a:ext cx="8" cy="7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040859C4-E829-45CB-9333-339A8445F7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98" y="1076"/>
              <a:ext cx="49" cy="55"/>
            </a:xfrm>
            <a:custGeom>
              <a:avLst/>
              <a:gdLst>
                <a:gd name="T0" fmla="*/ 114 w 114"/>
                <a:gd name="T1" fmla="*/ 59 h 129"/>
                <a:gd name="T2" fmla="*/ 114 w 114"/>
                <a:gd name="T3" fmla="*/ 69 h 129"/>
                <a:gd name="T4" fmla="*/ 21 w 114"/>
                <a:gd name="T5" fmla="*/ 69 h 129"/>
                <a:gd name="T6" fmla="*/ 34 w 114"/>
                <a:gd name="T7" fmla="*/ 101 h 129"/>
                <a:gd name="T8" fmla="*/ 65 w 114"/>
                <a:gd name="T9" fmla="*/ 112 h 129"/>
                <a:gd name="T10" fmla="*/ 88 w 114"/>
                <a:gd name="T11" fmla="*/ 109 h 129"/>
                <a:gd name="T12" fmla="*/ 109 w 114"/>
                <a:gd name="T13" fmla="*/ 101 h 129"/>
                <a:gd name="T14" fmla="*/ 109 w 114"/>
                <a:gd name="T15" fmla="*/ 120 h 129"/>
                <a:gd name="T16" fmla="*/ 87 w 114"/>
                <a:gd name="T17" fmla="*/ 127 h 129"/>
                <a:gd name="T18" fmla="*/ 64 w 114"/>
                <a:gd name="T19" fmla="*/ 129 h 129"/>
                <a:gd name="T20" fmla="*/ 17 w 114"/>
                <a:gd name="T21" fmla="*/ 112 h 129"/>
                <a:gd name="T22" fmla="*/ 0 w 114"/>
                <a:gd name="T23" fmla="*/ 66 h 129"/>
                <a:gd name="T24" fmla="*/ 16 w 114"/>
                <a:gd name="T25" fmla="*/ 18 h 129"/>
                <a:gd name="T26" fmla="*/ 60 w 114"/>
                <a:gd name="T27" fmla="*/ 0 h 129"/>
                <a:gd name="T28" fmla="*/ 100 w 114"/>
                <a:gd name="T29" fmla="*/ 16 h 129"/>
                <a:gd name="T30" fmla="*/ 114 w 114"/>
                <a:gd name="T31" fmla="*/ 59 h 129"/>
                <a:gd name="T32" fmla="*/ 94 w 114"/>
                <a:gd name="T33" fmla="*/ 53 h 129"/>
                <a:gd name="T34" fmla="*/ 85 w 114"/>
                <a:gd name="T35" fmla="*/ 27 h 129"/>
                <a:gd name="T36" fmla="*/ 61 w 114"/>
                <a:gd name="T37" fmla="*/ 17 h 129"/>
                <a:gd name="T38" fmla="*/ 34 w 114"/>
                <a:gd name="T39" fmla="*/ 27 h 129"/>
                <a:gd name="T40" fmla="*/ 22 w 114"/>
                <a:gd name="T41" fmla="*/ 54 h 129"/>
                <a:gd name="T42" fmla="*/ 94 w 114"/>
                <a:gd name="T43" fmla="*/ 5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29">
                  <a:moveTo>
                    <a:pt x="114" y="59"/>
                  </a:moveTo>
                  <a:lnTo>
                    <a:pt x="114" y="69"/>
                  </a:lnTo>
                  <a:lnTo>
                    <a:pt x="21" y="69"/>
                  </a:lnTo>
                  <a:cubicBezTo>
                    <a:pt x="22" y="83"/>
                    <a:pt x="26" y="94"/>
                    <a:pt x="34" y="101"/>
                  </a:cubicBezTo>
                  <a:cubicBezTo>
                    <a:pt x="41" y="108"/>
                    <a:pt x="52" y="112"/>
                    <a:pt x="65" y="112"/>
                  </a:cubicBezTo>
                  <a:cubicBezTo>
                    <a:pt x="73" y="112"/>
                    <a:pt x="80" y="111"/>
                    <a:pt x="88" y="109"/>
                  </a:cubicBezTo>
                  <a:cubicBezTo>
                    <a:pt x="95" y="107"/>
                    <a:pt x="102" y="104"/>
                    <a:pt x="109" y="101"/>
                  </a:cubicBezTo>
                  <a:lnTo>
                    <a:pt x="109" y="120"/>
                  </a:lnTo>
                  <a:cubicBezTo>
                    <a:pt x="102" y="123"/>
                    <a:pt x="95" y="125"/>
                    <a:pt x="87" y="127"/>
                  </a:cubicBezTo>
                  <a:cubicBezTo>
                    <a:pt x="80" y="128"/>
                    <a:pt x="72" y="129"/>
                    <a:pt x="64" y="129"/>
                  </a:cubicBezTo>
                  <a:cubicBezTo>
                    <a:pt x="44" y="129"/>
                    <a:pt x="29" y="123"/>
                    <a:pt x="17" y="112"/>
                  </a:cubicBezTo>
                  <a:cubicBezTo>
                    <a:pt x="6" y="101"/>
                    <a:pt x="0" y="85"/>
                    <a:pt x="0" y="66"/>
                  </a:cubicBezTo>
                  <a:cubicBezTo>
                    <a:pt x="0" y="45"/>
                    <a:pt x="6" y="30"/>
                    <a:pt x="16" y="18"/>
                  </a:cubicBezTo>
                  <a:cubicBezTo>
                    <a:pt x="27" y="6"/>
                    <a:pt x="42" y="0"/>
                    <a:pt x="60" y="0"/>
                  </a:cubicBezTo>
                  <a:cubicBezTo>
                    <a:pt x="77" y="0"/>
                    <a:pt x="90" y="5"/>
                    <a:pt x="100" y="16"/>
                  </a:cubicBezTo>
                  <a:cubicBezTo>
                    <a:pt x="109" y="27"/>
                    <a:pt x="114" y="41"/>
                    <a:pt x="114" y="59"/>
                  </a:cubicBezTo>
                  <a:close/>
                  <a:moveTo>
                    <a:pt x="94" y="53"/>
                  </a:moveTo>
                  <a:cubicBezTo>
                    <a:pt x="94" y="42"/>
                    <a:pt x="91" y="34"/>
                    <a:pt x="85" y="27"/>
                  </a:cubicBezTo>
                  <a:cubicBezTo>
                    <a:pt x="79" y="20"/>
                    <a:pt x="71" y="17"/>
                    <a:pt x="61" y="17"/>
                  </a:cubicBezTo>
                  <a:cubicBezTo>
                    <a:pt x="49" y="17"/>
                    <a:pt x="40" y="20"/>
                    <a:pt x="34" y="27"/>
                  </a:cubicBezTo>
                  <a:cubicBezTo>
                    <a:pt x="27" y="33"/>
                    <a:pt x="23" y="42"/>
                    <a:pt x="22" y="54"/>
                  </a:cubicBezTo>
                  <a:lnTo>
                    <a:pt x="94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C865FFF7-C86A-4B25-BA62-69149D376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" y="1607"/>
              <a:ext cx="159" cy="155"/>
            </a:xfrm>
            <a:custGeom>
              <a:avLst/>
              <a:gdLst>
                <a:gd name="T0" fmla="*/ 95 w 375"/>
                <a:gd name="T1" fmla="*/ 274 h 366"/>
                <a:gd name="T2" fmla="*/ 94 w 375"/>
                <a:gd name="T3" fmla="*/ 182 h 366"/>
                <a:gd name="T4" fmla="*/ 47 w 375"/>
                <a:gd name="T5" fmla="*/ 182 h 366"/>
                <a:gd name="T6" fmla="*/ 0 w 375"/>
                <a:gd name="T7" fmla="*/ 181 h 366"/>
                <a:gd name="T8" fmla="*/ 93 w 375"/>
                <a:gd name="T9" fmla="*/ 90 h 366"/>
                <a:gd name="T10" fmla="*/ 189 w 375"/>
                <a:gd name="T11" fmla="*/ 1 h 366"/>
                <a:gd name="T12" fmla="*/ 283 w 375"/>
                <a:gd name="T13" fmla="*/ 92 h 366"/>
                <a:gd name="T14" fmla="*/ 375 w 375"/>
                <a:gd name="T15" fmla="*/ 181 h 366"/>
                <a:gd name="T16" fmla="*/ 328 w 375"/>
                <a:gd name="T17" fmla="*/ 181 h 366"/>
                <a:gd name="T18" fmla="*/ 281 w 375"/>
                <a:gd name="T19" fmla="*/ 182 h 366"/>
                <a:gd name="T20" fmla="*/ 281 w 375"/>
                <a:gd name="T21" fmla="*/ 274 h 366"/>
                <a:gd name="T22" fmla="*/ 281 w 375"/>
                <a:gd name="T23" fmla="*/ 365 h 366"/>
                <a:gd name="T24" fmla="*/ 188 w 375"/>
                <a:gd name="T25" fmla="*/ 366 h 366"/>
                <a:gd name="T26" fmla="*/ 95 w 375"/>
                <a:gd name="T27" fmla="*/ 366 h 366"/>
                <a:gd name="T28" fmla="*/ 95 w 375"/>
                <a:gd name="T29" fmla="*/ 274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5" h="366">
                  <a:moveTo>
                    <a:pt x="95" y="274"/>
                  </a:moveTo>
                  <a:lnTo>
                    <a:pt x="94" y="182"/>
                  </a:lnTo>
                  <a:lnTo>
                    <a:pt x="47" y="182"/>
                  </a:lnTo>
                  <a:lnTo>
                    <a:pt x="0" y="181"/>
                  </a:lnTo>
                  <a:lnTo>
                    <a:pt x="93" y="90"/>
                  </a:lnTo>
                  <a:cubicBezTo>
                    <a:pt x="170" y="16"/>
                    <a:pt x="187" y="0"/>
                    <a:pt x="189" y="1"/>
                  </a:cubicBezTo>
                  <a:cubicBezTo>
                    <a:pt x="190" y="2"/>
                    <a:pt x="233" y="43"/>
                    <a:pt x="283" y="92"/>
                  </a:cubicBezTo>
                  <a:lnTo>
                    <a:pt x="375" y="181"/>
                  </a:lnTo>
                  <a:lnTo>
                    <a:pt x="328" y="181"/>
                  </a:lnTo>
                  <a:lnTo>
                    <a:pt x="281" y="182"/>
                  </a:lnTo>
                  <a:lnTo>
                    <a:pt x="281" y="274"/>
                  </a:lnTo>
                  <a:lnTo>
                    <a:pt x="281" y="365"/>
                  </a:lnTo>
                  <a:lnTo>
                    <a:pt x="188" y="366"/>
                  </a:lnTo>
                  <a:lnTo>
                    <a:pt x="95" y="366"/>
                  </a:lnTo>
                  <a:lnTo>
                    <a:pt x="95" y="274"/>
                  </a:lnTo>
                  <a:close/>
                </a:path>
              </a:pathLst>
            </a:custGeom>
            <a:solidFill>
              <a:srgbClr val="1B0675"/>
            </a:solidFill>
            <a:ln w="1588" cap="flat">
              <a:solidFill>
                <a:srgbClr val="07070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36D02F24-4DE6-4D99-9197-23E3F752FD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" y="1723"/>
              <a:ext cx="158" cy="155"/>
            </a:xfrm>
            <a:custGeom>
              <a:avLst/>
              <a:gdLst>
                <a:gd name="T0" fmla="*/ 94 w 374"/>
                <a:gd name="T1" fmla="*/ 92 h 366"/>
                <a:gd name="T2" fmla="*/ 94 w 374"/>
                <a:gd name="T3" fmla="*/ 184 h 366"/>
                <a:gd name="T4" fmla="*/ 47 w 374"/>
                <a:gd name="T5" fmla="*/ 184 h 366"/>
                <a:gd name="T6" fmla="*/ 0 w 374"/>
                <a:gd name="T7" fmla="*/ 184 h 366"/>
                <a:gd name="T8" fmla="*/ 93 w 374"/>
                <a:gd name="T9" fmla="*/ 275 h 366"/>
                <a:gd name="T10" fmla="*/ 188 w 374"/>
                <a:gd name="T11" fmla="*/ 365 h 366"/>
                <a:gd name="T12" fmla="*/ 282 w 374"/>
                <a:gd name="T13" fmla="*/ 274 h 366"/>
                <a:gd name="T14" fmla="*/ 374 w 374"/>
                <a:gd name="T15" fmla="*/ 185 h 366"/>
                <a:gd name="T16" fmla="*/ 327 w 374"/>
                <a:gd name="T17" fmla="*/ 184 h 366"/>
                <a:gd name="T18" fmla="*/ 280 w 374"/>
                <a:gd name="T19" fmla="*/ 184 h 366"/>
                <a:gd name="T20" fmla="*/ 280 w 374"/>
                <a:gd name="T21" fmla="*/ 92 h 366"/>
                <a:gd name="T22" fmla="*/ 280 w 374"/>
                <a:gd name="T23" fmla="*/ 0 h 366"/>
                <a:gd name="T24" fmla="*/ 187 w 374"/>
                <a:gd name="T25" fmla="*/ 0 h 366"/>
                <a:gd name="T26" fmla="*/ 94 w 374"/>
                <a:gd name="T27" fmla="*/ 0 h 366"/>
                <a:gd name="T28" fmla="*/ 94 w 374"/>
                <a:gd name="T29" fmla="*/ 92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4" h="366">
                  <a:moveTo>
                    <a:pt x="94" y="92"/>
                  </a:moveTo>
                  <a:lnTo>
                    <a:pt x="94" y="184"/>
                  </a:lnTo>
                  <a:lnTo>
                    <a:pt x="47" y="184"/>
                  </a:lnTo>
                  <a:lnTo>
                    <a:pt x="0" y="184"/>
                  </a:lnTo>
                  <a:lnTo>
                    <a:pt x="93" y="275"/>
                  </a:lnTo>
                  <a:cubicBezTo>
                    <a:pt x="169" y="350"/>
                    <a:pt x="186" y="366"/>
                    <a:pt x="188" y="365"/>
                  </a:cubicBezTo>
                  <a:cubicBezTo>
                    <a:pt x="189" y="364"/>
                    <a:pt x="232" y="323"/>
                    <a:pt x="282" y="274"/>
                  </a:cubicBezTo>
                  <a:lnTo>
                    <a:pt x="374" y="185"/>
                  </a:lnTo>
                  <a:lnTo>
                    <a:pt x="327" y="184"/>
                  </a:lnTo>
                  <a:lnTo>
                    <a:pt x="280" y="184"/>
                  </a:lnTo>
                  <a:lnTo>
                    <a:pt x="280" y="92"/>
                  </a:lnTo>
                  <a:lnTo>
                    <a:pt x="280" y="0"/>
                  </a:lnTo>
                  <a:lnTo>
                    <a:pt x="187" y="0"/>
                  </a:lnTo>
                  <a:lnTo>
                    <a:pt x="94" y="0"/>
                  </a:lnTo>
                  <a:lnTo>
                    <a:pt x="94" y="92"/>
                  </a:lnTo>
                  <a:close/>
                </a:path>
              </a:pathLst>
            </a:custGeom>
            <a:solidFill>
              <a:srgbClr val="1B0675"/>
            </a:solidFill>
            <a:ln w="1588" cap="flat">
              <a:solidFill>
                <a:srgbClr val="07070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42EB3BC3-C83A-4A3C-9D1E-F24F0DDC3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7" y="1596"/>
              <a:ext cx="158" cy="154"/>
            </a:xfrm>
            <a:custGeom>
              <a:avLst/>
              <a:gdLst>
                <a:gd name="T0" fmla="*/ 94 w 375"/>
                <a:gd name="T1" fmla="*/ 274 h 366"/>
                <a:gd name="T2" fmla="*/ 94 w 375"/>
                <a:gd name="T3" fmla="*/ 182 h 366"/>
                <a:gd name="T4" fmla="*/ 47 w 375"/>
                <a:gd name="T5" fmla="*/ 182 h 366"/>
                <a:gd name="T6" fmla="*/ 0 w 375"/>
                <a:gd name="T7" fmla="*/ 182 h 366"/>
                <a:gd name="T8" fmla="*/ 93 w 375"/>
                <a:gd name="T9" fmla="*/ 91 h 366"/>
                <a:gd name="T10" fmla="*/ 188 w 375"/>
                <a:gd name="T11" fmla="*/ 1 h 366"/>
                <a:gd name="T12" fmla="*/ 283 w 375"/>
                <a:gd name="T13" fmla="*/ 92 h 366"/>
                <a:gd name="T14" fmla="*/ 375 w 375"/>
                <a:gd name="T15" fmla="*/ 181 h 366"/>
                <a:gd name="T16" fmla="*/ 327 w 375"/>
                <a:gd name="T17" fmla="*/ 182 h 366"/>
                <a:gd name="T18" fmla="*/ 280 w 375"/>
                <a:gd name="T19" fmla="*/ 182 h 366"/>
                <a:gd name="T20" fmla="*/ 280 w 375"/>
                <a:gd name="T21" fmla="*/ 274 h 366"/>
                <a:gd name="T22" fmla="*/ 281 w 375"/>
                <a:gd name="T23" fmla="*/ 366 h 366"/>
                <a:gd name="T24" fmla="*/ 188 w 375"/>
                <a:gd name="T25" fmla="*/ 366 h 366"/>
                <a:gd name="T26" fmla="*/ 94 w 375"/>
                <a:gd name="T27" fmla="*/ 366 h 366"/>
                <a:gd name="T28" fmla="*/ 94 w 375"/>
                <a:gd name="T29" fmla="*/ 274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5" h="366">
                  <a:moveTo>
                    <a:pt x="94" y="274"/>
                  </a:moveTo>
                  <a:lnTo>
                    <a:pt x="94" y="182"/>
                  </a:lnTo>
                  <a:lnTo>
                    <a:pt x="47" y="182"/>
                  </a:lnTo>
                  <a:lnTo>
                    <a:pt x="0" y="182"/>
                  </a:lnTo>
                  <a:lnTo>
                    <a:pt x="93" y="91"/>
                  </a:lnTo>
                  <a:cubicBezTo>
                    <a:pt x="169" y="16"/>
                    <a:pt x="187" y="0"/>
                    <a:pt x="188" y="1"/>
                  </a:cubicBezTo>
                  <a:cubicBezTo>
                    <a:pt x="190" y="2"/>
                    <a:pt x="232" y="43"/>
                    <a:pt x="283" y="92"/>
                  </a:cubicBezTo>
                  <a:lnTo>
                    <a:pt x="375" y="181"/>
                  </a:lnTo>
                  <a:lnTo>
                    <a:pt x="327" y="182"/>
                  </a:lnTo>
                  <a:lnTo>
                    <a:pt x="280" y="182"/>
                  </a:lnTo>
                  <a:lnTo>
                    <a:pt x="280" y="274"/>
                  </a:lnTo>
                  <a:lnTo>
                    <a:pt x="281" y="366"/>
                  </a:lnTo>
                  <a:lnTo>
                    <a:pt x="188" y="366"/>
                  </a:lnTo>
                  <a:lnTo>
                    <a:pt x="94" y="366"/>
                  </a:lnTo>
                  <a:lnTo>
                    <a:pt x="94" y="274"/>
                  </a:lnTo>
                  <a:close/>
                </a:path>
              </a:pathLst>
            </a:custGeom>
            <a:solidFill>
              <a:srgbClr val="1B0675"/>
            </a:solidFill>
            <a:ln w="1588" cap="flat">
              <a:solidFill>
                <a:srgbClr val="07070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E960B729-31C2-4B8B-9F52-A549C9237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7" y="1712"/>
              <a:ext cx="158" cy="154"/>
            </a:xfrm>
            <a:custGeom>
              <a:avLst/>
              <a:gdLst>
                <a:gd name="T0" fmla="*/ 94 w 375"/>
                <a:gd name="T1" fmla="*/ 92 h 366"/>
                <a:gd name="T2" fmla="*/ 94 w 375"/>
                <a:gd name="T3" fmla="*/ 184 h 366"/>
                <a:gd name="T4" fmla="*/ 47 w 375"/>
                <a:gd name="T5" fmla="*/ 184 h 366"/>
                <a:gd name="T6" fmla="*/ 0 w 375"/>
                <a:gd name="T7" fmla="*/ 184 h 366"/>
                <a:gd name="T8" fmla="*/ 93 w 375"/>
                <a:gd name="T9" fmla="*/ 275 h 366"/>
                <a:gd name="T10" fmla="*/ 189 w 375"/>
                <a:gd name="T11" fmla="*/ 365 h 366"/>
                <a:gd name="T12" fmla="*/ 283 w 375"/>
                <a:gd name="T13" fmla="*/ 274 h 366"/>
                <a:gd name="T14" fmla="*/ 375 w 375"/>
                <a:gd name="T15" fmla="*/ 185 h 366"/>
                <a:gd name="T16" fmla="*/ 328 w 375"/>
                <a:gd name="T17" fmla="*/ 184 h 366"/>
                <a:gd name="T18" fmla="*/ 280 w 375"/>
                <a:gd name="T19" fmla="*/ 184 h 366"/>
                <a:gd name="T20" fmla="*/ 281 w 375"/>
                <a:gd name="T21" fmla="*/ 92 h 366"/>
                <a:gd name="T22" fmla="*/ 281 w 375"/>
                <a:gd name="T23" fmla="*/ 0 h 366"/>
                <a:gd name="T24" fmla="*/ 188 w 375"/>
                <a:gd name="T25" fmla="*/ 0 h 366"/>
                <a:gd name="T26" fmla="*/ 95 w 375"/>
                <a:gd name="T27" fmla="*/ 0 h 366"/>
                <a:gd name="T28" fmla="*/ 94 w 375"/>
                <a:gd name="T29" fmla="*/ 92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5" h="366">
                  <a:moveTo>
                    <a:pt x="94" y="92"/>
                  </a:moveTo>
                  <a:lnTo>
                    <a:pt x="94" y="184"/>
                  </a:lnTo>
                  <a:lnTo>
                    <a:pt x="47" y="184"/>
                  </a:lnTo>
                  <a:lnTo>
                    <a:pt x="0" y="184"/>
                  </a:lnTo>
                  <a:lnTo>
                    <a:pt x="93" y="275"/>
                  </a:lnTo>
                  <a:cubicBezTo>
                    <a:pt x="169" y="350"/>
                    <a:pt x="187" y="366"/>
                    <a:pt x="189" y="365"/>
                  </a:cubicBezTo>
                  <a:cubicBezTo>
                    <a:pt x="190" y="364"/>
                    <a:pt x="232" y="323"/>
                    <a:pt x="283" y="274"/>
                  </a:cubicBezTo>
                  <a:lnTo>
                    <a:pt x="375" y="185"/>
                  </a:lnTo>
                  <a:lnTo>
                    <a:pt x="328" y="184"/>
                  </a:lnTo>
                  <a:lnTo>
                    <a:pt x="280" y="184"/>
                  </a:lnTo>
                  <a:lnTo>
                    <a:pt x="281" y="92"/>
                  </a:lnTo>
                  <a:lnTo>
                    <a:pt x="281" y="0"/>
                  </a:lnTo>
                  <a:lnTo>
                    <a:pt x="188" y="0"/>
                  </a:lnTo>
                  <a:lnTo>
                    <a:pt x="95" y="0"/>
                  </a:lnTo>
                  <a:lnTo>
                    <a:pt x="94" y="92"/>
                  </a:lnTo>
                  <a:close/>
                </a:path>
              </a:pathLst>
            </a:custGeom>
            <a:solidFill>
              <a:srgbClr val="1B0675"/>
            </a:solidFill>
            <a:ln w="1588" cap="flat">
              <a:solidFill>
                <a:srgbClr val="07070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95D53A09-0B8E-4361-B4C4-573183F00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0" y="1588"/>
              <a:ext cx="158" cy="155"/>
            </a:xfrm>
            <a:custGeom>
              <a:avLst/>
              <a:gdLst>
                <a:gd name="T0" fmla="*/ 94 w 375"/>
                <a:gd name="T1" fmla="*/ 274 h 366"/>
                <a:gd name="T2" fmla="*/ 94 w 375"/>
                <a:gd name="T3" fmla="*/ 182 h 366"/>
                <a:gd name="T4" fmla="*/ 47 w 375"/>
                <a:gd name="T5" fmla="*/ 182 h 366"/>
                <a:gd name="T6" fmla="*/ 0 w 375"/>
                <a:gd name="T7" fmla="*/ 182 h 366"/>
                <a:gd name="T8" fmla="*/ 93 w 375"/>
                <a:gd name="T9" fmla="*/ 91 h 366"/>
                <a:gd name="T10" fmla="*/ 188 w 375"/>
                <a:gd name="T11" fmla="*/ 1 h 366"/>
                <a:gd name="T12" fmla="*/ 283 w 375"/>
                <a:gd name="T13" fmla="*/ 92 h 366"/>
                <a:gd name="T14" fmla="*/ 375 w 375"/>
                <a:gd name="T15" fmla="*/ 181 h 366"/>
                <a:gd name="T16" fmla="*/ 327 w 375"/>
                <a:gd name="T17" fmla="*/ 182 h 366"/>
                <a:gd name="T18" fmla="*/ 280 w 375"/>
                <a:gd name="T19" fmla="*/ 182 h 366"/>
                <a:gd name="T20" fmla="*/ 280 w 375"/>
                <a:gd name="T21" fmla="*/ 274 h 366"/>
                <a:gd name="T22" fmla="*/ 281 w 375"/>
                <a:gd name="T23" fmla="*/ 366 h 366"/>
                <a:gd name="T24" fmla="*/ 188 w 375"/>
                <a:gd name="T25" fmla="*/ 366 h 366"/>
                <a:gd name="T26" fmla="*/ 94 w 375"/>
                <a:gd name="T27" fmla="*/ 366 h 366"/>
                <a:gd name="T28" fmla="*/ 94 w 375"/>
                <a:gd name="T29" fmla="*/ 274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5" h="366">
                  <a:moveTo>
                    <a:pt x="94" y="274"/>
                  </a:moveTo>
                  <a:lnTo>
                    <a:pt x="94" y="182"/>
                  </a:lnTo>
                  <a:lnTo>
                    <a:pt x="47" y="182"/>
                  </a:lnTo>
                  <a:lnTo>
                    <a:pt x="0" y="182"/>
                  </a:lnTo>
                  <a:lnTo>
                    <a:pt x="93" y="91"/>
                  </a:lnTo>
                  <a:cubicBezTo>
                    <a:pt x="169" y="16"/>
                    <a:pt x="187" y="0"/>
                    <a:pt x="188" y="1"/>
                  </a:cubicBezTo>
                  <a:cubicBezTo>
                    <a:pt x="190" y="2"/>
                    <a:pt x="232" y="43"/>
                    <a:pt x="283" y="92"/>
                  </a:cubicBezTo>
                  <a:lnTo>
                    <a:pt x="375" y="181"/>
                  </a:lnTo>
                  <a:lnTo>
                    <a:pt x="327" y="182"/>
                  </a:lnTo>
                  <a:lnTo>
                    <a:pt x="280" y="182"/>
                  </a:lnTo>
                  <a:lnTo>
                    <a:pt x="280" y="274"/>
                  </a:lnTo>
                  <a:lnTo>
                    <a:pt x="281" y="366"/>
                  </a:lnTo>
                  <a:lnTo>
                    <a:pt x="188" y="366"/>
                  </a:lnTo>
                  <a:lnTo>
                    <a:pt x="94" y="366"/>
                  </a:lnTo>
                  <a:lnTo>
                    <a:pt x="94" y="274"/>
                  </a:lnTo>
                  <a:close/>
                </a:path>
              </a:pathLst>
            </a:custGeom>
            <a:solidFill>
              <a:srgbClr val="1B0675"/>
            </a:solidFill>
            <a:ln w="1588" cap="flat">
              <a:solidFill>
                <a:srgbClr val="07070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C79CC2DD-F030-42AB-976C-7EF71B51F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0" y="1704"/>
              <a:ext cx="158" cy="155"/>
            </a:xfrm>
            <a:custGeom>
              <a:avLst/>
              <a:gdLst>
                <a:gd name="T0" fmla="*/ 94 w 375"/>
                <a:gd name="T1" fmla="*/ 92 h 366"/>
                <a:gd name="T2" fmla="*/ 94 w 375"/>
                <a:gd name="T3" fmla="*/ 184 h 366"/>
                <a:gd name="T4" fmla="*/ 47 w 375"/>
                <a:gd name="T5" fmla="*/ 184 h 366"/>
                <a:gd name="T6" fmla="*/ 0 w 375"/>
                <a:gd name="T7" fmla="*/ 184 h 366"/>
                <a:gd name="T8" fmla="*/ 93 w 375"/>
                <a:gd name="T9" fmla="*/ 276 h 366"/>
                <a:gd name="T10" fmla="*/ 189 w 375"/>
                <a:gd name="T11" fmla="*/ 365 h 366"/>
                <a:gd name="T12" fmla="*/ 283 w 375"/>
                <a:gd name="T13" fmla="*/ 274 h 366"/>
                <a:gd name="T14" fmla="*/ 375 w 375"/>
                <a:gd name="T15" fmla="*/ 185 h 366"/>
                <a:gd name="T16" fmla="*/ 328 w 375"/>
                <a:gd name="T17" fmla="*/ 184 h 366"/>
                <a:gd name="T18" fmla="*/ 280 w 375"/>
                <a:gd name="T19" fmla="*/ 184 h 366"/>
                <a:gd name="T20" fmla="*/ 281 w 375"/>
                <a:gd name="T21" fmla="*/ 92 h 366"/>
                <a:gd name="T22" fmla="*/ 281 w 375"/>
                <a:gd name="T23" fmla="*/ 0 h 366"/>
                <a:gd name="T24" fmla="*/ 188 w 375"/>
                <a:gd name="T25" fmla="*/ 0 h 366"/>
                <a:gd name="T26" fmla="*/ 95 w 375"/>
                <a:gd name="T27" fmla="*/ 0 h 366"/>
                <a:gd name="T28" fmla="*/ 94 w 375"/>
                <a:gd name="T29" fmla="*/ 92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5" h="366">
                  <a:moveTo>
                    <a:pt x="94" y="92"/>
                  </a:moveTo>
                  <a:lnTo>
                    <a:pt x="94" y="184"/>
                  </a:lnTo>
                  <a:lnTo>
                    <a:pt x="47" y="184"/>
                  </a:lnTo>
                  <a:lnTo>
                    <a:pt x="0" y="184"/>
                  </a:lnTo>
                  <a:lnTo>
                    <a:pt x="93" y="276"/>
                  </a:lnTo>
                  <a:cubicBezTo>
                    <a:pt x="169" y="350"/>
                    <a:pt x="187" y="366"/>
                    <a:pt x="189" y="365"/>
                  </a:cubicBezTo>
                  <a:cubicBezTo>
                    <a:pt x="190" y="364"/>
                    <a:pt x="232" y="323"/>
                    <a:pt x="283" y="274"/>
                  </a:cubicBezTo>
                  <a:lnTo>
                    <a:pt x="375" y="185"/>
                  </a:lnTo>
                  <a:lnTo>
                    <a:pt x="328" y="184"/>
                  </a:lnTo>
                  <a:lnTo>
                    <a:pt x="280" y="184"/>
                  </a:lnTo>
                  <a:lnTo>
                    <a:pt x="281" y="92"/>
                  </a:lnTo>
                  <a:lnTo>
                    <a:pt x="281" y="0"/>
                  </a:lnTo>
                  <a:lnTo>
                    <a:pt x="188" y="0"/>
                  </a:lnTo>
                  <a:lnTo>
                    <a:pt x="95" y="0"/>
                  </a:lnTo>
                  <a:lnTo>
                    <a:pt x="94" y="92"/>
                  </a:lnTo>
                  <a:close/>
                </a:path>
              </a:pathLst>
            </a:custGeom>
            <a:solidFill>
              <a:srgbClr val="1B0675"/>
            </a:solidFill>
            <a:ln w="1588" cap="flat">
              <a:solidFill>
                <a:srgbClr val="07070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41">
              <a:extLst>
                <a:ext uri="{FF2B5EF4-FFF2-40B4-BE49-F238E27FC236}">
                  <a16:creationId xmlns:a16="http://schemas.microsoft.com/office/drawing/2014/main" id="{34F23CE1-6C4C-4675-8CBE-5A37BA4F87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" y="1867"/>
              <a:ext cx="2314" cy="189"/>
            </a:xfrm>
            <a:prstGeom prst="rect">
              <a:avLst/>
            </a:prstGeom>
            <a:solidFill>
              <a:srgbClr val="FFE6D5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2">
              <a:extLst>
                <a:ext uri="{FF2B5EF4-FFF2-40B4-BE49-F238E27FC236}">
                  <a16:creationId xmlns:a16="http://schemas.microsoft.com/office/drawing/2014/main" id="{DEF6DA21-6C8F-466C-9610-46AC3CAA3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5" y="1917"/>
              <a:ext cx="56" cy="72"/>
            </a:xfrm>
            <a:custGeom>
              <a:avLst/>
              <a:gdLst>
                <a:gd name="T0" fmla="*/ 132 w 132"/>
                <a:gd name="T1" fmla="*/ 16 h 170"/>
                <a:gd name="T2" fmla="*/ 132 w 132"/>
                <a:gd name="T3" fmla="*/ 39 h 170"/>
                <a:gd name="T4" fmla="*/ 108 w 132"/>
                <a:gd name="T5" fmla="*/ 24 h 170"/>
                <a:gd name="T6" fmla="*/ 81 w 132"/>
                <a:gd name="T7" fmla="*/ 18 h 170"/>
                <a:gd name="T8" fmla="*/ 38 w 132"/>
                <a:gd name="T9" fmla="*/ 36 h 170"/>
                <a:gd name="T10" fmla="*/ 23 w 132"/>
                <a:gd name="T11" fmla="*/ 85 h 170"/>
                <a:gd name="T12" fmla="*/ 38 w 132"/>
                <a:gd name="T13" fmla="*/ 135 h 170"/>
                <a:gd name="T14" fmla="*/ 81 w 132"/>
                <a:gd name="T15" fmla="*/ 152 h 170"/>
                <a:gd name="T16" fmla="*/ 108 w 132"/>
                <a:gd name="T17" fmla="*/ 147 h 170"/>
                <a:gd name="T18" fmla="*/ 132 w 132"/>
                <a:gd name="T19" fmla="*/ 131 h 170"/>
                <a:gd name="T20" fmla="*/ 132 w 132"/>
                <a:gd name="T21" fmla="*/ 154 h 170"/>
                <a:gd name="T22" fmla="*/ 107 w 132"/>
                <a:gd name="T23" fmla="*/ 166 h 170"/>
                <a:gd name="T24" fmla="*/ 80 w 132"/>
                <a:gd name="T25" fmla="*/ 170 h 170"/>
                <a:gd name="T26" fmla="*/ 21 w 132"/>
                <a:gd name="T27" fmla="*/ 148 h 170"/>
                <a:gd name="T28" fmla="*/ 0 w 132"/>
                <a:gd name="T29" fmla="*/ 85 h 170"/>
                <a:gd name="T30" fmla="*/ 21 w 132"/>
                <a:gd name="T31" fmla="*/ 23 h 170"/>
                <a:gd name="T32" fmla="*/ 80 w 132"/>
                <a:gd name="T33" fmla="*/ 0 h 170"/>
                <a:gd name="T34" fmla="*/ 108 w 132"/>
                <a:gd name="T35" fmla="*/ 4 h 170"/>
                <a:gd name="T36" fmla="*/ 132 w 132"/>
                <a:gd name="T37" fmla="*/ 16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2" h="170">
                  <a:moveTo>
                    <a:pt x="132" y="16"/>
                  </a:moveTo>
                  <a:lnTo>
                    <a:pt x="132" y="39"/>
                  </a:lnTo>
                  <a:cubicBezTo>
                    <a:pt x="125" y="32"/>
                    <a:pt x="117" y="27"/>
                    <a:pt x="108" y="24"/>
                  </a:cubicBezTo>
                  <a:cubicBezTo>
                    <a:pt x="100" y="20"/>
                    <a:pt x="91" y="18"/>
                    <a:pt x="81" y="18"/>
                  </a:cubicBezTo>
                  <a:cubicBezTo>
                    <a:pt x="63" y="18"/>
                    <a:pt x="48" y="24"/>
                    <a:pt x="38" y="36"/>
                  </a:cubicBezTo>
                  <a:cubicBezTo>
                    <a:pt x="28" y="47"/>
                    <a:pt x="23" y="64"/>
                    <a:pt x="23" y="85"/>
                  </a:cubicBezTo>
                  <a:cubicBezTo>
                    <a:pt x="23" y="107"/>
                    <a:pt x="28" y="123"/>
                    <a:pt x="38" y="135"/>
                  </a:cubicBezTo>
                  <a:cubicBezTo>
                    <a:pt x="48" y="146"/>
                    <a:pt x="63" y="152"/>
                    <a:pt x="81" y="152"/>
                  </a:cubicBezTo>
                  <a:cubicBezTo>
                    <a:pt x="91" y="152"/>
                    <a:pt x="100" y="150"/>
                    <a:pt x="108" y="147"/>
                  </a:cubicBezTo>
                  <a:cubicBezTo>
                    <a:pt x="117" y="143"/>
                    <a:pt x="125" y="138"/>
                    <a:pt x="132" y="131"/>
                  </a:cubicBezTo>
                  <a:lnTo>
                    <a:pt x="132" y="154"/>
                  </a:lnTo>
                  <a:cubicBezTo>
                    <a:pt x="124" y="160"/>
                    <a:pt x="116" y="164"/>
                    <a:pt x="107" y="166"/>
                  </a:cubicBezTo>
                  <a:cubicBezTo>
                    <a:pt x="99" y="169"/>
                    <a:pt x="90" y="170"/>
                    <a:pt x="80" y="170"/>
                  </a:cubicBezTo>
                  <a:cubicBezTo>
                    <a:pt x="55" y="170"/>
                    <a:pt x="36" y="163"/>
                    <a:pt x="21" y="148"/>
                  </a:cubicBezTo>
                  <a:cubicBezTo>
                    <a:pt x="7" y="132"/>
                    <a:pt x="0" y="112"/>
                    <a:pt x="0" y="85"/>
                  </a:cubicBezTo>
                  <a:cubicBezTo>
                    <a:pt x="0" y="59"/>
                    <a:pt x="7" y="38"/>
                    <a:pt x="21" y="23"/>
                  </a:cubicBezTo>
                  <a:cubicBezTo>
                    <a:pt x="36" y="8"/>
                    <a:pt x="55" y="0"/>
                    <a:pt x="80" y="0"/>
                  </a:cubicBezTo>
                  <a:cubicBezTo>
                    <a:pt x="90" y="0"/>
                    <a:pt x="99" y="1"/>
                    <a:pt x="108" y="4"/>
                  </a:cubicBezTo>
                  <a:cubicBezTo>
                    <a:pt x="116" y="7"/>
                    <a:pt x="125" y="11"/>
                    <a:pt x="132" y="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C731D7EF-AA61-41C1-ACCC-4D2BEBA07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" y="1935"/>
              <a:ext cx="30" cy="53"/>
            </a:xfrm>
            <a:custGeom>
              <a:avLst/>
              <a:gdLst>
                <a:gd name="T0" fmla="*/ 72 w 72"/>
                <a:gd name="T1" fmla="*/ 22 h 126"/>
                <a:gd name="T2" fmla="*/ 65 w 72"/>
                <a:gd name="T3" fmla="*/ 19 h 126"/>
                <a:gd name="T4" fmla="*/ 56 w 72"/>
                <a:gd name="T5" fmla="*/ 18 h 126"/>
                <a:gd name="T6" fmla="*/ 29 w 72"/>
                <a:gd name="T7" fmla="*/ 29 h 126"/>
                <a:gd name="T8" fmla="*/ 20 w 72"/>
                <a:gd name="T9" fmla="*/ 61 h 126"/>
                <a:gd name="T10" fmla="*/ 20 w 72"/>
                <a:gd name="T11" fmla="*/ 126 h 126"/>
                <a:gd name="T12" fmla="*/ 0 w 72"/>
                <a:gd name="T13" fmla="*/ 126 h 126"/>
                <a:gd name="T14" fmla="*/ 0 w 72"/>
                <a:gd name="T15" fmla="*/ 3 h 126"/>
                <a:gd name="T16" fmla="*/ 20 w 72"/>
                <a:gd name="T17" fmla="*/ 3 h 126"/>
                <a:gd name="T18" fmla="*/ 20 w 72"/>
                <a:gd name="T19" fmla="*/ 22 h 126"/>
                <a:gd name="T20" fmla="*/ 37 w 72"/>
                <a:gd name="T21" fmla="*/ 6 h 126"/>
                <a:gd name="T22" fmla="*/ 62 w 72"/>
                <a:gd name="T23" fmla="*/ 0 h 126"/>
                <a:gd name="T24" fmla="*/ 66 w 72"/>
                <a:gd name="T25" fmla="*/ 0 h 126"/>
                <a:gd name="T26" fmla="*/ 72 w 72"/>
                <a:gd name="T27" fmla="*/ 1 h 126"/>
                <a:gd name="T28" fmla="*/ 72 w 72"/>
                <a:gd name="T29" fmla="*/ 2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126">
                  <a:moveTo>
                    <a:pt x="72" y="22"/>
                  </a:moveTo>
                  <a:cubicBezTo>
                    <a:pt x="70" y="21"/>
                    <a:pt x="67" y="20"/>
                    <a:pt x="65" y="19"/>
                  </a:cubicBezTo>
                  <a:cubicBezTo>
                    <a:pt x="62" y="18"/>
                    <a:pt x="59" y="18"/>
                    <a:pt x="56" y="18"/>
                  </a:cubicBezTo>
                  <a:cubicBezTo>
                    <a:pt x="44" y="18"/>
                    <a:pt x="36" y="22"/>
                    <a:pt x="29" y="29"/>
                  </a:cubicBezTo>
                  <a:cubicBezTo>
                    <a:pt x="23" y="37"/>
                    <a:pt x="20" y="47"/>
                    <a:pt x="20" y="61"/>
                  </a:cubicBezTo>
                  <a:lnTo>
                    <a:pt x="20" y="126"/>
                  </a:lnTo>
                  <a:lnTo>
                    <a:pt x="0" y="126"/>
                  </a:lnTo>
                  <a:lnTo>
                    <a:pt x="0" y="3"/>
                  </a:lnTo>
                  <a:lnTo>
                    <a:pt x="20" y="3"/>
                  </a:lnTo>
                  <a:lnTo>
                    <a:pt x="20" y="22"/>
                  </a:lnTo>
                  <a:cubicBezTo>
                    <a:pt x="25" y="15"/>
                    <a:pt x="30" y="9"/>
                    <a:pt x="37" y="6"/>
                  </a:cubicBezTo>
                  <a:cubicBezTo>
                    <a:pt x="44" y="2"/>
                    <a:pt x="52" y="0"/>
                    <a:pt x="62" y="0"/>
                  </a:cubicBezTo>
                  <a:cubicBezTo>
                    <a:pt x="63" y="0"/>
                    <a:pt x="65" y="0"/>
                    <a:pt x="66" y="0"/>
                  </a:cubicBezTo>
                  <a:cubicBezTo>
                    <a:pt x="68" y="1"/>
                    <a:pt x="70" y="1"/>
                    <a:pt x="72" y="1"/>
                  </a:cubicBezTo>
                  <a:lnTo>
                    <a:pt x="72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15254B2D-294A-4833-8D77-EF8F970339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59" y="1935"/>
              <a:ext cx="48" cy="54"/>
            </a:xfrm>
            <a:custGeom>
              <a:avLst/>
              <a:gdLst>
                <a:gd name="T0" fmla="*/ 56 w 113"/>
                <a:gd name="T1" fmla="*/ 17 h 129"/>
                <a:gd name="T2" fmla="*/ 31 w 113"/>
                <a:gd name="T3" fmla="*/ 30 h 129"/>
                <a:gd name="T4" fmla="*/ 21 w 113"/>
                <a:gd name="T5" fmla="*/ 65 h 129"/>
                <a:gd name="T6" fmla="*/ 31 w 113"/>
                <a:gd name="T7" fmla="*/ 100 h 129"/>
                <a:gd name="T8" fmla="*/ 56 w 113"/>
                <a:gd name="T9" fmla="*/ 112 h 129"/>
                <a:gd name="T10" fmla="*/ 82 w 113"/>
                <a:gd name="T11" fmla="*/ 99 h 129"/>
                <a:gd name="T12" fmla="*/ 91 w 113"/>
                <a:gd name="T13" fmla="*/ 65 h 129"/>
                <a:gd name="T14" fmla="*/ 82 w 113"/>
                <a:gd name="T15" fmla="*/ 30 h 129"/>
                <a:gd name="T16" fmla="*/ 56 w 113"/>
                <a:gd name="T17" fmla="*/ 17 h 129"/>
                <a:gd name="T18" fmla="*/ 56 w 113"/>
                <a:gd name="T19" fmla="*/ 0 h 129"/>
                <a:gd name="T20" fmla="*/ 98 w 113"/>
                <a:gd name="T21" fmla="*/ 17 h 129"/>
                <a:gd name="T22" fmla="*/ 113 w 113"/>
                <a:gd name="T23" fmla="*/ 65 h 129"/>
                <a:gd name="T24" fmla="*/ 98 w 113"/>
                <a:gd name="T25" fmla="*/ 112 h 129"/>
                <a:gd name="T26" fmla="*/ 56 w 113"/>
                <a:gd name="T27" fmla="*/ 129 h 129"/>
                <a:gd name="T28" fmla="*/ 15 w 113"/>
                <a:gd name="T29" fmla="*/ 112 h 129"/>
                <a:gd name="T30" fmla="*/ 0 w 113"/>
                <a:gd name="T31" fmla="*/ 65 h 129"/>
                <a:gd name="T32" fmla="*/ 15 w 113"/>
                <a:gd name="T33" fmla="*/ 17 h 129"/>
                <a:gd name="T34" fmla="*/ 56 w 113"/>
                <a:gd name="T35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3" h="129">
                  <a:moveTo>
                    <a:pt x="56" y="17"/>
                  </a:moveTo>
                  <a:cubicBezTo>
                    <a:pt x="46" y="17"/>
                    <a:pt x="37" y="21"/>
                    <a:pt x="31" y="30"/>
                  </a:cubicBezTo>
                  <a:cubicBezTo>
                    <a:pt x="24" y="38"/>
                    <a:pt x="21" y="50"/>
                    <a:pt x="21" y="65"/>
                  </a:cubicBezTo>
                  <a:cubicBezTo>
                    <a:pt x="21" y="79"/>
                    <a:pt x="24" y="91"/>
                    <a:pt x="31" y="100"/>
                  </a:cubicBezTo>
                  <a:cubicBezTo>
                    <a:pt x="37" y="108"/>
                    <a:pt x="45" y="112"/>
                    <a:pt x="56" y="112"/>
                  </a:cubicBezTo>
                  <a:cubicBezTo>
                    <a:pt x="67" y="112"/>
                    <a:pt x="76" y="108"/>
                    <a:pt x="82" y="99"/>
                  </a:cubicBezTo>
                  <a:cubicBezTo>
                    <a:pt x="88" y="91"/>
                    <a:pt x="91" y="79"/>
                    <a:pt x="91" y="65"/>
                  </a:cubicBezTo>
                  <a:cubicBezTo>
                    <a:pt x="91" y="50"/>
                    <a:pt x="88" y="39"/>
                    <a:pt x="82" y="30"/>
                  </a:cubicBezTo>
                  <a:cubicBezTo>
                    <a:pt x="76" y="22"/>
                    <a:pt x="67" y="17"/>
                    <a:pt x="56" y="17"/>
                  </a:cubicBezTo>
                  <a:close/>
                  <a:moveTo>
                    <a:pt x="56" y="0"/>
                  </a:moveTo>
                  <a:cubicBezTo>
                    <a:pt x="74" y="0"/>
                    <a:pt x="88" y="6"/>
                    <a:pt x="98" y="17"/>
                  </a:cubicBezTo>
                  <a:cubicBezTo>
                    <a:pt x="108" y="29"/>
                    <a:pt x="113" y="44"/>
                    <a:pt x="113" y="65"/>
                  </a:cubicBezTo>
                  <a:cubicBezTo>
                    <a:pt x="113" y="85"/>
                    <a:pt x="108" y="101"/>
                    <a:pt x="98" y="112"/>
                  </a:cubicBezTo>
                  <a:cubicBezTo>
                    <a:pt x="88" y="124"/>
                    <a:pt x="74" y="129"/>
                    <a:pt x="56" y="129"/>
                  </a:cubicBezTo>
                  <a:cubicBezTo>
                    <a:pt x="39" y="129"/>
                    <a:pt x="25" y="124"/>
                    <a:pt x="15" y="112"/>
                  </a:cubicBezTo>
                  <a:cubicBezTo>
                    <a:pt x="5" y="101"/>
                    <a:pt x="0" y="85"/>
                    <a:pt x="0" y="65"/>
                  </a:cubicBezTo>
                  <a:cubicBezTo>
                    <a:pt x="0" y="44"/>
                    <a:pt x="5" y="29"/>
                    <a:pt x="15" y="17"/>
                  </a:cubicBezTo>
                  <a:cubicBezTo>
                    <a:pt x="25" y="6"/>
                    <a:pt x="39" y="0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5">
              <a:extLst>
                <a:ext uri="{FF2B5EF4-FFF2-40B4-BE49-F238E27FC236}">
                  <a16:creationId xmlns:a16="http://schemas.microsoft.com/office/drawing/2014/main" id="{E566011A-D5B8-4D9B-950F-6890F4113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7" y="1935"/>
              <a:ext cx="40" cy="54"/>
            </a:xfrm>
            <a:custGeom>
              <a:avLst/>
              <a:gdLst>
                <a:gd name="T0" fmla="*/ 88 w 94"/>
                <a:gd name="T1" fmla="*/ 7 h 129"/>
                <a:gd name="T2" fmla="*/ 88 w 94"/>
                <a:gd name="T3" fmla="*/ 26 h 129"/>
                <a:gd name="T4" fmla="*/ 70 w 94"/>
                <a:gd name="T5" fmla="*/ 19 h 129"/>
                <a:gd name="T6" fmla="*/ 51 w 94"/>
                <a:gd name="T7" fmla="*/ 17 h 129"/>
                <a:gd name="T8" fmla="*/ 28 w 94"/>
                <a:gd name="T9" fmla="*/ 22 h 129"/>
                <a:gd name="T10" fmla="*/ 21 w 94"/>
                <a:gd name="T11" fmla="*/ 35 h 129"/>
                <a:gd name="T12" fmla="*/ 26 w 94"/>
                <a:gd name="T13" fmla="*/ 47 h 129"/>
                <a:gd name="T14" fmla="*/ 48 w 94"/>
                <a:gd name="T15" fmla="*/ 54 h 129"/>
                <a:gd name="T16" fmla="*/ 55 w 94"/>
                <a:gd name="T17" fmla="*/ 56 h 129"/>
                <a:gd name="T18" fmla="*/ 85 w 94"/>
                <a:gd name="T19" fmla="*/ 69 h 129"/>
                <a:gd name="T20" fmla="*/ 94 w 94"/>
                <a:gd name="T21" fmla="*/ 92 h 129"/>
                <a:gd name="T22" fmla="*/ 81 w 94"/>
                <a:gd name="T23" fmla="*/ 119 h 129"/>
                <a:gd name="T24" fmla="*/ 43 w 94"/>
                <a:gd name="T25" fmla="*/ 129 h 129"/>
                <a:gd name="T26" fmla="*/ 23 w 94"/>
                <a:gd name="T27" fmla="*/ 127 h 129"/>
                <a:gd name="T28" fmla="*/ 0 w 94"/>
                <a:gd name="T29" fmla="*/ 122 h 129"/>
                <a:gd name="T30" fmla="*/ 0 w 94"/>
                <a:gd name="T31" fmla="*/ 101 h 129"/>
                <a:gd name="T32" fmla="*/ 22 w 94"/>
                <a:gd name="T33" fmla="*/ 110 h 129"/>
                <a:gd name="T34" fmla="*/ 44 w 94"/>
                <a:gd name="T35" fmla="*/ 112 h 129"/>
                <a:gd name="T36" fmla="*/ 66 w 94"/>
                <a:gd name="T37" fmla="*/ 108 h 129"/>
                <a:gd name="T38" fmla="*/ 74 w 94"/>
                <a:gd name="T39" fmla="*/ 94 h 129"/>
                <a:gd name="T40" fmla="*/ 68 w 94"/>
                <a:gd name="T41" fmla="*/ 81 h 129"/>
                <a:gd name="T42" fmla="*/ 44 w 94"/>
                <a:gd name="T43" fmla="*/ 73 h 129"/>
                <a:gd name="T44" fmla="*/ 37 w 94"/>
                <a:gd name="T45" fmla="*/ 71 h 129"/>
                <a:gd name="T46" fmla="*/ 9 w 94"/>
                <a:gd name="T47" fmla="*/ 59 h 129"/>
                <a:gd name="T48" fmla="*/ 1 w 94"/>
                <a:gd name="T49" fmla="*/ 36 h 129"/>
                <a:gd name="T50" fmla="*/ 13 w 94"/>
                <a:gd name="T51" fmla="*/ 10 h 129"/>
                <a:gd name="T52" fmla="*/ 48 w 94"/>
                <a:gd name="T53" fmla="*/ 0 h 129"/>
                <a:gd name="T54" fmla="*/ 69 w 94"/>
                <a:gd name="T55" fmla="*/ 2 h 129"/>
                <a:gd name="T56" fmla="*/ 88 w 94"/>
                <a:gd name="T57" fmla="*/ 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29">
                  <a:moveTo>
                    <a:pt x="88" y="7"/>
                  </a:moveTo>
                  <a:lnTo>
                    <a:pt x="88" y="26"/>
                  </a:lnTo>
                  <a:cubicBezTo>
                    <a:pt x="82" y="23"/>
                    <a:pt x="76" y="21"/>
                    <a:pt x="70" y="19"/>
                  </a:cubicBezTo>
                  <a:cubicBezTo>
                    <a:pt x="64" y="18"/>
                    <a:pt x="57" y="17"/>
                    <a:pt x="51" y="17"/>
                  </a:cubicBezTo>
                  <a:cubicBezTo>
                    <a:pt x="41" y="17"/>
                    <a:pt x="33" y="19"/>
                    <a:pt x="28" y="22"/>
                  </a:cubicBezTo>
                  <a:cubicBezTo>
                    <a:pt x="23" y="25"/>
                    <a:pt x="21" y="29"/>
                    <a:pt x="21" y="35"/>
                  </a:cubicBezTo>
                  <a:cubicBezTo>
                    <a:pt x="21" y="40"/>
                    <a:pt x="22" y="44"/>
                    <a:pt x="26" y="47"/>
                  </a:cubicBezTo>
                  <a:cubicBezTo>
                    <a:pt x="30" y="49"/>
                    <a:pt x="37" y="52"/>
                    <a:pt x="48" y="54"/>
                  </a:cubicBezTo>
                  <a:lnTo>
                    <a:pt x="55" y="56"/>
                  </a:lnTo>
                  <a:cubicBezTo>
                    <a:pt x="69" y="59"/>
                    <a:pt x="79" y="63"/>
                    <a:pt x="85" y="69"/>
                  </a:cubicBezTo>
                  <a:cubicBezTo>
                    <a:pt x="91" y="74"/>
                    <a:pt x="94" y="82"/>
                    <a:pt x="94" y="92"/>
                  </a:cubicBezTo>
                  <a:cubicBezTo>
                    <a:pt x="94" y="104"/>
                    <a:pt x="90" y="113"/>
                    <a:pt x="81" y="119"/>
                  </a:cubicBezTo>
                  <a:cubicBezTo>
                    <a:pt x="72" y="126"/>
                    <a:pt x="59" y="129"/>
                    <a:pt x="43" y="129"/>
                  </a:cubicBezTo>
                  <a:cubicBezTo>
                    <a:pt x="37" y="129"/>
                    <a:pt x="30" y="129"/>
                    <a:pt x="23" y="127"/>
                  </a:cubicBezTo>
                  <a:cubicBezTo>
                    <a:pt x="16" y="126"/>
                    <a:pt x="8" y="124"/>
                    <a:pt x="0" y="122"/>
                  </a:cubicBezTo>
                  <a:lnTo>
                    <a:pt x="0" y="101"/>
                  </a:lnTo>
                  <a:cubicBezTo>
                    <a:pt x="8" y="105"/>
                    <a:pt x="15" y="108"/>
                    <a:pt x="22" y="110"/>
                  </a:cubicBezTo>
                  <a:cubicBezTo>
                    <a:pt x="30" y="111"/>
                    <a:pt x="37" y="112"/>
                    <a:pt x="44" y="112"/>
                  </a:cubicBezTo>
                  <a:cubicBezTo>
                    <a:pt x="53" y="112"/>
                    <a:pt x="61" y="111"/>
                    <a:pt x="66" y="108"/>
                  </a:cubicBezTo>
                  <a:cubicBezTo>
                    <a:pt x="71" y="104"/>
                    <a:pt x="74" y="100"/>
                    <a:pt x="74" y="94"/>
                  </a:cubicBezTo>
                  <a:cubicBezTo>
                    <a:pt x="74" y="88"/>
                    <a:pt x="72" y="84"/>
                    <a:pt x="68" y="81"/>
                  </a:cubicBezTo>
                  <a:cubicBezTo>
                    <a:pt x="64" y="78"/>
                    <a:pt x="56" y="75"/>
                    <a:pt x="44" y="73"/>
                  </a:cubicBezTo>
                  <a:lnTo>
                    <a:pt x="37" y="71"/>
                  </a:lnTo>
                  <a:cubicBezTo>
                    <a:pt x="24" y="68"/>
                    <a:pt x="15" y="64"/>
                    <a:pt x="9" y="59"/>
                  </a:cubicBezTo>
                  <a:cubicBezTo>
                    <a:pt x="4" y="53"/>
                    <a:pt x="1" y="46"/>
                    <a:pt x="1" y="36"/>
                  </a:cubicBezTo>
                  <a:cubicBezTo>
                    <a:pt x="1" y="25"/>
                    <a:pt x="5" y="16"/>
                    <a:pt x="13" y="10"/>
                  </a:cubicBezTo>
                  <a:cubicBezTo>
                    <a:pt x="22" y="3"/>
                    <a:pt x="33" y="0"/>
                    <a:pt x="48" y="0"/>
                  </a:cubicBezTo>
                  <a:cubicBezTo>
                    <a:pt x="56" y="0"/>
                    <a:pt x="63" y="1"/>
                    <a:pt x="69" y="2"/>
                  </a:cubicBezTo>
                  <a:cubicBezTo>
                    <a:pt x="76" y="3"/>
                    <a:pt x="82" y="4"/>
                    <a:pt x="88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8D7BCABD-0951-4E94-92A2-85569981F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7" y="1935"/>
              <a:ext cx="40" cy="54"/>
            </a:xfrm>
            <a:custGeom>
              <a:avLst/>
              <a:gdLst>
                <a:gd name="T0" fmla="*/ 87 w 94"/>
                <a:gd name="T1" fmla="*/ 7 h 129"/>
                <a:gd name="T2" fmla="*/ 87 w 94"/>
                <a:gd name="T3" fmla="*/ 26 h 129"/>
                <a:gd name="T4" fmla="*/ 69 w 94"/>
                <a:gd name="T5" fmla="*/ 19 h 129"/>
                <a:gd name="T6" fmla="*/ 50 w 94"/>
                <a:gd name="T7" fmla="*/ 17 h 129"/>
                <a:gd name="T8" fmla="*/ 27 w 94"/>
                <a:gd name="T9" fmla="*/ 22 h 129"/>
                <a:gd name="T10" fmla="*/ 20 w 94"/>
                <a:gd name="T11" fmla="*/ 35 h 129"/>
                <a:gd name="T12" fmla="*/ 25 w 94"/>
                <a:gd name="T13" fmla="*/ 47 h 129"/>
                <a:gd name="T14" fmla="*/ 47 w 94"/>
                <a:gd name="T15" fmla="*/ 54 h 129"/>
                <a:gd name="T16" fmla="*/ 54 w 94"/>
                <a:gd name="T17" fmla="*/ 56 h 129"/>
                <a:gd name="T18" fmla="*/ 84 w 94"/>
                <a:gd name="T19" fmla="*/ 69 h 129"/>
                <a:gd name="T20" fmla="*/ 94 w 94"/>
                <a:gd name="T21" fmla="*/ 92 h 129"/>
                <a:gd name="T22" fmla="*/ 80 w 94"/>
                <a:gd name="T23" fmla="*/ 119 h 129"/>
                <a:gd name="T24" fmla="*/ 43 w 94"/>
                <a:gd name="T25" fmla="*/ 129 h 129"/>
                <a:gd name="T26" fmla="*/ 22 w 94"/>
                <a:gd name="T27" fmla="*/ 127 h 129"/>
                <a:gd name="T28" fmla="*/ 0 w 94"/>
                <a:gd name="T29" fmla="*/ 122 h 129"/>
                <a:gd name="T30" fmla="*/ 0 w 94"/>
                <a:gd name="T31" fmla="*/ 101 h 129"/>
                <a:gd name="T32" fmla="*/ 22 w 94"/>
                <a:gd name="T33" fmla="*/ 110 h 129"/>
                <a:gd name="T34" fmla="*/ 43 w 94"/>
                <a:gd name="T35" fmla="*/ 112 h 129"/>
                <a:gd name="T36" fmla="*/ 65 w 94"/>
                <a:gd name="T37" fmla="*/ 108 h 129"/>
                <a:gd name="T38" fmla="*/ 73 w 94"/>
                <a:gd name="T39" fmla="*/ 94 h 129"/>
                <a:gd name="T40" fmla="*/ 67 w 94"/>
                <a:gd name="T41" fmla="*/ 81 h 129"/>
                <a:gd name="T42" fmla="*/ 43 w 94"/>
                <a:gd name="T43" fmla="*/ 73 h 129"/>
                <a:gd name="T44" fmla="*/ 36 w 94"/>
                <a:gd name="T45" fmla="*/ 71 h 129"/>
                <a:gd name="T46" fmla="*/ 9 w 94"/>
                <a:gd name="T47" fmla="*/ 59 h 129"/>
                <a:gd name="T48" fmla="*/ 0 w 94"/>
                <a:gd name="T49" fmla="*/ 36 h 129"/>
                <a:gd name="T50" fmla="*/ 13 w 94"/>
                <a:gd name="T51" fmla="*/ 10 h 129"/>
                <a:gd name="T52" fmla="*/ 48 w 94"/>
                <a:gd name="T53" fmla="*/ 0 h 129"/>
                <a:gd name="T54" fmla="*/ 69 w 94"/>
                <a:gd name="T55" fmla="*/ 2 h 129"/>
                <a:gd name="T56" fmla="*/ 87 w 94"/>
                <a:gd name="T57" fmla="*/ 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29">
                  <a:moveTo>
                    <a:pt x="87" y="7"/>
                  </a:moveTo>
                  <a:lnTo>
                    <a:pt x="87" y="26"/>
                  </a:lnTo>
                  <a:cubicBezTo>
                    <a:pt x="81" y="23"/>
                    <a:pt x="75" y="21"/>
                    <a:pt x="69" y="19"/>
                  </a:cubicBezTo>
                  <a:cubicBezTo>
                    <a:pt x="63" y="18"/>
                    <a:pt x="57" y="17"/>
                    <a:pt x="50" y="17"/>
                  </a:cubicBezTo>
                  <a:cubicBezTo>
                    <a:pt x="40" y="17"/>
                    <a:pt x="33" y="19"/>
                    <a:pt x="27" y="22"/>
                  </a:cubicBezTo>
                  <a:cubicBezTo>
                    <a:pt x="22" y="25"/>
                    <a:pt x="20" y="29"/>
                    <a:pt x="20" y="35"/>
                  </a:cubicBezTo>
                  <a:cubicBezTo>
                    <a:pt x="20" y="40"/>
                    <a:pt x="22" y="44"/>
                    <a:pt x="25" y="47"/>
                  </a:cubicBezTo>
                  <a:cubicBezTo>
                    <a:pt x="29" y="49"/>
                    <a:pt x="36" y="52"/>
                    <a:pt x="47" y="54"/>
                  </a:cubicBezTo>
                  <a:lnTo>
                    <a:pt x="54" y="56"/>
                  </a:lnTo>
                  <a:cubicBezTo>
                    <a:pt x="68" y="59"/>
                    <a:pt x="78" y="63"/>
                    <a:pt x="84" y="69"/>
                  </a:cubicBezTo>
                  <a:cubicBezTo>
                    <a:pt x="91" y="74"/>
                    <a:pt x="94" y="82"/>
                    <a:pt x="94" y="92"/>
                  </a:cubicBezTo>
                  <a:cubicBezTo>
                    <a:pt x="94" y="104"/>
                    <a:pt x="89" y="113"/>
                    <a:pt x="80" y="119"/>
                  </a:cubicBezTo>
                  <a:cubicBezTo>
                    <a:pt x="71" y="126"/>
                    <a:pt x="59" y="129"/>
                    <a:pt x="43" y="129"/>
                  </a:cubicBezTo>
                  <a:cubicBezTo>
                    <a:pt x="36" y="129"/>
                    <a:pt x="29" y="129"/>
                    <a:pt x="22" y="127"/>
                  </a:cubicBezTo>
                  <a:cubicBezTo>
                    <a:pt x="15" y="126"/>
                    <a:pt x="7" y="124"/>
                    <a:pt x="0" y="122"/>
                  </a:cubicBezTo>
                  <a:lnTo>
                    <a:pt x="0" y="101"/>
                  </a:lnTo>
                  <a:cubicBezTo>
                    <a:pt x="7" y="105"/>
                    <a:pt x="14" y="108"/>
                    <a:pt x="22" y="110"/>
                  </a:cubicBezTo>
                  <a:cubicBezTo>
                    <a:pt x="29" y="111"/>
                    <a:pt x="36" y="112"/>
                    <a:pt x="43" y="112"/>
                  </a:cubicBezTo>
                  <a:cubicBezTo>
                    <a:pt x="53" y="112"/>
                    <a:pt x="60" y="111"/>
                    <a:pt x="65" y="108"/>
                  </a:cubicBezTo>
                  <a:cubicBezTo>
                    <a:pt x="70" y="104"/>
                    <a:pt x="73" y="100"/>
                    <a:pt x="73" y="94"/>
                  </a:cubicBezTo>
                  <a:cubicBezTo>
                    <a:pt x="73" y="88"/>
                    <a:pt x="71" y="84"/>
                    <a:pt x="67" y="81"/>
                  </a:cubicBezTo>
                  <a:cubicBezTo>
                    <a:pt x="64" y="78"/>
                    <a:pt x="55" y="75"/>
                    <a:pt x="43" y="73"/>
                  </a:cubicBezTo>
                  <a:lnTo>
                    <a:pt x="36" y="71"/>
                  </a:lnTo>
                  <a:cubicBezTo>
                    <a:pt x="23" y="68"/>
                    <a:pt x="14" y="64"/>
                    <a:pt x="9" y="59"/>
                  </a:cubicBezTo>
                  <a:cubicBezTo>
                    <a:pt x="3" y="53"/>
                    <a:pt x="0" y="46"/>
                    <a:pt x="0" y="36"/>
                  </a:cubicBezTo>
                  <a:cubicBezTo>
                    <a:pt x="0" y="25"/>
                    <a:pt x="5" y="16"/>
                    <a:pt x="13" y="10"/>
                  </a:cubicBezTo>
                  <a:cubicBezTo>
                    <a:pt x="21" y="3"/>
                    <a:pt x="33" y="0"/>
                    <a:pt x="48" y="0"/>
                  </a:cubicBezTo>
                  <a:cubicBezTo>
                    <a:pt x="55" y="0"/>
                    <a:pt x="62" y="1"/>
                    <a:pt x="69" y="2"/>
                  </a:cubicBezTo>
                  <a:cubicBezTo>
                    <a:pt x="75" y="3"/>
                    <a:pt x="81" y="4"/>
                    <a:pt x="87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A110E4DD-7F4C-481B-9687-F1C14C6765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0" y="1916"/>
              <a:ext cx="46" cy="73"/>
            </a:xfrm>
            <a:custGeom>
              <a:avLst/>
              <a:gdLst>
                <a:gd name="T0" fmla="*/ 89 w 110"/>
                <a:gd name="T1" fmla="*/ 110 h 174"/>
                <a:gd name="T2" fmla="*/ 80 w 110"/>
                <a:gd name="T3" fmla="*/ 75 h 174"/>
                <a:gd name="T4" fmla="*/ 55 w 110"/>
                <a:gd name="T5" fmla="*/ 62 h 174"/>
                <a:gd name="T6" fmla="*/ 30 w 110"/>
                <a:gd name="T7" fmla="*/ 75 h 174"/>
                <a:gd name="T8" fmla="*/ 20 w 110"/>
                <a:gd name="T9" fmla="*/ 110 h 174"/>
                <a:gd name="T10" fmla="*/ 30 w 110"/>
                <a:gd name="T11" fmla="*/ 145 h 174"/>
                <a:gd name="T12" fmla="*/ 55 w 110"/>
                <a:gd name="T13" fmla="*/ 157 h 174"/>
                <a:gd name="T14" fmla="*/ 80 w 110"/>
                <a:gd name="T15" fmla="*/ 145 h 174"/>
                <a:gd name="T16" fmla="*/ 89 w 110"/>
                <a:gd name="T17" fmla="*/ 110 h 174"/>
                <a:gd name="T18" fmla="*/ 20 w 110"/>
                <a:gd name="T19" fmla="*/ 67 h 174"/>
                <a:gd name="T20" fmla="*/ 37 w 110"/>
                <a:gd name="T21" fmla="*/ 50 h 174"/>
                <a:gd name="T22" fmla="*/ 60 w 110"/>
                <a:gd name="T23" fmla="*/ 45 h 174"/>
                <a:gd name="T24" fmla="*/ 96 w 110"/>
                <a:gd name="T25" fmla="*/ 63 h 174"/>
                <a:gd name="T26" fmla="*/ 110 w 110"/>
                <a:gd name="T27" fmla="*/ 110 h 174"/>
                <a:gd name="T28" fmla="*/ 96 w 110"/>
                <a:gd name="T29" fmla="*/ 156 h 174"/>
                <a:gd name="T30" fmla="*/ 60 w 110"/>
                <a:gd name="T31" fmla="*/ 174 h 174"/>
                <a:gd name="T32" fmla="*/ 37 w 110"/>
                <a:gd name="T33" fmla="*/ 169 h 174"/>
                <a:gd name="T34" fmla="*/ 20 w 110"/>
                <a:gd name="T35" fmla="*/ 153 h 174"/>
                <a:gd name="T36" fmla="*/ 20 w 110"/>
                <a:gd name="T37" fmla="*/ 171 h 174"/>
                <a:gd name="T38" fmla="*/ 0 w 110"/>
                <a:gd name="T39" fmla="*/ 171 h 174"/>
                <a:gd name="T40" fmla="*/ 0 w 110"/>
                <a:gd name="T41" fmla="*/ 0 h 174"/>
                <a:gd name="T42" fmla="*/ 20 w 110"/>
                <a:gd name="T43" fmla="*/ 0 h 174"/>
                <a:gd name="T44" fmla="*/ 20 w 110"/>
                <a:gd name="T45" fmla="*/ 6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174">
                  <a:moveTo>
                    <a:pt x="89" y="110"/>
                  </a:moveTo>
                  <a:cubicBezTo>
                    <a:pt x="89" y="95"/>
                    <a:pt x="86" y="83"/>
                    <a:pt x="80" y="75"/>
                  </a:cubicBezTo>
                  <a:cubicBezTo>
                    <a:pt x="74" y="66"/>
                    <a:pt x="66" y="62"/>
                    <a:pt x="55" y="62"/>
                  </a:cubicBezTo>
                  <a:cubicBezTo>
                    <a:pt x="44" y="62"/>
                    <a:pt x="36" y="66"/>
                    <a:pt x="30" y="75"/>
                  </a:cubicBezTo>
                  <a:cubicBezTo>
                    <a:pt x="24" y="83"/>
                    <a:pt x="20" y="95"/>
                    <a:pt x="20" y="110"/>
                  </a:cubicBezTo>
                  <a:cubicBezTo>
                    <a:pt x="20" y="125"/>
                    <a:pt x="24" y="136"/>
                    <a:pt x="30" y="145"/>
                  </a:cubicBezTo>
                  <a:cubicBezTo>
                    <a:pt x="36" y="153"/>
                    <a:pt x="44" y="157"/>
                    <a:pt x="55" y="157"/>
                  </a:cubicBezTo>
                  <a:cubicBezTo>
                    <a:pt x="66" y="157"/>
                    <a:pt x="74" y="153"/>
                    <a:pt x="80" y="145"/>
                  </a:cubicBezTo>
                  <a:cubicBezTo>
                    <a:pt x="86" y="136"/>
                    <a:pt x="89" y="125"/>
                    <a:pt x="89" y="110"/>
                  </a:cubicBezTo>
                  <a:close/>
                  <a:moveTo>
                    <a:pt x="20" y="67"/>
                  </a:moveTo>
                  <a:cubicBezTo>
                    <a:pt x="25" y="59"/>
                    <a:pt x="30" y="54"/>
                    <a:pt x="37" y="50"/>
                  </a:cubicBezTo>
                  <a:cubicBezTo>
                    <a:pt x="43" y="47"/>
                    <a:pt x="51" y="45"/>
                    <a:pt x="60" y="45"/>
                  </a:cubicBezTo>
                  <a:cubicBezTo>
                    <a:pt x="75" y="45"/>
                    <a:pt x="87" y="51"/>
                    <a:pt x="96" y="63"/>
                  </a:cubicBezTo>
                  <a:cubicBezTo>
                    <a:pt x="106" y="75"/>
                    <a:pt x="110" y="90"/>
                    <a:pt x="110" y="110"/>
                  </a:cubicBezTo>
                  <a:cubicBezTo>
                    <a:pt x="110" y="129"/>
                    <a:pt x="106" y="145"/>
                    <a:pt x="96" y="156"/>
                  </a:cubicBezTo>
                  <a:cubicBezTo>
                    <a:pt x="87" y="168"/>
                    <a:pt x="75" y="174"/>
                    <a:pt x="60" y="174"/>
                  </a:cubicBezTo>
                  <a:cubicBezTo>
                    <a:pt x="51" y="174"/>
                    <a:pt x="43" y="173"/>
                    <a:pt x="37" y="169"/>
                  </a:cubicBezTo>
                  <a:cubicBezTo>
                    <a:pt x="30" y="165"/>
                    <a:pt x="25" y="160"/>
                    <a:pt x="20" y="153"/>
                  </a:cubicBezTo>
                  <a:lnTo>
                    <a:pt x="20" y="171"/>
                  </a:lnTo>
                  <a:lnTo>
                    <a:pt x="0" y="171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667583D5-3C3D-4E58-9705-00021A3CB2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77" y="1935"/>
              <a:ext cx="44" cy="54"/>
            </a:xfrm>
            <a:custGeom>
              <a:avLst/>
              <a:gdLst>
                <a:gd name="T0" fmla="*/ 64 w 104"/>
                <a:gd name="T1" fmla="*/ 64 h 129"/>
                <a:gd name="T2" fmla="*/ 30 w 104"/>
                <a:gd name="T3" fmla="*/ 70 h 129"/>
                <a:gd name="T4" fmla="*/ 20 w 104"/>
                <a:gd name="T5" fmla="*/ 89 h 129"/>
                <a:gd name="T6" fmla="*/ 27 w 104"/>
                <a:gd name="T7" fmla="*/ 106 h 129"/>
                <a:gd name="T8" fmla="*/ 47 w 104"/>
                <a:gd name="T9" fmla="*/ 112 h 129"/>
                <a:gd name="T10" fmla="*/ 74 w 104"/>
                <a:gd name="T11" fmla="*/ 100 h 129"/>
                <a:gd name="T12" fmla="*/ 84 w 104"/>
                <a:gd name="T13" fmla="*/ 69 h 129"/>
                <a:gd name="T14" fmla="*/ 84 w 104"/>
                <a:gd name="T15" fmla="*/ 64 h 129"/>
                <a:gd name="T16" fmla="*/ 64 w 104"/>
                <a:gd name="T17" fmla="*/ 64 h 129"/>
                <a:gd name="T18" fmla="*/ 104 w 104"/>
                <a:gd name="T19" fmla="*/ 56 h 129"/>
                <a:gd name="T20" fmla="*/ 104 w 104"/>
                <a:gd name="T21" fmla="*/ 126 h 129"/>
                <a:gd name="T22" fmla="*/ 84 w 104"/>
                <a:gd name="T23" fmla="*/ 126 h 129"/>
                <a:gd name="T24" fmla="*/ 84 w 104"/>
                <a:gd name="T25" fmla="*/ 107 h 129"/>
                <a:gd name="T26" fmla="*/ 67 w 104"/>
                <a:gd name="T27" fmla="*/ 124 h 129"/>
                <a:gd name="T28" fmla="*/ 41 w 104"/>
                <a:gd name="T29" fmla="*/ 129 h 129"/>
                <a:gd name="T30" fmla="*/ 11 w 104"/>
                <a:gd name="T31" fmla="*/ 119 h 129"/>
                <a:gd name="T32" fmla="*/ 0 w 104"/>
                <a:gd name="T33" fmla="*/ 90 h 129"/>
                <a:gd name="T34" fmla="*/ 14 w 104"/>
                <a:gd name="T35" fmla="*/ 59 h 129"/>
                <a:gd name="T36" fmla="*/ 55 w 104"/>
                <a:gd name="T37" fmla="*/ 48 h 129"/>
                <a:gd name="T38" fmla="*/ 84 w 104"/>
                <a:gd name="T39" fmla="*/ 48 h 129"/>
                <a:gd name="T40" fmla="*/ 84 w 104"/>
                <a:gd name="T41" fmla="*/ 46 h 129"/>
                <a:gd name="T42" fmla="*/ 75 w 104"/>
                <a:gd name="T43" fmla="*/ 25 h 129"/>
                <a:gd name="T44" fmla="*/ 49 w 104"/>
                <a:gd name="T45" fmla="*/ 17 h 129"/>
                <a:gd name="T46" fmla="*/ 28 w 104"/>
                <a:gd name="T47" fmla="*/ 20 h 129"/>
                <a:gd name="T48" fmla="*/ 9 w 104"/>
                <a:gd name="T49" fmla="*/ 27 h 129"/>
                <a:gd name="T50" fmla="*/ 9 w 104"/>
                <a:gd name="T51" fmla="*/ 9 h 129"/>
                <a:gd name="T52" fmla="*/ 31 w 104"/>
                <a:gd name="T53" fmla="*/ 2 h 129"/>
                <a:gd name="T54" fmla="*/ 51 w 104"/>
                <a:gd name="T55" fmla="*/ 0 h 129"/>
                <a:gd name="T56" fmla="*/ 91 w 104"/>
                <a:gd name="T57" fmla="*/ 14 h 129"/>
                <a:gd name="T58" fmla="*/ 104 w 104"/>
                <a:gd name="T59" fmla="*/ 5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4" h="129">
                  <a:moveTo>
                    <a:pt x="64" y="64"/>
                  </a:moveTo>
                  <a:cubicBezTo>
                    <a:pt x="47" y="64"/>
                    <a:pt x="36" y="66"/>
                    <a:pt x="30" y="70"/>
                  </a:cubicBezTo>
                  <a:cubicBezTo>
                    <a:pt x="23" y="74"/>
                    <a:pt x="20" y="80"/>
                    <a:pt x="20" y="89"/>
                  </a:cubicBezTo>
                  <a:cubicBezTo>
                    <a:pt x="20" y="96"/>
                    <a:pt x="23" y="102"/>
                    <a:pt x="27" y="106"/>
                  </a:cubicBezTo>
                  <a:cubicBezTo>
                    <a:pt x="32" y="110"/>
                    <a:pt x="38" y="112"/>
                    <a:pt x="47" y="112"/>
                  </a:cubicBezTo>
                  <a:cubicBezTo>
                    <a:pt x="58" y="112"/>
                    <a:pt x="67" y="108"/>
                    <a:pt x="74" y="100"/>
                  </a:cubicBezTo>
                  <a:cubicBezTo>
                    <a:pt x="80" y="93"/>
                    <a:pt x="84" y="82"/>
                    <a:pt x="84" y="69"/>
                  </a:cubicBezTo>
                  <a:lnTo>
                    <a:pt x="84" y="64"/>
                  </a:lnTo>
                  <a:lnTo>
                    <a:pt x="64" y="64"/>
                  </a:lnTo>
                  <a:close/>
                  <a:moveTo>
                    <a:pt x="104" y="56"/>
                  </a:moveTo>
                  <a:lnTo>
                    <a:pt x="104" y="126"/>
                  </a:lnTo>
                  <a:lnTo>
                    <a:pt x="84" y="126"/>
                  </a:lnTo>
                  <a:lnTo>
                    <a:pt x="84" y="107"/>
                  </a:lnTo>
                  <a:cubicBezTo>
                    <a:pt x="79" y="115"/>
                    <a:pt x="73" y="120"/>
                    <a:pt x="67" y="124"/>
                  </a:cubicBezTo>
                  <a:cubicBezTo>
                    <a:pt x="60" y="128"/>
                    <a:pt x="51" y="129"/>
                    <a:pt x="41" y="129"/>
                  </a:cubicBezTo>
                  <a:cubicBezTo>
                    <a:pt x="29" y="129"/>
                    <a:pt x="19" y="126"/>
                    <a:pt x="11" y="119"/>
                  </a:cubicBezTo>
                  <a:cubicBezTo>
                    <a:pt x="4" y="112"/>
                    <a:pt x="0" y="102"/>
                    <a:pt x="0" y="90"/>
                  </a:cubicBezTo>
                  <a:cubicBezTo>
                    <a:pt x="0" y="76"/>
                    <a:pt x="5" y="66"/>
                    <a:pt x="14" y="59"/>
                  </a:cubicBezTo>
                  <a:cubicBezTo>
                    <a:pt x="23" y="52"/>
                    <a:pt x="37" y="48"/>
                    <a:pt x="55" y="48"/>
                  </a:cubicBezTo>
                  <a:lnTo>
                    <a:pt x="84" y="48"/>
                  </a:lnTo>
                  <a:lnTo>
                    <a:pt x="84" y="46"/>
                  </a:lnTo>
                  <a:cubicBezTo>
                    <a:pt x="84" y="37"/>
                    <a:pt x="81" y="30"/>
                    <a:pt x="75" y="25"/>
                  </a:cubicBezTo>
                  <a:cubicBezTo>
                    <a:pt x="68" y="20"/>
                    <a:pt x="60" y="17"/>
                    <a:pt x="49" y="17"/>
                  </a:cubicBezTo>
                  <a:cubicBezTo>
                    <a:pt x="42" y="17"/>
                    <a:pt x="35" y="18"/>
                    <a:pt x="28" y="20"/>
                  </a:cubicBezTo>
                  <a:cubicBezTo>
                    <a:pt x="22" y="21"/>
                    <a:pt x="15" y="24"/>
                    <a:pt x="9" y="27"/>
                  </a:cubicBezTo>
                  <a:lnTo>
                    <a:pt x="9" y="9"/>
                  </a:lnTo>
                  <a:cubicBezTo>
                    <a:pt x="16" y="6"/>
                    <a:pt x="24" y="4"/>
                    <a:pt x="31" y="2"/>
                  </a:cubicBezTo>
                  <a:cubicBezTo>
                    <a:pt x="38" y="1"/>
                    <a:pt x="44" y="0"/>
                    <a:pt x="51" y="0"/>
                  </a:cubicBezTo>
                  <a:cubicBezTo>
                    <a:pt x="69" y="0"/>
                    <a:pt x="82" y="5"/>
                    <a:pt x="91" y="14"/>
                  </a:cubicBezTo>
                  <a:cubicBezTo>
                    <a:pt x="100" y="23"/>
                    <a:pt x="104" y="37"/>
                    <a:pt x="104" y="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6EEEE173-9CE6-436C-B63A-7FC070867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9" y="1935"/>
              <a:ext cx="30" cy="53"/>
            </a:xfrm>
            <a:custGeom>
              <a:avLst/>
              <a:gdLst>
                <a:gd name="T0" fmla="*/ 72 w 72"/>
                <a:gd name="T1" fmla="*/ 22 h 126"/>
                <a:gd name="T2" fmla="*/ 65 w 72"/>
                <a:gd name="T3" fmla="*/ 19 h 126"/>
                <a:gd name="T4" fmla="*/ 56 w 72"/>
                <a:gd name="T5" fmla="*/ 18 h 126"/>
                <a:gd name="T6" fmla="*/ 29 w 72"/>
                <a:gd name="T7" fmla="*/ 29 h 126"/>
                <a:gd name="T8" fmla="*/ 20 w 72"/>
                <a:gd name="T9" fmla="*/ 61 h 126"/>
                <a:gd name="T10" fmla="*/ 20 w 72"/>
                <a:gd name="T11" fmla="*/ 126 h 126"/>
                <a:gd name="T12" fmla="*/ 0 w 72"/>
                <a:gd name="T13" fmla="*/ 126 h 126"/>
                <a:gd name="T14" fmla="*/ 0 w 72"/>
                <a:gd name="T15" fmla="*/ 3 h 126"/>
                <a:gd name="T16" fmla="*/ 20 w 72"/>
                <a:gd name="T17" fmla="*/ 3 h 126"/>
                <a:gd name="T18" fmla="*/ 20 w 72"/>
                <a:gd name="T19" fmla="*/ 22 h 126"/>
                <a:gd name="T20" fmla="*/ 37 w 72"/>
                <a:gd name="T21" fmla="*/ 6 h 126"/>
                <a:gd name="T22" fmla="*/ 62 w 72"/>
                <a:gd name="T23" fmla="*/ 0 h 126"/>
                <a:gd name="T24" fmla="*/ 66 w 72"/>
                <a:gd name="T25" fmla="*/ 0 h 126"/>
                <a:gd name="T26" fmla="*/ 72 w 72"/>
                <a:gd name="T27" fmla="*/ 1 h 126"/>
                <a:gd name="T28" fmla="*/ 72 w 72"/>
                <a:gd name="T29" fmla="*/ 2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126">
                  <a:moveTo>
                    <a:pt x="72" y="22"/>
                  </a:moveTo>
                  <a:cubicBezTo>
                    <a:pt x="70" y="21"/>
                    <a:pt x="67" y="20"/>
                    <a:pt x="65" y="19"/>
                  </a:cubicBezTo>
                  <a:cubicBezTo>
                    <a:pt x="62" y="18"/>
                    <a:pt x="59" y="18"/>
                    <a:pt x="56" y="18"/>
                  </a:cubicBezTo>
                  <a:cubicBezTo>
                    <a:pt x="44" y="18"/>
                    <a:pt x="36" y="22"/>
                    <a:pt x="29" y="29"/>
                  </a:cubicBezTo>
                  <a:cubicBezTo>
                    <a:pt x="23" y="37"/>
                    <a:pt x="20" y="47"/>
                    <a:pt x="20" y="61"/>
                  </a:cubicBezTo>
                  <a:lnTo>
                    <a:pt x="20" y="126"/>
                  </a:lnTo>
                  <a:lnTo>
                    <a:pt x="0" y="126"/>
                  </a:lnTo>
                  <a:lnTo>
                    <a:pt x="0" y="3"/>
                  </a:lnTo>
                  <a:lnTo>
                    <a:pt x="20" y="3"/>
                  </a:lnTo>
                  <a:lnTo>
                    <a:pt x="20" y="22"/>
                  </a:lnTo>
                  <a:cubicBezTo>
                    <a:pt x="25" y="15"/>
                    <a:pt x="30" y="9"/>
                    <a:pt x="37" y="6"/>
                  </a:cubicBezTo>
                  <a:cubicBezTo>
                    <a:pt x="44" y="2"/>
                    <a:pt x="52" y="0"/>
                    <a:pt x="62" y="0"/>
                  </a:cubicBezTo>
                  <a:cubicBezTo>
                    <a:pt x="63" y="0"/>
                    <a:pt x="65" y="0"/>
                    <a:pt x="66" y="0"/>
                  </a:cubicBezTo>
                  <a:cubicBezTo>
                    <a:pt x="68" y="1"/>
                    <a:pt x="70" y="1"/>
                    <a:pt x="72" y="1"/>
                  </a:cubicBezTo>
                  <a:lnTo>
                    <a:pt x="72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79D910E0-F2A1-44D4-8B86-5B973FC4F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8" y="1935"/>
              <a:ext cx="44" cy="53"/>
            </a:xfrm>
            <a:custGeom>
              <a:avLst/>
              <a:gdLst>
                <a:gd name="T0" fmla="*/ 103 w 103"/>
                <a:gd name="T1" fmla="*/ 52 h 126"/>
                <a:gd name="T2" fmla="*/ 103 w 103"/>
                <a:gd name="T3" fmla="*/ 126 h 126"/>
                <a:gd name="T4" fmla="*/ 83 w 103"/>
                <a:gd name="T5" fmla="*/ 126 h 126"/>
                <a:gd name="T6" fmla="*/ 83 w 103"/>
                <a:gd name="T7" fmla="*/ 52 h 126"/>
                <a:gd name="T8" fmla="*/ 76 w 103"/>
                <a:gd name="T9" fmla="*/ 26 h 126"/>
                <a:gd name="T10" fmla="*/ 56 w 103"/>
                <a:gd name="T11" fmla="*/ 18 h 126"/>
                <a:gd name="T12" fmla="*/ 30 w 103"/>
                <a:gd name="T13" fmla="*/ 28 h 126"/>
                <a:gd name="T14" fmla="*/ 21 w 103"/>
                <a:gd name="T15" fmla="*/ 57 h 126"/>
                <a:gd name="T16" fmla="*/ 21 w 103"/>
                <a:gd name="T17" fmla="*/ 126 h 126"/>
                <a:gd name="T18" fmla="*/ 0 w 103"/>
                <a:gd name="T19" fmla="*/ 126 h 126"/>
                <a:gd name="T20" fmla="*/ 0 w 103"/>
                <a:gd name="T21" fmla="*/ 3 h 126"/>
                <a:gd name="T22" fmla="*/ 21 w 103"/>
                <a:gd name="T23" fmla="*/ 3 h 126"/>
                <a:gd name="T24" fmla="*/ 21 w 103"/>
                <a:gd name="T25" fmla="*/ 22 h 126"/>
                <a:gd name="T26" fmla="*/ 38 w 103"/>
                <a:gd name="T27" fmla="*/ 6 h 126"/>
                <a:gd name="T28" fmla="*/ 60 w 103"/>
                <a:gd name="T29" fmla="*/ 0 h 126"/>
                <a:gd name="T30" fmla="*/ 92 w 103"/>
                <a:gd name="T31" fmla="*/ 13 h 126"/>
                <a:gd name="T32" fmla="*/ 103 w 103"/>
                <a:gd name="T33" fmla="*/ 5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26">
                  <a:moveTo>
                    <a:pt x="103" y="52"/>
                  </a:moveTo>
                  <a:lnTo>
                    <a:pt x="103" y="126"/>
                  </a:lnTo>
                  <a:lnTo>
                    <a:pt x="83" y="126"/>
                  </a:lnTo>
                  <a:lnTo>
                    <a:pt x="83" y="52"/>
                  </a:lnTo>
                  <a:cubicBezTo>
                    <a:pt x="83" y="41"/>
                    <a:pt x="81" y="32"/>
                    <a:pt x="76" y="26"/>
                  </a:cubicBezTo>
                  <a:cubicBezTo>
                    <a:pt x="72" y="21"/>
                    <a:pt x="65" y="18"/>
                    <a:pt x="56" y="18"/>
                  </a:cubicBezTo>
                  <a:cubicBezTo>
                    <a:pt x="45" y="18"/>
                    <a:pt x="36" y="21"/>
                    <a:pt x="30" y="28"/>
                  </a:cubicBezTo>
                  <a:cubicBezTo>
                    <a:pt x="24" y="35"/>
                    <a:pt x="21" y="45"/>
                    <a:pt x="21" y="57"/>
                  </a:cubicBezTo>
                  <a:lnTo>
                    <a:pt x="21" y="126"/>
                  </a:lnTo>
                  <a:lnTo>
                    <a:pt x="0" y="126"/>
                  </a:lnTo>
                  <a:lnTo>
                    <a:pt x="0" y="3"/>
                  </a:lnTo>
                  <a:lnTo>
                    <a:pt x="21" y="3"/>
                  </a:lnTo>
                  <a:lnTo>
                    <a:pt x="21" y="22"/>
                  </a:lnTo>
                  <a:cubicBezTo>
                    <a:pt x="25" y="15"/>
                    <a:pt x="31" y="9"/>
                    <a:pt x="38" y="6"/>
                  </a:cubicBezTo>
                  <a:cubicBezTo>
                    <a:pt x="44" y="2"/>
                    <a:pt x="52" y="0"/>
                    <a:pt x="60" y="0"/>
                  </a:cubicBezTo>
                  <a:cubicBezTo>
                    <a:pt x="75" y="0"/>
                    <a:pt x="85" y="4"/>
                    <a:pt x="92" y="13"/>
                  </a:cubicBezTo>
                  <a:cubicBezTo>
                    <a:pt x="100" y="22"/>
                    <a:pt x="103" y="35"/>
                    <a:pt x="103" y="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4008790A-8696-47B8-9302-8D9F122046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5" y="1935"/>
              <a:ext cx="48" cy="54"/>
            </a:xfrm>
            <a:custGeom>
              <a:avLst/>
              <a:gdLst>
                <a:gd name="T0" fmla="*/ 114 w 114"/>
                <a:gd name="T1" fmla="*/ 60 h 129"/>
                <a:gd name="T2" fmla="*/ 114 w 114"/>
                <a:gd name="T3" fmla="*/ 69 h 129"/>
                <a:gd name="T4" fmla="*/ 21 w 114"/>
                <a:gd name="T5" fmla="*/ 69 h 129"/>
                <a:gd name="T6" fmla="*/ 34 w 114"/>
                <a:gd name="T7" fmla="*/ 101 h 129"/>
                <a:gd name="T8" fmla="*/ 65 w 114"/>
                <a:gd name="T9" fmla="*/ 112 h 129"/>
                <a:gd name="T10" fmla="*/ 88 w 114"/>
                <a:gd name="T11" fmla="*/ 109 h 129"/>
                <a:gd name="T12" fmla="*/ 109 w 114"/>
                <a:gd name="T13" fmla="*/ 101 h 129"/>
                <a:gd name="T14" fmla="*/ 109 w 114"/>
                <a:gd name="T15" fmla="*/ 120 h 129"/>
                <a:gd name="T16" fmla="*/ 87 w 114"/>
                <a:gd name="T17" fmla="*/ 127 h 129"/>
                <a:gd name="T18" fmla="*/ 64 w 114"/>
                <a:gd name="T19" fmla="*/ 129 h 129"/>
                <a:gd name="T20" fmla="*/ 17 w 114"/>
                <a:gd name="T21" fmla="*/ 112 h 129"/>
                <a:gd name="T22" fmla="*/ 0 w 114"/>
                <a:gd name="T23" fmla="*/ 66 h 129"/>
                <a:gd name="T24" fmla="*/ 16 w 114"/>
                <a:gd name="T25" fmla="*/ 18 h 129"/>
                <a:gd name="T26" fmla="*/ 60 w 114"/>
                <a:gd name="T27" fmla="*/ 0 h 129"/>
                <a:gd name="T28" fmla="*/ 100 w 114"/>
                <a:gd name="T29" fmla="*/ 16 h 129"/>
                <a:gd name="T30" fmla="*/ 114 w 114"/>
                <a:gd name="T31" fmla="*/ 60 h 129"/>
                <a:gd name="T32" fmla="*/ 94 w 114"/>
                <a:gd name="T33" fmla="*/ 54 h 129"/>
                <a:gd name="T34" fmla="*/ 85 w 114"/>
                <a:gd name="T35" fmla="*/ 27 h 129"/>
                <a:gd name="T36" fmla="*/ 61 w 114"/>
                <a:gd name="T37" fmla="*/ 17 h 129"/>
                <a:gd name="T38" fmla="*/ 34 w 114"/>
                <a:gd name="T39" fmla="*/ 27 h 129"/>
                <a:gd name="T40" fmla="*/ 22 w 114"/>
                <a:gd name="T41" fmla="*/ 54 h 129"/>
                <a:gd name="T42" fmla="*/ 94 w 114"/>
                <a:gd name="T43" fmla="*/ 5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29">
                  <a:moveTo>
                    <a:pt x="114" y="60"/>
                  </a:moveTo>
                  <a:lnTo>
                    <a:pt x="114" y="69"/>
                  </a:lnTo>
                  <a:lnTo>
                    <a:pt x="21" y="69"/>
                  </a:lnTo>
                  <a:cubicBezTo>
                    <a:pt x="22" y="83"/>
                    <a:pt x="26" y="94"/>
                    <a:pt x="34" y="101"/>
                  </a:cubicBezTo>
                  <a:cubicBezTo>
                    <a:pt x="41" y="109"/>
                    <a:pt x="52" y="112"/>
                    <a:pt x="65" y="112"/>
                  </a:cubicBezTo>
                  <a:cubicBezTo>
                    <a:pt x="73" y="112"/>
                    <a:pt x="80" y="111"/>
                    <a:pt x="88" y="109"/>
                  </a:cubicBezTo>
                  <a:cubicBezTo>
                    <a:pt x="95" y="107"/>
                    <a:pt x="102" y="105"/>
                    <a:pt x="109" y="101"/>
                  </a:cubicBezTo>
                  <a:lnTo>
                    <a:pt x="109" y="120"/>
                  </a:lnTo>
                  <a:cubicBezTo>
                    <a:pt x="102" y="123"/>
                    <a:pt x="95" y="125"/>
                    <a:pt x="87" y="127"/>
                  </a:cubicBezTo>
                  <a:cubicBezTo>
                    <a:pt x="80" y="128"/>
                    <a:pt x="72" y="129"/>
                    <a:pt x="64" y="129"/>
                  </a:cubicBezTo>
                  <a:cubicBezTo>
                    <a:pt x="44" y="129"/>
                    <a:pt x="29" y="124"/>
                    <a:pt x="17" y="112"/>
                  </a:cubicBezTo>
                  <a:cubicBezTo>
                    <a:pt x="6" y="101"/>
                    <a:pt x="0" y="85"/>
                    <a:pt x="0" y="66"/>
                  </a:cubicBezTo>
                  <a:cubicBezTo>
                    <a:pt x="0" y="46"/>
                    <a:pt x="6" y="30"/>
                    <a:pt x="16" y="18"/>
                  </a:cubicBezTo>
                  <a:cubicBezTo>
                    <a:pt x="27" y="6"/>
                    <a:pt x="42" y="0"/>
                    <a:pt x="60" y="0"/>
                  </a:cubicBezTo>
                  <a:cubicBezTo>
                    <a:pt x="77" y="0"/>
                    <a:pt x="90" y="5"/>
                    <a:pt x="100" y="16"/>
                  </a:cubicBezTo>
                  <a:cubicBezTo>
                    <a:pt x="109" y="27"/>
                    <a:pt x="114" y="41"/>
                    <a:pt x="114" y="60"/>
                  </a:cubicBezTo>
                  <a:close/>
                  <a:moveTo>
                    <a:pt x="94" y="54"/>
                  </a:moveTo>
                  <a:cubicBezTo>
                    <a:pt x="94" y="43"/>
                    <a:pt x="91" y="34"/>
                    <a:pt x="85" y="27"/>
                  </a:cubicBezTo>
                  <a:cubicBezTo>
                    <a:pt x="79" y="21"/>
                    <a:pt x="71" y="17"/>
                    <a:pt x="61" y="17"/>
                  </a:cubicBezTo>
                  <a:cubicBezTo>
                    <a:pt x="49" y="17"/>
                    <a:pt x="40" y="20"/>
                    <a:pt x="34" y="27"/>
                  </a:cubicBezTo>
                  <a:cubicBezTo>
                    <a:pt x="27" y="33"/>
                    <a:pt x="23" y="42"/>
                    <a:pt x="22" y="54"/>
                  </a:cubicBezTo>
                  <a:lnTo>
                    <a:pt x="94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id="{66815A4F-5B92-4A2E-9A9D-9DF667E6C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1921"/>
              <a:ext cx="33" cy="67"/>
            </a:xfrm>
            <a:custGeom>
              <a:avLst/>
              <a:gdLst>
                <a:gd name="T0" fmla="*/ 35 w 77"/>
                <a:gd name="T1" fmla="*/ 0 h 158"/>
                <a:gd name="T2" fmla="*/ 35 w 77"/>
                <a:gd name="T3" fmla="*/ 35 h 158"/>
                <a:gd name="T4" fmla="*/ 77 w 77"/>
                <a:gd name="T5" fmla="*/ 35 h 158"/>
                <a:gd name="T6" fmla="*/ 77 w 77"/>
                <a:gd name="T7" fmla="*/ 51 h 158"/>
                <a:gd name="T8" fmla="*/ 35 w 77"/>
                <a:gd name="T9" fmla="*/ 51 h 158"/>
                <a:gd name="T10" fmla="*/ 35 w 77"/>
                <a:gd name="T11" fmla="*/ 118 h 158"/>
                <a:gd name="T12" fmla="*/ 39 w 77"/>
                <a:gd name="T13" fmla="*/ 137 h 158"/>
                <a:gd name="T14" fmla="*/ 56 w 77"/>
                <a:gd name="T15" fmla="*/ 141 h 158"/>
                <a:gd name="T16" fmla="*/ 77 w 77"/>
                <a:gd name="T17" fmla="*/ 141 h 158"/>
                <a:gd name="T18" fmla="*/ 77 w 77"/>
                <a:gd name="T19" fmla="*/ 158 h 158"/>
                <a:gd name="T20" fmla="*/ 56 w 77"/>
                <a:gd name="T21" fmla="*/ 158 h 158"/>
                <a:gd name="T22" fmla="*/ 24 w 77"/>
                <a:gd name="T23" fmla="*/ 149 h 158"/>
                <a:gd name="T24" fmla="*/ 15 w 77"/>
                <a:gd name="T25" fmla="*/ 118 h 158"/>
                <a:gd name="T26" fmla="*/ 15 w 77"/>
                <a:gd name="T27" fmla="*/ 51 h 158"/>
                <a:gd name="T28" fmla="*/ 0 w 77"/>
                <a:gd name="T29" fmla="*/ 51 h 158"/>
                <a:gd name="T30" fmla="*/ 0 w 77"/>
                <a:gd name="T31" fmla="*/ 35 h 158"/>
                <a:gd name="T32" fmla="*/ 15 w 77"/>
                <a:gd name="T33" fmla="*/ 35 h 158"/>
                <a:gd name="T34" fmla="*/ 15 w 77"/>
                <a:gd name="T35" fmla="*/ 0 h 158"/>
                <a:gd name="T36" fmla="*/ 35 w 77"/>
                <a:gd name="T3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" h="158">
                  <a:moveTo>
                    <a:pt x="35" y="0"/>
                  </a:moveTo>
                  <a:lnTo>
                    <a:pt x="35" y="35"/>
                  </a:lnTo>
                  <a:lnTo>
                    <a:pt x="77" y="35"/>
                  </a:lnTo>
                  <a:lnTo>
                    <a:pt x="77" y="51"/>
                  </a:lnTo>
                  <a:lnTo>
                    <a:pt x="35" y="51"/>
                  </a:lnTo>
                  <a:lnTo>
                    <a:pt x="35" y="118"/>
                  </a:lnTo>
                  <a:cubicBezTo>
                    <a:pt x="35" y="128"/>
                    <a:pt x="37" y="134"/>
                    <a:pt x="39" y="137"/>
                  </a:cubicBezTo>
                  <a:cubicBezTo>
                    <a:pt x="42" y="140"/>
                    <a:pt x="48" y="141"/>
                    <a:pt x="56" y="141"/>
                  </a:cubicBezTo>
                  <a:lnTo>
                    <a:pt x="77" y="141"/>
                  </a:lnTo>
                  <a:lnTo>
                    <a:pt x="77" y="158"/>
                  </a:lnTo>
                  <a:lnTo>
                    <a:pt x="56" y="158"/>
                  </a:lnTo>
                  <a:cubicBezTo>
                    <a:pt x="41" y="158"/>
                    <a:pt x="30" y="155"/>
                    <a:pt x="24" y="149"/>
                  </a:cubicBezTo>
                  <a:cubicBezTo>
                    <a:pt x="18" y="144"/>
                    <a:pt x="15" y="133"/>
                    <a:pt x="15" y="118"/>
                  </a:cubicBezTo>
                  <a:lnTo>
                    <a:pt x="15" y="51"/>
                  </a:lnTo>
                  <a:lnTo>
                    <a:pt x="0" y="51"/>
                  </a:lnTo>
                  <a:lnTo>
                    <a:pt x="0" y="35"/>
                  </a:lnTo>
                  <a:lnTo>
                    <a:pt x="15" y="35"/>
                  </a:lnTo>
                  <a:lnTo>
                    <a:pt x="1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3">
              <a:extLst>
                <a:ext uri="{FF2B5EF4-FFF2-40B4-BE49-F238E27FC236}">
                  <a16:creationId xmlns:a16="http://schemas.microsoft.com/office/drawing/2014/main" id="{391FD96F-5944-426E-9BC2-9DAB3B619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0" y="1936"/>
              <a:ext cx="70" cy="52"/>
            </a:xfrm>
            <a:custGeom>
              <a:avLst/>
              <a:gdLst>
                <a:gd name="T0" fmla="*/ 0 w 165"/>
                <a:gd name="T1" fmla="*/ 0 h 123"/>
                <a:gd name="T2" fmla="*/ 20 w 165"/>
                <a:gd name="T3" fmla="*/ 0 h 123"/>
                <a:gd name="T4" fmla="*/ 45 w 165"/>
                <a:gd name="T5" fmla="*/ 96 h 123"/>
                <a:gd name="T6" fmla="*/ 71 w 165"/>
                <a:gd name="T7" fmla="*/ 0 h 123"/>
                <a:gd name="T8" fmla="*/ 94 w 165"/>
                <a:gd name="T9" fmla="*/ 0 h 123"/>
                <a:gd name="T10" fmla="*/ 120 w 165"/>
                <a:gd name="T11" fmla="*/ 96 h 123"/>
                <a:gd name="T12" fmla="*/ 145 w 165"/>
                <a:gd name="T13" fmla="*/ 0 h 123"/>
                <a:gd name="T14" fmla="*/ 165 w 165"/>
                <a:gd name="T15" fmla="*/ 0 h 123"/>
                <a:gd name="T16" fmla="*/ 133 w 165"/>
                <a:gd name="T17" fmla="*/ 123 h 123"/>
                <a:gd name="T18" fmla="*/ 109 w 165"/>
                <a:gd name="T19" fmla="*/ 123 h 123"/>
                <a:gd name="T20" fmla="*/ 83 w 165"/>
                <a:gd name="T21" fmla="*/ 22 h 123"/>
                <a:gd name="T22" fmla="*/ 56 w 165"/>
                <a:gd name="T23" fmla="*/ 123 h 123"/>
                <a:gd name="T24" fmla="*/ 32 w 165"/>
                <a:gd name="T25" fmla="*/ 123 h 123"/>
                <a:gd name="T26" fmla="*/ 0 w 165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3">
                  <a:moveTo>
                    <a:pt x="0" y="0"/>
                  </a:moveTo>
                  <a:lnTo>
                    <a:pt x="20" y="0"/>
                  </a:lnTo>
                  <a:lnTo>
                    <a:pt x="45" y="96"/>
                  </a:lnTo>
                  <a:lnTo>
                    <a:pt x="71" y="0"/>
                  </a:lnTo>
                  <a:lnTo>
                    <a:pt x="94" y="0"/>
                  </a:lnTo>
                  <a:lnTo>
                    <a:pt x="120" y="96"/>
                  </a:lnTo>
                  <a:lnTo>
                    <a:pt x="145" y="0"/>
                  </a:lnTo>
                  <a:lnTo>
                    <a:pt x="165" y="0"/>
                  </a:lnTo>
                  <a:lnTo>
                    <a:pt x="133" y="123"/>
                  </a:lnTo>
                  <a:lnTo>
                    <a:pt x="109" y="123"/>
                  </a:lnTo>
                  <a:lnTo>
                    <a:pt x="83" y="22"/>
                  </a:lnTo>
                  <a:lnTo>
                    <a:pt x="56" y="123"/>
                  </a:lnTo>
                  <a:lnTo>
                    <a:pt x="32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38FA8434-AFD8-4FFE-8C22-2FD9F5A31D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39" y="1935"/>
              <a:ext cx="48" cy="54"/>
            </a:xfrm>
            <a:custGeom>
              <a:avLst/>
              <a:gdLst>
                <a:gd name="T0" fmla="*/ 56 w 113"/>
                <a:gd name="T1" fmla="*/ 17 h 129"/>
                <a:gd name="T2" fmla="*/ 31 w 113"/>
                <a:gd name="T3" fmla="*/ 30 h 129"/>
                <a:gd name="T4" fmla="*/ 21 w 113"/>
                <a:gd name="T5" fmla="*/ 65 h 129"/>
                <a:gd name="T6" fmla="*/ 31 w 113"/>
                <a:gd name="T7" fmla="*/ 100 h 129"/>
                <a:gd name="T8" fmla="*/ 56 w 113"/>
                <a:gd name="T9" fmla="*/ 112 h 129"/>
                <a:gd name="T10" fmla="*/ 82 w 113"/>
                <a:gd name="T11" fmla="*/ 99 h 129"/>
                <a:gd name="T12" fmla="*/ 92 w 113"/>
                <a:gd name="T13" fmla="*/ 65 h 129"/>
                <a:gd name="T14" fmla="*/ 82 w 113"/>
                <a:gd name="T15" fmla="*/ 30 h 129"/>
                <a:gd name="T16" fmla="*/ 56 w 113"/>
                <a:gd name="T17" fmla="*/ 17 h 129"/>
                <a:gd name="T18" fmla="*/ 56 w 113"/>
                <a:gd name="T19" fmla="*/ 0 h 129"/>
                <a:gd name="T20" fmla="*/ 98 w 113"/>
                <a:gd name="T21" fmla="*/ 17 h 129"/>
                <a:gd name="T22" fmla="*/ 113 w 113"/>
                <a:gd name="T23" fmla="*/ 65 h 129"/>
                <a:gd name="T24" fmla="*/ 98 w 113"/>
                <a:gd name="T25" fmla="*/ 112 h 129"/>
                <a:gd name="T26" fmla="*/ 56 w 113"/>
                <a:gd name="T27" fmla="*/ 129 h 129"/>
                <a:gd name="T28" fmla="*/ 15 w 113"/>
                <a:gd name="T29" fmla="*/ 112 h 129"/>
                <a:gd name="T30" fmla="*/ 0 w 113"/>
                <a:gd name="T31" fmla="*/ 65 h 129"/>
                <a:gd name="T32" fmla="*/ 15 w 113"/>
                <a:gd name="T33" fmla="*/ 17 h 129"/>
                <a:gd name="T34" fmla="*/ 56 w 113"/>
                <a:gd name="T35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3" h="129">
                  <a:moveTo>
                    <a:pt x="56" y="17"/>
                  </a:moveTo>
                  <a:cubicBezTo>
                    <a:pt x="46" y="17"/>
                    <a:pt x="37" y="21"/>
                    <a:pt x="31" y="30"/>
                  </a:cubicBezTo>
                  <a:cubicBezTo>
                    <a:pt x="24" y="38"/>
                    <a:pt x="21" y="50"/>
                    <a:pt x="21" y="65"/>
                  </a:cubicBezTo>
                  <a:cubicBezTo>
                    <a:pt x="21" y="79"/>
                    <a:pt x="24" y="91"/>
                    <a:pt x="31" y="100"/>
                  </a:cubicBezTo>
                  <a:cubicBezTo>
                    <a:pt x="37" y="108"/>
                    <a:pt x="46" y="112"/>
                    <a:pt x="56" y="112"/>
                  </a:cubicBezTo>
                  <a:cubicBezTo>
                    <a:pt x="67" y="112"/>
                    <a:pt x="76" y="108"/>
                    <a:pt x="82" y="99"/>
                  </a:cubicBezTo>
                  <a:cubicBezTo>
                    <a:pt x="88" y="91"/>
                    <a:pt x="92" y="79"/>
                    <a:pt x="92" y="65"/>
                  </a:cubicBezTo>
                  <a:cubicBezTo>
                    <a:pt x="92" y="50"/>
                    <a:pt x="88" y="39"/>
                    <a:pt x="82" y="30"/>
                  </a:cubicBezTo>
                  <a:cubicBezTo>
                    <a:pt x="76" y="22"/>
                    <a:pt x="67" y="17"/>
                    <a:pt x="56" y="17"/>
                  </a:cubicBezTo>
                  <a:close/>
                  <a:moveTo>
                    <a:pt x="56" y="0"/>
                  </a:moveTo>
                  <a:cubicBezTo>
                    <a:pt x="74" y="0"/>
                    <a:pt x="88" y="6"/>
                    <a:pt x="98" y="17"/>
                  </a:cubicBezTo>
                  <a:cubicBezTo>
                    <a:pt x="108" y="29"/>
                    <a:pt x="113" y="44"/>
                    <a:pt x="113" y="65"/>
                  </a:cubicBezTo>
                  <a:cubicBezTo>
                    <a:pt x="113" y="85"/>
                    <a:pt x="108" y="101"/>
                    <a:pt x="98" y="112"/>
                  </a:cubicBezTo>
                  <a:cubicBezTo>
                    <a:pt x="88" y="124"/>
                    <a:pt x="74" y="129"/>
                    <a:pt x="56" y="129"/>
                  </a:cubicBezTo>
                  <a:cubicBezTo>
                    <a:pt x="39" y="129"/>
                    <a:pt x="25" y="124"/>
                    <a:pt x="15" y="112"/>
                  </a:cubicBezTo>
                  <a:cubicBezTo>
                    <a:pt x="5" y="101"/>
                    <a:pt x="0" y="85"/>
                    <a:pt x="0" y="65"/>
                  </a:cubicBezTo>
                  <a:cubicBezTo>
                    <a:pt x="0" y="44"/>
                    <a:pt x="5" y="29"/>
                    <a:pt x="15" y="17"/>
                  </a:cubicBezTo>
                  <a:cubicBezTo>
                    <a:pt x="25" y="6"/>
                    <a:pt x="39" y="0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5">
              <a:extLst>
                <a:ext uri="{FF2B5EF4-FFF2-40B4-BE49-F238E27FC236}">
                  <a16:creationId xmlns:a16="http://schemas.microsoft.com/office/drawing/2014/main" id="{1A9ADCE0-930D-4EC7-93F7-91F31943B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1" y="1935"/>
              <a:ext cx="30" cy="53"/>
            </a:xfrm>
            <a:custGeom>
              <a:avLst/>
              <a:gdLst>
                <a:gd name="T0" fmla="*/ 72 w 72"/>
                <a:gd name="T1" fmla="*/ 22 h 126"/>
                <a:gd name="T2" fmla="*/ 64 w 72"/>
                <a:gd name="T3" fmla="*/ 19 h 126"/>
                <a:gd name="T4" fmla="*/ 55 w 72"/>
                <a:gd name="T5" fmla="*/ 18 h 126"/>
                <a:gd name="T6" fmla="*/ 29 w 72"/>
                <a:gd name="T7" fmla="*/ 29 h 126"/>
                <a:gd name="T8" fmla="*/ 20 w 72"/>
                <a:gd name="T9" fmla="*/ 61 h 126"/>
                <a:gd name="T10" fmla="*/ 20 w 72"/>
                <a:gd name="T11" fmla="*/ 126 h 126"/>
                <a:gd name="T12" fmla="*/ 0 w 72"/>
                <a:gd name="T13" fmla="*/ 126 h 126"/>
                <a:gd name="T14" fmla="*/ 0 w 72"/>
                <a:gd name="T15" fmla="*/ 3 h 126"/>
                <a:gd name="T16" fmla="*/ 20 w 72"/>
                <a:gd name="T17" fmla="*/ 3 h 126"/>
                <a:gd name="T18" fmla="*/ 20 w 72"/>
                <a:gd name="T19" fmla="*/ 22 h 126"/>
                <a:gd name="T20" fmla="*/ 36 w 72"/>
                <a:gd name="T21" fmla="*/ 6 h 126"/>
                <a:gd name="T22" fmla="*/ 61 w 72"/>
                <a:gd name="T23" fmla="*/ 0 h 126"/>
                <a:gd name="T24" fmla="*/ 66 w 72"/>
                <a:gd name="T25" fmla="*/ 0 h 126"/>
                <a:gd name="T26" fmla="*/ 72 w 72"/>
                <a:gd name="T27" fmla="*/ 1 h 126"/>
                <a:gd name="T28" fmla="*/ 72 w 72"/>
                <a:gd name="T29" fmla="*/ 2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126">
                  <a:moveTo>
                    <a:pt x="72" y="22"/>
                  </a:moveTo>
                  <a:cubicBezTo>
                    <a:pt x="69" y="21"/>
                    <a:pt x="67" y="20"/>
                    <a:pt x="64" y="19"/>
                  </a:cubicBezTo>
                  <a:cubicBezTo>
                    <a:pt x="62" y="18"/>
                    <a:pt x="59" y="18"/>
                    <a:pt x="55" y="18"/>
                  </a:cubicBezTo>
                  <a:cubicBezTo>
                    <a:pt x="44" y="18"/>
                    <a:pt x="35" y="22"/>
                    <a:pt x="29" y="29"/>
                  </a:cubicBezTo>
                  <a:cubicBezTo>
                    <a:pt x="23" y="37"/>
                    <a:pt x="20" y="47"/>
                    <a:pt x="20" y="61"/>
                  </a:cubicBezTo>
                  <a:lnTo>
                    <a:pt x="20" y="126"/>
                  </a:lnTo>
                  <a:lnTo>
                    <a:pt x="0" y="126"/>
                  </a:lnTo>
                  <a:lnTo>
                    <a:pt x="0" y="3"/>
                  </a:lnTo>
                  <a:lnTo>
                    <a:pt x="20" y="3"/>
                  </a:lnTo>
                  <a:lnTo>
                    <a:pt x="20" y="22"/>
                  </a:lnTo>
                  <a:cubicBezTo>
                    <a:pt x="24" y="15"/>
                    <a:pt x="30" y="9"/>
                    <a:pt x="36" y="6"/>
                  </a:cubicBezTo>
                  <a:cubicBezTo>
                    <a:pt x="43" y="2"/>
                    <a:pt x="52" y="0"/>
                    <a:pt x="61" y="0"/>
                  </a:cubicBezTo>
                  <a:cubicBezTo>
                    <a:pt x="63" y="0"/>
                    <a:pt x="64" y="0"/>
                    <a:pt x="66" y="0"/>
                  </a:cubicBezTo>
                  <a:cubicBezTo>
                    <a:pt x="68" y="1"/>
                    <a:pt x="69" y="1"/>
                    <a:pt x="72" y="1"/>
                  </a:cubicBezTo>
                  <a:lnTo>
                    <a:pt x="72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id="{F6820F44-3038-4B6D-8C34-0C94517C2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0" y="1916"/>
              <a:ext cx="46" cy="72"/>
            </a:xfrm>
            <a:custGeom>
              <a:avLst/>
              <a:gdLst>
                <a:gd name="T0" fmla="*/ 0 w 109"/>
                <a:gd name="T1" fmla="*/ 0 h 171"/>
                <a:gd name="T2" fmla="*/ 21 w 109"/>
                <a:gd name="T3" fmla="*/ 0 h 171"/>
                <a:gd name="T4" fmla="*/ 21 w 109"/>
                <a:gd name="T5" fmla="*/ 101 h 171"/>
                <a:gd name="T6" fmla="*/ 81 w 109"/>
                <a:gd name="T7" fmla="*/ 48 h 171"/>
                <a:gd name="T8" fmla="*/ 107 w 109"/>
                <a:gd name="T9" fmla="*/ 48 h 171"/>
                <a:gd name="T10" fmla="*/ 41 w 109"/>
                <a:gd name="T11" fmla="*/ 106 h 171"/>
                <a:gd name="T12" fmla="*/ 109 w 109"/>
                <a:gd name="T13" fmla="*/ 171 h 171"/>
                <a:gd name="T14" fmla="*/ 83 w 109"/>
                <a:gd name="T15" fmla="*/ 171 h 171"/>
                <a:gd name="T16" fmla="*/ 21 w 109"/>
                <a:gd name="T17" fmla="*/ 111 h 171"/>
                <a:gd name="T18" fmla="*/ 21 w 109"/>
                <a:gd name="T19" fmla="*/ 171 h 171"/>
                <a:gd name="T20" fmla="*/ 0 w 109"/>
                <a:gd name="T21" fmla="*/ 171 h 171"/>
                <a:gd name="T22" fmla="*/ 0 w 109"/>
                <a:gd name="T23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9" h="171">
                  <a:moveTo>
                    <a:pt x="0" y="0"/>
                  </a:moveTo>
                  <a:lnTo>
                    <a:pt x="21" y="0"/>
                  </a:lnTo>
                  <a:lnTo>
                    <a:pt x="21" y="101"/>
                  </a:lnTo>
                  <a:lnTo>
                    <a:pt x="81" y="48"/>
                  </a:lnTo>
                  <a:lnTo>
                    <a:pt x="107" y="48"/>
                  </a:lnTo>
                  <a:lnTo>
                    <a:pt x="41" y="106"/>
                  </a:lnTo>
                  <a:lnTo>
                    <a:pt x="109" y="171"/>
                  </a:lnTo>
                  <a:lnTo>
                    <a:pt x="83" y="171"/>
                  </a:lnTo>
                  <a:lnTo>
                    <a:pt x="21" y="111"/>
                  </a:lnTo>
                  <a:lnTo>
                    <a:pt x="21" y="171"/>
                  </a:lnTo>
                  <a:lnTo>
                    <a:pt x="0" y="1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57">
              <a:extLst>
                <a:ext uri="{FF2B5EF4-FFF2-40B4-BE49-F238E27FC236}">
                  <a16:creationId xmlns:a16="http://schemas.microsoft.com/office/drawing/2014/main" id="{F1291E58-C264-4810-86A5-8BC1832E95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4" y="2255"/>
              <a:ext cx="279" cy="98"/>
            </a:xfrm>
            <a:prstGeom prst="rect">
              <a:avLst/>
            </a:prstGeom>
            <a:solidFill>
              <a:srgbClr val="FFE6D5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58">
              <a:extLst>
                <a:ext uri="{FF2B5EF4-FFF2-40B4-BE49-F238E27FC236}">
                  <a16:creationId xmlns:a16="http://schemas.microsoft.com/office/drawing/2014/main" id="{E6E47AF9-7A90-462B-92C9-1D2BEC9986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4" y="2353"/>
              <a:ext cx="279" cy="99"/>
            </a:xfrm>
            <a:prstGeom prst="rect">
              <a:avLst/>
            </a:prstGeom>
            <a:solidFill>
              <a:srgbClr val="FFE6D5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59">
              <a:extLst>
                <a:ext uri="{FF2B5EF4-FFF2-40B4-BE49-F238E27FC236}">
                  <a16:creationId xmlns:a16="http://schemas.microsoft.com/office/drawing/2014/main" id="{778E8B12-BE2A-4725-AF46-7292437765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4" y="2452"/>
              <a:ext cx="279" cy="98"/>
            </a:xfrm>
            <a:prstGeom prst="rect">
              <a:avLst/>
            </a:prstGeom>
            <a:solidFill>
              <a:srgbClr val="FFE6D5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60">
              <a:extLst>
                <a:ext uri="{FF2B5EF4-FFF2-40B4-BE49-F238E27FC236}">
                  <a16:creationId xmlns:a16="http://schemas.microsoft.com/office/drawing/2014/main" id="{3F85C9E0-3FDC-4688-9E2F-0F5754C071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7" y="2262"/>
              <a:ext cx="279" cy="99"/>
            </a:xfrm>
            <a:prstGeom prst="rect">
              <a:avLst/>
            </a:prstGeom>
            <a:solidFill>
              <a:srgbClr val="FFE6D5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61">
              <a:extLst>
                <a:ext uri="{FF2B5EF4-FFF2-40B4-BE49-F238E27FC236}">
                  <a16:creationId xmlns:a16="http://schemas.microsoft.com/office/drawing/2014/main" id="{590570E2-B251-4221-9F5B-1AE11947FA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7" y="2361"/>
              <a:ext cx="279" cy="98"/>
            </a:xfrm>
            <a:prstGeom prst="rect">
              <a:avLst/>
            </a:prstGeom>
            <a:solidFill>
              <a:srgbClr val="FFE6D5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62">
              <a:extLst>
                <a:ext uri="{FF2B5EF4-FFF2-40B4-BE49-F238E27FC236}">
                  <a16:creationId xmlns:a16="http://schemas.microsoft.com/office/drawing/2014/main" id="{85192AF3-EFFD-4AAA-91B7-1A070BFA5B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7" y="2459"/>
              <a:ext cx="279" cy="98"/>
            </a:xfrm>
            <a:prstGeom prst="rect">
              <a:avLst/>
            </a:prstGeom>
            <a:solidFill>
              <a:srgbClr val="FFE6D5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63">
              <a:extLst>
                <a:ext uri="{FF2B5EF4-FFF2-40B4-BE49-F238E27FC236}">
                  <a16:creationId xmlns:a16="http://schemas.microsoft.com/office/drawing/2014/main" id="{00258C4B-B8ED-4335-88ED-52112A11D7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9" y="2259"/>
              <a:ext cx="280" cy="98"/>
            </a:xfrm>
            <a:prstGeom prst="rect">
              <a:avLst/>
            </a:prstGeom>
            <a:solidFill>
              <a:srgbClr val="FFE6D5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64">
              <a:extLst>
                <a:ext uri="{FF2B5EF4-FFF2-40B4-BE49-F238E27FC236}">
                  <a16:creationId xmlns:a16="http://schemas.microsoft.com/office/drawing/2014/main" id="{7F390FB0-58DF-4851-BA81-579DE208E2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9" y="2357"/>
              <a:ext cx="280" cy="98"/>
            </a:xfrm>
            <a:prstGeom prst="rect">
              <a:avLst/>
            </a:prstGeom>
            <a:solidFill>
              <a:srgbClr val="FFE6D5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65">
              <a:extLst>
                <a:ext uri="{FF2B5EF4-FFF2-40B4-BE49-F238E27FC236}">
                  <a16:creationId xmlns:a16="http://schemas.microsoft.com/office/drawing/2014/main" id="{C5B6607C-CA29-4646-AB32-AAD8DC10B7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9" y="2455"/>
              <a:ext cx="280" cy="99"/>
            </a:xfrm>
            <a:prstGeom prst="rect">
              <a:avLst/>
            </a:prstGeom>
            <a:solidFill>
              <a:srgbClr val="FFE6D5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66">
              <a:extLst>
                <a:ext uri="{FF2B5EF4-FFF2-40B4-BE49-F238E27FC236}">
                  <a16:creationId xmlns:a16="http://schemas.microsoft.com/office/drawing/2014/main" id="{4E751652-1D23-4534-B2BF-8D3916F28E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" y="2190"/>
              <a:ext cx="1583" cy="432"/>
            </a:xfrm>
            <a:prstGeom prst="rect">
              <a:avLst/>
            </a:prstGeom>
            <a:noFill/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67">
              <a:extLst>
                <a:ext uri="{FF2B5EF4-FFF2-40B4-BE49-F238E27FC236}">
                  <a16:creationId xmlns:a16="http://schemas.microsoft.com/office/drawing/2014/main" id="{FAC1BA18-562A-4522-8C9B-ADF3B8126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" y="2052"/>
              <a:ext cx="156" cy="81"/>
            </a:xfrm>
            <a:custGeom>
              <a:avLst/>
              <a:gdLst>
                <a:gd name="T0" fmla="*/ 93 w 367"/>
                <a:gd name="T1" fmla="*/ 144 h 192"/>
                <a:gd name="T2" fmla="*/ 92 w 367"/>
                <a:gd name="T3" fmla="*/ 96 h 192"/>
                <a:gd name="T4" fmla="*/ 46 w 367"/>
                <a:gd name="T5" fmla="*/ 96 h 192"/>
                <a:gd name="T6" fmla="*/ 0 w 367"/>
                <a:gd name="T7" fmla="*/ 95 h 192"/>
                <a:gd name="T8" fmla="*/ 92 w 367"/>
                <a:gd name="T9" fmla="*/ 48 h 192"/>
                <a:gd name="T10" fmla="*/ 185 w 367"/>
                <a:gd name="T11" fmla="*/ 1 h 192"/>
                <a:gd name="T12" fmla="*/ 277 w 367"/>
                <a:gd name="T13" fmla="*/ 48 h 192"/>
                <a:gd name="T14" fmla="*/ 367 w 367"/>
                <a:gd name="T15" fmla="*/ 95 h 192"/>
                <a:gd name="T16" fmla="*/ 321 w 367"/>
                <a:gd name="T17" fmla="*/ 95 h 192"/>
                <a:gd name="T18" fmla="*/ 275 w 367"/>
                <a:gd name="T19" fmla="*/ 96 h 192"/>
                <a:gd name="T20" fmla="*/ 275 w 367"/>
                <a:gd name="T21" fmla="*/ 144 h 192"/>
                <a:gd name="T22" fmla="*/ 275 w 367"/>
                <a:gd name="T23" fmla="*/ 192 h 192"/>
                <a:gd name="T24" fmla="*/ 184 w 367"/>
                <a:gd name="T25" fmla="*/ 192 h 192"/>
                <a:gd name="T26" fmla="*/ 93 w 367"/>
                <a:gd name="T27" fmla="*/ 192 h 192"/>
                <a:gd name="T28" fmla="*/ 93 w 367"/>
                <a:gd name="T29" fmla="*/ 14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7" h="192">
                  <a:moveTo>
                    <a:pt x="93" y="144"/>
                  </a:moveTo>
                  <a:lnTo>
                    <a:pt x="92" y="96"/>
                  </a:lnTo>
                  <a:lnTo>
                    <a:pt x="46" y="96"/>
                  </a:lnTo>
                  <a:lnTo>
                    <a:pt x="0" y="95"/>
                  </a:lnTo>
                  <a:lnTo>
                    <a:pt x="92" y="48"/>
                  </a:lnTo>
                  <a:cubicBezTo>
                    <a:pt x="166" y="9"/>
                    <a:pt x="183" y="0"/>
                    <a:pt x="185" y="1"/>
                  </a:cubicBezTo>
                  <a:cubicBezTo>
                    <a:pt x="186" y="1"/>
                    <a:pt x="228" y="23"/>
                    <a:pt x="277" y="48"/>
                  </a:cubicBezTo>
                  <a:lnTo>
                    <a:pt x="367" y="95"/>
                  </a:lnTo>
                  <a:lnTo>
                    <a:pt x="321" y="95"/>
                  </a:lnTo>
                  <a:lnTo>
                    <a:pt x="275" y="96"/>
                  </a:lnTo>
                  <a:lnTo>
                    <a:pt x="275" y="144"/>
                  </a:lnTo>
                  <a:lnTo>
                    <a:pt x="275" y="192"/>
                  </a:lnTo>
                  <a:lnTo>
                    <a:pt x="184" y="192"/>
                  </a:lnTo>
                  <a:lnTo>
                    <a:pt x="93" y="192"/>
                  </a:lnTo>
                  <a:lnTo>
                    <a:pt x="93" y="144"/>
                  </a:lnTo>
                  <a:close/>
                </a:path>
              </a:pathLst>
            </a:custGeom>
            <a:solidFill>
              <a:srgbClr val="1B0675"/>
            </a:solidFill>
            <a:ln w="0" cap="flat">
              <a:solidFill>
                <a:srgbClr val="07070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68">
              <a:extLst>
                <a:ext uri="{FF2B5EF4-FFF2-40B4-BE49-F238E27FC236}">
                  <a16:creationId xmlns:a16="http://schemas.microsoft.com/office/drawing/2014/main" id="{35D54305-B7CF-4AFE-9023-28C6A8627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" y="2112"/>
              <a:ext cx="155" cy="82"/>
            </a:xfrm>
            <a:custGeom>
              <a:avLst/>
              <a:gdLst>
                <a:gd name="T0" fmla="*/ 92 w 366"/>
                <a:gd name="T1" fmla="*/ 48 h 192"/>
                <a:gd name="T2" fmla="*/ 92 w 366"/>
                <a:gd name="T3" fmla="*/ 96 h 192"/>
                <a:gd name="T4" fmla="*/ 46 w 366"/>
                <a:gd name="T5" fmla="*/ 96 h 192"/>
                <a:gd name="T6" fmla="*/ 0 w 366"/>
                <a:gd name="T7" fmla="*/ 96 h 192"/>
                <a:gd name="T8" fmla="*/ 91 w 366"/>
                <a:gd name="T9" fmla="*/ 144 h 192"/>
                <a:gd name="T10" fmla="*/ 184 w 366"/>
                <a:gd name="T11" fmla="*/ 191 h 192"/>
                <a:gd name="T12" fmla="*/ 276 w 366"/>
                <a:gd name="T13" fmla="*/ 144 h 192"/>
                <a:gd name="T14" fmla="*/ 366 w 366"/>
                <a:gd name="T15" fmla="*/ 97 h 192"/>
                <a:gd name="T16" fmla="*/ 320 w 366"/>
                <a:gd name="T17" fmla="*/ 97 h 192"/>
                <a:gd name="T18" fmla="*/ 274 w 366"/>
                <a:gd name="T19" fmla="*/ 96 h 192"/>
                <a:gd name="T20" fmla="*/ 274 w 366"/>
                <a:gd name="T21" fmla="*/ 48 h 192"/>
                <a:gd name="T22" fmla="*/ 275 w 366"/>
                <a:gd name="T23" fmla="*/ 0 h 192"/>
                <a:gd name="T24" fmla="*/ 183 w 366"/>
                <a:gd name="T25" fmla="*/ 0 h 192"/>
                <a:gd name="T26" fmla="*/ 92 w 366"/>
                <a:gd name="T27" fmla="*/ 0 h 192"/>
                <a:gd name="T28" fmla="*/ 92 w 366"/>
                <a:gd name="T29" fmla="*/ 48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6" h="192">
                  <a:moveTo>
                    <a:pt x="92" y="48"/>
                  </a:moveTo>
                  <a:lnTo>
                    <a:pt x="92" y="96"/>
                  </a:lnTo>
                  <a:lnTo>
                    <a:pt x="46" y="96"/>
                  </a:lnTo>
                  <a:lnTo>
                    <a:pt x="0" y="96"/>
                  </a:lnTo>
                  <a:lnTo>
                    <a:pt x="91" y="144"/>
                  </a:lnTo>
                  <a:cubicBezTo>
                    <a:pt x="165" y="183"/>
                    <a:pt x="182" y="192"/>
                    <a:pt x="184" y="191"/>
                  </a:cubicBezTo>
                  <a:cubicBezTo>
                    <a:pt x="185" y="191"/>
                    <a:pt x="227" y="169"/>
                    <a:pt x="276" y="144"/>
                  </a:cubicBezTo>
                  <a:lnTo>
                    <a:pt x="366" y="97"/>
                  </a:lnTo>
                  <a:lnTo>
                    <a:pt x="320" y="97"/>
                  </a:lnTo>
                  <a:lnTo>
                    <a:pt x="274" y="96"/>
                  </a:lnTo>
                  <a:lnTo>
                    <a:pt x="274" y="48"/>
                  </a:lnTo>
                  <a:lnTo>
                    <a:pt x="275" y="0"/>
                  </a:lnTo>
                  <a:lnTo>
                    <a:pt x="183" y="0"/>
                  </a:lnTo>
                  <a:lnTo>
                    <a:pt x="92" y="0"/>
                  </a:lnTo>
                  <a:lnTo>
                    <a:pt x="92" y="48"/>
                  </a:lnTo>
                  <a:close/>
                </a:path>
              </a:pathLst>
            </a:custGeom>
            <a:solidFill>
              <a:srgbClr val="1B0675"/>
            </a:solidFill>
            <a:ln w="0" cap="flat">
              <a:solidFill>
                <a:srgbClr val="07070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69">
              <a:extLst>
                <a:ext uri="{FF2B5EF4-FFF2-40B4-BE49-F238E27FC236}">
                  <a16:creationId xmlns:a16="http://schemas.microsoft.com/office/drawing/2014/main" id="{D5CEBE84-3500-4390-A5B1-1A040A6BF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7" y="2049"/>
              <a:ext cx="156" cy="82"/>
            </a:xfrm>
            <a:custGeom>
              <a:avLst/>
              <a:gdLst>
                <a:gd name="T0" fmla="*/ 93 w 367"/>
                <a:gd name="T1" fmla="*/ 144 h 193"/>
                <a:gd name="T2" fmla="*/ 92 w 367"/>
                <a:gd name="T3" fmla="*/ 96 h 193"/>
                <a:gd name="T4" fmla="*/ 46 w 367"/>
                <a:gd name="T5" fmla="*/ 96 h 193"/>
                <a:gd name="T6" fmla="*/ 0 w 367"/>
                <a:gd name="T7" fmla="*/ 96 h 193"/>
                <a:gd name="T8" fmla="*/ 91 w 367"/>
                <a:gd name="T9" fmla="*/ 48 h 193"/>
                <a:gd name="T10" fmla="*/ 185 w 367"/>
                <a:gd name="T11" fmla="*/ 1 h 193"/>
                <a:gd name="T12" fmla="*/ 277 w 367"/>
                <a:gd name="T13" fmla="*/ 49 h 193"/>
                <a:gd name="T14" fmla="*/ 367 w 367"/>
                <a:gd name="T15" fmla="*/ 96 h 193"/>
                <a:gd name="T16" fmla="*/ 321 w 367"/>
                <a:gd name="T17" fmla="*/ 96 h 193"/>
                <a:gd name="T18" fmla="*/ 275 w 367"/>
                <a:gd name="T19" fmla="*/ 96 h 193"/>
                <a:gd name="T20" fmla="*/ 275 w 367"/>
                <a:gd name="T21" fmla="*/ 144 h 193"/>
                <a:gd name="T22" fmla="*/ 275 w 367"/>
                <a:gd name="T23" fmla="*/ 192 h 193"/>
                <a:gd name="T24" fmla="*/ 184 w 367"/>
                <a:gd name="T25" fmla="*/ 192 h 193"/>
                <a:gd name="T26" fmla="*/ 93 w 367"/>
                <a:gd name="T27" fmla="*/ 193 h 193"/>
                <a:gd name="T28" fmla="*/ 93 w 367"/>
                <a:gd name="T29" fmla="*/ 14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7" h="193">
                  <a:moveTo>
                    <a:pt x="93" y="144"/>
                  </a:moveTo>
                  <a:lnTo>
                    <a:pt x="92" y="96"/>
                  </a:lnTo>
                  <a:lnTo>
                    <a:pt x="46" y="96"/>
                  </a:lnTo>
                  <a:lnTo>
                    <a:pt x="0" y="96"/>
                  </a:lnTo>
                  <a:lnTo>
                    <a:pt x="91" y="48"/>
                  </a:lnTo>
                  <a:cubicBezTo>
                    <a:pt x="166" y="9"/>
                    <a:pt x="183" y="0"/>
                    <a:pt x="185" y="1"/>
                  </a:cubicBezTo>
                  <a:cubicBezTo>
                    <a:pt x="186" y="2"/>
                    <a:pt x="228" y="23"/>
                    <a:pt x="277" y="49"/>
                  </a:cubicBezTo>
                  <a:lnTo>
                    <a:pt x="367" y="96"/>
                  </a:lnTo>
                  <a:lnTo>
                    <a:pt x="321" y="96"/>
                  </a:lnTo>
                  <a:lnTo>
                    <a:pt x="275" y="96"/>
                  </a:lnTo>
                  <a:lnTo>
                    <a:pt x="275" y="144"/>
                  </a:lnTo>
                  <a:lnTo>
                    <a:pt x="275" y="192"/>
                  </a:lnTo>
                  <a:lnTo>
                    <a:pt x="184" y="192"/>
                  </a:lnTo>
                  <a:lnTo>
                    <a:pt x="93" y="193"/>
                  </a:lnTo>
                  <a:lnTo>
                    <a:pt x="93" y="144"/>
                  </a:lnTo>
                  <a:close/>
                </a:path>
              </a:pathLst>
            </a:custGeom>
            <a:solidFill>
              <a:srgbClr val="1B0675"/>
            </a:solidFill>
            <a:ln w="0" cap="flat">
              <a:solidFill>
                <a:srgbClr val="07070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0">
              <a:extLst>
                <a:ext uri="{FF2B5EF4-FFF2-40B4-BE49-F238E27FC236}">
                  <a16:creationId xmlns:a16="http://schemas.microsoft.com/office/drawing/2014/main" id="{9A5710EF-DBE5-4E00-8C5A-456835AE2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8" y="2110"/>
              <a:ext cx="155" cy="81"/>
            </a:xfrm>
            <a:custGeom>
              <a:avLst/>
              <a:gdLst>
                <a:gd name="T0" fmla="*/ 92 w 366"/>
                <a:gd name="T1" fmla="*/ 49 h 192"/>
                <a:gd name="T2" fmla="*/ 92 w 366"/>
                <a:gd name="T3" fmla="*/ 97 h 192"/>
                <a:gd name="T4" fmla="*/ 46 w 366"/>
                <a:gd name="T5" fmla="*/ 97 h 192"/>
                <a:gd name="T6" fmla="*/ 0 w 366"/>
                <a:gd name="T7" fmla="*/ 97 h 192"/>
                <a:gd name="T8" fmla="*/ 91 w 366"/>
                <a:gd name="T9" fmla="*/ 145 h 192"/>
                <a:gd name="T10" fmla="*/ 184 w 366"/>
                <a:gd name="T11" fmla="*/ 192 h 192"/>
                <a:gd name="T12" fmla="*/ 276 w 366"/>
                <a:gd name="T13" fmla="*/ 144 h 192"/>
                <a:gd name="T14" fmla="*/ 366 w 366"/>
                <a:gd name="T15" fmla="*/ 97 h 192"/>
                <a:gd name="T16" fmla="*/ 320 w 366"/>
                <a:gd name="T17" fmla="*/ 97 h 192"/>
                <a:gd name="T18" fmla="*/ 274 w 366"/>
                <a:gd name="T19" fmla="*/ 97 h 192"/>
                <a:gd name="T20" fmla="*/ 274 w 366"/>
                <a:gd name="T21" fmla="*/ 49 h 192"/>
                <a:gd name="T22" fmla="*/ 274 w 366"/>
                <a:gd name="T23" fmla="*/ 1 h 192"/>
                <a:gd name="T24" fmla="*/ 183 w 366"/>
                <a:gd name="T25" fmla="*/ 0 h 192"/>
                <a:gd name="T26" fmla="*/ 92 w 366"/>
                <a:gd name="T27" fmla="*/ 0 h 192"/>
                <a:gd name="T28" fmla="*/ 92 w 366"/>
                <a:gd name="T29" fmla="*/ 4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6" h="192">
                  <a:moveTo>
                    <a:pt x="92" y="49"/>
                  </a:moveTo>
                  <a:lnTo>
                    <a:pt x="92" y="97"/>
                  </a:lnTo>
                  <a:lnTo>
                    <a:pt x="46" y="97"/>
                  </a:lnTo>
                  <a:lnTo>
                    <a:pt x="0" y="97"/>
                  </a:lnTo>
                  <a:lnTo>
                    <a:pt x="91" y="145"/>
                  </a:lnTo>
                  <a:cubicBezTo>
                    <a:pt x="165" y="184"/>
                    <a:pt x="182" y="192"/>
                    <a:pt x="184" y="192"/>
                  </a:cubicBezTo>
                  <a:cubicBezTo>
                    <a:pt x="185" y="191"/>
                    <a:pt x="227" y="170"/>
                    <a:pt x="276" y="144"/>
                  </a:cubicBezTo>
                  <a:lnTo>
                    <a:pt x="366" y="97"/>
                  </a:lnTo>
                  <a:lnTo>
                    <a:pt x="320" y="97"/>
                  </a:lnTo>
                  <a:lnTo>
                    <a:pt x="274" y="97"/>
                  </a:lnTo>
                  <a:lnTo>
                    <a:pt x="274" y="49"/>
                  </a:lnTo>
                  <a:lnTo>
                    <a:pt x="274" y="1"/>
                  </a:lnTo>
                  <a:lnTo>
                    <a:pt x="183" y="0"/>
                  </a:lnTo>
                  <a:lnTo>
                    <a:pt x="92" y="0"/>
                  </a:lnTo>
                  <a:lnTo>
                    <a:pt x="92" y="49"/>
                  </a:lnTo>
                  <a:close/>
                </a:path>
              </a:pathLst>
            </a:custGeom>
            <a:solidFill>
              <a:srgbClr val="1B0675"/>
            </a:solidFill>
            <a:ln w="0" cap="flat">
              <a:solidFill>
                <a:srgbClr val="07070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1">
              <a:extLst>
                <a:ext uri="{FF2B5EF4-FFF2-40B4-BE49-F238E27FC236}">
                  <a16:creationId xmlns:a16="http://schemas.microsoft.com/office/drawing/2014/main" id="{3BF3E0C7-E997-4DF7-8DBE-DE62A120E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4" y="2049"/>
              <a:ext cx="156" cy="82"/>
            </a:xfrm>
            <a:custGeom>
              <a:avLst/>
              <a:gdLst>
                <a:gd name="T0" fmla="*/ 93 w 367"/>
                <a:gd name="T1" fmla="*/ 144 h 193"/>
                <a:gd name="T2" fmla="*/ 92 w 367"/>
                <a:gd name="T3" fmla="*/ 96 h 193"/>
                <a:gd name="T4" fmla="*/ 46 w 367"/>
                <a:gd name="T5" fmla="*/ 96 h 193"/>
                <a:gd name="T6" fmla="*/ 0 w 367"/>
                <a:gd name="T7" fmla="*/ 96 h 193"/>
                <a:gd name="T8" fmla="*/ 92 w 367"/>
                <a:gd name="T9" fmla="*/ 48 h 193"/>
                <a:gd name="T10" fmla="*/ 185 w 367"/>
                <a:gd name="T11" fmla="*/ 1 h 193"/>
                <a:gd name="T12" fmla="*/ 277 w 367"/>
                <a:gd name="T13" fmla="*/ 49 h 193"/>
                <a:gd name="T14" fmla="*/ 367 w 367"/>
                <a:gd name="T15" fmla="*/ 96 h 193"/>
                <a:gd name="T16" fmla="*/ 321 w 367"/>
                <a:gd name="T17" fmla="*/ 96 h 193"/>
                <a:gd name="T18" fmla="*/ 275 w 367"/>
                <a:gd name="T19" fmla="*/ 96 h 193"/>
                <a:gd name="T20" fmla="*/ 275 w 367"/>
                <a:gd name="T21" fmla="*/ 144 h 193"/>
                <a:gd name="T22" fmla="*/ 275 w 367"/>
                <a:gd name="T23" fmla="*/ 192 h 193"/>
                <a:gd name="T24" fmla="*/ 184 w 367"/>
                <a:gd name="T25" fmla="*/ 192 h 193"/>
                <a:gd name="T26" fmla="*/ 93 w 367"/>
                <a:gd name="T27" fmla="*/ 193 h 193"/>
                <a:gd name="T28" fmla="*/ 93 w 367"/>
                <a:gd name="T29" fmla="*/ 14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7" h="193">
                  <a:moveTo>
                    <a:pt x="93" y="144"/>
                  </a:moveTo>
                  <a:lnTo>
                    <a:pt x="92" y="96"/>
                  </a:lnTo>
                  <a:lnTo>
                    <a:pt x="46" y="96"/>
                  </a:lnTo>
                  <a:lnTo>
                    <a:pt x="0" y="96"/>
                  </a:lnTo>
                  <a:lnTo>
                    <a:pt x="92" y="48"/>
                  </a:lnTo>
                  <a:cubicBezTo>
                    <a:pt x="166" y="9"/>
                    <a:pt x="183" y="0"/>
                    <a:pt x="185" y="1"/>
                  </a:cubicBezTo>
                  <a:cubicBezTo>
                    <a:pt x="186" y="2"/>
                    <a:pt x="228" y="23"/>
                    <a:pt x="277" y="49"/>
                  </a:cubicBezTo>
                  <a:lnTo>
                    <a:pt x="367" y="96"/>
                  </a:lnTo>
                  <a:lnTo>
                    <a:pt x="321" y="96"/>
                  </a:lnTo>
                  <a:lnTo>
                    <a:pt x="275" y="96"/>
                  </a:lnTo>
                  <a:lnTo>
                    <a:pt x="275" y="144"/>
                  </a:lnTo>
                  <a:lnTo>
                    <a:pt x="275" y="192"/>
                  </a:lnTo>
                  <a:lnTo>
                    <a:pt x="184" y="192"/>
                  </a:lnTo>
                  <a:lnTo>
                    <a:pt x="93" y="193"/>
                  </a:lnTo>
                  <a:lnTo>
                    <a:pt x="93" y="144"/>
                  </a:lnTo>
                  <a:close/>
                </a:path>
              </a:pathLst>
            </a:custGeom>
            <a:solidFill>
              <a:srgbClr val="1B0675"/>
            </a:solidFill>
            <a:ln w="0" cap="flat">
              <a:solidFill>
                <a:srgbClr val="07070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2">
              <a:extLst>
                <a:ext uri="{FF2B5EF4-FFF2-40B4-BE49-F238E27FC236}">
                  <a16:creationId xmlns:a16="http://schemas.microsoft.com/office/drawing/2014/main" id="{BD0932AB-9F4D-4354-9B50-1C672A99F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5" y="2110"/>
              <a:ext cx="155" cy="81"/>
            </a:xfrm>
            <a:custGeom>
              <a:avLst/>
              <a:gdLst>
                <a:gd name="T0" fmla="*/ 92 w 366"/>
                <a:gd name="T1" fmla="*/ 49 h 192"/>
                <a:gd name="T2" fmla="*/ 92 w 366"/>
                <a:gd name="T3" fmla="*/ 97 h 192"/>
                <a:gd name="T4" fmla="*/ 46 w 366"/>
                <a:gd name="T5" fmla="*/ 97 h 192"/>
                <a:gd name="T6" fmla="*/ 0 w 366"/>
                <a:gd name="T7" fmla="*/ 97 h 192"/>
                <a:gd name="T8" fmla="*/ 91 w 366"/>
                <a:gd name="T9" fmla="*/ 145 h 192"/>
                <a:gd name="T10" fmla="*/ 184 w 366"/>
                <a:gd name="T11" fmla="*/ 192 h 192"/>
                <a:gd name="T12" fmla="*/ 276 w 366"/>
                <a:gd name="T13" fmla="*/ 144 h 192"/>
                <a:gd name="T14" fmla="*/ 366 w 366"/>
                <a:gd name="T15" fmla="*/ 97 h 192"/>
                <a:gd name="T16" fmla="*/ 320 w 366"/>
                <a:gd name="T17" fmla="*/ 97 h 192"/>
                <a:gd name="T18" fmla="*/ 274 w 366"/>
                <a:gd name="T19" fmla="*/ 97 h 192"/>
                <a:gd name="T20" fmla="*/ 274 w 366"/>
                <a:gd name="T21" fmla="*/ 49 h 192"/>
                <a:gd name="T22" fmla="*/ 275 w 366"/>
                <a:gd name="T23" fmla="*/ 1 h 192"/>
                <a:gd name="T24" fmla="*/ 183 w 366"/>
                <a:gd name="T25" fmla="*/ 0 h 192"/>
                <a:gd name="T26" fmla="*/ 92 w 366"/>
                <a:gd name="T27" fmla="*/ 0 h 192"/>
                <a:gd name="T28" fmla="*/ 92 w 366"/>
                <a:gd name="T29" fmla="*/ 4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6" h="192">
                  <a:moveTo>
                    <a:pt x="92" y="49"/>
                  </a:moveTo>
                  <a:lnTo>
                    <a:pt x="92" y="97"/>
                  </a:lnTo>
                  <a:lnTo>
                    <a:pt x="46" y="97"/>
                  </a:lnTo>
                  <a:lnTo>
                    <a:pt x="0" y="97"/>
                  </a:lnTo>
                  <a:lnTo>
                    <a:pt x="91" y="145"/>
                  </a:lnTo>
                  <a:cubicBezTo>
                    <a:pt x="165" y="184"/>
                    <a:pt x="182" y="192"/>
                    <a:pt x="184" y="192"/>
                  </a:cubicBezTo>
                  <a:cubicBezTo>
                    <a:pt x="185" y="191"/>
                    <a:pt x="227" y="170"/>
                    <a:pt x="276" y="144"/>
                  </a:cubicBezTo>
                  <a:lnTo>
                    <a:pt x="366" y="97"/>
                  </a:lnTo>
                  <a:lnTo>
                    <a:pt x="320" y="97"/>
                  </a:lnTo>
                  <a:lnTo>
                    <a:pt x="274" y="97"/>
                  </a:lnTo>
                  <a:lnTo>
                    <a:pt x="274" y="49"/>
                  </a:lnTo>
                  <a:lnTo>
                    <a:pt x="275" y="1"/>
                  </a:lnTo>
                  <a:lnTo>
                    <a:pt x="183" y="0"/>
                  </a:lnTo>
                  <a:lnTo>
                    <a:pt x="92" y="0"/>
                  </a:lnTo>
                  <a:lnTo>
                    <a:pt x="92" y="49"/>
                  </a:lnTo>
                  <a:close/>
                </a:path>
              </a:pathLst>
            </a:custGeom>
            <a:solidFill>
              <a:srgbClr val="1B0675"/>
            </a:solidFill>
            <a:ln w="0" cap="flat">
              <a:solidFill>
                <a:srgbClr val="07070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3">
              <a:extLst>
                <a:ext uri="{FF2B5EF4-FFF2-40B4-BE49-F238E27FC236}">
                  <a16:creationId xmlns:a16="http://schemas.microsoft.com/office/drawing/2014/main" id="{748164B7-E31F-4585-913C-3CE8B7BECE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5" y="2238"/>
              <a:ext cx="64" cy="72"/>
            </a:xfrm>
            <a:custGeom>
              <a:avLst/>
              <a:gdLst>
                <a:gd name="T0" fmla="*/ 76 w 152"/>
                <a:gd name="T1" fmla="*/ 18 h 170"/>
                <a:gd name="T2" fmla="*/ 38 w 152"/>
                <a:gd name="T3" fmla="*/ 36 h 170"/>
                <a:gd name="T4" fmla="*/ 24 w 152"/>
                <a:gd name="T5" fmla="*/ 85 h 170"/>
                <a:gd name="T6" fmla="*/ 38 w 152"/>
                <a:gd name="T7" fmla="*/ 134 h 170"/>
                <a:gd name="T8" fmla="*/ 76 w 152"/>
                <a:gd name="T9" fmla="*/ 152 h 170"/>
                <a:gd name="T10" fmla="*/ 114 w 152"/>
                <a:gd name="T11" fmla="*/ 134 h 170"/>
                <a:gd name="T12" fmla="*/ 129 w 152"/>
                <a:gd name="T13" fmla="*/ 85 h 170"/>
                <a:gd name="T14" fmla="*/ 114 w 152"/>
                <a:gd name="T15" fmla="*/ 36 h 170"/>
                <a:gd name="T16" fmla="*/ 76 w 152"/>
                <a:gd name="T17" fmla="*/ 18 h 170"/>
                <a:gd name="T18" fmla="*/ 76 w 152"/>
                <a:gd name="T19" fmla="*/ 0 h 170"/>
                <a:gd name="T20" fmla="*/ 131 w 152"/>
                <a:gd name="T21" fmla="*/ 23 h 170"/>
                <a:gd name="T22" fmla="*/ 152 w 152"/>
                <a:gd name="T23" fmla="*/ 85 h 170"/>
                <a:gd name="T24" fmla="*/ 131 w 152"/>
                <a:gd name="T25" fmla="*/ 147 h 170"/>
                <a:gd name="T26" fmla="*/ 76 w 152"/>
                <a:gd name="T27" fmla="*/ 170 h 170"/>
                <a:gd name="T28" fmla="*/ 21 w 152"/>
                <a:gd name="T29" fmla="*/ 147 h 170"/>
                <a:gd name="T30" fmla="*/ 0 w 152"/>
                <a:gd name="T31" fmla="*/ 85 h 170"/>
                <a:gd name="T32" fmla="*/ 21 w 152"/>
                <a:gd name="T33" fmla="*/ 23 h 170"/>
                <a:gd name="T34" fmla="*/ 76 w 152"/>
                <a:gd name="T3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2" h="170">
                  <a:moveTo>
                    <a:pt x="76" y="18"/>
                  </a:moveTo>
                  <a:cubicBezTo>
                    <a:pt x="60" y="18"/>
                    <a:pt x="47" y="24"/>
                    <a:pt x="38" y="36"/>
                  </a:cubicBezTo>
                  <a:cubicBezTo>
                    <a:pt x="28" y="48"/>
                    <a:pt x="24" y="64"/>
                    <a:pt x="24" y="85"/>
                  </a:cubicBezTo>
                  <a:cubicBezTo>
                    <a:pt x="24" y="106"/>
                    <a:pt x="28" y="122"/>
                    <a:pt x="38" y="134"/>
                  </a:cubicBezTo>
                  <a:cubicBezTo>
                    <a:pt x="47" y="146"/>
                    <a:pt x="60" y="152"/>
                    <a:pt x="76" y="152"/>
                  </a:cubicBezTo>
                  <a:cubicBezTo>
                    <a:pt x="92" y="152"/>
                    <a:pt x="105" y="146"/>
                    <a:pt x="114" y="134"/>
                  </a:cubicBezTo>
                  <a:cubicBezTo>
                    <a:pt x="124" y="122"/>
                    <a:pt x="129" y="106"/>
                    <a:pt x="129" y="85"/>
                  </a:cubicBezTo>
                  <a:cubicBezTo>
                    <a:pt x="129" y="64"/>
                    <a:pt x="124" y="48"/>
                    <a:pt x="114" y="36"/>
                  </a:cubicBezTo>
                  <a:cubicBezTo>
                    <a:pt x="105" y="24"/>
                    <a:pt x="92" y="18"/>
                    <a:pt x="76" y="18"/>
                  </a:cubicBezTo>
                  <a:close/>
                  <a:moveTo>
                    <a:pt x="76" y="0"/>
                  </a:moveTo>
                  <a:cubicBezTo>
                    <a:pt x="99" y="0"/>
                    <a:pt x="118" y="8"/>
                    <a:pt x="131" y="23"/>
                  </a:cubicBezTo>
                  <a:cubicBezTo>
                    <a:pt x="145" y="39"/>
                    <a:pt x="152" y="59"/>
                    <a:pt x="152" y="85"/>
                  </a:cubicBezTo>
                  <a:cubicBezTo>
                    <a:pt x="152" y="111"/>
                    <a:pt x="145" y="132"/>
                    <a:pt x="131" y="147"/>
                  </a:cubicBezTo>
                  <a:cubicBezTo>
                    <a:pt x="118" y="162"/>
                    <a:pt x="99" y="170"/>
                    <a:pt x="76" y="170"/>
                  </a:cubicBezTo>
                  <a:cubicBezTo>
                    <a:pt x="53" y="170"/>
                    <a:pt x="35" y="162"/>
                    <a:pt x="21" y="147"/>
                  </a:cubicBezTo>
                  <a:cubicBezTo>
                    <a:pt x="7" y="132"/>
                    <a:pt x="0" y="111"/>
                    <a:pt x="0" y="85"/>
                  </a:cubicBezTo>
                  <a:cubicBezTo>
                    <a:pt x="0" y="59"/>
                    <a:pt x="7" y="39"/>
                    <a:pt x="21" y="23"/>
                  </a:cubicBezTo>
                  <a:cubicBezTo>
                    <a:pt x="35" y="8"/>
                    <a:pt x="53" y="0"/>
                    <a:pt x="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74">
              <a:extLst>
                <a:ext uri="{FF2B5EF4-FFF2-40B4-BE49-F238E27FC236}">
                  <a16:creationId xmlns:a16="http://schemas.microsoft.com/office/drawing/2014/main" id="{D6A65E5D-1D8D-43BB-B8CF-FEF57FF14F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3" y="2256"/>
              <a:ext cx="47" cy="73"/>
            </a:xfrm>
            <a:custGeom>
              <a:avLst/>
              <a:gdLst>
                <a:gd name="T0" fmla="*/ 20 w 110"/>
                <a:gd name="T1" fmla="*/ 108 h 173"/>
                <a:gd name="T2" fmla="*/ 20 w 110"/>
                <a:gd name="T3" fmla="*/ 173 h 173"/>
                <a:gd name="T4" fmla="*/ 0 w 110"/>
                <a:gd name="T5" fmla="*/ 173 h 173"/>
                <a:gd name="T6" fmla="*/ 0 w 110"/>
                <a:gd name="T7" fmla="*/ 3 h 173"/>
                <a:gd name="T8" fmla="*/ 20 w 110"/>
                <a:gd name="T9" fmla="*/ 3 h 173"/>
                <a:gd name="T10" fmla="*/ 20 w 110"/>
                <a:gd name="T11" fmla="*/ 22 h 173"/>
                <a:gd name="T12" fmla="*/ 36 w 110"/>
                <a:gd name="T13" fmla="*/ 5 h 173"/>
                <a:gd name="T14" fmla="*/ 60 w 110"/>
                <a:gd name="T15" fmla="*/ 0 h 173"/>
                <a:gd name="T16" fmla="*/ 96 w 110"/>
                <a:gd name="T17" fmla="*/ 18 h 173"/>
                <a:gd name="T18" fmla="*/ 110 w 110"/>
                <a:gd name="T19" fmla="*/ 65 h 173"/>
                <a:gd name="T20" fmla="*/ 96 w 110"/>
                <a:gd name="T21" fmla="*/ 111 h 173"/>
                <a:gd name="T22" fmla="*/ 60 w 110"/>
                <a:gd name="T23" fmla="*/ 129 h 173"/>
                <a:gd name="T24" fmla="*/ 36 w 110"/>
                <a:gd name="T25" fmla="*/ 124 h 173"/>
                <a:gd name="T26" fmla="*/ 20 w 110"/>
                <a:gd name="T27" fmla="*/ 108 h 173"/>
                <a:gd name="T28" fmla="*/ 89 w 110"/>
                <a:gd name="T29" fmla="*/ 65 h 173"/>
                <a:gd name="T30" fmla="*/ 80 w 110"/>
                <a:gd name="T31" fmla="*/ 30 h 173"/>
                <a:gd name="T32" fmla="*/ 55 w 110"/>
                <a:gd name="T33" fmla="*/ 17 h 173"/>
                <a:gd name="T34" fmla="*/ 30 w 110"/>
                <a:gd name="T35" fmla="*/ 30 h 173"/>
                <a:gd name="T36" fmla="*/ 20 w 110"/>
                <a:gd name="T37" fmla="*/ 65 h 173"/>
                <a:gd name="T38" fmla="*/ 30 w 110"/>
                <a:gd name="T39" fmla="*/ 100 h 173"/>
                <a:gd name="T40" fmla="*/ 55 w 110"/>
                <a:gd name="T41" fmla="*/ 112 h 173"/>
                <a:gd name="T42" fmla="*/ 80 w 110"/>
                <a:gd name="T43" fmla="*/ 100 h 173"/>
                <a:gd name="T44" fmla="*/ 89 w 110"/>
                <a:gd name="T45" fmla="*/ 6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173">
                  <a:moveTo>
                    <a:pt x="20" y="108"/>
                  </a:moveTo>
                  <a:lnTo>
                    <a:pt x="20" y="173"/>
                  </a:lnTo>
                  <a:lnTo>
                    <a:pt x="0" y="173"/>
                  </a:lnTo>
                  <a:lnTo>
                    <a:pt x="0" y="3"/>
                  </a:lnTo>
                  <a:lnTo>
                    <a:pt x="20" y="3"/>
                  </a:lnTo>
                  <a:lnTo>
                    <a:pt x="20" y="22"/>
                  </a:lnTo>
                  <a:cubicBezTo>
                    <a:pt x="25" y="14"/>
                    <a:pt x="30" y="9"/>
                    <a:pt x="36" y="5"/>
                  </a:cubicBezTo>
                  <a:cubicBezTo>
                    <a:pt x="43" y="2"/>
                    <a:pt x="51" y="0"/>
                    <a:pt x="60" y="0"/>
                  </a:cubicBezTo>
                  <a:cubicBezTo>
                    <a:pt x="75" y="0"/>
                    <a:pt x="87" y="6"/>
                    <a:pt x="96" y="18"/>
                  </a:cubicBezTo>
                  <a:cubicBezTo>
                    <a:pt x="106" y="30"/>
                    <a:pt x="110" y="45"/>
                    <a:pt x="110" y="65"/>
                  </a:cubicBezTo>
                  <a:cubicBezTo>
                    <a:pt x="110" y="84"/>
                    <a:pt x="106" y="99"/>
                    <a:pt x="96" y="111"/>
                  </a:cubicBezTo>
                  <a:cubicBezTo>
                    <a:pt x="87" y="123"/>
                    <a:pt x="75" y="129"/>
                    <a:pt x="60" y="129"/>
                  </a:cubicBezTo>
                  <a:cubicBezTo>
                    <a:pt x="51" y="129"/>
                    <a:pt x="43" y="127"/>
                    <a:pt x="36" y="124"/>
                  </a:cubicBezTo>
                  <a:cubicBezTo>
                    <a:pt x="30" y="120"/>
                    <a:pt x="25" y="115"/>
                    <a:pt x="20" y="108"/>
                  </a:cubicBezTo>
                  <a:close/>
                  <a:moveTo>
                    <a:pt x="89" y="65"/>
                  </a:moveTo>
                  <a:cubicBezTo>
                    <a:pt x="89" y="50"/>
                    <a:pt x="86" y="38"/>
                    <a:pt x="80" y="30"/>
                  </a:cubicBezTo>
                  <a:cubicBezTo>
                    <a:pt x="74" y="21"/>
                    <a:pt x="66" y="17"/>
                    <a:pt x="55" y="17"/>
                  </a:cubicBezTo>
                  <a:cubicBezTo>
                    <a:pt x="44" y="17"/>
                    <a:pt x="36" y="21"/>
                    <a:pt x="30" y="30"/>
                  </a:cubicBezTo>
                  <a:cubicBezTo>
                    <a:pt x="23" y="38"/>
                    <a:pt x="20" y="50"/>
                    <a:pt x="20" y="65"/>
                  </a:cubicBezTo>
                  <a:cubicBezTo>
                    <a:pt x="20" y="79"/>
                    <a:pt x="23" y="91"/>
                    <a:pt x="30" y="100"/>
                  </a:cubicBezTo>
                  <a:cubicBezTo>
                    <a:pt x="36" y="108"/>
                    <a:pt x="44" y="112"/>
                    <a:pt x="55" y="112"/>
                  </a:cubicBezTo>
                  <a:cubicBezTo>
                    <a:pt x="66" y="112"/>
                    <a:pt x="74" y="108"/>
                    <a:pt x="80" y="100"/>
                  </a:cubicBezTo>
                  <a:cubicBezTo>
                    <a:pt x="86" y="91"/>
                    <a:pt x="89" y="79"/>
                    <a:pt x="89" y="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5">
              <a:extLst>
                <a:ext uri="{FF2B5EF4-FFF2-40B4-BE49-F238E27FC236}">
                  <a16:creationId xmlns:a16="http://schemas.microsoft.com/office/drawing/2014/main" id="{BFCDE560-FE99-4276-A159-5790A001CC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0" y="2256"/>
              <a:ext cx="49" cy="54"/>
            </a:xfrm>
            <a:custGeom>
              <a:avLst/>
              <a:gdLst>
                <a:gd name="T0" fmla="*/ 114 w 114"/>
                <a:gd name="T1" fmla="*/ 59 h 129"/>
                <a:gd name="T2" fmla="*/ 114 w 114"/>
                <a:gd name="T3" fmla="*/ 69 h 129"/>
                <a:gd name="T4" fmla="*/ 21 w 114"/>
                <a:gd name="T5" fmla="*/ 69 h 129"/>
                <a:gd name="T6" fmla="*/ 34 w 114"/>
                <a:gd name="T7" fmla="*/ 101 h 129"/>
                <a:gd name="T8" fmla="*/ 65 w 114"/>
                <a:gd name="T9" fmla="*/ 112 h 129"/>
                <a:gd name="T10" fmla="*/ 87 w 114"/>
                <a:gd name="T11" fmla="*/ 109 h 129"/>
                <a:gd name="T12" fmla="*/ 109 w 114"/>
                <a:gd name="T13" fmla="*/ 101 h 129"/>
                <a:gd name="T14" fmla="*/ 109 w 114"/>
                <a:gd name="T15" fmla="*/ 120 h 129"/>
                <a:gd name="T16" fmla="*/ 87 w 114"/>
                <a:gd name="T17" fmla="*/ 127 h 129"/>
                <a:gd name="T18" fmla="*/ 64 w 114"/>
                <a:gd name="T19" fmla="*/ 129 h 129"/>
                <a:gd name="T20" fmla="*/ 17 w 114"/>
                <a:gd name="T21" fmla="*/ 112 h 129"/>
                <a:gd name="T22" fmla="*/ 0 w 114"/>
                <a:gd name="T23" fmla="*/ 66 h 129"/>
                <a:gd name="T24" fmla="*/ 16 w 114"/>
                <a:gd name="T25" fmla="*/ 18 h 129"/>
                <a:gd name="T26" fmla="*/ 60 w 114"/>
                <a:gd name="T27" fmla="*/ 0 h 129"/>
                <a:gd name="T28" fmla="*/ 99 w 114"/>
                <a:gd name="T29" fmla="*/ 16 h 129"/>
                <a:gd name="T30" fmla="*/ 114 w 114"/>
                <a:gd name="T31" fmla="*/ 59 h 129"/>
                <a:gd name="T32" fmla="*/ 94 w 114"/>
                <a:gd name="T33" fmla="*/ 53 h 129"/>
                <a:gd name="T34" fmla="*/ 84 w 114"/>
                <a:gd name="T35" fmla="*/ 27 h 129"/>
                <a:gd name="T36" fmla="*/ 60 w 114"/>
                <a:gd name="T37" fmla="*/ 17 h 129"/>
                <a:gd name="T38" fmla="*/ 33 w 114"/>
                <a:gd name="T39" fmla="*/ 27 h 129"/>
                <a:gd name="T40" fmla="*/ 22 w 114"/>
                <a:gd name="T41" fmla="*/ 54 h 129"/>
                <a:gd name="T42" fmla="*/ 94 w 114"/>
                <a:gd name="T43" fmla="*/ 5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29">
                  <a:moveTo>
                    <a:pt x="114" y="59"/>
                  </a:moveTo>
                  <a:lnTo>
                    <a:pt x="114" y="69"/>
                  </a:lnTo>
                  <a:lnTo>
                    <a:pt x="21" y="69"/>
                  </a:lnTo>
                  <a:cubicBezTo>
                    <a:pt x="22" y="83"/>
                    <a:pt x="26" y="94"/>
                    <a:pt x="34" y="101"/>
                  </a:cubicBezTo>
                  <a:cubicBezTo>
                    <a:pt x="41" y="108"/>
                    <a:pt x="52" y="112"/>
                    <a:pt x="65" y="112"/>
                  </a:cubicBezTo>
                  <a:cubicBezTo>
                    <a:pt x="73" y="112"/>
                    <a:pt x="80" y="111"/>
                    <a:pt x="87" y="109"/>
                  </a:cubicBezTo>
                  <a:cubicBezTo>
                    <a:pt x="95" y="107"/>
                    <a:pt x="102" y="104"/>
                    <a:pt x="109" y="101"/>
                  </a:cubicBezTo>
                  <a:lnTo>
                    <a:pt x="109" y="120"/>
                  </a:lnTo>
                  <a:cubicBezTo>
                    <a:pt x="102" y="123"/>
                    <a:pt x="95" y="125"/>
                    <a:pt x="87" y="127"/>
                  </a:cubicBezTo>
                  <a:cubicBezTo>
                    <a:pt x="79" y="128"/>
                    <a:pt x="72" y="129"/>
                    <a:pt x="64" y="129"/>
                  </a:cubicBezTo>
                  <a:cubicBezTo>
                    <a:pt x="44" y="129"/>
                    <a:pt x="29" y="123"/>
                    <a:pt x="17" y="112"/>
                  </a:cubicBezTo>
                  <a:cubicBezTo>
                    <a:pt x="6" y="101"/>
                    <a:pt x="0" y="85"/>
                    <a:pt x="0" y="66"/>
                  </a:cubicBezTo>
                  <a:cubicBezTo>
                    <a:pt x="0" y="46"/>
                    <a:pt x="5" y="30"/>
                    <a:pt x="16" y="18"/>
                  </a:cubicBezTo>
                  <a:cubicBezTo>
                    <a:pt x="27" y="6"/>
                    <a:pt x="42" y="0"/>
                    <a:pt x="60" y="0"/>
                  </a:cubicBezTo>
                  <a:cubicBezTo>
                    <a:pt x="77" y="0"/>
                    <a:pt x="90" y="5"/>
                    <a:pt x="99" y="16"/>
                  </a:cubicBezTo>
                  <a:cubicBezTo>
                    <a:pt x="109" y="27"/>
                    <a:pt x="114" y="41"/>
                    <a:pt x="114" y="59"/>
                  </a:cubicBezTo>
                  <a:close/>
                  <a:moveTo>
                    <a:pt x="94" y="53"/>
                  </a:moveTo>
                  <a:cubicBezTo>
                    <a:pt x="94" y="42"/>
                    <a:pt x="90" y="34"/>
                    <a:pt x="84" y="27"/>
                  </a:cubicBezTo>
                  <a:cubicBezTo>
                    <a:pt x="78" y="20"/>
                    <a:pt x="70" y="17"/>
                    <a:pt x="60" y="17"/>
                  </a:cubicBezTo>
                  <a:cubicBezTo>
                    <a:pt x="49" y="17"/>
                    <a:pt x="40" y="20"/>
                    <a:pt x="33" y="27"/>
                  </a:cubicBezTo>
                  <a:cubicBezTo>
                    <a:pt x="27" y="33"/>
                    <a:pt x="23" y="42"/>
                    <a:pt x="22" y="54"/>
                  </a:cubicBezTo>
                  <a:lnTo>
                    <a:pt x="94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76">
              <a:extLst>
                <a:ext uri="{FF2B5EF4-FFF2-40B4-BE49-F238E27FC236}">
                  <a16:creationId xmlns:a16="http://schemas.microsoft.com/office/drawing/2014/main" id="{2D8F369F-36F2-4C66-BDF5-2EA623B2F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" y="2256"/>
              <a:ext cx="31" cy="53"/>
            </a:xfrm>
            <a:custGeom>
              <a:avLst/>
              <a:gdLst>
                <a:gd name="T0" fmla="*/ 72 w 72"/>
                <a:gd name="T1" fmla="*/ 22 h 126"/>
                <a:gd name="T2" fmla="*/ 65 w 72"/>
                <a:gd name="T3" fmla="*/ 19 h 126"/>
                <a:gd name="T4" fmla="*/ 56 w 72"/>
                <a:gd name="T5" fmla="*/ 18 h 126"/>
                <a:gd name="T6" fmla="*/ 30 w 72"/>
                <a:gd name="T7" fmla="*/ 29 h 126"/>
                <a:gd name="T8" fmla="*/ 21 w 72"/>
                <a:gd name="T9" fmla="*/ 61 h 126"/>
                <a:gd name="T10" fmla="*/ 21 w 72"/>
                <a:gd name="T11" fmla="*/ 126 h 126"/>
                <a:gd name="T12" fmla="*/ 0 w 72"/>
                <a:gd name="T13" fmla="*/ 126 h 126"/>
                <a:gd name="T14" fmla="*/ 0 w 72"/>
                <a:gd name="T15" fmla="*/ 3 h 126"/>
                <a:gd name="T16" fmla="*/ 21 w 72"/>
                <a:gd name="T17" fmla="*/ 3 h 126"/>
                <a:gd name="T18" fmla="*/ 21 w 72"/>
                <a:gd name="T19" fmla="*/ 22 h 126"/>
                <a:gd name="T20" fmla="*/ 37 w 72"/>
                <a:gd name="T21" fmla="*/ 5 h 126"/>
                <a:gd name="T22" fmla="*/ 62 w 72"/>
                <a:gd name="T23" fmla="*/ 0 h 126"/>
                <a:gd name="T24" fmla="*/ 67 w 72"/>
                <a:gd name="T25" fmla="*/ 0 h 126"/>
                <a:gd name="T26" fmla="*/ 72 w 72"/>
                <a:gd name="T27" fmla="*/ 1 h 126"/>
                <a:gd name="T28" fmla="*/ 72 w 72"/>
                <a:gd name="T29" fmla="*/ 2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126">
                  <a:moveTo>
                    <a:pt x="72" y="22"/>
                  </a:moveTo>
                  <a:cubicBezTo>
                    <a:pt x="70" y="20"/>
                    <a:pt x="68" y="20"/>
                    <a:pt x="65" y="19"/>
                  </a:cubicBezTo>
                  <a:cubicBezTo>
                    <a:pt x="62" y="18"/>
                    <a:pt x="59" y="18"/>
                    <a:pt x="56" y="18"/>
                  </a:cubicBezTo>
                  <a:cubicBezTo>
                    <a:pt x="45" y="18"/>
                    <a:pt x="36" y="22"/>
                    <a:pt x="30" y="29"/>
                  </a:cubicBezTo>
                  <a:cubicBezTo>
                    <a:pt x="24" y="37"/>
                    <a:pt x="21" y="47"/>
                    <a:pt x="21" y="61"/>
                  </a:cubicBezTo>
                  <a:lnTo>
                    <a:pt x="21" y="126"/>
                  </a:lnTo>
                  <a:lnTo>
                    <a:pt x="0" y="126"/>
                  </a:lnTo>
                  <a:lnTo>
                    <a:pt x="0" y="3"/>
                  </a:lnTo>
                  <a:lnTo>
                    <a:pt x="21" y="3"/>
                  </a:lnTo>
                  <a:lnTo>
                    <a:pt x="21" y="22"/>
                  </a:lnTo>
                  <a:cubicBezTo>
                    <a:pt x="25" y="15"/>
                    <a:pt x="30" y="9"/>
                    <a:pt x="37" y="5"/>
                  </a:cubicBezTo>
                  <a:cubicBezTo>
                    <a:pt x="44" y="2"/>
                    <a:pt x="52" y="0"/>
                    <a:pt x="62" y="0"/>
                  </a:cubicBezTo>
                  <a:cubicBezTo>
                    <a:pt x="64" y="0"/>
                    <a:pt x="65" y="0"/>
                    <a:pt x="67" y="0"/>
                  </a:cubicBezTo>
                  <a:cubicBezTo>
                    <a:pt x="68" y="0"/>
                    <a:pt x="70" y="1"/>
                    <a:pt x="72" y="1"/>
                  </a:cubicBezTo>
                  <a:lnTo>
                    <a:pt x="72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77">
              <a:extLst>
                <a:ext uri="{FF2B5EF4-FFF2-40B4-BE49-F238E27FC236}">
                  <a16:creationId xmlns:a16="http://schemas.microsoft.com/office/drawing/2014/main" id="{2E31E68D-D247-4434-B3F4-1F1D2930C5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9" y="2256"/>
              <a:ext cx="44" cy="54"/>
            </a:xfrm>
            <a:custGeom>
              <a:avLst/>
              <a:gdLst>
                <a:gd name="T0" fmla="*/ 64 w 104"/>
                <a:gd name="T1" fmla="*/ 64 h 129"/>
                <a:gd name="T2" fmla="*/ 30 w 104"/>
                <a:gd name="T3" fmla="*/ 70 h 129"/>
                <a:gd name="T4" fmla="*/ 20 w 104"/>
                <a:gd name="T5" fmla="*/ 89 h 129"/>
                <a:gd name="T6" fmla="*/ 27 w 104"/>
                <a:gd name="T7" fmla="*/ 106 h 129"/>
                <a:gd name="T8" fmla="*/ 47 w 104"/>
                <a:gd name="T9" fmla="*/ 112 h 129"/>
                <a:gd name="T10" fmla="*/ 74 w 104"/>
                <a:gd name="T11" fmla="*/ 100 h 129"/>
                <a:gd name="T12" fmla="*/ 84 w 104"/>
                <a:gd name="T13" fmla="*/ 69 h 129"/>
                <a:gd name="T14" fmla="*/ 84 w 104"/>
                <a:gd name="T15" fmla="*/ 64 h 129"/>
                <a:gd name="T16" fmla="*/ 64 w 104"/>
                <a:gd name="T17" fmla="*/ 64 h 129"/>
                <a:gd name="T18" fmla="*/ 104 w 104"/>
                <a:gd name="T19" fmla="*/ 56 h 129"/>
                <a:gd name="T20" fmla="*/ 104 w 104"/>
                <a:gd name="T21" fmla="*/ 126 h 129"/>
                <a:gd name="T22" fmla="*/ 84 w 104"/>
                <a:gd name="T23" fmla="*/ 126 h 129"/>
                <a:gd name="T24" fmla="*/ 84 w 104"/>
                <a:gd name="T25" fmla="*/ 107 h 129"/>
                <a:gd name="T26" fmla="*/ 67 w 104"/>
                <a:gd name="T27" fmla="*/ 124 h 129"/>
                <a:gd name="T28" fmla="*/ 41 w 104"/>
                <a:gd name="T29" fmla="*/ 129 h 129"/>
                <a:gd name="T30" fmla="*/ 11 w 104"/>
                <a:gd name="T31" fmla="*/ 119 h 129"/>
                <a:gd name="T32" fmla="*/ 0 w 104"/>
                <a:gd name="T33" fmla="*/ 90 h 129"/>
                <a:gd name="T34" fmla="*/ 14 w 104"/>
                <a:gd name="T35" fmla="*/ 59 h 129"/>
                <a:gd name="T36" fmla="*/ 56 w 104"/>
                <a:gd name="T37" fmla="*/ 48 h 129"/>
                <a:gd name="T38" fmla="*/ 84 w 104"/>
                <a:gd name="T39" fmla="*/ 48 h 129"/>
                <a:gd name="T40" fmla="*/ 84 w 104"/>
                <a:gd name="T41" fmla="*/ 46 h 129"/>
                <a:gd name="T42" fmla="*/ 75 w 104"/>
                <a:gd name="T43" fmla="*/ 25 h 129"/>
                <a:gd name="T44" fmla="*/ 49 w 104"/>
                <a:gd name="T45" fmla="*/ 17 h 129"/>
                <a:gd name="T46" fmla="*/ 28 w 104"/>
                <a:gd name="T47" fmla="*/ 20 h 129"/>
                <a:gd name="T48" fmla="*/ 9 w 104"/>
                <a:gd name="T49" fmla="*/ 27 h 129"/>
                <a:gd name="T50" fmla="*/ 9 w 104"/>
                <a:gd name="T51" fmla="*/ 9 h 129"/>
                <a:gd name="T52" fmla="*/ 31 w 104"/>
                <a:gd name="T53" fmla="*/ 2 h 129"/>
                <a:gd name="T54" fmla="*/ 51 w 104"/>
                <a:gd name="T55" fmla="*/ 0 h 129"/>
                <a:gd name="T56" fmla="*/ 91 w 104"/>
                <a:gd name="T57" fmla="*/ 14 h 129"/>
                <a:gd name="T58" fmla="*/ 104 w 104"/>
                <a:gd name="T59" fmla="*/ 5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4" h="129">
                  <a:moveTo>
                    <a:pt x="64" y="64"/>
                  </a:moveTo>
                  <a:cubicBezTo>
                    <a:pt x="47" y="64"/>
                    <a:pt x="36" y="66"/>
                    <a:pt x="30" y="70"/>
                  </a:cubicBezTo>
                  <a:cubicBezTo>
                    <a:pt x="24" y="73"/>
                    <a:pt x="20" y="80"/>
                    <a:pt x="20" y="89"/>
                  </a:cubicBezTo>
                  <a:cubicBezTo>
                    <a:pt x="20" y="96"/>
                    <a:pt x="23" y="102"/>
                    <a:pt x="27" y="106"/>
                  </a:cubicBezTo>
                  <a:cubicBezTo>
                    <a:pt x="32" y="110"/>
                    <a:pt x="39" y="112"/>
                    <a:pt x="47" y="112"/>
                  </a:cubicBezTo>
                  <a:cubicBezTo>
                    <a:pt x="58" y="112"/>
                    <a:pt x="67" y="108"/>
                    <a:pt x="74" y="100"/>
                  </a:cubicBezTo>
                  <a:cubicBezTo>
                    <a:pt x="80" y="92"/>
                    <a:pt x="84" y="82"/>
                    <a:pt x="84" y="69"/>
                  </a:cubicBezTo>
                  <a:lnTo>
                    <a:pt x="84" y="64"/>
                  </a:lnTo>
                  <a:lnTo>
                    <a:pt x="64" y="64"/>
                  </a:lnTo>
                  <a:close/>
                  <a:moveTo>
                    <a:pt x="104" y="56"/>
                  </a:moveTo>
                  <a:lnTo>
                    <a:pt x="104" y="126"/>
                  </a:lnTo>
                  <a:lnTo>
                    <a:pt x="84" y="126"/>
                  </a:lnTo>
                  <a:lnTo>
                    <a:pt x="84" y="107"/>
                  </a:lnTo>
                  <a:cubicBezTo>
                    <a:pt x="79" y="115"/>
                    <a:pt x="74" y="120"/>
                    <a:pt x="67" y="124"/>
                  </a:cubicBezTo>
                  <a:cubicBezTo>
                    <a:pt x="60" y="127"/>
                    <a:pt x="51" y="129"/>
                    <a:pt x="41" y="129"/>
                  </a:cubicBezTo>
                  <a:cubicBezTo>
                    <a:pt x="29" y="129"/>
                    <a:pt x="19" y="126"/>
                    <a:pt x="11" y="119"/>
                  </a:cubicBezTo>
                  <a:cubicBezTo>
                    <a:pt x="4" y="112"/>
                    <a:pt x="0" y="102"/>
                    <a:pt x="0" y="90"/>
                  </a:cubicBezTo>
                  <a:cubicBezTo>
                    <a:pt x="0" y="76"/>
                    <a:pt x="5" y="66"/>
                    <a:pt x="14" y="59"/>
                  </a:cubicBezTo>
                  <a:cubicBezTo>
                    <a:pt x="23" y="52"/>
                    <a:pt x="37" y="48"/>
                    <a:pt x="56" y="48"/>
                  </a:cubicBezTo>
                  <a:lnTo>
                    <a:pt x="84" y="48"/>
                  </a:lnTo>
                  <a:lnTo>
                    <a:pt x="84" y="46"/>
                  </a:lnTo>
                  <a:cubicBezTo>
                    <a:pt x="84" y="37"/>
                    <a:pt x="81" y="30"/>
                    <a:pt x="75" y="25"/>
                  </a:cubicBezTo>
                  <a:cubicBezTo>
                    <a:pt x="69" y="20"/>
                    <a:pt x="60" y="17"/>
                    <a:pt x="49" y="17"/>
                  </a:cubicBezTo>
                  <a:cubicBezTo>
                    <a:pt x="42" y="17"/>
                    <a:pt x="35" y="18"/>
                    <a:pt x="28" y="20"/>
                  </a:cubicBezTo>
                  <a:cubicBezTo>
                    <a:pt x="22" y="21"/>
                    <a:pt x="15" y="24"/>
                    <a:pt x="9" y="27"/>
                  </a:cubicBezTo>
                  <a:lnTo>
                    <a:pt x="9" y="9"/>
                  </a:lnTo>
                  <a:cubicBezTo>
                    <a:pt x="17" y="6"/>
                    <a:pt x="24" y="4"/>
                    <a:pt x="31" y="2"/>
                  </a:cubicBezTo>
                  <a:cubicBezTo>
                    <a:pt x="38" y="1"/>
                    <a:pt x="44" y="0"/>
                    <a:pt x="51" y="0"/>
                  </a:cubicBezTo>
                  <a:cubicBezTo>
                    <a:pt x="69" y="0"/>
                    <a:pt x="82" y="5"/>
                    <a:pt x="91" y="14"/>
                  </a:cubicBezTo>
                  <a:cubicBezTo>
                    <a:pt x="100" y="23"/>
                    <a:pt x="104" y="37"/>
                    <a:pt x="104" y="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78">
              <a:extLst>
                <a:ext uri="{FF2B5EF4-FFF2-40B4-BE49-F238E27FC236}">
                  <a16:creationId xmlns:a16="http://schemas.microsoft.com/office/drawing/2014/main" id="{8623B8B9-BF00-4CF5-A1E2-4FB433F21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" y="2256"/>
              <a:ext cx="44" cy="53"/>
            </a:xfrm>
            <a:custGeom>
              <a:avLst/>
              <a:gdLst>
                <a:gd name="T0" fmla="*/ 103 w 103"/>
                <a:gd name="T1" fmla="*/ 52 h 126"/>
                <a:gd name="T2" fmla="*/ 103 w 103"/>
                <a:gd name="T3" fmla="*/ 126 h 126"/>
                <a:gd name="T4" fmla="*/ 83 w 103"/>
                <a:gd name="T5" fmla="*/ 126 h 126"/>
                <a:gd name="T6" fmla="*/ 83 w 103"/>
                <a:gd name="T7" fmla="*/ 52 h 126"/>
                <a:gd name="T8" fmla="*/ 76 w 103"/>
                <a:gd name="T9" fmla="*/ 26 h 126"/>
                <a:gd name="T10" fmla="*/ 56 w 103"/>
                <a:gd name="T11" fmla="*/ 18 h 126"/>
                <a:gd name="T12" fmla="*/ 30 w 103"/>
                <a:gd name="T13" fmla="*/ 28 h 126"/>
                <a:gd name="T14" fmla="*/ 20 w 103"/>
                <a:gd name="T15" fmla="*/ 56 h 126"/>
                <a:gd name="T16" fmla="*/ 20 w 103"/>
                <a:gd name="T17" fmla="*/ 126 h 126"/>
                <a:gd name="T18" fmla="*/ 0 w 103"/>
                <a:gd name="T19" fmla="*/ 126 h 126"/>
                <a:gd name="T20" fmla="*/ 0 w 103"/>
                <a:gd name="T21" fmla="*/ 3 h 126"/>
                <a:gd name="T22" fmla="*/ 20 w 103"/>
                <a:gd name="T23" fmla="*/ 3 h 126"/>
                <a:gd name="T24" fmla="*/ 20 w 103"/>
                <a:gd name="T25" fmla="*/ 22 h 126"/>
                <a:gd name="T26" fmla="*/ 37 w 103"/>
                <a:gd name="T27" fmla="*/ 5 h 126"/>
                <a:gd name="T28" fmla="*/ 60 w 103"/>
                <a:gd name="T29" fmla="*/ 0 h 126"/>
                <a:gd name="T30" fmla="*/ 92 w 103"/>
                <a:gd name="T31" fmla="*/ 13 h 126"/>
                <a:gd name="T32" fmla="*/ 103 w 103"/>
                <a:gd name="T33" fmla="*/ 5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26">
                  <a:moveTo>
                    <a:pt x="103" y="52"/>
                  </a:moveTo>
                  <a:lnTo>
                    <a:pt x="103" y="126"/>
                  </a:lnTo>
                  <a:lnTo>
                    <a:pt x="83" y="126"/>
                  </a:lnTo>
                  <a:lnTo>
                    <a:pt x="83" y="52"/>
                  </a:lnTo>
                  <a:cubicBezTo>
                    <a:pt x="83" y="41"/>
                    <a:pt x="81" y="32"/>
                    <a:pt x="76" y="26"/>
                  </a:cubicBezTo>
                  <a:cubicBezTo>
                    <a:pt x="72" y="20"/>
                    <a:pt x="65" y="18"/>
                    <a:pt x="56" y="18"/>
                  </a:cubicBezTo>
                  <a:cubicBezTo>
                    <a:pt x="45" y="18"/>
                    <a:pt x="36" y="21"/>
                    <a:pt x="30" y="28"/>
                  </a:cubicBezTo>
                  <a:cubicBezTo>
                    <a:pt x="24" y="35"/>
                    <a:pt x="20" y="44"/>
                    <a:pt x="20" y="56"/>
                  </a:cubicBezTo>
                  <a:lnTo>
                    <a:pt x="20" y="126"/>
                  </a:lnTo>
                  <a:lnTo>
                    <a:pt x="0" y="126"/>
                  </a:lnTo>
                  <a:lnTo>
                    <a:pt x="0" y="3"/>
                  </a:lnTo>
                  <a:lnTo>
                    <a:pt x="20" y="3"/>
                  </a:lnTo>
                  <a:lnTo>
                    <a:pt x="20" y="22"/>
                  </a:lnTo>
                  <a:cubicBezTo>
                    <a:pt x="25" y="15"/>
                    <a:pt x="31" y="9"/>
                    <a:pt x="37" y="5"/>
                  </a:cubicBezTo>
                  <a:cubicBezTo>
                    <a:pt x="44" y="2"/>
                    <a:pt x="52" y="0"/>
                    <a:pt x="60" y="0"/>
                  </a:cubicBezTo>
                  <a:cubicBezTo>
                    <a:pt x="74" y="0"/>
                    <a:pt x="85" y="4"/>
                    <a:pt x="92" y="13"/>
                  </a:cubicBezTo>
                  <a:cubicBezTo>
                    <a:pt x="100" y="22"/>
                    <a:pt x="103" y="35"/>
                    <a:pt x="103" y="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79">
              <a:extLst>
                <a:ext uri="{FF2B5EF4-FFF2-40B4-BE49-F238E27FC236}">
                  <a16:creationId xmlns:a16="http://schemas.microsoft.com/office/drawing/2014/main" id="{D025BFAE-A18E-4E07-8BC0-5A8E27143F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7" y="2237"/>
              <a:ext cx="47" cy="73"/>
            </a:xfrm>
            <a:custGeom>
              <a:avLst/>
              <a:gdLst>
                <a:gd name="T0" fmla="*/ 90 w 110"/>
                <a:gd name="T1" fmla="*/ 67 h 174"/>
                <a:gd name="T2" fmla="*/ 90 w 110"/>
                <a:gd name="T3" fmla="*/ 0 h 174"/>
                <a:gd name="T4" fmla="*/ 110 w 110"/>
                <a:gd name="T5" fmla="*/ 0 h 174"/>
                <a:gd name="T6" fmla="*/ 110 w 110"/>
                <a:gd name="T7" fmla="*/ 171 h 174"/>
                <a:gd name="T8" fmla="*/ 90 w 110"/>
                <a:gd name="T9" fmla="*/ 171 h 174"/>
                <a:gd name="T10" fmla="*/ 90 w 110"/>
                <a:gd name="T11" fmla="*/ 153 h 174"/>
                <a:gd name="T12" fmla="*/ 73 w 110"/>
                <a:gd name="T13" fmla="*/ 169 h 174"/>
                <a:gd name="T14" fmla="*/ 50 w 110"/>
                <a:gd name="T15" fmla="*/ 174 h 174"/>
                <a:gd name="T16" fmla="*/ 14 w 110"/>
                <a:gd name="T17" fmla="*/ 156 h 174"/>
                <a:gd name="T18" fmla="*/ 0 w 110"/>
                <a:gd name="T19" fmla="*/ 110 h 174"/>
                <a:gd name="T20" fmla="*/ 14 w 110"/>
                <a:gd name="T21" fmla="*/ 63 h 174"/>
                <a:gd name="T22" fmla="*/ 50 w 110"/>
                <a:gd name="T23" fmla="*/ 45 h 174"/>
                <a:gd name="T24" fmla="*/ 73 w 110"/>
                <a:gd name="T25" fmla="*/ 50 h 174"/>
                <a:gd name="T26" fmla="*/ 90 w 110"/>
                <a:gd name="T27" fmla="*/ 67 h 174"/>
                <a:gd name="T28" fmla="*/ 21 w 110"/>
                <a:gd name="T29" fmla="*/ 110 h 174"/>
                <a:gd name="T30" fmla="*/ 30 w 110"/>
                <a:gd name="T31" fmla="*/ 145 h 174"/>
                <a:gd name="T32" fmla="*/ 55 w 110"/>
                <a:gd name="T33" fmla="*/ 157 h 174"/>
                <a:gd name="T34" fmla="*/ 80 w 110"/>
                <a:gd name="T35" fmla="*/ 145 h 174"/>
                <a:gd name="T36" fmla="*/ 90 w 110"/>
                <a:gd name="T37" fmla="*/ 110 h 174"/>
                <a:gd name="T38" fmla="*/ 80 w 110"/>
                <a:gd name="T39" fmla="*/ 75 h 174"/>
                <a:gd name="T40" fmla="*/ 55 w 110"/>
                <a:gd name="T41" fmla="*/ 62 h 174"/>
                <a:gd name="T42" fmla="*/ 30 w 110"/>
                <a:gd name="T43" fmla="*/ 75 h 174"/>
                <a:gd name="T44" fmla="*/ 21 w 110"/>
                <a:gd name="T45" fmla="*/ 11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174">
                  <a:moveTo>
                    <a:pt x="90" y="67"/>
                  </a:moveTo>
                  <a:lnTo>
                    <a:pt x="90" y="0"/>
                  </a:lnTo>
                  <a:lnTo>
                    <a:pt x="110" y="0"/>
                  </a:lnTo>
                  <a:lnTo>
                    <a:pt x="110" y="171"/>
                  </a:lnTo>
                  <a:lnTo>
                    <a:pt x="90" y="171"/>
                  </a:lnTo>
                  <a:lnTo>
                    <a:pt x="90" y="153"/>
                  </a:lnTo>
                  <a:cubicBezTo>
                    <a:pt x="85" y="160"/>
                    <a:pt x="80" y="165"/>
                    <a:pt x="73" y="169"/>
                  </a:cubicBezTo>
                  <a:cubicBezTo>
                    <a:pt x="67" y="172"/>
                    <a:pt x="59" y="174"/>
                    <a:pt x="50" y="174"/>
                  </a:cubicBezTo>
                  <a:cubicBezTo>
                    <a:pt x="35" y="174"/>
                    <a:pt x="23" y="168"/>
                    <a:pt x="14" y="156"/>
                  </a:cubicBezTo>
                  <a:cubicBezTo>
                    <a:pt x="5" y="144"/>
                    <a:pt x="0" y="129"/>
                    <a:pt x="0" y="110"/>
                  </a:cubicBezTo>
                  <a:cubicBezTo>
                    <a:pt x="0" y="90"/>
                    <a:pt x="5" y="75"/>
                    <a:pt x="14" y="63"/>
                  </a:cubicBezTo>
                  <a:cubicBezTo>
                    <a:pt x="23" y="51"/>
                    <a:pt x="35" y="45"/>
                    <a:pt x="50" y="45"/>
                  </a:cubicBezTo>
                  <a:cubicBezTo>
                    <a:pt x="59" y="45"/>
                    <a:pt x="67" y="47"/>
                    <a:pt x="73" y="50"/>
                  </a:cubicBezTo>
                  <a:cubicBezTo>
                    <a:pt x="80" y="54"/>
                    <a:pt x="85" y="59"/>
                    <a:pt x="90" y="67"/>
                  </a:cubicBezTo>
                  <a:close/>
                  <a:moveTo>
                    <a:pt x="21" y="110"/>
                  </a:moveTo>
                  <a:cubicBezTo>
                    <a:pt x="21" y="124"/>
                    <a:pt x="24" y="136"/>
                    <a:pt x="30" y="145"/>
                  </a:cubicBezTo>
                  <a:cubicBezTo>
                    <a:pt x="36" y="153"/>
                    <a:pt x="44" y="157"/>
                    <a:pt x="55" y="157"/>
                  </a:cubicBezTo>
                  <a:cubicBezTo>
                    <a:pt x="66" y="157"/>
                    <a:pt x="74" y="153"/>
                    <a:pt x="80" y="145"/>
                  </a:cubicBezTo>
                  <a:cubicBezTo>
                    <a:pt x="87" y="136"/>
                    <a:pt x="90" y="124"/>
                    <a:pt x="90" y="110"/>
                  </a:cubicBezTo>
                  <a:cubicBezTo>
                    <a:pt x="90" y="95"/>
                    <a:pt x="87" y="83"/>
                    <a:pt x="80" y="75"/>
                  </a:cubicBezTo>
                  <a:cubicBezTo>
                    <a:pt x="74" y="66"/>
                    <a:pt x="66" y="62"/>
                    <a:pt x="55" y="62"/>
                  </a:cubicBezTo>
                  <a:cubicBezTo>
                    <a:pt x="44" y="62"/>
                    <a:pt x="36" y="66"/>
                    <a:pt x="30" y="75"/>
                  </a:cubicBezTo>
                  <a:cubicBezTo>
                    <a:pt x="24" y="83"/>
                    <a:pt x="21" y="95"/>
                    <a:pt x="21" y="1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0">
              <a:extLst>
                <a:ext uri="{FF2B5EF4-FFF2-40B4-BE49-F238E27FC236}">
                  <a16:creationId xmlns:a16="http://schemas.microsoft.com/office/drawing/2014/main" id="{48390C23-3CA6-4F97-9F91-8B668DF9E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" y="2375"/>
              <a:ext cx="41" cy="54"/>
            </a:xfrm>
            <a:custGeom>
              <a:avLst/>
              <a:gdLst>
                <a:gd name="T0" fmla="*/ 97 w 97"/>
                <a:gd name="T1" fmla="*/ 8 h 129"/>
                <a:gd name="T2" fmla="*/ 97 w 97"/>
                <a:gd name="T3" fmla="*/ 27 h 129"/>
                <a:gd name="T4" fmla="*/ 80 w 97"/>
                <a:gd name="T5" fmla="*/ 20 h 129"/>
                <a:gd name="T6" fmla="*/ 63 w 97"/>
                <a:gd name="T7" fmla="*/ 17 h 129"/>
                <a:gd name="T8" fmla="*/ 32 w 97"/>
                <a:gd name="T9" fmla="*/ 30 h 129"/>
                <a:gd name="T10" fmla="*/ 21 w 97"/>
                <a:gd name="T11" fmla="*/ 65 h 129"/>
                <a:gd name="T12" fmla="*/ 32 w 97"/>
                <a:gd name="T13" fmla="*/ 100 h 129"/>
                <a:gd name="T14" fmla="*/ 63 w 97"/>
                <a:gd name="T15" fmla="*/ 112 h 129"/>
                <a:gd name="T16" fmla="*/ 80 w 97"/>
                <a:gd name="T17" fmla="*/ 110 h 129"/>
                <a:gd name="T18" fmla="*/ 97 w 97"/>
                <a:gd name="T19" fmla="*/ 103 h 129"/>
                <a:gd name="T20" fmla="*/ 97 w 97"/>
                <a:gd name="T21" fmla="*/ 121 h 129"/>
                <a:gd name="T22" fmla="*/ 80 w 97"/>
                <a:gd name="T23" fmla="*/ 127 h 129"/>
                <a:gd name="T24" fmla="*/ 61 w 97"/>
                <a:gd name="T25" fmla="*/ 129 h 129"/>
                <a:gd name="T26" fmla="*/ 16 w 97"/>
                <a:gd name="T27" fmla="*/ 112 h 129"/>
                <a:gd name="T28" fmla="*/ 0 w 97"/>
                <a:gd name="T29" fmla="*/ 65 h 129"/>
                <a:gd name="T30" fmla="*/ 16 w 97"/>
                <a:gd name="T31" fmla="*/ 17 h 129"/>
                <a:gd name="T32" fmla="*/ 62 w 97"/>
                <a:gd name="T33" fmla="*/ 0 h 129"/>
                <a:gd name="T34" fmla="*/ 80 w 97"/>
                <a:gd name="T35" fmla="*/ 2 h 129"/>
                <a:gd name="T36" fmla="*/ 97 w 97"/>
                <a:gd name="T37" fmla="*/ 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7" h="129">
                  <a:moveTo>
                    <a:pt x="97" y="8"/>
                  </a:moveTo>
                  <a:lnTo>
                    <a:pt x="97" y="27"/>
                  </a:lnTo>
                  <a:cubicBezTo>
                    <a:pt x="92" y="24"/>
                    <a:pt x="86" y="21"/>
                    <a:pt x="80" y="20"/>
                  </a:cubicBezTo>
                  <a:cubicBezTo>
                    <a:pt x="74" y="18"/>
                    <a:pt x="69" y="17"/>
                    <a:pt x="63" y="17"/>
                  </a:cubicBezTo>
                  <a:cubicBezTo>
                    <a:pt x="50" y="17"/>
                    <a:pt x="39" y="22"/>
                    <a:pt x="32" y="30"/>
                  </a:cubicBezTo>
                  <a:cubicBezTo>
                    <a:pt x="25" y="38"/>
                    <a:pt x="21" y="50"/>
                    <a:pt x="21" y="65"/>
                  </a:cubicBezTo>
                  <a:cubicBezTo>
                    <a:pt x="21" y="80"/>
                    <a:pt x="25" y="92"/>
                    <a:pt x="32" y="100"/>
                  </a:cubicBezTo>
                  <a:cubicBezTo>
                    <a:pt x="39" y="108"/>
                    <a:pt x="50" y="112"/>
                    <a:pt x="63" y="112"/>
                  </a:cubicBezTo>
                  <a:cubicBezTo>
                    <a:pt x="69" y="112"/>
                    <a:pt x="74" y="111"/>
                    <a:pt x="80" y="110"/>
                  </a:cubicBezTo>
                  <a:cubicBezTo>
                    <a:pt x="86" y="108"/>
                    <a:pt x="92" y="106"/>
                    <a:pt x="97" y="103"/>
                  </a:cubicBezTo>
                  <a:lnTo>
                    <a:pt x="97" y="121"/>
                  </a:lnTo>
                  <a:cubicBezTo>
                    <a:pt x="92" y="124"/>
                    <a:pt x="86" y="126"/>
                    <a:pt x="80" y="127"/>
                  </a:cubicBezTo>
                  <a:cubicBezTo>
                    <a:pt x="74" y="129"/>
                    <a:pt x="67" y="129"/>
                    <a:pt x="61" y="129"/>
                  </a:cubicBezTo>
                  <a:cubicBezTo>
                    <a:pt x="42" y="129"/>
                    <a:pt x="27" y="124"/>
                    <a:pt x="16" y="112"/>
                  </a:cubicBezTo>
                  <a:cubicBezTo>
                    <a:pt x="5" y="100"/>
                    <a:pt x="0" y="85"/>
                    <a:pt x="0" y="65"/>
                  </a:cubicBezTo>
                  <a:cubicBezTo>
                    <a:pt x="0" y="45"/>
                    <a:pt x="5" y="29"/>
                    <a:pt x="16" y="17"/>
                  </a:cubicBezTo>
                  <a:cubicBezTo>
                    <a:pt x="28" y="6"/>
                    <a:pt x="43" y="0"/>
                    <a:pt x="62" y="0"/>
                  </a:cubicBezTo>
                  <a:cubicBezTo>
                    <a:pt x="68" y="0"/>
                    <a:pt x="74" y="1"/>
                    <a:pt x="80" y="2"/>
                  </a:cubicBezTo>
                  <a:cubicBezTo>
                    <a:pt x="86" y="3"/>
                    <a:pt x="92" y="5"/>
                    <a:pt x="97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1">
              <a:extLst>
                <a:ext uri="{FF2B5EF4-FFF2-40B4-BE49-F238E27FC236}">
                  <a16:creationId xmlns:a16="http://schemas.microsoft.com/office/drawing/2014/main" id="{E5BED8A7-FAF9-43E6-AD93-78DE462C25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7" y="2375"/>
              <a:ext cx="48" cy="54"/>
            </a:xfrm>
            <a:custGeom>
              <a:avLst/>
              <a:gdLst>
                <a:gd name="T0" fmla="*/ 56 w 113"/>
                <a:gd name="T1" fmla="*/ 17 h 129"/>
                <a:gd name="T2" fmla="*/ 31 w 113"/>
                <a:gd name="T3" fmla="*/ 30 h 129"/>
                <a:gd name="T4" fmla="*/ 21 w 113"/>
                <a:gd name="T5" fmla="*/ 65 h 129"/>
                <a:gd name="T6" fmla="*/ 31 w 113"/>
                <a:gd name="T7" fmla="*/ 100 h 129"/>
                <a:gd name="T8" fmla="*/ 56 w 113"/>
                <a:gd name="T9" fmla="*/ 112 h 129"/>
                <a:gd name="T10" fmla="*/ 82 w 113"/>
                <a:gd name="T11" fmla="*/ 100 h 129"/>
                <a:gd name="T12" fmla="*/ 91 w 113"/>
                <a:gd name="T13" fmla="*/ 65 h 129"/>
                <a:gd name="T14" fmla="*/ 82 w 113"/>
                <a:gd name="T15" fmla="*/ 30 h 129"/>
                <a:gd name="T16" fmla="*/ 56 w 113"/>
                <a:gd name="T17" fmla="*/ 17 h 129"/>
                <a:gd name="T18" fmla="*/ 56 w 113"/>
                <a:gd name="T19" fmla="*/ 0 h 129"/>
                <a:gd name="T20" fmla="*/ 98 w 113"/>
                <a:gd name="T21" fmla="*/ 17 h 129"/>
                <a:gd name="T22" fmla="*/ 113 w 113"/>
                <a:gd name="T23" fmla="*/ 65 h 129"/>
                <a:gd name="T24" fmla="*/ 98 w 113"/>
                <a:gd name="T25" fmla="*/ 112 h 129"/>
                <a:gd name="T26" fmla="*/ 56 w 113"/>
                <a:gd name="T27" fmla="*/ 129 h 129"/>
                <a:gd name="T28" fmla="*/ 15 w 113"/>
                <a:gd name="T29" fmla="*/ 112 h 129"/>
                <a:gd name="T30" fmla="*/ 0 w 113"/>
                <a:gd name="T31" fmla="*/ 65 h 129"/>
                <a:gd name="T32" fmla="*/ 15 w 113"/>
                <a:gd name="T33" fmla="*/ 17 h 129"/>
                <a:gd name="T34" fmla="*/ 56 w 113"/>
                <a:gd name="T35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3" h="129">
                  <a:moveTo>
                    <a:pt x="56" y="17"/>
                  </a:moveTo>
                  <a:cubicBezTo>
                    <a:pt x="46" y="17"/>
                    <a:pt x="37" y="22"/>
                    <a:pt x="31" y="30"/>
                  </a:cubicBezTo>
                  <a:cubicBezTo>
                    <a:pt x="24" y="39"/>
                    <a:pt x="21" y="50"/>
                    <a:pt x="21" y="65"/>
                  </a:cubicBezTo>
                  <a:cubicBezTo>
                    <a:pt x="21" y="80"/>
                    <a:pt x="24" y="91"/>
                    <a:pt x="31" y="100"/>
                  </a:cubicBezTo>
                  <a:cubicBezTo>
                    <a:pt x="37" y="108"/>
                    <a:pt x="45" y="112"/>
                    <a:pt x="56" y="112"/>
                  </a:cubicBezTo>
                  <a:cubicBezTo>
                    <a:pt x="67" y="112"/>
                    <a:pt x="76" y="108"/>
                    <a:pt x="82" y="100"/>
                  </a:cubicBezTo>
                  <a:cubicBezTo>
                    <a:pt x="88" y="91"/>
                    <a:pt x="91" y="79"/>
                    <a:pt x="91" y="65"/>
                  </a:cubicBezTo>
                  <a:cubicBezTo>
                    <a:pt x="91" y="50"/>
                    <a:pt x="88" y="39"/>
                    <a:pt x="82" y="30"/>
                  </a:cubicBezTo>
                  <a:cubicBezTo>
                    <a:pt x="76" y="22"/>
                    <a:pt x="67" y="17"/>
                    <a:pt x="56" y="17"/>
                  </a:cubicBezTo>
                  <a:close/>
                  <a:moveTo>
                    <a:pt x="56" y="0"/>
                  </a:moveTo>
                  <a:cubicBezTo>
                    <a:pt x="74" y="0"/>
                    <a:pt x="88" y="6"/>
                    <a:pt x="98" y="17"/>
                  </a:cubicBezTo>
                  <a:cubicBezTo>
                    <a:pt x="108" y="29"/>
                    <a:pt x="113" y="45"/>
                    <a:pt x="113" y="65"/>
                  </a:cubicBezTo>
                  <a:cubicBezTo>
                    <a:pt x="113" y="85"/>
                    <a:pt x="108" y="101"/>
                    <a:pt x="98" y="112"/>
                  </a:cubicBezTo>
                  <a:cubicBezTo>
                    <a:pt x="88" y="124"/>
                    <a:pt x="74" y="129"/>
                    <a:pt x="56" y="129"/>
                  </a:cubicBezTo>
                  <a:cubicBezTo>
                    <a:pt x="39" y="129"/>
                    <a:pt x="25" y="124"/>
                    <a:pt x="15" y="112"/>
                  </a:cubicBezTo>
                  <a:cubicBezTo>
                    <a:pt x="5" y="101"/>
                    <a:pt x="0" y="85"/>
                    <a:pt x="0" y="65"/>
                  </a:cubicBezTo>
                  <a:cubicBezTo>
                    <a:pt x="0" y="45"/>
                    <a:pt x="5" y="29"/>
                    <a:pt x="15" y="17"/>
                  </a:cubicBezTo>
                  <a:cubicBezTo>
                    <a:pt x="25" y="6"/>
                    <a:pt x="39" y="0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82">
              <a:extLst>
                <a:ext uri="{FF2B5EF4-FFF2-40B4-BE49-F238E27FC236}">
                  <a16:creationId xmlns:a16="http://schemas.microsoft.com/office/drawing/2014/main" id="{86D5B371-7840-4AC4-916E-A02CCB43B8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" y="2355"/>
              <a:ext cx="9" cy="7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83">
              <a:extLst>
                <a:ext uri="{FF2B5EF4-FFF2-40B4-BE49-F238E27FC236}">
                  <a16:creationId xmlns:a16="http://schemas.microsoft.com/office/drawing/2014/main" id="{F81B5FB3-98D8-4E2A-B5E2-EB594F7B18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" y="2355"/>
              <a:ext cx="8" cy="7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4">
              <a:extLst>
                <a:ext uri="{FF2B5EF4-FFF2-40B4-BE49-F238E27FC236}">
                  <a16:creationId xmlns:a16="http://schemas.microsoft.com/office/drawing/2014/main" id="{C5626CCC-291E-4A21-B612-E2894DAEE2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" y="2375"/>
              <a:ext cx="49" cy="54"/>
            </a:xfrm>
            <a:custGeom>
              <a:avLst/>
              <a:gdLst>
                <a:gd name="T0" fmla="*/ 114 w 114"/>
                <a:gd name="T1" fmla="*/ 60 h 129"/>
                <a:gd name="T2" fmla="*/ 114 w 114"/>
                <a:gd name="T3" fmla="*/ 70 h 129"/>
                <a:gd name="T4" fmla="*/ 21 w 114"/>
                <a:gd name="T5" fmla="*/ 70 h 129"/>
                <a:gd name="T6" fmla="*/ 34 w 114"/>
                <a:gd name="T7" fmla="*/ 101 h 129"/>
                <a:gd name="T8" fmla="*/ 65 w 114"/>
                <a:gd name="T9" fmla="*/ 112 h 129"/>
                <a:gd name="T10" fmla="*/ 88 w 114"/>
                <a:gd name="T11" fmla="*/ 109 h 129"/>
                <a:gd name="T12" fmla="*/ 110 w 114"/>
                <a:gd name="T13" fmla="*/ 101 h 129"/>
                <a:gd name="T14" fmla="*/ 110 w 114"/>
                <a:gd name="T15" fmla="*/ 120 h 129"/>
                <a:gd name="T16" fmla="*/ 87 w 114"/>
                <a:gd name="T17" fmla="*/ 127 h 129"/>
                <a:gd name="T18" fmla="*/ 64 w 114"/>
                <a:gd name="T19" fmla="*/ 129 h 129"/>
                <a:gd name="T20" fmla="*/ 17 w 114"/>
                <a:gd name="T21" fmla="*/ 112 h 129"/>
                <a:gd name="T22" fmla="*/ 0 w 114"/>
                <a:gd name="T23" fmla="*/ 66 h 129"/>
                <a:gd name="T24" fmla="*/ 17 w 114"/>
                <a:gd name="T25" fmla="*/ 18 h 129"/>
                <a:gd name="T26" fmla="*/ 61 w 114"/>
                <a:gd name="T27" fmla="*/ 0 h 129"/>
                <a:gd name="T28" fmla="*/ 100 w 114"/>
                <a:gd name="T29" fmla="*/ 16 h 129"/>
                <a:gd name="T30" fmla="*/ 114 w 114"/>
                <a:gd name="T31" fmla="*/ 60 h 129"/>
                <a:gd name="T32" fmla="*/ 94 w 114"/>
                <a:gd name="T33" fmla="*/ 54 h 129"/>
                <a:gd name="T34" fmla="*/ 85 w 114"/>
                <a:gd name="T35" fmla="*/ 27 h 129"/>
                <a:gd name="T36" fmla="*/ 61 w 114"/>
                <a:gd name="T37" fmla="*/ 17 h 129"/>
                <a:gd name="T38" fmla="*/ 34 w 114"/>
                <a:gd name="T39" fmla="*/ 27 h 129"/>
                <a:gd name="T40" fmla="*/ 22 w 114"/>
                <a:gd name="T41" fmla="*/ 54 h 129"/>
                <a:gd name="T42" fmla="*/ 94 w 114"/>
                <a:gd name="T43" fmla="*/ 5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29">
                  <a:moveTo>
                    <a:pt x="114" y="60"/>
                  </a:moveTo>
                  <a:lnTo>
                    <a:pt x="114" y="70"/>
                  </a:lnTo>
                  <a:lnTo>
                    <a:pt x="21" y="70"/>
                  </a:lnTo>
                  <a:cubicBezTo>
                    <a:pt x="22" y="83"/>
                    <a:pt x="26" y="94"/>
                    <a:pt x="34" y="101"/>
                  </a:cubicBezTo>
                  <a:cubicBezTo>
                    <a:pt x="41" y="109"/>
                    <a:pt x="52" y="112"/>
                    <a:pt x="65" y="112"/>
                  </a:cubicBezTo>
                  <a:cubicBezTo>
                    <a:pt x="73" y="112"/>
                    <a:pt x="81" y="111"/>
                    <a:pt x="88" y="109"/>
                  </a:cubicBezTo>
                  <a:cubicBezTo>
                    <a:pt x="95" y="108"/>
                    <a:pt x="102" y="105"/>
                    <a:pt x="110" y="101"/>
                  </a:cubicBezTo>
                  <a:lnTo>
                    <a:pt x="110" y="120"/>
                  </a:lnTo>
                  <a:cubicBezTo>
                    <a:pt x="102" y="123"/>
                    <a:pt x="95" y="125"/>
                    <a:pt x="87" y="127"/>
                  </a:cubicBezTo>
                  <a:cubicBezTo>
                    <a:pt x="80" y="129"/>
                    <a:pt x="72" y="129"/>
                    <a:pt x="64" y="129"/>
                  </a:cubicBezTo>
                  <a:cubicBezTo>
                    <a:pt x="44" y="129"/>
                    <a:pt x="29" y="124"/>
                    <a:pt x="17" y="112"/>
                  </a:cubicBezTo>
                  <a:cubicBezTo>
                    <a:pt x="6" y="101"/>
                    <a:pt x="0" y="85"/>
                    <a:pt x="0" y="66"/>
                  </a:cubicBezTo>
                  <a:cubicBezTo>
                    <a:pt x="0" y="46"/>
                    <a:pt x="6" y="30"/>
                    <a:pt x="17" y="18"/>
                  </a:cubicBezTo>
                  <a:cubicBezTo>
                    <a:pt x="27" y="6"/>
                    <a:pt x="42" y="0"/>
                    <a:pt x="61" y="0"/>
                  </a:cubicBezTo>
                  <a:cubicBezTo>
                    <a:pt x="77" y="0"/>
                    <a:pt x="90" y="6"/>
                    <a:pt x="100" y="16"/>
                  </a:cubicBezTo>
                  <a:cubicBezTo>
                    <a:pt x="109" y="27"/>
                    <a:pt x="114" y="41"/>
                    <a:pt x="114" y="60"/>
                  </a:cubicBezTo>
                  <a:close/>
                  <a:moveTo>
                    <a:pt x="94" y="54"/>
                  </a:moveTo>
                  <a:cubicBezTo>
                    <a:pt x="94" y="43"/>
                    <a:pt x="91" y="34"/>
                    <a:pt x="85" y="27"/>
                  </a:cubicBezTo>
                  <a:cubicBezTo>
                    <a:pt x="79" y="21"/>
                    <a:pt x="71" y="17"/>
                    <a:pt x="61" y="17"/>
                  </a:cubicBezTo>
                  <a:cubicBezTo>
                    <a:pt x="50" y="17"/>
                    <a:pt x="40" y="21"/>
                    <a:pt x="34" y="27"/>
                  </a:cubicBezTo>
                  <a:cubicBezTo>
                    <a:pt x="27" y="33"/>
                    <a:pt x="23" y="42"/>
                    <a:pt x="22" y="54"/>
                  </a:cubicBezTo>
                  <a:lnTo>
                    <a:pt x="94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5">
              <a:extLst>
                <a:ext uri="{FF2B5EF4-FFF2-40B4-BE49-F238E27FC236}">
                  <a16:creationId xmlns:a16="http://schemas.microsoft.com/office/drawing/2014/main" id="{BBDFB28B-2B52-4EC8-9F8D-B379F4FD0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" y="2375"/>
              <a:ext cx="41" cy="54"/>
            </a:xfrm>
            <a:custGeom>
              <a:avLst/>
              <a:gdLst>
                <a:gd name="T0" fmla="*/ 97 w 97"/>
                <a:gd name="T1" fmla="*/ 8 h 129"/>
                <a:gd name="T2" fmla="*/ 97 w 97"/>
                <a:gd name="T3" fmla="*/ 27 h 129"/>
                <a:gd name="T4" fmla="*/ 80 w 97"/>
                <a:gd name="T5" fmla="*/ 20 h 129"/>
                <a:gd name="T6" fmla="*/ 62 w 97"/>
                <a:gd name="T7" fmla="*/ 17 h 129"/>
                <a:gd name="T8" fmla="*/ 32 w 97"/>
                <a:gd name="T9" fmla="*/ 30 h 129"/>
                <a:gd name="T10" fmla="*/ 21 w 97"/>
                <a:gd name="T11" fmla="*/ 65 h 129"/>
                <a:gd name="T12" fmla="*/ 32 w 97"/>
                <a:gd name="T13" fmla="*/ 100 h 129"/>
                <a:gd name="T14" fmla="*/ 62 w 97"/>
                <a:gd name="T15" fmla="*/ 112 h 129"/>
                <a:gd name="T16" fmla="*/ 80 w 97"/>
                <a:gd name="T17" fmla="*/ 110 h 129"/>
                <a:gd name="T18" fmla="*/ 97 w 97"/>
                <a:gd name="T19" fmla="*/ 103 h 129"/>
                <a:gd name="T20" fmla="*/ 97 w 97"/>
                <a:gd name="T21" fmla="*/ 121 h 129"/>
                <a:gd name="T22" fmla="*/ 79 w 97"/>
                <a:gd name="T23" fmla="*/ 127 h 129"/>
                <a:gd name="T24" fmla="*/ 60 w 97"/>
                <a:gd name="T25" fmla="*/ 129 h 129"/>
                <a:gd name="T26" fmla="*/ 16 w 97"/>
                <a:gd name="T27" fmla="*/ 112 h 129"/>
                <a:gd name="T28" fmla="*/ 0 w 97"/>
                <a:gd name="T29" fmla="*/ 65 h 129"/>
                <a:gd name="T30" fmla="*/ 16 w 97"/>
                <a:gd name="T31" fmla="*/ 17 h 129"/>
                <a:gd name="T32" fmla="*/ 62 w 97"/>
                <a:gd name="T33" fmla="*/ 0 h 129"/>
                <a:gd name="T34" fmla="*/ 80 w 97"/>
                <a:gd name="T35" fmla="*/ 2 h 129"/>
                <a:gd name="T36" fmla="*/ 97 w 97"/>
                <a:gd name="T37" fmla="*/ 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7" h="129">
                  <a:moveTo>
                    <a:pt x="97" y="8"/>
                  </a:moveTo>
                  <a:lnTo>
                    <a:pt x="97" y="27"/>
                  </a:lnTo>
                  <a:cubicBezTo>
                    <a:pt x="91" y="24"/>
                    <a:pt x="86" y="21"/>
                    <a:pt x="80" y="20"/>
                  </a:cubicBezTo>
                  <a:cubicBezTo>
                    <a:pt x="74" y="18"/>
                    <a:pt x="68" y="17"/>
                    <a:pt x="62" y="17"/>
                  </a:cubicBezTo>
                  <a:cubicBezTo>
                    <a:pt x="49" y="17"/>
                    <a:pt x="39" y="22"/>
                    <a:pt x="32" y="30"/>
                  </a:cubicBezTo>
                  <a:cubicBezTo>
                    <a:pt x="25" y="38"/>
                    <a:pt x="21" y="50"/>
                    <a:pt x="21" y="65"/>
                  </a:cubicBezTo>
                  <a:cubicBezTo>
                    <a:pt x="21" y="80"/>
                    <a:pt x="25" y="92"/>
                    <a:pt x="32" y="100"/>
                  </a:cubicBezTo>
                  <a:cubicBezTo>
                    <a:pt x="39" y="108"/>
                    <a:pt x="49" y="112"/>
                    <a:pt x="62" y="112"/>
                  </a:cubicBezTo>
                  <a:cubicBezTo>
                    <a:pt x="68" y="112"/>
                    <a:pt x="74" y="111"/>
                    <a:pt x="80" y="110"/>
                  </a:cubicBezTo>
                  <a:cubicBezTo>
                    <a:pt x="86" y="108"/>
                    <a:pt x="91" y="106"/>
                    <a:pt x="97" y="103"/>
                  </a:cubicBezTo>
                  <a:lnTo>
                    <a:pt x="97" y="121"/>
                  </a:lnTo>
                  <a:cubicBezTo>
                    <a:pt x="91" y="124"/>
                    <a:pt x="86" y="126"/>
                    <a:pt x="79" y="127"/>
                  </a:cubicBezTo>
                  <a:cubicBezTo>
                    <a:pt x="73" y="129"/>
                    <a:pt x="67" y="129"/>
                    <a:pt x="60" y="129"/>
                  </a:cubicBezTo>
                  <a:cubicBezTo>
                    <a:pt x="42" y="129"/>
                    <a:pt x="27" y="124"/>
                    <a:pt x="16" y="112"/>
                  </a:cubicBezTo>
                  <a:cubicBezTo>
                    <a:pt x="5" y="100"/>
                    <a:pt x="0" y="85"/>
                    <a:pt x="0" y="65"/>
                  </a:cubicBezTo>
                  <a:cubicBezTo>
                    <a:pt x="0" y="45"/>
                    <a:pt x="5" y="29"/>
                    <a:pt x="16" y="17"/>
                  </a:cubicBezTo>
                  <a:cubicBezTo>
                    <a:pt x="27" y="6"/>
                    <a:pt x="42" y="0"/>
                    <a:pt x="62" y="0"/>
                  </a:cubicBezTo>
                  <a:cubicBezTo>
                    <a:pt x="68" y="0"/>
                    <a:pt x="74" y="1"/>
                    <a:pt x="80" y="2"/>
                  </a:cubicBezTo>
                  <a:cubicBezTo>
                    <a:pt x="86" y="3"/>
                    <a:pt x="91" y="5"/>
                    <a:pt x="97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6">
              <a:extLst>
                <a:ext uri="{FF2B5EF4-FFF2-40B4-BE49-F238E27FC236}">
                  <a16:creationId xmlns:a16="http://schemas.microsoft.com/office/drawing/2014/main" id="{3C2D7B54-DCCA-470B-AE1E-62636D672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" y="2361"/>
              <a:ext cx="32" cy="67"/>
            </a:xfrm>
            <a:custGeom>
              <a:avLst/>
              <a:gdLst>
                <a:gd name="T0" fmla="*/ 35 w 77"/>
                <a:gd name="T1" fmla="*/ 0 h 158"/>
                <a:gd name="T2" fmla="*/ 35 w 77"/>
                <a:gd name="T3" fmla="*/ 35 h 158"/>
                <a:gd name="T4" fmla="*/ 77 w 77"/>
                <a:gd name="T5" fmla="*/ 35 h 158"/>
                <a:gd name="T6" fmla="*/ 77 w 77"/>
                <a:gd name="T7" fmla="*/ 51 h 158"/>
                <a:gd name="T8" fmla="*/ 35 w 77"/>
                <a:gd name="T9" fmla="*/ 51 h 158"/>
                <a:gd name="T10" fmla="*/ 35 w 77"/>
                <a:gd name="T11" fmla="*/ 118 h 158"/>
                <a:gd name="T12" fmla="*/ 39 w 77"/>
                <a:gd name="T13" fmla="*/ 137 h 158"/>
                <a:gd name="T14" fmla="*/ 56 w 77"/>
                <a:gd name="T15" fmla="*/ 141 h 158"/>
                <a:gd name="T16" fmla="*/ 77 w 77"/>
                <a:gd name="T17" fmla="*/ 141 h 158"/>
                <a:gd name="T18" fmla="*/ 77 w 77"/>
                <a:gd name="T19" fmla="*/ 158 h 158"/>
                <a:gd name="T20" fmla="*/ 56 w 77"/>
                <a:gd name="T21" fmla="*/ 158 h 158"/>
                <a:gd name="T22" fmla="*/ 24 w 77"/>
                <a:gd name="T23" fmla="*/ 150 h 158"/>
                <a:gd name="T24" fmla="*/ 15 w 77"/>
                <a:gd name="T25" fmla="*/ 118 h 158"/>
                <a:gd name="T26" fmla="*/ 15 w 77"/>
                <a:gd name="T27" fmla="*/ 51 h 158"/>
                <a:gd name="T28" fmla="*/ 0 w 77"/>
                <a:gd name="T29" fmla="*/ 51 h 158"/>
                <a:gd name="T30" fmla="*/ 0 w 77"/>
                <a:gd name="T31" fmla="*/ 35 h 158"/>
                <a:gd name="T32" fmla="*/ 15 w 77"/>
                <a:gd name="T33" fmla="*/ 35 h 158"/>
                <a:gd name="T34" fmla="*/ 15 w 77"/>
                <a:gd name="T35" fmla="*/ 0 h 158"/>
                <a:gd name="T36" fmla="*/ 35 w 77"/>
                <a:gd name="T3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" h="158">
                  <a:moveTo>
                    <a:pt x="35" y="0"/>
                  </a:moveTo>
                  <a:lnTo>
                    <a:pt x="35" y="35"/>
                  </a:lnTo>
                  <a:lnTo>
                    <a:pt x="77" y="35"/>
                  </a:lnTo>
                  <a:lnTo>
                    <a:pt x="77" y="51"/>
                  </a:lnTo>
                  <a:lnTo>
                    <a:pt x="35" y="51"/>
                  </a:lnTo>
                  <a:lnTo>
                    <a:pt x="35" y="118"/>
                  </a:lnTo>
                  <a:cubicBezTo>
                    <a:pt x="35" y="128"/>
                    <a:pt x="37" y="134"/>
                    <a:pt x="39" y="137"/>
                  </a:cubicBezTo>
                  <a:cubicBezTo>
                    <a:pt x="42" y="140"/>
                    <a:pt x="48" y="141"/>
                    <a:pt x="56" y="141"/>
                  </a:cubicBezTo>
                  <a:lnTo>
                    <a:pt x="77" y="141"/>
                  </a:lnTo>
                  <a:lnTo>
                    <a:pt x="77" y="158"/>
                  </a:lnTo>
                  <a:lnTo>
                    <a:pt x="56" y="158"/>
                  </a:lnTo>
                  <a:cubicBezTo>
                    <a:pt x="41" y="158"/>
                    <a:pt x="30" y="155"/>
                    <a:pt x="24" y="150"/>
                  </a:cubicBezTo>
                  <a:cubicBezTo>
                    <a:pt x="18" y="144"/>
                    <a:pt x="15" y="133"/>
                    <a:pt x="15" y="118"/>
                  </a:cubicBezTo>
                  <a:lnTo>
                    <a:pt x="15" y="51"/>
                  </a:lnTo>
                  <a:lnTo>
                    <a:pt x="0" y="51"/>
                  </a:lnTo>
                  <a:lnTo>
                    <a:pt x="0" y="35"/>
                  </a:lnTo>
                  <a:lnTo>
                    <a:pt x="15" y="35"/>
                  </a:lnTo>
                  <a:lnTo>
                    <a:pt x="1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87">
              <a:extLst>
                <a:ext uri="{FF2B5EF4-FFF2-40B4-BE49-F238E27FC236}">
                  <a16:creationId xmlns:a16="http://schemas.microsoft.com/office/drawing/2014/main" id="{B84BA2FA-E33D-4A34-A514-9957C2C8DC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7" y="2375"/>
              <a:ext cx="48" cy="54"/>
            </a:xfrm>
            <a:custGeom>
              <a:avLst/>
              <a:gdLst>
                <a:gd name="T0" fmla="*/ 56 w 113"/>
                <a:gd name="T1" fmla="*/ 17 h 129"/>
                <a:gd name="T2" fmla="*/ 31 w 113"/>
                <a:gd name="T3" fmla="*/ 30 h 129"/>
                <a:gd name="T4" fmla="*/ 21 w 113"/>
                <a:gd name="T5" fmla="*/ 65 h 129"/>
                <a:gd name="T6" fmla="*/ 31 w 113"/>
                <a:gd name="T7" fmla="*/ 100 h 129"/>
                <a:gd name="T8" fmla="*/ 56 w 113"/>
                <a:gd name="T9" fmla="*/ 112 h 129"/>
                <a:gd name="T10" fmla="*/ 82 w 113"/>
                <a:gd name="T11" fmla="*/ 100 h 129"/>
                <a:gd name="T12" fmla="*/ 91 w 113"/>
                <a:gd name="T13" fmla="*/ 65 h 129"/>
                <a:gd name="T14" fmla="*/ 82 w 113"/>
                <a:gd name="T15" fmla="*/ 30 h 129"/>
                <a:gd name="T16" fmla="*/ 56 w 113"/>
                <a:gd name="T17" fmla="*/ 17 h 129"/>
                <a:gd name="T18" fmla="*/ 56 w 113"/>
                <a:gd name="T19" fmla="*/ 0 h 129"/>
                <a:gd name="T20" fmla="*/ 98 w 113"/>
                <a:gd name="T21" fmla="*/ 17 h 129"/>
                <a:gd name="T22" fmla="*/ 113 w 113"/>
                <a:gd name="T23" fmla="*/ 65 h 129"/>
                <a:gd name="T24" fmla="*/ 98 w 113"/>
                <a:gd name="T25" fmla="*/ 112 h 129"/>
                <a:gd name="T26" fmla="*/ 56 w 113"/>
                <a:gd name="T27" fmla="*/ 129 h 129"/>
                <a:gd name="T28" fmla="*/ 15 w 113"/>
                <a:gd name="T29" fmla="*/ 112 h 129"/>
                <a:gd name="T30" fmla="*/ 0 w 113"/>
                <a:gd name="T31" fmla="*/ 65 h 129"/>
                <a:gd name="T32" fmla="*/ 15 w 113"/>
                <a:gd name="T33" fmla="*/ 17 h 129"/>
                <a:gd name="T34" fmla="*/ 56 w 113"/>
                <a:gd name="T35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3" h="129">
                  <a:moveTo>
                    <a:pt x="56" y="17"/>
                  </a:moveTo>
                  <a:cubicBezTo>
                    <a:pt x="46" y="17"/>
                    <a:pt x="37" y="22"/>
                    <a:pt x="31" y="30"/>
                  </a:cubicBezTo>
                  <a:cubicBezTo>
                    <a:pt x="24" y="39"/>
                    <a:pt x="21" y="50"/>
                    <a:pt x="21" y="65"/>
                  </a:cubicBezTo>
                  <a:cubicBezTo>
                    <a:pt x="21" y="80"/>
                    <a:pt x="24" y="91"/>
                    <a:pt x="31" y="100"/>
                  </a:cubicBezTo>
                  <a:cubicBezTo>
                    <a:pt x="37" y="108"/>
                    <a:pt x="46" y="112"/>
                    <a:pt x="56" y="112"/>
                  </a:cubicBezTo>
                  <a:cubicBezTo>
                    <a:pt x="67" y="112"/>
                    <a:pt x="76" y="108"/>
                    <a:pt x="82" y="100"/>
                  </a:cubicBezTo>
                  <a:cubicBezTo>
                    <a:pt x="88" y="91"/>
                    <a:pt x="91" y="79"/>
                    <a:pt x="91" y="65"/>
                  </a:cubicBezTo>
                  <a:cubicBezTo>
                    <a:pt x="91" y="50"/>
                    <a:pt x="88" y="39"/>
                    <a:pt x="82" y="30"/>
                  </a:cubicBezTo>
                  <a:cubicBezTo>
                    <a:pt x="76" y="22"/>
                    <a:pt x="67" y="17"/>
                    <a:pt x="56" y="17"/>
                  </a:cubicBezTo>
                  <a:close/>
                  <a:moveTo>
                    <a:pt x="56" y="0"/>
                  </a:moveTo>
                  <a:cubicBezTo>
                    <a:pt x="74" y="0"/>
                    <a:pt x="88" y="6"/>
                    <a:pt x="98" y="17"/>
                  </a:cubicBezTo>
                  <a:cubicBezTo>
                    <a:pt x="108" y="29"/>
                    <a:pt x="113" y="45"/>
                    <a:pt x="113" y="65"/>
                  </a:cubicBezTo>
                  <a:cubicBezTo>
                    <a:pt x="113" y="85"/>
                    <a:pt x="108" y="101"/>
                    <a:pt x="98" y="112"/>
                  </a:cubicBezTo>
                  <a:cubicBezTo>
                    <a:pt x="88" y="124"/>
                    <a:pt x="74" y="129"/>
                    <a:pt x="56" y="129"/>
                  </a:cubicBezTo>
                  <a:cubicBezTo>
                    <a:pt x="39" y="129"/>
                    <a:pt x="25" y="124"/>
                    <a:pt x="15" y="112"/>
                  </a:cubicBezTo>
                  <a:cubicBezTo>
                    <a:pt x="5" y="101"/>
                    <a:pt x="0" y="85"/>
                    <a:pt x="0" y="65"/>
                  </a:cubicBezTo>
                  <a:cubicBezTo>
                    <a:pt x="0" y="45"/>
                    <a:pt x="5" y="29"/>
                    <a:pt x="15" y="17"/>
                  </a:cubicBezTo>
                  <a:cubicBezTo>
                    <a:pt x="25" y="6"/>
                    <a:pt x="39" y="0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88">
              <a:extLst>
                <a:ext uri="{FF2B5EF4-FFF2-40B4-BE49-F238E27FC236}">
                  <a16:creationId xmlns:a16="http://schemas.microsoft.com/office/drawing/2014/main" id="{68C6A515-968D-4F91-A82F-05EE55806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" y="2375"/>
              <a:ext cx="30" cy="53"/>
            </a:xfrm>
            <a:custGeom>
              <a:avLst/>
              <a:gdLst>
                <a:gd name="T0" fmla="*/ 72 w 72"/>
                <a:gd name="T1" fmla="*/ 22 h 126"/>
                <a:gd name="T2" fmla="*/ 64 w 72"/>
                <a:gd name="T3" fmla="*/ 19 h 126"/>
                <a:gd name="T4" fmla="*/ 55 w 72"/>
                <a:gd name="T5" fmla="*/ 18 h 126"/>
                <a:gd name="T6" fmla="*/ 29 w 72"/>
                <a:gd name="T7" fmla="*/ 29 h 126"/>
                <a:gd name="T8" fmla="*/ 20 w 72"/>
                <a:gd name="T9" fmla="*/ 61 h 126"/>
                <a:gd name="T10" fmla="*/ 20 w 72"/>
                <a:gd name="T11" fmla="*/ 126 h 126"/>
                <a:gd name="T12" fmla="*/ 0 w 72"/>
                <a:gd name="T13" fmla="*/ 126 h 126"/>
                <a:gd name="T14" fmla="*/ 0 w 72"/>
                <a:gd name="T15" fmla="*/ 3 h 126"/>
                <a:gd name="T16" fmla="*/ 20 w 72"/>
                <a:gd name="T17" fmla="*/ 3 h 126"/>
                <a:gd name="T18" fmla="*/ 20 w 72"/>
                <a:gd name="T19" fmla="*/ 22 h 126"/>
                <a:gd name="T20" fmla="*/ 36 w 72"/>
                <a:gd name="T21" fmla="*/ 6 h 126"/>
                <a:gd name="T22" fmla="*/ 61 w 72"/>
                <a:gd name="T23" fmla="*/ 0 h 126"/>
                <a:gd name="T24" fmla="*/ 66 w 72"/>
                <a:gd name="T25" fmla="*/ 1 h 126"/>
                <a:gd name="T26" fmla="*/ 71 w 72"/>
                <a:gd name="T27" fmla="*/ 1 h 126"/>
                <a:gd name="T28" fmla="*/ 72 w 72"/>
                <a:gd name="T29" fmla="*/ 2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126">
                  <a:moveTo>
                    <a:pt x="72" y="22"/>
                  </a:moveTo>
                  <a:cubicBezTo>
                    <a:pt x="69" y="21"/>
                    <a:pt x="67" y="20"/>
                    <a:pt x="64" y="19"/>
                  </a:cubicBezTo>
                  <a:cubicBezTo>
                    <a:pt x="61" y="19"/>
                    <a:pt x="59" y="18"/>
                    <a:pt x="55" y="18"/>
                  </a:cubicBezTo>
                  <a:cubicBezTo>
                    <a:pt x="44" y="18"/>
                    <a:pt x="35" y="22"/>
                    <a:pt x="29" y="29"/>
                  </a:cubicBezTo>
                  <a:cubicBezTo>
                    <a:pt x="23" y="37"/>
                    <a:pt x="20" y="47"/>
                    <a:pt x="20" y="61"/>
                  </a:cubicBezTo>
                  <a:lnTo>
                    <a:pt x="20" y="126"/>
                  </a:lnTo>
                  <a:lnTo>
                    <a:pt x="0" y="126"/>
                  </a:lnTo>
                  <a:lnTo>
                    <a:pt x="0" y="3"/>
                  </a:lnTo>
                  <a:lnTo>
                    <a:pt x="20" y="3"/>
                  </a:lnTo>
                  <a:lnTo>
                    <a:pt x="20" y="22"/>
                  </a:lnTo>
                  <a:cubicBezTo>
                    <a:pt x="24" y="15"/>
                    <a:pt x="30" y="9"/>
                    <a:pt x="36" y="6"/>
                  </a:cubicBezTo>
                  <a:cubicBezTo>
                    <a:pt x="43" y="2"/>
                    <a:pt x="52" y="0"/>
                    <a:pt x="61" y="0"/>
                  </a:cubicBezTo>
                  <a:cubicBezTo>
                    <a:pt x="63" y="0"/>
                    <a:pt x="64" y="0"/>
                    <a:pt x="66" y="1"/>
                  </a:cubicBezTo>
                  <a:cubicBezTo>
                    <a:pt x="68" y="1"/>
                    <a:pt x="69" y="1"/>
                    <a:pt x="71" y="1"/>
                  </a:cubicBezTo>
                  <a:lnTo>
                    <a:pt x="72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89">
              <a:extLst>
                <a:ext uri="{FF2B5EF4-FFF2-40B4-BE49-F238E27FC236}">
                  <a16:creationId xmlns:a16="http://schemas.microsoft.com/office/drawing/2014/main" id="{17C1DD26-4262-4171-B57D-F8F21DCEA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" y="2375"/>
              <a:ext cx="40" cy="54"/>
            </a:xfrm>
            <a:custGeom>
              <a:avLst/>
              <a:gdLst>
                <a:gd name="T0" fmla="*/ 87 w 94"/>
                <a:gd name="T1" fmla="*/ 7 h 129"/>
                <a:gd name="T2" fmla="*/ 87 w 94"/>
                <a:gd name="T3" fmla="*/ 26 h 129"/>
                <a:gd name="T4" fmla="*/ 70 w 94"/>
                <a:gd name="T5" fmla="*/ 19 h 129"/>
                <a:gd name="T6" fmla="*/ 51 w 94"/>
                <a:gd name="T7" fmla="*/ 17 h 129"/>
                <a:gd name="T8" fmla="*/ 28 w 94"/>
                <a:gd name="T9" fmla="*/ 22 h 129"/>
                <a:gd name="T10" fmla="*/ 20 w 94"/>
                <a:gd name="T11" fmla="*/ 36 h 129"/>
                <a:gd name="T12" fmla="*/ 26 w 94"/>
                <a:gd name="T13" fmla="*/ 47 h 129"/>
                <a:gd name="T14" fmla="*/ 47 w 94"/>
                <a:gd name="T15" fmla="*/ 54 h 129"/>
                <a:gd name="T16" fmla="*/ 54 w 94"/>
                <a:gd name="T17" fmla="*/ 56 h 129"/>
                <a:gd name="T18" fmla="*/ 85 w 94"/>
                <a:gd name="T19" fmla="*/ 69 h 129"/>
                <a:gd name="T20" fmla="*/ 94 w 94"/>
                <a:gd name="T21" fmla="*/ 92 h 129"/>
                <a:gd name="T22" fmla="*/ 80 w 94"/>
                <a:gd name="T23" fmla="*/ 119 h 129"/>
                <a:gd name="T24" fmla="*/ 43 w 94"/>
                <a:gd name="T25" fmla="*/ 129 h 129"/>
                <a:gd name="T26" fmla="*/ 23 w 94"/>
                <a:gd name="T27" fmla="*/ 127 h 129"/>
                <a:gd name="T28" fmla="*/ 0 w 94"/>
                <a:gd name="T29" fmla="*/ 122 h 129"/>
                <a:gd name="T30" fmla="*/ 0 w 94"/>
                <a:gd name="T31" fmla="*/ 101 h 129"/>
                <a:gd name="T32" fmla="*/ 22 w 94"/>
                <a:gd name="T33" fmla="*/ 110 h 129"/>
                <a:gd name="T34" fmla="*/ 44 w 94"/>
                <a:gd name="T35" fmla="*/ 112 h 129"/>
                <a:gd name="T36" fmla="*/ 66 w 94"/>
                <a:gd name="T37" fmla="*/ 108 h 129"/>
                <a:gd name="T38" fmla="*/ 73 w 94"/>
                <a:gd name="T39" fmla="*/ 94 h 129"/>
                <a:gd name="T40" fmla="*/ 68 w 94"/>
                <a:gd name="T41" fmla="*/ 81 h 129"/>
                <a:gd name="T42" fmla="*/ 43 w 94"/>
                <a:gd name="T43" fmla="*/ 73 h 129"/>
                <a:gd name="T44" fmla="*/ 36 w 94"/>
                <a:gd name="T45" fmla="*/ 71 h 129"/>
                <a:gd name="T46" fmla="*/ 9 w 94"/>
                <a:gd name="T47" fmla="*/ 59 h 129"/>
                <a:gd name="T48" fmla="*/ 1 w 94"/>
                <a:gd name="T49" fmla="*/ 36 h 129"/>
                <a:gd name="T50" fmla="*/ 13 w 94"/>
                <a:gd name="T51" fmla="*/ 10 h 129"/>
                <a:gd name="T52" fmla="*/ 48 w 94"/>
                <a:gd name="T53" fmla="*/ 0 h 129"/>
                <a:gd name="T54" fmla="*/ 69 w 94"/>
                <a:gd name="T55" fmla="*/ 2 h 129"/>
                <a:gd name="T56" fmla="*/ 87 w 94"/>
                <a:gd name="T57" fmla="*/ 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29">
                  <a:moveTo>
                    <a:pt x="87" y="7"/>
                  </a:moveTo>
                  <a:lnTo>
                    <a:pt x="87" y="26"/>
                  </a:lnTo>
                  <a:cubicBezTo>
                    <a:pt x="82" y="23"/>
                    <a:pt x="76" y="21"/>
                    <a:pt x="70" y="19"/>
                  </a:cubicBezTo>
                  <a:cubicBezTo>
                    <a:pt x="64" y="18"/>
                    <a:pt x="57" y="17"/>
                    <a:pt x="51" y="17"/>
                  </a:cubicBezTo>
                  <a:cubicBezTo>
                    <a:pt x="41" y="17"/>
                    <a:pt x="33" y="19"/>
                    <a:pt x="28" y="22"/>
                  </a:cubicBezTo>
                  <a:cubicBezTo>
                    <a:pt x="23" y="25"/>
                    <a:pt x="20" y="29"/>
                    <a:pt x="20" y="36"/>
                  </a:cubicBezTo>
                  <a:cubicBezTo>
                    <a:pt x="20" y="40"/>
                    <a:pt x="22" y="44"/>
                    <a:pt x="26" y="47"/>
                  </a:cubicBezTo>
                  <a:cubicBezTo>
                    <a:pt x="29" y="49"/>
                    <a:pt x="37" y="52"/>
                    <a:pt x="47" y="54"/>
                  </a:cubicBezTo>
                  <a:lnTo>
                    <a:pt x="54" y="56"/>
                  </a:lnTo>
                  <a:cubicBezTo>
                    <a:pt x="69" y="59"/>
                    <a:pt x="79" y="63"/>
                    <a:pt x="85" y="69"/>
                  </a:cubicBezTo>
                  <a:cubicBezTo>
                    <a:pt x="91" y="74"/>
                    <a:pt x="94" y="82"/>
                    <a:pt x="94" y="92"/>
                  </a:cubicBezTo>
                  <a:cubicBezTo>
                    <a:pt x="94" y="104"/>
                    <a:pt x="90" y="113"/>
                    <a:pt x="80" y="119"/>
                  </a:cubicBezTo>
                  <a:cubicBezTo>
                    <a:pt x="71" y="126"/>
                    <a:pt x="59" y="129"/>
                    <a:pt x="43" y="129"/>
                  </a:cubicBezTo>
                  <a:cubicBezTo>
                    <a:pt x="37" y="129"/>
                    <a:pt x="30" y="129"/>
                    <a:pt x="23" y="127"/>
                  </a:cubicBezTo>
                  <a:cubicBezTo>
                    <a:pt x="15" y="126"/>
                    <a:pt x="8" y="124"/>
                    <a:pt x="0" y="122"/>
                  </a:cubicBezTo>
                  <a:lnTo>
                    <a:pt x="0" y="101"/>
                  </a:lnTo>
                  <a:cubicBezTo>
                    <a:pt x="7" y="105"/>
                    <a:pt x="15" y="108"/>
                    <a:pt x="22" y="110"/>
                  </a:cubicBezTo>
                  <a:cubicBezTo>
                    <a:pt x="29" y="112"/>
                    <a:pt x="37" y="112"/>
                    <a:pt x="44" y="112"/>
                  </a:cubicBezTo>
                  <a:cubicBezTo>
                    <a:pt x="53" y="112"/>
                    <a:pt x="60" y="111"/>
                    <a:pt x="66" y="108"/>
                  </a:cubicBezTo>
                  <a:cubicBezTo>
                    <a:pt x="71" y="104"/>
                    <a:pt x="73" y="100"/>
                    <a:pt x="73" y="94"/>
                  </a:cubicBezTo>
                  <a:cubicBezTo>
                    <a:pt x="73" y="88"/>
                    <a:pt x="71" y="84"/>
                    <a:pt x="68" y="81"/>
                  </a:cubicBezTo>
                  <a:cubicBezTo>
                    <a:pt x="64" y="78"/>
                    <a:pt x="56" y="75"/>
                    <a:pt x="43" y="73"/>
                  </a:cubicBezTo>
                  <a:lnTo>
                    <a:pt x="36" y="71"/>
                  </a:lnTo>
                  <a:cubicBezTo>
                    <a:pt x="24" y="68"/>
                    <a:pt x="15" y="64"/>
                    <a:pt x="9" y="59"/>
                  </a:cubicBezTo>
                  <a:cubicBezTo>
                    <a:pt x="4" y="53"/>
                    <a:pt x="1" y="46"/>
                    <a:pt x="1" y="36"/>
                  </a:cubicBezTo>
                  <a:cubicBezTo>
                    <a:pt x="1" y="25"/>
                    <a:pt x="5" y="16"/>
                    <a:pt x="13" y="10"/>
                  </a:cubicBezTo>
                  <a:cubicBezTo>
                    <a:pt x="21" y="3"/>
                    <a:pt x="33" y="0"/>
                    <a:pt x="48" y="0"/>
                  </a:cubicBezTo>
                  <a:cubicBezTo>
                    <a:pt x="56" y="0"/>
                    <a:pt x="63" y="1"/>
                    <a:pt x="69" y="2"/>
                  </a:cubicBezTo>
                  <a:cubicBezTo>
                    <a:pt x="76" y="3"/>
                    <a:pt x="82" y="5"/>
                    <a:pt x="87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0">
              <a:extLst>
                <a:ext uri="{FF2B5EF4-FFF2-40B4-BE49-F238E27FC236}">
                  <a16:creationId xmlns:a16="http://schemas.microsoft.com/office/drawing/2014/main" id="{3CDED833-A122-4A28-A3C7-723B3215507C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" y="2620"/>
              <a:ext cx="154" cy="81"/>
            </a:xfrm>
            <a:custGeom>
              <a:avLst/>
              <a:gdLst>
                <a:gd name="T0" fmla="*/ 92 w 366"/>
                <a:gd name="T1" fmla="*/ 144 h 192"/>
                <a:gd name="T2" fmla="*/ 92 w 366"/>
                <a:gd name="T3" fmla="*/ 96 h 192"/>
                <a:gd name="T4" fmla="*/ 46 w 366"/>
                <a:gd name="T5" fmla="*/ 96 h 192"/>
                <a:gd name="T6" fmla="*/ 0 w 366"/>
                <a:gd name="T7" fmla="*/ 96 h 192"/>
                <a:gd name="T8" fmla="*/ 91 w 366"/>
                <a:gd name="T9" fmla="*/ 48 h 192"/>
                <a:gd name="T10" fmla="*/ 184 w 366"/>
                <a:gd name="T11" fmla="*/ 1 h 192"/>
                <a:gd name="T12" fmla="*/ 276 w 366"/>
                <a:gd name="T13" fmla="*/ 49 h 192"/>
                <a:gd name="T14" fmla="*/ 366 w 366"/>
                <a:gd name="T15" fmla="*/ 95 h 192"/>
                <a:gd name="T16" fmla="*/ 320 w 366"/>
                <a:gd name="T17" fmla="*/ 96 h 192"/>
                <a:gd name="T18" fmla="*/ 274 w 366"/>
                <a:gd name="T19" fmla="*/ 96 h 192"/>
                <a:gd name="T20" fmla="*/ 274 w 366"/>
                <a:gd name="T21" fmla="*/ 144 h 192"/>
                <a:gd name="T22" fmla="*/ 274 w 366"/>
                <a:gd name="T23" fmla="*/ 192 h 192"/>
                <a:gd name="T24" fmla="*/ 183 w 366"/>
                <a:gd name="T25" fmla="*/ 192 h 192"/>
                <a:gd name="T26" fmla="*/ 92 w 366"/>
                <a:gd name="T27" fmla="*/ 192 h 192"/>
                <a:gd name="T28" fmla="*/ 92 w 366"/>
                <a:gd name="T29" fmla="*/ 14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6" h="192">
                  <a:moveTo>
                    <a:pt x="92" y="144"/>
                  </a:moveTo>
                  <a:lnTo>
                    <a:pt x="92" y="96"/>
                  </a:lnTo>
                  <a:lnTo>
                    <a:pt x="46" y="96"/>
                  </a:lnTo>
                  <a:lnTo>
                    <a:pt x="0" y="96"/>
                  </a:lnTo>
                  <a:lnTo>
                    <a:pt x="91" y="48"/>
                  </a:lnTo>
                  <a:cubicBezTo>
                    <a:pt x="165" y="9"/>
                    <a:pt x="182" y="0"/>
                    <a:pt x="184" y="1"/>
                  </a:cubicBezTo>
                  <a:cubicBezTo>
                    <a:pt x="185" y="1"/>
                    <a:pt x="227" y="23"/>
                    <a:pt x="276" y="49"/>
                  </a:cubicBezTo>
                  <a:lnTo>
                    <a:pt x="366" y="95"/>
                  </a:lnTo>
                  <a:lnTo>
                    <a:pt x="320" y="96"/>
                  </a:lnTo>
                  <a:lnTo>
                    <a:pt x="274" y="96"/>
                  </a:lnTo>
                  <a:lnTo>
                    <a:pt x="274" y="144"/>
                  </a:lnTo>
                  <a:lnTo>
                    <a:pt x="274" y="192"/>
                  </a:lnTo>
                  <a:lnTo>
                    <a:pt x="183" y="192"/>
                  </a:lnTo>
                  <a:lnTo>
                    <a:pt x="92" y="192"/>
                  </a:lnTo>
                  <a:lnTo>
                    <a:pt x="92" y="144"/>
                  </a:lnTo>
                  <a:close/>
                </a:path>
              </a:pathLst>
            </a:custGeom>
            <a:solidFill>
              <a:srgbClr val="1B0675"/>
            </a:solidFill>
            <a:ln w="0" cap="flat">
              <a:solidFill>
                <a:srgbClr val="07070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91">
              <a:extLst>
                <a:ext uri="{FF2B5EF4-FFF2-40B4-BE49-F238E27FC236}">
                  <a16:creationId xmlns:a16="http://schemas.microsoft.com/office/drawing/2014/main" id="{4EB475B9-DEAE-41F7-A949-91A2658AE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" y="2681"/>
              <a:ext cx="154" cy="81"/>
            </a:xfrm>
            <a:custGeom>
              <a:avLst/>
              <a:gdLst>
                <a:gd name="T0" fmla="*/ 92 w 366"/>
                <a:gd name="T1" fmla="*/ 48 h 192"/>
                <a:gd name="T2" fmla="*/ 92 w 366"/>
                <a:gd name="T3" fmla="*/ 97 h 192"/>
                <a:gd name="T4" fmla="*/ 46 w 366"/>
                <a:gd name="T5" fmla="*/ 97 h 192"/>
                <a:gd name="T6" fmla="*/ 0 w 366"/>
                <a:gd name="T7" fmla="*/ 97 h 192"/>
                <a:gd name="T8" fmla="*/ 91 w 366"/>
                <a:gd name="T9" fmla="*/ 145 h 192"/>
                <a:gd name="T10" fmla="*/ 184 w 366"/>
                <a:gd name="T11" fmla="*/ 192 h 192"/>
                <a:gd name="T12" fmla="*/ 277 w 366"/>
                <a:gd name="T13" fmla="*/ 144 h 192"/>
                <a:gd name="T14" fmla="*/ 366 w 366"/>
                <a:gd name="T15" fmla="*/ 97 h 192"/>
                <a:gd name="T16" fmla="*/ 320 w 366"/>
                <a:gd name="T17" fmla="*/ 97 h 192"/>
                <a:gd name="T18" fmla="*/ 274 w 366"/>
                <a:gd name="T19" fmla="*/ 97 h 192"/>
                <a:gd name="T20" fmla="*/ 274 w 366"/>
                <a:gd name="T21" fmla="*/ 48 h 192"/>
                <a:gd name="T22" fmla="*/ 275 w 366"/>
                <a:gd name="T23" fmla="*/ 0 h 192"/>
                <a:gd name="T24" fmla="*/ 183 w 366"/>
                <a:gd name="T25" fmla="*/ 0 h 192"/>
                <a:gd name="T26" fmla="*/ 92 w 366"/>
                <a:gd name="T27" fmla="*/ 0 h 192"/>
                <a:gd name="T28" fmla="*/ 92 w 366"/>
                <a:gd name="T29" fmla="*/ 48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6" h="192">
                  <a:moveTo>
                    <a:pt x="92" y="48"/>
                  </a:moveTo>
                  <a:lnTo>
                    <a:pt x="92" y="97"/>
                  </a:lnTo>
                  <a:lnTo>
                    <a:pt x="46" y="97"/>
                  </a:lnTo>
                  <a:lnTo>
                    <a:pt x="0" y="97"/>
                  </a:lnTo>
                  <a:lnTo>
                    <a:pt x="91" y="145"/>
                  </a:lnTo>
                  <a:cubicBezTo>
                    <a:pt x="165" y="184"/>
                    <a:pt x="183" y="192"/>
                    <a:pt x="184" y="192"/>
                  </a:cubicBezTo>
                  <a:cubicBezTo>
                    <a:pt x="186" y="191"/>
                    <a:pt x="227" y="170"/>
                    <a:pt x="277" y="144"/>
                  </a:cubicBezTo>
                  <a:lnTo>
                    <a:pt x="366" y="97"/>
                  </a:lnTo>
                  <a:lnTo>
                    <a:pt x="320" y="97"/>
                  </a:lnTo>
                  <a:lnTo>
                    <a:pt x="274" y="97"/>
                  </a:lnTo>
                  <a:lnTo>
                    <a:pt x="274" y="48"/>
                  </a:lnTo>
                  <a:lnTo>
                    <a:pt x="275" y="0"/>
                  </a:lnTo>
                  <a:lnTo>
                    <a:pt x="183" y="0"/>
                  </a:lnTo>
                  <a:lnTo>
                    <a:pt x="92" y="0"/>
                  </a:lnTo>
                  <a:lnTo>
                    <a:pt x="92" y="48"/>
                  </a:lnTo>
                  <a:close/>
                </a:path>
              </a:pathLst>
            </a:custGeom>
            <a:solidFill>
              <a:srgbClr val="1B0675"/>
            </a:solidFill>
            <a:ln w="0" cap="flat">
              <a:solidFill>
                <a:srgbClr val="07070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92">
              <a:extLst>
                <a:ext uri="{FF2B5EF4-FFF2-40B4-BE49-F238E27FC236}">
                  <a16:creationId xmlns:a16="http://schemas.microsoft.com/office/drawing/2014/main" id="{DF1511EE-C0E3-46D3-96CB-0AC5A969F2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9" y="2618"/>
              <a:ext cx="155" cy="81"/>
            </a:xfrm>
            <a:custGeom>
              <a:avLst/>
              <a:gdLst>
                <a:gd name="T0" fmla="*/ 93 w 367"/>
                <a:gd name="T1" fmla="*/ 144 h 192"/>
                <a:gd name="T2" fmla="*/ 92 w 367"/>
                <a:gd name="T3" fmla="*/ 95 h 192"/>
                <a:gd name="T4" fmla="*/ 46 w 367"/>
                <a:gd name="T5" fmla="*/ 95 h 192"/>
                <a:gd name="T6" fmla="*/ 0 w 367"/>
                <a:gd name="T7" fmla="*/ 95 h 192"/>
                <a:gd name="T8" fmla="*/ 92 w 367"/>
                <a:gd name="T9" fmla="*/ 47 h 192"/>
                <a:gd name="T10" fmla="*/ 185 w 367"/>
                <a:gd name="T11" fmla="*/ 0 h 192"/>
                <a:gd name="T12" fmla="*/ 277 w 367"/>
                <a:gd name="T13" fmla="*/ 48 h 192"/>
                <a:gd name="T14" fmla="*/ 367 w 367"/>
                <a:gd name="T15" fmla="*/ 95 h 192"/>
                <a:gd name="T16" fmla="*/ 321 w 367"/>
                <a:gd name="T17" fmla="*/ 95 h 192"/>
                <a:gd name="T18" fmla="*/ 275 w 367"/>
                <a:gd name="T19" fmla="*/ 95 h 192"/>
                <a:gd name="T20" fmla="*/ 275 w 367"/>
                <a:gd name="T21" fmla="*/ 144 h 192"/>
                <a:gd name="T22" fmla="*/ 275 w 367"/>
                <a:gd name="T23" fmla="*/ 192 h 192"/>
                <a:gd name="T24" fmla="*/ 184 w 367"/>
                <a:gd name="T25" fmla="*/ 192 h 192"/>
                <a:gd name="T26" fmla="*/ 93 w 367"/>
                <a:gd name="T27" fmla="*/ 192 h 192"/>
                <a:gd name="T28" fmla="*/ 93 w 367"/>
                <a:gd name="T29" fmla="*/ 14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7" h="192">
                  <a:moveTo>
                    <a:pt x="93" y="144"/>
                  </a:moveTo>
                  <a:lnTo>
                    <a:pt x="92" y="95"/>
                  </a:lnTo>
                  <a:lnTo>
                    <a:pt x="46" y="95"/>
                  </a:lnTo>
                  <a:lnTo>
                    <a:pt x="0" y="95"/>
                  </a:lnTo>
                  <a:lnTo>
                    <a:pt x="92" y="47"/>
                  </a:lnTo>
                  <a:cubicBezTo>
                    <a:pt x="166" y="8"/>
                    <a:pt x="183" y="0"/>
                    <a:pt x="185" y="0"/>
                  </a:cubicBezTo>
                  <a:cubicBezTo>
                    <a:pt x="186" y="1"/>
                    <a:pt x="228" y="22"/>
                    <a:pt x="277" y="48"/>
                  </a:cubicBezTo>
                  <a:lnTo>
                    <a:pt x="367" y="95"/>
                  </a:lnTo>
                  <a:lnTo>
                    <a:pt x="321" y="95"/>
                  </a:lnTo>
                  <a:lnTo>
                    <a:pt x="275" y="95"/>
                  </a:lnTo>
                  <a:lnTo>
                    <a:pt x="275" y="144"/>
                  </a:lnTo>
                  <a:lnTo>
                    <a:pt x="275" y="192"/>
                  </a:lnTo>
                  <a:lnTo>
                    <a:pt x="184" y="192"/>
                  </a:lnTo>
                  <a:lnTo>
                    <a:pt x="93" y="192"/>
                  </a:lnTo>
                  <a:lnTo>
                    <a:pt x="93" y="144"/>
                  </a:lnTo>
                  <a:close/>
                </a:path>
              </a:pathLst>
            </a:custGeom>
            <a:solidFill>
              <a:srgbClr val="1B0675"/>
            </a:solidFill>
            <a:ln w="0" cap="flat">
              <a:solidFill>
                <a:srgbClr val="07070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93">
              <a:extLst>
                <a:ext uri="{FF2B5EF4-FFF2-40B4-BE49-F238E27FC236}">
                  <a16:creationId xmlns:a16="http://schemas.microsoft.com/office/drawing/2014/main" id="{C3BAB7FB-D906-4570-ABAD-E13248302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9" y="2679"/>
              <a:ext cx="155" cy="81"/>
            </a:xfrm>
            <a:custGeom>
              <a:avLst/>
              <a:gdLst>
                <a:gd name="T0" fmla="*/ 92 w 366"/>
                <a:gd name="T1" fmla="*/ 48 h 192"/>
                <a:gd name="T2" fmla="*/ 92 w 366"/>
                <a:gd name="T3" fmla="*/ 96 h 192"/>
                <a:gd name="T4" fmla="*/ 46 w 366"/>
                <a:gd name="T5" fmla="*/ 96 h 192"/>
                <a:gd name="T6" fmla="*/ 0 w 366"/>
                <a:gd name="T7" fmla="*/ 96 h 192"/>
                <a:gd name="T8" fmla="*/ 91 w 366"/>
                <a:gd name="T9" fmla="*/ 144 h 192"/>
                <a:gd name="T10" fmla="*/ 184 w 366"/>
                <a:gd name="T11" fmla="*/ 191 h 192"/>
                <a:gd name="T12" fmla="*/ 276 w 366"/>
                <a:gd name="T13" fmla="*/ 143 h 192"/>
                <a:gd name="T14" fmla="*/ 366 w 366"/>
                <a:gd name="T15" fmla="*/ 97 h 192"/>
                <a:gd name="T16" fmla="*/ 320 w 366"/>
                <a:gd name="T17" fmla="*/ 96 h 192"/>
                <a:gd name="T18" fmla="*/ 274 w 366"/>
                <a:gd name="T19" fmla="*/ 96 h 192"/>
                <a:gd name="T20" fmla="*/ 274 w 366"/>
                <a:gd name="T21" fmla="*/ 48 h 192"/>
                <a:gd name="T22" fmla="*/ 274 w 366"/>
                <a:gd name="T23" fmla="*/ 0 h 192"/>
                <a:gd name="T24" fmla="*/ 183 w 366"/>
                <a:gd name="T25" fmla="*/ 0 h 192"/>
                <a:gd name="T26" fmla="*/ 92 w 366"/>
                <a:gd name="T27" fmla="*/ 0 h 192"/>
                <a:gd name="T28" fmla="*/ 92 w 366"/>
                <a:gd name="T29" fmla="*/ 48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6" h="192">
                  <a:moveTo>
                    <a:pt x="92" y="48"/>
                  </a:moveTo>
                  <a:lnTo>
                    <a:pt x="92" y="96"/>
                  </a:lnTo>
                  <a:lnTo>
                    <a:pt x="46" y="96"/>
                  </a:lnTo>
                  <a:lnTo>
                    <a:pt x="0" y="96"/>
                  </a:lnTo>
                  <a:lnTo>
                    <a:pt x="91" y="144"/>
                  </a:lnTo>
                  <a:cubicBezTo>
                    <a:pt x="165" y="183"/>
                    <a:pt x="182" y="192"/>
                    <a:pt x="184" y="191"/>
                  </a:cubicBezTo>
                  <a:cubicBezTo>
                    <a:pt x="185" y="191"/>
                    <a:pt x="227" y="169"/>
                    <a:pt x="276" y="143"/>
                  </a:cubicBezTo>
                  <a:lnTo>
                    <a:pt x="366" y="97"/>
                  </a:lnTo>
                  <a:lnTo>
                    <a:pt x="320" y="96"/>
                  </a:lnTo>
                  <a:lnTo>
                    <a:pt x="274" y="96"/>
                  </a:lnTo>
                  <a:lnTo>
                    <a:pt x="274" y="48"/>
                  </a:lnTo>
                  <a:lnTo>
                    <a:pt x="274" y="0"/>
                  </a:lnTo>
                  <a:lnTo>
                    <a:pt x="183" y="0"/>
                  </a:lnTo>
                  <a:lnTo>
                    <a:pt x="92" y="0"/>
                  </a:lnTo>
                  <a:lnTo>
                    <a:pt x="92" y="48"/>
                  </a:lnTo>
                  <a:close/>
                </a:path>
              </a:pathLst>
            </a:custGeom>
            <a:solidFill>
              <a:srgbClr val="1B0675"/>
            </a:solidFill>
            <a:ln w="0" cap="flat">
              <a:solidFill>
                <a:srgbClr val="07070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94">
              <a:extLst>
                <a:ext uri="{FF2B5EF4-FFF2-40B4-BE49-F238E27FC236}">
                  <a16:creationId xmlns:a16="http://schemas.microsoft.com/office/drawing/2014/main" id="{ECB0D93F-2812-4787-870F-0F82948F7F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7" y="2618"/>
              <a:ext cx="154" cy="81"/>
            </a:xfrm>
            <a:custGeom>
              <a:avLst/>
              <a:gdLst>
                <a:gd name="T0" fmla="*/ 92 w 366"/>
                <a:gd name="T1" fmla="*/ 144 h 192"/>
                <a:gd name="T2" fmla="*/ 92 w 366"/>
                <a:gd name="T3" fmla="*/ 95 h 192"/>
                <a:gd name="T4" fmla="*/ 46 w 366"/>
                <a:gd name="T5" fmla="*/ 95 h 192"/>
                <a:gd name="T6" fmla="*/ 0 w 366"/>
                <a:gd name="T7" fmla="*/ 95 h 192"/>
                <a:gd name="T8" fmla="*/ 91 w 366"/>
                <a:gd name="T9" fmla="*/ 47 h 192"/>
                <a:gd name="T10" fmla="*/ 184 w 366"/>
                <a:gd name="T11" fmla="*/ 0 h 192"/>
                <a:gd name="T12" fmla="*/ 276 w 366"/>
                <a:gd name="T13" fmla="*/ 48 h 192"/>
                <a:gd name="T14" fmla="*/ 366 w 366"/>
                <a:gd name="T15" fmla="*/ 95 h 192"/>
                <a:gd name="T16" fmla="*/ 320 w 366"/>
                <a:gd name="T17" fmla="*/ 95 h 192"/>
                <a:gd name="T18" fmla="*/ 274 w 366"/>
                <a:gd name="T19" fmla="*/ 95 h 192"/>
                <a:gd name="T20" fmla="*/ 274 w 366"/>
                <a:gd name="T21" fmla="*/ 144 h 192"/>
                <a:gd name="T22" fmla="*/ 274 w 366"/>
                <a:gd name="T23" fmla="*/ 192 h 192"/>
                <a:gd name="T24" fmla="*/ 183 w 366"/>
                <a:gd name="T25" fmla="*/ 192 h 192"/>
                <a:gd name="T26" fmla="*/ 92 w 366"/>
                <a:gd name="T27" fmla="*/ 192 h 192"/>
                <a:gd name="T28" fmla="*/ 92 w 366"/>
                <a:gd name="T29" fmla="*/ 14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6" h="192">
                  <a:moveTo>
                    <a:pt x="92" y="144"/>
                  </a:moveTo>
                  <a:lnTo>
                    <a:pt x="92" y="95"/>
                  </a:lnTo>
                  <a:lnTo>
                    <a:pt x="46" y="95"/>
                  </a:lnTo>
                  <a:lnTo>
                    <a:pt x="0" y="95"/>
                  </a:lnTo>
                  <a:lnTo>
                    <a:pt x="91" y="47"/>
                  </a:lnTo>
                  <a:cubicBezTo>
                    <a:pt x="165" y="8"/>
                    <a:pt x="182" y="0"/>
                    <a:pt x="184" y="0"/>
                  </a:cubicBezTo>
                  <a:cubicBezTo>
                    <a:pt x="185" y="1"/>
                    <a:pt x="227" y="22"/>
                    <a:pt x="276" y="48"/>
                  </a:cubicBezTo>
                  <a:lnTo>
                    <a:pt x="366" y="95"/>
                  </a:lnTo>
                  <a:lnTo>
                    <a:pt x="320" y="95"/>
                  </a:lnTo>
                  <a:lnTo>
                    <a:pt x="274" y="95"/>
                  </a:lnTo>
                  <a:lnTo>
                    <a:pt x="274" y="144"/>
                  </a:lnTo>
                  <a:lnTo>
                    <a:pt x="274" y="192"/>
                  </a:lnTo>
                  <a:lnTo>
                    <a:pt x="183" y="192"/>
                  </a:lnTo>
                  <a:lnTo>
                    <a:pt x="92" y="192"/>
                  </a:lnTo>
                  <a:lnTo>
                    <a:pt x="92" y="144"/>
                  </a:lnTo>
                  <a:close/>
                </a:path>
              </a:pathLst>
            </a:custGeom>
            <a:solidFill>
              <a:srgbClr val="1B0675"/>
            </a:solidFill>
            <a:ln w="0" cap="flat">
              <a:solidFill>
                <a:srgbClr val="07070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95">
              <a:extLst>
                <a:ext uri="{FF2B5EF4-FFF2-40B4-BE49-F238E27FC236}">
                  <a16:creationId xmlns:a16="http://schemas.microsoft.com/office/drawing/2014/main" id="{37250C24-A165-4BFD-A1A8-7072CF6CF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7" y="2679"/>
              <a:ext cx="154" cy="81"/>
            </a:xfrm>
            <a:custGeom>
              <a:avLst/>
              <a:gdLst>
                <a:gd name="T0" fmla="*/ 92 w 366"/>
                <a:gd name="T1" fmla="*/ 48 h 192"/>
                <a:gd name="T2" fmla="*/ 92 w 366"/>
                <a:gd name="T3" fmla="*/ 96 h 192"/>
                <a:gd name="T4" fmla="*/ 46 w 366"/>
                <a:gd name="T5" fmla="*/ 96 h 192"/>
                <a:gd name="T6" fmla="*/ 0 w 366"/>
                <a:gd name="T7" fmla="*/ 96 h 192"/>
                <a:gd name="T8" fmla="*/ 91 w 366"/>
                <a:gd name="T9" fmla="*/ 144 h 192"/>
                <a:gd name="T10" fmla="*/ 184 w 366"/>
                <a:gd name="T11" fmla="*/ 191 h 192"/>
                <a:gd name="T12" fmla="*/ 277 w 366"/>
                <a:gd name="T13" fmla="*/ 143 h 192"/>
                <a:gd name="T14" fmla="*/ 366 w 366"/>
                <a:gd name="T15" fmla="*/ 97 h 192"/>
                <a:gd name="T16" fmla="*/ 320 w 366"/>
                <a:gd name="T17" fmla="*/ 96 h 192"/>
                <a:gd name="T18" fmla="*/ 274 w 366"/>
                <a:gd name="T19" fmla="*/ 96 h 192"/>
                <a:gd name="T20" fmla="*/ 274 w 366"/>
                <a:gd name="T21" fmla="*/ 48 h 192"/>
                <a:gd name="T22" fmla="*/ 275 w 366"/>
                <a:gd name="T23" fmla="*/ 0 h 192"/>
                <a:gd name="T24" fmla="*/ 183 w 366"/>
                <a:gd name="T25" fmla="*/ 0 h 192"/>
                <a:gd name="T26" fmla="*/ 92 w 366"/>
                <a:gd name="T27" fmla="*/ 0 h 192"/>
                <a:gd name="T28" fmla="*/ 92 w 366"/>
                <a:gd name="T29" fmla="*/ 48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6" h="192">
                  <a:moveTo>
                    <a:pt x="92" y="48"/>
                  </a:moveTo>
                  <a:lnTo>
                    <a:pt x="92" y="96"/>
                  </a:lnTo>
                  <a:lnTo>
                    <a:pt x="46" y="96"/>
                  </a:lnTo>
                  <a:lnTo>
                    <a:pt x="0" y="96"/>
                  </a:lnTo>
                  <a:lnTo>
                    <a:pt x="91" y="144"/>
                  </a:lnTo>
                  <a:cubicBezTo>
                    <a:pt x="165" y="183"/>
                    <a:pt x="183" y="192"/>
                    <a:pt x="184" y="191"/>
                  </a:cubicBezTo>
                  <a:cubicBezTo>
                    <a:pt x="186" y="191"/>
                    <a:pt x="227" y="169"/>
                    <a:pt x="277" y="143"/>
                  </a:cubicBezTo>
                  <a:lnTo>
                    <a:pt x="366" y="97"/>
                  </a:lnTo>
                  <a:lnTo>
                    <a:pt x="320" y="96"/>
                  </a:lnTo>
                  <a:lnTo>
                    <a:pt x="274" y="96"/>
                  </a:lnTo>
                  <a:lnTo>
                    <a:pt x="274" y="48"/>
                  </a:lnTo>
                  <a:lnTo>
                    <a:pt x="275" y="0"/>
                  </a:lnTo>
                  <a:lnTo>
                    <a:pt x="183" y="0"/>
                  </a:lnTo>
                  <a:lnTo>
                    <a:pt x="92" y="0"/>
                  </a:lnTo>
                  <a:lnTo>
                    <a:pt x="92" y="48"/>
                  </a:lnTo>
                  <a:close/>
                </a:path>
              </a:pathLst>
            </a:custGeom>
            <a:solidFill>
              <a:srgbClr val="1B0675"/>
            </a:solidFill>
            <a:ln w="0" cap="flat">
              <a:solidFill>
                <a:srgbClr val="07070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ectangle 96">
              <a:extLst>
                <a:ext uri="{FF2B5EF4-FFF2-40B4-BE49-F238E27FC236}">
                  <a16:creationId xmlns:a16="http://schemas.microsoft.com/office/drawing/2014/main" id="{10242E96-FC76-41A9-97D4-7B5358ED5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" y="2754"/>
              <a:ext cx="1910" cy="266"/>
            </a:xfrm>
            <a:prstGeom prst="rect">
              <a:avLst/>
            </a:prstGeom>
            <a:solidFill>
              <a:srgbClr val="FFE6D5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97">
              <a:extLst>
                <a:ext uri="{FF2B5EF4-FFF2-40B4-BE49-F238E27FC236}">
                  <a16:creationId xmlns:a16="http://schemas.microsoft.com/office/drawing/2014/main" id="{A6CB7AEE-A872-4687-A1E4-7DA52366F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9" y="2844"/>
              <a:ext cx="45" cy="69"/>
            </a:xfrm>
            <a:custGeom>
              <a:avLst/>
              <a:gdLst>
                <a:gd name="T0" fmla="*/ 0 w 105"/>
                <a:gd name="T1" fmla="*/ 0 h 164"/>
                <a:gd name="T2" fmla="*/ 103 w 105"/>
                <a:gd name="T3" fmla="*/ 0 h 164"/>
                <a:gd name="T4" fmla="*/ 103 w 105"/>
                <a:gd name="T5" fmla="*/ 19 h 164"/>
                <a:gd name="T6" fmla="*/ 22 w 105"/>
                <a:gd name="T7" fmla="*/ 19 h 164"/>
                <a:gd name="T8" fmla="*/ 22 w 105"/>
                <a:gd name="T9" fmla="*/ 67 h 164"/>
                <a:gd name="T10" fmla="*/ 100 w 105"/>
                <a:gd name="T11" fmla="*/ 67 h 164"/>
                <a:gd name="T12" fmla="*/ 100 w 105"/>
                <a:gd name="T13" fmla="*/ 86 h 164"/>
                <a:gd name="T14" fmla="*/ 22 w 105"/>
                <a:gd name="T15" fmla="*/ 86 h 164"/>
                <a:gd name="T16" fmla="*/ 22 w 105"/>
                <a:gd name="T17" fmla="*/ 145 h 164"/>
                <a:gd name="T18" fmla="*/ 105 w 105"/>
                <a:gd name="T19" fmla="*/ 145 h 164"/>
                <a:gd name="T20" fmla="*/ 105 w 105"/>
                <a:gd name="T21" fmla="*/ 164 h 164"/>
                <a:gd name="T22" fmla="*/ 0 w 105"/>
                <a:gd name="T23" fmla="*/ 164 h 164"/>
                <a:gd name="T24" fmla="*/ 0 w 105"/>
                <a:gd name="T2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64">
                  <a:moveTo>
                    <a:pt x="0" y="0"/>
                  </a:moveTo>
                  <a:lnTo>
                    <a:pt x="103" y="0"/>
                  </a:lnTo>
                  <a:lnTo>
                    <a:pt x="103" y="19"/>
                  </a:lnTo>
                  <a:lnTo>
                    <a:pt x="22" y="19"/>
                  </a:lnTo>
                  <a:lnTo>
                    <a:pt x="22" y="67"/>
                  </a:lnTo>
                  <a:lnTo>
                    <a:pt x="100" y="67"/>
                  </a:lnTo>
                  <a:lnTo>
                    <a:pt x="100" y="86"/>
                  </a:lnTo>
                  <a:lnTo>
                    <a:pt x="22" y="86"/>
                  </a:lnTo>
                  <a:lnTo>
                    <a:pt x="22" y="145"/>
                  </a:lnTo>
                  <a:lnTo>
                    <a:pt x="105" y="145"/>
                  </a:lnTo>
                  <a:lnTo>
                    <a:pt x="105" y="164"/>
                  </a:lnTo>
                  <a:lnTo>
                    <a:pt x="0" y="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98">
              <a:extLst>
                <a:ext uri="{FF2B5EF4-FFF2-40B4-BE49-F238E27FC236}">
                  <a16:creationId xmlns:a16="http://schemas.microsoft.com/office/drawing/2014/main" id="{C80078B6-3D71-488B-99DD-3F5451ABF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" y="2861"/>
              <a:ext cx="51" cy="52"/>
            </a:xfrm>
            <a:custGeom>
              <a:avLst/>
              <a:gdLst>
                <a:gd name="T0" fmla="*/ 117 w 120"/>
                <a:gd name="T1" fmla="*/ 0 h 123"/>
                <a:gd name="T2" fmla="*/ 73 w 120"/>
                <a:gd name="T3" fmla="*/ 60 h 123"/>
                <a:gd name="T4" fmla="*/ 120 w 120"/>
                <a:gd name="T5" fmla="*/ 123 h 123"/>
                <a:gd name="T6" fmla="*/ 96 w 120"/>
                <a:gd name="T7" fmla="*/ 123 h 123"/>
                <a:gd name="T8" fmla="*/ 60 w 120"/>
                <a:gd name="T9" fmla="*/ 75 h 123"/>
                <a:gd name="T10" fmla="*/ 24 w 120"/>
                <a:gd name="T11" fmla="*/ 123 h 123"/>
                <a:gd name="T12" fmla="*/ 0 w 120"/>
                <a:gd name="T13" fmla="*/ 123 h 123"/>
                <a:gd name="T14" fmla="*/ 48 w 120"/>
                <a:gd name="T15" fmla="*/ 59 h 123"/>
                <a:gd name="T16" fmla="*/ 4 w 120"/>
                <a:gd name="T17" fmla="*/ 0 h 123"/>
                <a:gd name="T18" fmla="*/ 28 w 120"/>
                <a:gd name="T19" fmla="*/ 0 h 123"/>
                <a:gd name="T20" fmla="*/ 61 w 120"/>
                <a:gd name="T21" fmla="*/ 44 h 123"/>
                <a:gd name="T22" fmla="*/ 94 w 120"/>
                <a:gd name="T23" fmla="*/ 0 h 123"/>
                <a:gd name="T24" fmla="*/ 117 w 120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0" h="123">
                  <a:moveTo>
                    <a:pt x="117" y="0"/>
                  </a:moveTo>
                  <a:lnTo>
                    <a:pt x="73" y="60"/>
                  </a:lnTo>
                  <a:lnTo>
                    <a:pt x="120" y="123"/>
                  </a:lnTo>
                  <a:lnTo>
                    <a:pt x="96" y="123"/>
                  </a:lnTo>
                  <a:lnTo>
                    <a:pt x="60" y="75"/>
                  </a:lnTo>
                  <a:lnTo>
                    <a:pt x="24" y="123"/>
                  </a:lnTo>
                  <a:lnTo>
                    <a:pt x="0" y="123"/>
                  </a:lnTo>
                  <a:lnTo>
                    <a:pt x="48" y="59"/>
                  </a:lnTo>
                  <a:lnTo>
                    <a:pt x="4" y="0"/>
                  </a:lnTo>
                  <a:lnTo>
                    <a:pt x="28" y="0"/>
                  </a:lnTo>
                  <a:lnTo>
                    <a:pt x="61" y="44"/>
                  </a:lnTo>
                  <a:lnTo>
                    <a:pt x="94" y="0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99">
              <a:extLst>
                <a:ext uri="{FF2B5EF4-FFF2-40B4-BE49-F238E27FC236}">
                  <a16:creationId xmlns:a16="http://schemas.microsoft.com/office/drawing/2014/main" id="{BBEEF943-5CAB-44A4-8387-4173934430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28" y="2860"/>
              <a:ext cx="49" cy="55"/>
            </a:xfrm>
            <a:custGeom>
              <a:avLst/>
              <a:gdLst>
                <a:gd name="T0" fmla="*/ 114 w 114"/>
                <a:gd name="T1" fmla="*/ 59 h 129"/>
                <a:gd name="T2" fmla="*/ 114 w 114"/>
                <a:gd name="T3" fmla="*/ 69 h 129"/>
                <a:gd name="T4" fmla="*/ 21 w 114"/>
                <a:gd name="T5" fmla="*/ 69 h 129"/>
                <a:gd name="T6" fmla="*/ 34 w 114"/>
                <a:gd name="T7" fmla="*/ 101 h 129"/>
                <a:gd name="T8" fmla="*/ 65 w 114"/>
                <a:gd name="T9" fmla="*/ 112 h 129"/>
                <a:gd name="T10" fmla="*/ 88 w 114"/>
                <a:gd name="T11" fmla="*/ 109 h 129"/>
                <a:gd name="T12" fmla="*/ 110 w 114"/>
                <a:gd name="T13" fmla="*/ 101 h 129"/>
                <a:gd name="T14" fmla="*/ 110 w 114"/>
                <a:gd name="T15" fmla="*/ 120 h 129"/>
                <a:gd name="T16" fmla="*/ 87 w 114"/>
                <a:gd name="T17" fmla="*/ 127 h 129"/>
                <a:gd name="T18" fmla="*/ 64 w 114"/>
                <a:gd name="T19" fmla="*/ 129 h 129"/>
                <a:gd name="T20" fmla="*/ 18 w 114"/>
                <a:gd name="T21" fmla="*/ 112 h 129"/>
                <a:gd name="T22" fmla="*/ 0 w 114"/>
                <a:gd name="T23" fmla="*/ 66 h 129"/>
                <a:gd name="T24" fmla="*/ 17 w 114"/>
                <a:gd name="T25" fmla="*/ 18 h 129"/>
                <a:gd name="T26" fmla="*/ 61 w 114"/>
                <a:gd name="T27" fmla="*/ 0 h 129"/>
                <a:gd name="T28" fmla="*/ 100 w 114"/>
                <a:gd name="T29" fmla="*/ 16 h 129"/>
                <a:gd name="T30" fmla="*/ 114 w 114"/>
                <a:gd name="T31" fmla="*/ 59 h 129"/>
                <a:gd name="T32" fmla="*/ 94 w 114"/>
                <a:gd name="T33" fmla="*/ 53 h 129"/>
                <a:gd name="T34" fmla="*/ 85 w 114"/>
                <a:gd name="T35" fmla="*/ 27 h 129"/>
                <a:gd name="T36" fmla="*/ 61 w 114"/>
                <a:gd name="T37" fmla="*/ 17 h 129"/>
                <a:gd name="T38" fmla="*/ 34 w 114"/>
                <a:gd name="T39" fmla="*/ 27 h 129"/>
                <a:gd name="T40" fmla="*/ 22 w 114"/>
                <a:gd name="T41" fmla="*/ 53 h 129"/>
                <a:gd name="T42" fmla="*/ 94 w 114"/>
                <a:gd name="T43" fmla="*/ 5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29">
                  <a:moveTo>
                    <a:pt x="114" y="59"/>
                  </a:moveTo>
                  <a:lnTo>
                    <a:pt x="114" y="69"/>
                  </a:lnTo>
                  <a:lnTo>
                    <a:pt x="21" y="69"/>
                  </a:lnTo>
                  <a:cubicBezTo>
                    <a:pt x="22" y="83"/>
                    <a:pt x="27" y="94"/>
                    <a:pt x="34" y="101"/>
                  </a:cubicBezTo>
                  <a:cubicBezTo>
                    <a:pt x="42" y="108"/>
                    <a:pt x="52" y="112"/>
                    <a:pt x="65" y="112"/>
                  </a:cubicBezTo>
                  <a:cubicBezTo>
                    <a:pt x="73" y="112"/>
                    <a:pt x="81" y="111"/>
                    <a:pt x="88" y="109"/>
                  </a:cubicBezTo>
                  <a:cubicBezTo>
                    <a:pt x="95" y="107"/>
                    <a:pt x="103" y="104"/>
                    <a:pt x="110" y="101"/>
                  </a:cubicBezTo>
                  <a:lnTo>
                    <a:pt x="110" y="120"/>
                  </a:lnTo>
                  <a:cubicBezTo>
                    <a:pt x="102" y="123"/>
                    <a:pt x="95" y="125"/>
                    <a:pt x="87" y="127"/>
                  </a:cubicBezTo>
                  <a:cubicBezTo>
                    <a:pt x="80" y="128"/>
                    <a:pt x="72" y="129"/>
                    <a:pt x="64" y="129"/>
                  </a:cubicBezTo>
                  <a:cubicBezTo>
                    <a:pt x="45" y="129"/>
                    <a:pt x="29" y="123"/>
                    <a:pt x="18" y="112"/>
                  </a:cubicBezTo>
                  <a:cubicBezTo>
                    <a:pt x="6" y="101"/>
                    <a:pt x="0" y="85"/>
                    <a:pt x="0" y="66"/>
                  </a:cubicBezTo>
                  <a:cubicBezTo>
                    <a:pt x="0" y="45"/>
                    <a:pt x="6" y="29"/>
                    <a:pt x="17" y="18"/>
                  </a:cubicBezTo>
                  <a:cubicBezTo>
                    <a:pt x="28" y="6"/>
                    <a:pt x="42" y="0"/>
                    <a:pt x="61" y="0"/>
                  </a:cubicBezTo>
                  <a:cubicBezTo>
                    <a:pt x="77" y="0"/>
                    <a:pt x="90" y="5"/>
                    <a:pt x="100" y="16"/>
                  </a:cubicBezTo>
                  <a:cubicBezTo>
                    <a:pt x="110" y="27"/>
                    <a:pt x="114" y="41"/>
                    <a:pt x="114" y="59"/>
                  </a:cubicBezTo>
                  <a:close/>
                  <a:moveTo>
                    <a:pt x="94" y="53"/>
                  </a:moveTo>
                  <a:cubicBezTo>
                    <a:pt x="94" y="42"/>
                    <a:pt x="91" y="33"/>
                    <a:pt x="85" y="27"/>
                  </a:cubicBezTo>
                  <a:cubicBezTo>
                    <a:pt x="79" y="20"/>
                    <a:pt x="71" y="17"/>
                    <a:pt x="61" y="17"/>
                  </a:cubicBezTo>
                  <a:cubicBezTo>
                    <a:pt x="50" y="17"/>
                    <a:pt x="41" y="20"/>
                    <a:pt x="34" y="27"/>
                  </a:cubicBezTo>
                  <a:cubicBezTo>
                    <a:pt x="27" y="33"/>
                    <a:pt x="23" y="42"/>
                    <a:pt x="22" y="53"/>
                  </a:cubicBezTo>
                  <a:lnTo>
                    <a:pt x="94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0">
              <a:extLst>
                <a:ext uri="{FF2B5EF4-FFF2-40B4-BE49-F238E27FC236}">
                  <a16:creationId xmlns:a16="http://schemas.microsoft.com/office/drawing/2014/main" id="{C5EC91EC-D946-4A8D-9554-68FF6289C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" y="2860"/>
              <a:ext cx="41" cy="55"/>
            </a:xfrm>
            <a:custGeom>
              <a:avLst/>
              <a:gdLst>
                <a:gd name="T0" fmla="*/ 97 w 97"/>
                <a:gd name="T1" fmla="*/ 8 h 129"/>
                <a:gd name="T2" fmla="*/ 97 w 97"/>
                <a:gd name="T3" fmla="*/ 26 h 129"/>
                <a:gd name="T4" fmla="*/ 80 w 97"/>
                <a:gd name="T5" fmla="*/ 19 h 129"/>
                <a:gd name="T6" fmla="*/ 63 w 97"/>
                <a:gd name="T7" fmla="*/ 17 h 129"/>
                <a:gd name="T8" fmla="*/ 32 w 97"/>
                <a:gd name="T9" fmla="*/ 30 h 129"/>
                <a:gd name="T10" fmla="*/ 21 w 97"/>
                <a:gd name="T11" fmla="*/ 64 h 129"/>
                <a:gd name="T12" fmla="*/ 32 w 97"/>
                <a:gd name="T13" fmla="*/ 100 h 129"/>
                <a:gd name="T14" fmla="*/ 63 w 97"/>
                <a:gd name="T15" fmla="*/ 112 h 129"/>
                <a:gd name="T16" fmla="*/ 80 w 97"/>
                <a:gd name="T17" fmla="*/ 110 h 129"/>
                <a:gd name="T18" fmla="*/ 97 w 97"/>
                <a:gd name="T19" fmla="*/ 102 h 129"/>
                <a:gd name="T20" fmla="*/ 97 w 97"/>
                <a:gd name="T21" fmla="*/ 121 h 129"/>
                <a:gd name="T22" fmla="*/ 80 w 97"/>
                <a:gd name="T23" fmla="*/ 127 h 129"/>
                <a:gd name="T24" fmla="*/ 60 w 97"/>
                <a:gd name="T25" fmla="*/ 129 h 129"/>
                <a:gd name="T26" fmla="*/ 16 w 97"/>
                <a:gd name="T27" fmla="*/ 112 h 129"/>
                <a:gd name="T28" fmla="*/ 0 w 97"/>
                <a:gd name="T29" fmla="*/ 64 h 129"/>
                <a:gd name="T30" fmla="*/ 16 w 97"/>
                <a:gd name="T31" fmla="*/ 17 h 129"/>
                <a:gd name="T32" fmla="*/ 62 w 97"/>
                <a:gd name="T33" fmla="*/ 0 h 129"/>
                <a:gd name="T34" fmla="*/ 80 w 97"/>
                <a:gd name="T35" fmla="*/ 2 h 129"/>
                <a:gd name="T36" fmla="*/ 97 w 97"/>
                <a:gd name="T37" fmla="*/ 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7" h="129">
                  <a:moveTo>
                    <a:pt x="97" y="8"/>
                  </a:moveTo>
                  <a:lnTo>
                    <a:pt x="97" y="26"/>
                  </a:lnTo>
                  <a:cubicBezTo>
                    <a:pt x="91" y="23"/>
                    <a:pt x="86" y="21"/>
                    <a:pt x="80" y="19"/>
                  </a:cubicBezTo>
                  <a:cubicBezTo>
                    <a:pt x="74" y="18"/>
                    <a:pt x="68" y="17"/>
                    <a:pt x="63" y="17"/>
                  </a:cubicBezTo>
                  <a:cubicBezTo>
                    <a:pt x="49" y="17"/>
                    <a:pt x="39" y="21"/>
                    <a:pt x="32" y="30"/>
                  </a:cubicBezTo>
                  <a:cubicBezTo>
                    <a:pt x="25" y="38"/>
                    <a:pt x="21" y="49"/>
                    <a:pt x="21" y="64"/>
                  </a:cubicBezTo>
                  <a:cubicBezTo>
                    <a:pt x="21" y="79"/>
                    <a:pt x="25" y="91"/>
                    <a:pt x="32" y="100"/>
                  </a:cubicBezTo>
                  <a:cubicBezTo>
                    <a:pt x="39" y="108"/>
                    <a:pt x="49" y="112"/>
                    <a:pt x="63" y="112"/>
                  </a:cubicBezTo>
                  <a:cubicBezTo>
                    <a:pt x="68" y="112"/>
                    <a:pt x="74" y="111"/>
                    <a:pt x="80" y="110"/>
                  </a:cubicBezTo>
                  <a:cubicBezTo>
                    <a:pt x="86" y="108"/>
                    <a:pt x="91" y="106"/>
                    <a:pt x="97" y="102"/>
                  </a:cubicBezTo>
                  <a:lnTo>
                    <a:pt x="97" y="121"/>
                  </a:lnTo>
                  <a:cubicBezTo>
                    <a:pt x="92" y="124"/>
                    <a:pt x="86" y="126"/>
                    <a:pt x="80" y="127"/>
                  </a:cubicBezTo>
                  <a:cubicBezTo>
                    <a:pt x="74" y="128"/>
                    <a:pt x="67" y="129"/>
                    <a:pt x="60" y="129"/>
                  </a:cubicBezTo>
                  <a:cubicBezTo>
                    <a:pt x="42" y="129"/>
                    <a:pt x="27" y="123"/>
                    <a:pt x="16" y="112"/>
                  </a:cubicBezTo>
                  <a:cubicBezTo>
                    <a:pt x="5" y="100"/>
                    <a:pt x="0" y="84"/>
                    <a:pt x="0" y="64"/>
                  </a:cubicBezTo>
                  <a:cubicBezTo>
                    <a:pt x="0" y="44"/>
                    <a:pt x="5" y="29"/>
                    <a:pt x="16" y="17"/>
                  </a:cubicBezTo>
                  <a:cubicBezTo>
                    <a:pt x="27" y="6"/>
                    <a:pt x="42" y="0"/>
                    <a:pt x="62" y="0"/>
                  </a:cubicBezTo>
                  <a:cubicBezTo>
                    <a:pt x="68" y="0"/>
                    <a:pt x="74" y="1"/>
                    <a:pt x="80" y="2"/>
                  </a:cubicBezTo>
                  <a:cubicBezTo>
                    <a:pt x="86" y="3"/>
                    <a:pt x="92" y="5"/>
                    <a:pt x="97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01">
              <a:extLst>
                <a:ext uri="{FF2B5EF4-FFF2-40B4-BE49-F238E27FC236}">
                  <a16:creationId xmlns:a16="http://schemas.microsoft.com/office/drawing/2014/main" id="{0922FD9C-ACB5-4C4C-8026-F51C8A7D0E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42" y="2860"/>
              <a:ext cx="44" cy="55"/>
            </a:xfrm>
            <a:custGeom>
              <a:avLst/>
              <a:gdLst>
                <a:gd name="T0" fmla="*/ 0 w 104"/>
                <a:gd name="T1" fmla="*/ 77 h 129"/>
                <a:gd name="T2" fmla="*/ 0 w 104"/>
                <a:gd name="T3" fmla="*/ 3 h 129"/>
                <a:gd name="T4" fmla="*/ 21 w 104"/>
                <a:gd name="T5" fmla="*/ 3 h 129"/>
                <a:gd name="T6" fmla="*/ 21 w 104"/>
                <a:gd name="T7" fmla="*/ 77 h 129"/>
                <a:gd name="T8" fmla="*/ 27 w 104"/>
                <a:gd name="T9" fmla="*/ 103 h 129"/>
                <a:gd name="T10" fmla="*/ 48 w 104"/>
                <a:gd name="T11" fmla="*/ 111 h 129"/>
                <a:gd name="T12" fmla="*/ 74 w 104"/>
                <a:gd name="T13" fmla="*/ 101 h 129"/>
                <a:gd name="T14" fmla="*/ 83 w 104"/>
                <a:gd name="T15" fmla="*/ 73 h 129"/>
                <a:gd name="T16" fmla="*/ 83 w 104"/>
                <a:gd name="T17" fmla="*/ 3 h 129"/>
                <a:gd name="T18" fmla="*/ 104 w 104"/>
                <a:gd name="T19" fmla="*/ 3 h 129"/>
                <a:gd name="T20" fmla="*/ 104 w 104"/>
                <a:gd name="T21" fmla="*/ 126 h 129"/>
                <a:gd name="T22" fmla="*/ 83 w 104"/>
                <a:gd name="T23" fmla="*/ 126 h 129"/>
                <a:gd name="T24" fmla="*/ 83 w 104"/>
                <a:gd name="T25" fmla="*/ 107 h 129"/>
                <a:gd name="T26" fmla="*/ 66 w 104"/>
                <a:gd name="T27" fmla="*/ 124 h 129"/>
                <a:gd name="T28" fmla="*/ 44 w 104"/>
                <a:gd name="T29" fmla="*/ 129 h 129"/>
                <a:gd name="T30" fmla="*/ 11 w 104"/>
                <a:gd name="T31" fmla="*/ 116 h 129"/>
                <a:gd name="T32" fmla="*/ 0 w 104"/>
                <a:gd name="T33" fmla="*/ 77 h 129"/>
                <a:gd name="T34" fmla="*/ 51 w 104"/>
                <a:gd name="T35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4" h="129">
                  <a:moveTo>
                    <a:pt x="0" y="77"/>
                  </a:moveTo>
                  <a:lnTo>
                    <a:pt x="0" y="3"/>
                  </a:lnTo>
                  <a:lnTo>
                    <a:pt x="21" y="3"/>
                  </a:lnTo>
                  <a:lnTo>
                    <a:pt x="21" y="77"/>
                  </a:lnTo>
                  <a:cubicBezTo>
                    <a:pt x="21" y="88"/>
                    <a:pt x="23" y="97"/>
                    <a:pt x="27" y="103"/>
                  </a:cubicBezTo>
                  <a:cubicBezTo>
                    <a:pt x="32" y="109"/>
                    <a:pt x="39" y="111"/>
                    <a:pt x="48" y="111"/>
                  </a:cubicBezTo>
                  <a:cubicBezTo>
                    <a:pt x="59" y="111"/>
                    <a:pt x="67" y="108"/>
                    <a:pt x="74" y="101"/>
                  </a:cubicBezTo>
                  <a:cubicBezTo>
                    <a:pt x="80" y="94"/>
                    <a:pt x="83" y="85"/>
                    <a:pt x="83" y="73"/>
                  </a:cubicBezTo>
                  <a:lnTo>
                    <a:pt x="83" y="3"/>
                  </a:lnTo>
                  <a:lnTo>
                    <a:pt x="104" y="3"/>
                  </a:lnTo>
                  <a:lnTo>
                    <a:pt x="104" y="126"/>
                  </a:lnTo>
                  <a:lnTo>
                    <a:pt x="83" y="126"/>
                  </a:lnTo>
                  <a:lnTo>
                    <a:pt x="83" y="107"/>
                  </a:lnTo>
                  <a:cubicBezTo>
                    <a:pt x="78" y="114"/>
                    <a:pt x="73" y="120"/>
                    <a:pt x="66" y="124"/>
                  </a:cubicBezTo>
                  <a:cubicBezTo>
                    <a:pt x="60" y="127"/>
                    <a:pt x="52" y="129"/>
                    <a:pt x="44" y="129"/>
                  </a:cubicBezTo>
                  <a:cubicBezTo>
                    <a:pt x="30" y="129"/>
                    <a:pt x="19" y="125"/>
                    <a:pt x="11" y="116"/>
                  </a:cubicBezTo>
                  <a:cubicBezTo>
                    <a:pt x="4" y="107"/>
                    <a:pt x="0" y="94"/>
                    <a:pt x="0" y="77"/>
                  </a:cubicBezTo>
                  <a:close/>
                  <a:moveTo>
                    <a:pt x="51" y="0"/>
                  </a:move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02">
              <a:extLst>
                <a:ext uri="{FF2B5EF4-FFF2-40B4-BE49-F238E27FC236}">
                  <a16:creationId xmlns:a16="http://schemas.microsoft.com/office/drawing/2014/main" id="{8D4C85EA-E5F7-4479-85D5-80A0F56B7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7" y="2847"/>
              <a:ext cx="33" cy="66"/>
            </a:xfrm>
            <a:custGeom>
              <a:avLst/>
              <a:gdLst>
                <a:gd name="T0" fmla="*/ 35 w 77"/>
                <a:gd name="T1" fmla="*/ 0 h 158"/>
                <a:gd name="T2" fmla="*/ 35 w 77"/>
                <a:gd name="T3" fmla="*/ 35 h 158"/>
                <a:gd name="T4" fmla="*/ 77 w 77"/>
                <a:gd name="T5" fmla="*/ 35 h 158"/>
                <a:gd name="T6" fmla="*/ 77 w 77"/>
                <a:gd name="T7" fmla="*/ 51 h 158"/>
                <a:gd name="T8" fmla="*/ 35 w 77"/>
                <a:gd name="T9" fmla="*/ 51 h 158"/>
                <a:gd name="T10" fmla="*/ 35 w 77"/>
                <a:gd name="T11" fmla="*/ 117 h 158"/>
                <a:gd name="T12" fmla="*/ 39 w 77"/>
                <a:gd name="T13" fmla="*/ 137 h 158"/>
                <a:gd name="T14" fmla="*/ 56 w 77"/>
                <a:gd name="T15" fmla="*/ 141 h 158"/>
                <a:gd name="T16" fmla="*/ 77 w 77"/>
                <a:gd name="T17" fmla="*/ 141 h 158"/>
                <a:gd name="T18" fmla="*/ 77 w 77"/>
                <a:gd name="T19" fmla="*/ 158 h 158"/>
                <a:gd name="T20" fmla="*/ 56 w 77"/>
                <a:gd name="T21" fmla="*/ 158 h 158"/>
                <a:gd name="T22" fmla="*/ 24 w 77"/>
                <a:gd name="T23" fmla="*/ 149 h 158"/>
                <a:gd name="T24" fmla="*/ 15 w 77"/>
                <a:gd name="T25" fmla="*/ 117 h 158"/>
                <a:gd name="T26" fmla="*/ 15 w 77"/>
                <a:gd name="T27" fmla="*/ 51 h 158"/>
                <a:gd name="T28" fmla="*/ 0 w 77"/>
                <a:gd name="T29" fmla="*/ 51 h 158"/>
                <a:gd name="T30" fmla="*/ 0 w 77"/>
                <a:gd name="T31" fmla="*/ 35 h 158"/>
                <a:gd name="T32" fmla="*/ 15 w 77"/>
                <a:gd name="T33" fmla="*/ 35 h 158"/>
                <a:gd name="T34" fmla="*/ 15 w 77"/>
                <a:gd name="T35" fmla="*/ 0 h 158"/>
                <a:gd name="T36" fmla="*/ 35 w 77"/>
                <a:gd name="T3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" h="158">
                  <a:moveTo>
                    <a:pt x="35" y="0"/>
                  </a:moveTo>
                  <a:lnTo>
                    <a:pt x="35" y="35"/>
                  </a:lnTo>
                  <a:lnTo>
                    <a:pt x="77" y="35"/>
                  </a:lnTo>
                  <a:lnTo>
                    <a:pt x="77" y="51"/>
                  </a:lnTo>
                  <a:lnTo>
                    <a:pt x="35" y="51"/>
                  </a:lnTo>
                  <a:lnTo>
                    <a:pt x="35" y="117"/>
                  </a:lnTo>
                  <a:cubicBezTo>
                    <a:pt x="35" y="127"/>
                    <a:pt x="37" y="134"/>
                    <a:pt x="39" y="137"/>
                  </a:cubicBezTo>
                  <a:cubicBezTo>
                    <a:pt x="42" y="140"/>
                    <a:pt x="48" y="141"/>
                    <a:pt x="56" y="141"/>
                  </a:cubicBezTo>
                  <a:lnTo>
                    <a:pt x="77" y="141"/>
                  </a:lnTo>
                  <a:lnTo>
                    <a:pt x="77" y="158"/>
                  </a:lnTo>
                  <a:lnTo>
                    <a:pt x="56" y="158"/>
                  </a:lnTo>
                  <a:cubicBezTo>
                    <a:pt x="41" y="158"/>
                    <a:pt x="30" y="155"/>
                    <a:pt x="24" y="149"/>
                  </a:cubicBezTo>
                  <a:cubicBezTo>
                    <a:pt x="18" y="143"/>
                    <a:pt x="15" y="133"/>
                    <a:pt x="15" y="117"/>
                  </a:cubicBezTo>
                  <a:lnTo>
                    <a:pt x="15" y="51"/>
                  </a:lnTo>
                  <a:lnTo>
                    <a:pt x="0" y="51"/>
                  </a:lnTo>
                  <a:lnTo>
                    <a:pt x="0" y="35"/>
                  </a:lnTo>
                  <a:lnTo>
                    <a:pt x="15" y="35"/>
                  </a:lnTo>
                  <a:lnTo>
                    <a:pt x="1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03">
              <a:extLst>
                <a:ext uri="{FF2B5EF4-FFF2-40B4-BE49-F238E27FC236}">
                  <a16:creationId xmlns:a16="http://schemas.microsoft.com/office/drawing/2014/main" id="{2665A686-53D0-422A-B4EA-DDE9DCD4B9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1" y="2841"/>
              <a:ext cx="9" cy="72"/>
            </a:xfrm>
            <a:custGeom>
              <a:avLst/>
              <a:gdLst>
                <a:gd name="T0" fmla="*/ 0 w 20"/>
                <a:gd name="T1" fmla="*/ 48 h 171"/>
                <a:gd name="T2" fmla="*/ 20 w 20"/>
                <a:gd name="T3" fmla="*/ 48 h 171"/>
                <a:gd name="T4" fmla="*/ 20 w 20"/>
                <a:gd name="T5" fmla="*/ 171 h 171"/>
                <a:gd name="T6" fmla="*/ 0 w 20"/>
                <a:gd name="T7" fmla="*/ 171 h 171"/>
                <a:gd name="T8" fmla="*/ 0 w 20"/>
                <a:gd name="T9" fmla="*/ 48 h 171"/>
                <a:gd name="T10" fmla="*/ 0 w 20"/>
                <a:gd name="T11" fmla="*/ 0 h 171"/>
                <a:gd name="T12" fmla="*/ 20 w 20"/>
                <a:gd name="T13" fmla="*/ 0 h 171"/>
                <a:gd name="T14" fmla="*/ 20 w 20"/>
                <a:gd name="T15" fmla="*/ 26 h 171"/>
                <a:gd name="T16" fmla="*/ 0 w 20"/>
                <a:gd name="T17" fmla="*/ 26 h 171"/>
                <a:gd name="T18" fmla="*/ 0 w 20"/>
                <a:gd name="T19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71">
                  <a:moveTo>
                    <a:pt x="0" y="48"/>
                  </a:moveTo>
                  <a:lnTo>
                    <a:pt x="20" y="48"/>
                  </a:lnTo>
                  <a:lnTo>
                    <a:pt x="20" y="171"/>
                  </a:lnTo>
                  <a:lnTo>
                    <a:pt x="0" y="171"/>
                  </a:lnTo>
                  <a:lnTo>
                    <a:pt x="0" y="48"/>
                  </a:lnTo>
                  <a:close/>
                  <a:moveTo>
                    <a:pt x="0" y="0"/>
                  </a:moveTo>
                  <a:lnTo>
                    <a:pt x="20" y="0"/>
                  </a:lnTo>
                  <a:lnTo>
                    <a:pt x="20" y="26"/>
                  </a:ln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04">
              <a:extLst>
                <a:ext uri="{FF2B5EF4-FFF2-40B4-BE49-F238E27FC236}">
                  <a16:creationId xmlns:a16="http://schemas.microsoft.com/office/drawing/2014/main" id="{948083EA-3092-4A23-81ED-4604036861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4" y="2860"/>
              <a:ext cx="48" cy="55"/>
            </a:xfrm>
            <a:custGeom>
              <a:avLst/>
              <a:gdLst>
                <a:gd name="T0" fmla="*/ 57 w 113"/>
                <a:gd name="T1" fmla="*/ 17 h 129"/>
                <a:gd name="T2" fmla="*/ 31 w 113"/>
                <a:gd name="T3" fmla="*/ 30 h 129"/>
                <a:gd name="T4" fmla="*/ 22 w 113"/>
                <a:gd name="T5" fmla="*/ 64 h 129"/>
                <a:gd name="T6" fmla="*/ 31 w 113"/>
                <a:gd name="T7" fmla="*/ 99 h 129"/>
                <a:gd name="T8" fmla="*/ 57 w 113"/>
                <a:gd name="T9" fmla="*/ 112 h 129"/>
                <a:gd name="T10" fmla="*/ 82 w 113"/>
                <a:gd name="T11" fmla="*/ 99 h 129"/>
                <a:gd name="T12" fmla="*/ 92 w 113"/>
                <a:gd name="T13" fmla="*/ 64 h 129"/>
                <a:gd name="T14" fmla="*/ 82 w 113"/>
                <a:gd name="T15" fmla="*/ 30 h 129"/>
                <a:gd name="T16" fmla="*/ 57 w 113"/>
                <a:gd name="T17" fmla="*/ 17 h 129"/>
                <a:gd name="T18" fmla="*/ 57 w 113"/>
                <a:gd name="T19" fmla="*/ 0 h 129"/>
                <a:gd name="T20" fmla="*/ 98 w 113"/>
                <a:gd name="T21" fmla="*/ 17 h 129"/>
                <a:gd name="T22" fmla="*/ 113 w 113"/>
                <a:gd name="T23" fmla="*/ 64 h 129"/>
                <a:gd name="T24" fmla="*/ 98 w 113"/>
                <a:gd name="T25" fmla="*/ 112 h 129"/>
                <a:gd name="T26" fmla="*/ 57 w 113"/>
                <a:gd name="T27" fmla="*/ 129 h 129"/>
                <a:gd name="T28" fmla="*/ 15 w 113"/>
                <a:gd name="T29" fmla="*/ 112 h 129"/>
                <a:gd name="T30" fmla="*/ 0 w 113"/>
                <a:gd name="T31" fmla="*/ 64 h 129"/>
                <a:gd name="T32" fmla="*/ 15 w 113"/>
                <a:gd name="T33" fmla="*/ 17 h 129"/>
                <a:gd name="T34" fmla="*/ 57 w 113"/>
                <a:gd name="T35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3" h="129">
                  <a:moveTo>
                    <a:pt x="57" y="17"/>
                  </a:moveTo>
                  <a:cubicBezTo>
                    <a:pt x="46" y="17"/>
                    <a:pt x="37" y="21"/>
                    <a:pt x="31" y="30"/>
                  </a:cubicBezTo>
                  <a:cubicBezTo>
                    <a:pt x="25" y="38"/>
                    <a:pt x="22" y="50"/>
                    <a:pt x="22" y="64"/>
                  </a:cubicBezTo>
                  <a:cubicBezTo>
                    <a:pt x="22" y="79"/>
                    <a:pt x="25" y="91"/>
                    <a:pt x="31" y="99"/>
                  </a:cubicBezTo>
                  <a:cubicBezTo>
                    <a:pt x="37" y="108"/>
                    <a:pt x="46" y="112"/>
                    <a:pt x="57" y="112"/>
                  </a:cubicBezTo>
                  <a:cubicBezTo>
                    <a:pt x="68" y="112"/>
                    <a:pt x="76" y="108"/>
                    <a:pt x="82" y="99"/>
                  </a:cubicBezTo>
                  <a:cubicBezTo>
                    <a:pt x="89" y="91"/>
                    <a:pt x="92" y="79"/>
                    <a:pt x="92" y="64"/>
                  </a:cubicBezTo>
                  <a:cubicBezTo>
                    <a:pt x="92" y="50"/>
                    <a:pt x="89" y="38"/>
                    <a:pt x="82" y="30"/>
                  </a:cubicBezTo>
                  <a:cubicBezTo>
                    <a:pt x="76" y="21"/>
                    <a:pt x="68" y="17"/>
                    <a:pt x="57" y="17"/>
                  </a:cubicBezTo>
                  <a:close/>
                  <a:moveTo>
                    <a:pt x="57" y="0"/>
                  </a:moveTo>
                  <a:cubicBezTo>
                    <a:pt x="74" y="0"/>
                    <a:pt x="88" y="6"/>
                    <a:pt x="98" y="17"/>
                  </a:cubicBezTo>
                  <a:cubicBezTo>
                    <a:pt x="108" y="28"/>
                    <a:pt x="113" y="44"/>
                    <a:pt x="113" y="64"/>
                  </a:cubicBezTo>
                  <a:cubicBezTo>
                    <a:pt x="113" y="85"/>
                    <a:pt x="108" y="100"/>
                    <a:pt x="98" y="112"/>
                  </a:cubicBezTo>
                  <a:cubicBezTo>
                    <a:pt x="88" y="123"/>
                    <a:pt x="74" y="129"/>
                    <a:pt x="57" y="129"/>
                  </a:cubicBezTo>
                  <a:cubicBezTo>
                    <a:pt x="39" y="129"/>
                    <a:pt x="25" y="123"/>
                    <a:pt x="15" y="112"/>
                  </a:cubicBezTo>
                  <a:cubicBezTo>
                    <a:pt x="5" y="100"/>
                    <a:pt x="0" y="85"/>
                    <a:pt x="0" y="64"/>
                  </a:cubicBezTo>
                  <a:cubicBezTo>
                    <a:pt x="0" y="44"/>
                    <a:pt x="5" y="28"/>
                    <a:pt x="15" y="17"/>
                  </a:cubicBezTo>
                  <a:cubicBezTo>
                    <a:pt x="25" y="6"/>
                    <a:pt x="39" y="0"/>
                    <a:pt x="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05">
              <a:extLst>
                <a:ext uri="{FF2B5EF4-FFF2-40B4-BE49-F238E27FC236}">
                  <a16:creationId xmlns:a16="http://schemas.microsoft.com/office/drawing/2014/main" id="{D2141F9C-67B1-4790-AB28-EA3C0DD12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" y="2860"/>
              <a:ext cx="43" cy="53"/>
            </a:xfrm>
            <a:custGeom>
              <a:avLst/>
              <a:gdLst>
                <a:gd name="T0" fmla="*/ 103 w 103"/>
                <a:gd name="T1" fmla="*/ 52 h 126"/>
                <a:gd name="T2" fmla="*/ 103 w 103"/>
                <a:gd name="T3" fmla="*/ 126 h 126"/>
                <a:gd name="T4" fmla="*/ 83 w 103"/>
                <a:gd name="T5" fmla="*/ 126 h 126"/>
                <a:gd name="T6" fmla="*/ 83 w 103"/>
                <a:gd name="T7" fmla="*/ 52 h 126"/>
                <a:gd name="T8" fmla="*/ 76 w 103"/>
                <a:gd name="T9" fmla="*/ 26 h 126"/>
                <a:gd name="T10" fmla="*/ 55 w 103"/>
                <a:gd name="T11" fmla="*/ 17 h 126"/>
                <a:gd name="T12" fmla="*/ 30 w 103"/>
                <a:gd name="T13" fmla="*/ 28 h 126"/>
                <a:gd name="T14" fmla="*/ 20 w 103"/>
                <a:gd name="T15" fmla="*/ 56 h 126"/>
                <a:gd name="T16" fmla="*/ 20 w 103"/>
                <a:gd name="T17" fmla="*/ 126 h 126"/>
                <a:gd name="T18" fmla="*/ 0 w 103"/>
                <a:gd name="T19" fmla="*/ 126 h 126"/>
                <a:gd name="T20" fmla="*/ 0 w 103"/>
                <a:gd name="T21" fmla="*/ 3 h 126"/>
                <a:gd name="T22" fmla="*/ 20 w 103"/>
                <a:gd name="T23" fmla="*/ 3 h 126"/>
                <a:gd name="T24" fmla="*/ 20 w 103"/>
                <a:gd name="T25" fmla="*/ 22 h 126"/>
                <a:gd name="T26" fmla="*/ 37 w 103"/>
                <a:gd name="T27" fmla="*/ 5 h 126"/>
                <a:gd name="T28" fmla="*/ 60 w 103"/>
                <a:gd name="T29" fmla="*/ 0 h 126"/>
                <a:gd name="T30" fmla="*/ 92 w 103"/>
                <a:gd name="T31" fmla="*/ 13 h 126"/>
                <a:gd name="T32" fmla="*/ 103 w 103"/>
                <a:gd name="T33" fmla="*/ 5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26">
                  <a:moveTo>
                    <a:pt x="103" y="52"/>
                  </a:moveTo>
                  <a:lnTo>
                    <a:pt x="103" y="126"/>
                  </a:lnTo>
                  <a:lnTo>
                    <a:pt x="83" y="126"/>
                  </a:lnTo>
                  <a:lnTo>
                    <a:pt x="83" y="52"/>
                  </a:lnTo>
                  <a:cubicBezTo>
                    <a:pt x="83" y="41"/>
                    <a:pt x="80" y="32"/>
                    <a:pt x="76" y="26"/>
                  </a:cubicBezTo>
                  <a:cubicBezTo>
                    <a:pt x="71" y="20"/>
                    <a:pt x="65" y="17"/>
                    <a:pt x="55" y="17"/>
                  </a:cubicBezTo>
                  <a:cubicBezTo>
                    <a:pt x="45" y="17"/>
                    <a:pt x="36" y="21"/>
                    <a:pt x="30" y="28"/>
                  </a:cubicBezTo>
                  <a:cubicBezTo>
                    <a:pt x="23" y="35"/>
                    <a:pt x="20" y="44"/>
                    <a:pt x="20" y="56"/>
                  </a:cubicBezTo>
                  <a:lnTo>
                    <a:pt x="20" y="126"/>
                  </a:lnTo>
                  <a:lnTo>
                    <a:pt x="0" y="126"/>
                  </a:lnTo>
                  <a:lnTo>
                    <a:pt x="0" y="3"/>
                  </a:lnTo>
                  <a:lnTo>
                    <a:pt x="20" y="3"/>
                  </a:lnTo>
                  <a:lnTo>
                    <a:pt x="20" y="22"/>
                  </a:lnTo>
                  <a:cubicBezTo>
                    <a:pt x="25" y="15"/>
                    <a:pt x="31" y="9"/>
                    <a:pt x="37" y="5"/>
                  </a:cubicBezTo>
                  <a:cubicBezTo>
                    <a:pt x="44" y="2"/>
                    <a:pt x="51" y="0"/>
                    <a:pt x="60" y="0"/>
                  </a:cubicBezTo>
                  <a:cubicBezTo>
                    <a:pt x="74" y="0"/>
                    <a:pt x="85" y="4"/>
                    <a:pt x="92" y="13"/>
                  </a:cubicBezTo>
                  <a:cubicBezTo>
                    <a:pt x="99" y="22"/>
                    <a:pt x="103" y="35"/>
                    <a:pt x="103" y="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06">
              <a:extLst>
                <a:ext uri="{FF2B5EF4-FFF2-40B4-BE49-F238E27FC236}">
                  <a16:creationId xmlns:a16="http://schemas.microsoft.com/office/drawing/2014/main" id="{AA77B4A0-F2C6-45D3-8B89-181CF50196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16" y="2860"/>
              <a:ext cx="43" cy="55"/>
            </a:xfrm>
            <a:custGeom>
              <a:avLst/>
              <a:gdLst>
                <a:gd name="T0" fmla="*/ 0 w 103"/>
                <a:gd name="T1" fmla="*/ 77 h 129"/>
                <a:gd name="T2" fmla="*/ 0 w 103"/>
                <a:gd name="T3" fmla="*/ 3 h 129"/>
                <a:gd name="T4" fmla="*/ 20 w 103"/>
                <a:gd name="T5" fmla="*/ 3 h 129"/>
                <a:gd name="T6" fmla="*/ 20 w 103"/>
                <a:gd name="T7" fmla="*/ 77 h 129"/>
                <a:gd name="T8" fmla="*/ 27 w 103"/>
                <a:gd name="T9" fmla="*/ 103 h 129"/>
                <a:gd name="T10" fmla="*/ 47 w 103"/>
                <a:gd name="T11" fmla="*/ 111 h 129"/>
                <a:gd name="T12" fmla="*/ 73 w 103"/>
                <a:gd name="T13" fmla="*/ 101 h 129"/>
                <a:gd name="T14" fmla="*/ 83 w 103"/>
                <a:gd name="T15" fmla="*/ 73 h 129"/>
                <a:gd name="T16" fmla="*/ 83 w 103"/>
                <a:gd name="T17" fmla="*/ 3 h 129"/>
                <a:gd name="T18" fmla="*/ 103 w 103"/>
                <a:gd name="T19" fmla="*/ 3 h 129"/>
                <a:gd name="T20" fmla="*/ 103 w 103"/>
                <a:gd name="T21" fmla="*/ 126 h 129"/>
                <a:gd name="T22" fmla="*/ 83 w 103"/>
                <a:gd name="T23" fmla="*/ 126 h 129"/>
                <a:gd name="T24" fmla="*/ 83 w 103"/>
                <a:gd name="T25" fmla="*/ 107 h 129"/>
                <a:gd name="T26" fmla="*/ 66 w 103"/>
                <a:gd name="T27" fmla="*/ 124 h 129"/>
                <a:gd name="T28" fmla="*/ 43 w 103"/>
                <a:gd name="T29" fmla="*/ 129 h 129"/>
                <a:gd name="T30" fmla="*/ 11 w 103"/>
                <a:gd name="T31" fmla="*/ 116 h 129"/>
                <a:gd name="T32" fmla="*/ 0 w 103"/>
                <a:gd name="T33" fmla="*/ 77 h 129"/>
                <a:gd name="T34" fmla="*/ 51 w 103"/>
                <a:gd name="T35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3" h="129">
                  <a:moveTo>
                    <a:pt x="0" y="77"/>
                  </a:moveTo>
                  <a:lnTo>
                    <a:pt x="0" y="3"/>
                  </a:lnTo>
                  <a:lnTo>
                    <a:pt x="20" y="3"/>
                  </a:lnTo>
                  <a:lnTo>
                    <a:pt x="20" y="77"/>
                  </a:lnTo>
                  <a:cubicBezTo>
                    <a:pt x="20" y="88"/>
                    <a:pt x="23" y="97"/>
                    <a:pt x="27" y="103"/>
                  </a:cubicBezTo>
                  <a:cubicBezTo>
                    <a:pt x="32" y="109"/>
                    <a:pt x="38" y="111"/>
                    <a:pt x="47" y="111"/>
                  </a:cubicBezTo>
                  <a:cubicBezTo>
                    <a:pt x="58" y="111"/>
                    <a:pt x="67" y="108"/>
                    <a:pt x="73" y="101"/>
                  </a:cubicBezTo>
                  <a:cubicBezTo>
                    <a:pt x="80" y="94"/>
                    <a:pt x="83" y="85"/>
                    <a:pt x="83" y="73"/>
                  </a:cubicBezTo>
                  <a:lnTo>
                    <a:pt x="83" y="3"/>
                  </a:lnTo>
                  <a:lnTo>
                    <a:pt x="103" y="3"/>
                  </a:lnTo>
                  <a:lnTo>
                    <a:pt x="103" y="126"/>
                  </a:lnTo>
                  <a:lnTo>
                    <a:pt x="83" y="126"/>
                  </a:lnTo>
                  <a:lnTo>
                    <a:pt x="83" y="107"/>
                  </a:lnTo>
                  <a:cubicBezTo>
                    <a:pt x="78" y="114"/>
                    <a:pt x="72" y="120"/>
                    <a:pt x="66" y="124"/>
                  </a:cubicBezTo>
                  <a:cubicBezTo>
                    <a:pt x="59" y="127"/>
                    <a:pt x="52" y="129"/>
                    <a:pt x="43" y="129"/>
                  </a:cubicBezTo>
                  <a:cubicBezTo>
                    <a:pt x="29" y="129"/>
                    <a:pt x="18" y="125"/>
                    <a:pt x="11" y="116"/>
                  </a:cubicBezTo>
                  <a:cubicBezTo>
                    <a:pt x="4" y="107"/>
                    <a:pt x="0" y="94"/>
                    <a:pt x="0" y="77"/>
                  </a:cubicBezTo>
                  <a:close/>
                  <a:moveTo>
                    <a:pt x="51" y="0"/>
                  </a:move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07">
              <a:extLst>
                <a:ext uri="{FF2B5EF4-FFF2-40B4-BE49-F238E27FC236}">
                  <a16:creationId xmlns:a16="http://schemas.microsoft.com/office/drawing/2014/main" id="{8E68CD56-0A3F-4C7C-A414-E00406632C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7" y="2860"/>
              <a:ext cx="43" cy="53"/>
            </a:xfrm>
            <a:custGeom>
              <a:avLst/>
              <a:gdLst>
                <a:gd name="T0" fmla="*/ 103 w 103"/>
                <a:gd name="T1" fmla="*/ 52 h 126"/>
                <a:gd name="T2" fmla="*/ 103 w 103"/>
                <a:gd name="T3" fmla="*/ 126 h 126"/>
                <a:gd name="T4" fmla="*/ 83 w 103"/>
                <a:gd name="T5" fmla="*/ 126 h 126"/>
                <a:gd name="T6" fmla="*/ 83 w 103"/>
                <a:gd name="T7" fmla="*/ 52 h 126"/>
                <a:gd name="T8" fmla="*/ 76 w 103"/>
                <a:gd name="T9" fmla="*/ 26 h 126"/>
                <a:gd name="T10" fmla="*/ 56 w 103"/>
                <a:gd name="T11" fmla="*/ 17 h 126"/>
                <a:gd name="T12" fmla="*/ 30 w 103"/>
                <a:gd name="T13" fmla="*/ 28 h 126"/>
                <a:gd name="T14" fmla="*/ 20 w 103"/>
                <a:gd name="T15" fmla="*/ 56 h 126"/>
                <a:gd name="T16" fmla="*/ 20 w 103"/>
                <a:gd name="T17" fmla="*/ 126 h 126"/>
                <a:gd name="T18" fmla="*/ 0 w 103"/>
                <a:gd name="T19" fmla="*/ 126 h 126"/>
                <a:gd name="T20" fmla="*/ 0 w 103"/>
                <a:gd name="T21" fmla="*/ 3 h 126"/>
                <a:gd name="T22" fmla="*/ 20 w 103"/>
                <a:gd name="T23" fmla="*/ 3 h 126"/>
                <a:gd name="T24" fmla="*/ 20 w 103"/>
                <a:gd name="T25" fmla="*/ 22 h 126"/>
                <a:gd name="T26" fmla="*/ 38 w 103"/>
                <a:gd name="T27" fmla="*/ 5 h 126"/>
                <a:gd name="T28" fmla="*/ 60 w 103"/>
                <a:gd name="T29" fmla="*/ 0 h 126"/>
                <a:gd name="T30" fmla="*/ 92 w 103"/>
                <a:gd name="T31" fmla="*/ 13 h 126"/>
                <a:gd name="T32" fmla="*/ 103 w 103"/>
                <a:gd name="T33" fmla="*/ 5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26">
                  <a:moveTo>
                    <a:pt x="103" y="52"/>
                  </a:moveTo>
                  <a:lnTo>
                    <a:pt x="103" y="126"/>
                  </a:lnTo>
                  <a:lnTo>
                    <a:pt x="83" y="126"/>
                  </a:lnTo>
                  <a:lnTo>
                    <a:pt x="83" y="52"/>
                  </a:lnTo>
                  <a:cubicBezTo>
                    <a:pt x="83" y="41"/>
                    <a:pt x="81" y="32"/>
                    <a:pt x="76" y="26"/>
                  </a:cubicBezTo>
                  <a:cubicBezTo>
                    <a:pt x="72" y="20"/>
                    <a:pt x="65" y="17"/>
                    <a:pt x="56" y="17"/>
                  </a:cubicBezTo>
                  <a:cubicBezTo>
                    <a:pt x="45" y="17"/>
                    <a:pt x="36" y="21"/>
                    <a:pt x="30" y="28"/>
                  </a:cubicBezTo>
                  <a:cubicBezTo>
                    <a:pt x="24" y="35"/>
                    <a:pt x="20" y="44"/>
                    <a:pt x="20" y="56"/>
                  </a:cubicBezTo>
                  <a:lnTo>
                    <a:pt x="20" y="126"/>
                  </a:lnTo>
                  <a:lnTo>
                    <a:pt x="0" y="126"/>
                  </a:lnTo>
                  <a:lnTo>
                    <a:pt x="0" y="3"/>
                  </a:lnTo>
                  <a:lnTo>
                    <a:pt x="20" y="3"/>
                  </a:lnTo>
                  <a:lnTo>
                    <a:pt x="20" y="22"/>
                  </a:lnTo>
                  <a:cubicBezTo>
                    <a:pt x="25" y="15"/>
                    <a:pt x="31" y="9"/>
                    <a:pt x="38" y="5"/>
                  </a:cubicBezTo>
                  <a:cubicBezTo>
                    <a:pt x="44" y="2"/>
                    <a:pt x="52" y="0"/>
                    <a:pt x="60" y="0"/>
                  </a:cubicBezTo>
                  <a:cubicBezTo>
                    <a:pt x="74" y="0"/>
                    <a:pt x="85" y="4"/>
                    <a:pt x="92" y="13"/>
                  </a:cubicBezTo>
                  <a:cubicBezTo>
                    <a:pt x="100" y="22"/>
                    <a:pt x="103" y="35"/>
                    <a:pt x="103" y="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08">
              <a:extLst>
                <a:ext uri="{FF2B5EF4-FFF2-40B4-BE49-F238E27FC236}">
                  <a16:creationId xmlns:a16="http://schemas.microsoft.com/office/drawing/2014/main" id="{EBE53A0E-EFE5-4FCE-80D7-CD1B4E474F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38" y="2841"/>
              <a:ext cx="8" cy="72"/>
            </a:xfrm>
            <a:custGeom>
              <a:avLst/>
              <a:gdLst>
                <a:gd name="T0" fmla="*/ 0 w 20"/>
                <a:gd name="T1" fmla="*/ 48 h 171"/>
                <a:gd name="T2" fmla="*/ 20 w 20"/>
                <a:gd name="T3" fmla="*/ 48 h 171"/>
                <a:gd name="T4" fmla="*/ 20 w 20"/>
                <a:gd name="T5" fmla="*/ 171 h 171"/>
                <a:gd name="T6" fmla="*/ 0 w 20"/>
                <a:gd name="T7" fmla="*/ 171 h 171"/>
                <a:gd name="T8" fmla="*/ 0 w 20"/>
                <a:gd name="T9" fmla="*/ 48 h 171"/>
                <a:gd name="T10" fmla="*/ 0 w 20"/>
                <a:gd name="T11" fmla="*/ 0 h 171"/>
                <a:gd name="T12" fmla="*/ 20 w 20"/>
                <a:gd name="T13" fmla="*/ 0 h 171"/>
                <a:gd name="T14" fmla="*/ 20 w 20"/>
                <a:gd name="T15" fmla="*/ 26 h 171"/>
                <a:gd name="T16" fmla="*/ 0 w 20"/>
                <a:gd name="T17" fmla="*/ 26 h 171"/>
                <a:gd name="T18" fmla="*/ 0 w 20"/>
                <a:gd name="T19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71">
                  <a:moveTo>
                    <a:pt x="0" y="48"/>
                  </a:moveTo>
                  <a:lnTo>
                    <a:pt x="20" y="48"/>
                  </a:lnTo>
                  <a:lnTo>
                    <a:pt x="20" y="171"/>
                  </a:lnTo>
                  <a:lnTo>
                    <a:pt x="0" y="171"/>
                  </a:lnTo>
                  <a:lnTo>
                    <a:pt x="0" y="48"/>
                  </a:lnTo>
                  <a:close/>
                  <a:moveTo>
                    <a:pt x="0" y="0"/>
                  </a:moveTo>
                  <a:lnTo>
                    <a:pt x="20" y="0"/>
                  </a:lnTo>
                  <a:lnTo>
                    <a:pt x="20" y="26"/>
                  </a:ln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09">
              <a:extLst>
                <a:ext uri="{FF2B5EF4-FFF2-40B4-BE49-F238E27FC236}">
                  <a16:creationId xmlns:a16="http://schemas.microsoft.com/office/drawing/2014/main" id="{B4AECE2B-BE71-4485-96AD-08B3B2E66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7" y="2847"/>
              <a:ext cx="33" cy="66"/>
            </a:xfrm>
            <a:custGeom>
              <a:avLst/>
              <a:gdLst>
                <a:gd name="T0" fmla="*/ 35 w 77"/>
                <a:gd name="T1" fmla="*/ 0 h 158"/>
                <a:gd name="T2" fmla="*/ 35 w 77"/>
                <a:gd name="T3" fmla="*/ 35 h 158"/>
                <a:gd name="T4" fmla="*/ 77 w 77"/>
                <a:gd name="T5" fmla="*/ 35 h 158"/>
                <a:gd name="T6" fmla="*/ 77 w 77"/>
                <a:gd name="T7" fmla="*/ 51 h 158"/>
                <a:gd name="T8" fmla="*/ 35 w 77"/>
                <a:gd name="T9" fmla="*/ 51 h 158"/>
                <a:gd name="T10" fmla="*/ 35 w 77"/>
                <a:gd name="T11" fmla="*/ 117 h 158"/>
                <a:gd name="T12" fmla="*/ 39 w 77"/>
                <a:gd name="T13" fmla="*/ 137 h 158"/>
                <a:gd name="T14" fmla="*/ 56 w 77"/>
                <a:gd name="T15" fmla="*/ 141 h 158"/>
                <a:gd name="T16" fmla="*/ 77 w 77"/>
                <a:gd name="T17" fmla="*/ 141 h 158"/>
                <a:gd name="T18" fmla="*/ 77 w 77"/>
                <a:gd name="T19" fmla="*/ 158 h 158"/>
                <a:gd name="T20" fmla="*/ 56 w 77"/>
                <a:gd name="T21" fmla="*/ 158 h 158"/>
                <a:gd name="T22" fmla="*/ 24 w 77"/>
                <a:gd name="T23" fmla="*/ 149 h 158"/>
                <a:gd name="T24" fmla="*/ 15 w 77"/>
                <a:gd name="T25" fmla="*/ 117 h 158"/>
                <a:gd name="T26" fmla="*/ 15 w 77"/>
                <a:gd name="T27" fmla="*/ 51 h 158"/>
                <a:gd name="T28" fmla="*/ 0 w 77"/>
                <a:gd name="T29" fmla="*/ 51 h 158"/>
                <a:gd name="T30" fmla="*/ 0 w 77"/>
                <a:gd name="T31" fmla="*/ 35 h 158"/>
                <a:gd name="T32" fmla="*/ 15 w 77"/>
                <a:gd name="T33" fmla="*/ 35 h 158"/>
                <a:gd name="T34" fmla="*/ 15 w 77"/>
                <a:gd name="T35" fmla="*/ 0 h 158"/>
                <a:gd name="T36" fmla="*/ 35 w 77"/>
                <a:gd name="T3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" h="158">
                  <a:moveTo>
                    <a:pt x="35" y="0"/>
                  </a:moveTo>
                  <a:lnTo>
                    <a:pt x="35" y="35"/>
                  </a:lnTo>
                  <a:lnTo>
                    <a:pt x="77" y="35"/>
                  </a:lnTo>
                  <a:lnTo>
                    <a:pt x="77" y="51"/>
                  </a:lnTo>
                  <a:lnTo>
                    <a:pt x="35" y="51"/>
                  </a:lnTo>
                  <a:lnTo>
                    <a:pt x="35" y="117"/>
                  </a:lnTo>
                  <a:cubicBezTo>
                    <a:pt x="35" y="127"/>
                    <a:pt x="37" y="134"/>
                    <a:pt x="39" y="137"/>
                  </a:cubicBezTo>
                  <a:cubicBezTo>
                    <a:pt x="42" y="140"/>
                    <a:pt x="48" y="141"/>
                    <a:pt x="56" y="141"/>
                  </a:cubicBezTo>
                  <a:lnTo>
                    <a:pt x="77" y="141"/>
                  </a:lnTo>
                  <a:lnTo>
                    <a:pt x="77" y="158"/>
                  </a:lnTo>
                  <a:lnTo>
                    <a:pt x="56" y="158"/>
                  </a:lnTo>
                  <a:cubicBezTo>
                    <a:pt x="40" y="158"/>
                    <a:pt x="30" y="155"/>
                    <a:pt x="24" y="149"/>
                  </a:cubicBezTo>
                  <a:cubicBezTo>
                    <a:pt x="18" y="143"/>
                    <a:pt x="15" y="133"/>
                    <a:pt x="15" y="117"/>
                  </a:cubicBezTo>
                  <a:lnTo>
                    <a:pt x="15" y="51"/>
                  </a:lnTo>
                  <a:lnTo>
                    <a:pt x="0" y="51"/>
                  </a:lnTo>
                  <a:lnTo>
                    <a:pt x="0" y="35"/>
                  </a:lnTo>
                  <a:lnTo>
                    <a:pt x="15" y="35"/>
                  </a:lnTo>
                  <a:lnTo>
                    <a:pt x="1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10">
              <a:extLst>
                <a:ext uri="{FF2B5EF4-FFF2-40B4-BE49-F238E27FC236}">
                  <a16:creationId xmlns:a16="http://schemas.microsoft.com/office/drawing/2014/main" id="{3556B025-A79B-4729-9686-11B73A8BA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7" y="2860"/>
              <a:ext cx="41" cy="55"/>
            </a:xfrm>
            <a:custGeom>
              <a:avLst/>
              <a:gdLst>
                <a:gd name="T0" fmla="*/ 88 w 95"/>
                <a:gd name="T1" fmla="*/ 6 h 129"/>
                <a:gd name="T2" fmla="*/ 88 w 95"/>
                <a:gd name="T3" fmla="*/ 26 h 129"/>
                <a:gd name="T4" fmla="*/ 70 w 95"/>
                <a:gd name="T5" fmla="*/ 19 h 129"/>
                <a:gd name="T6" fmla="*/ 51 w 95"/>
                <a:gd name="T7" fmla="*/ 17 h 129"/>
                <a:gd name="T8" fmla="*/ 28 w 95"/>
                <a:gd name="T9" fmla="*/ 21 h 129"/>
                <a:gd name="T10" fmla="*/ 21 w 95"/>
                <a:gd name="T11" fmla="*/ 35 h 129"/>
                <a:gd name="T12" fmla="*/ 26 w 95"/>
                <a:gd name="T13" fmla="*/ 46 h 129"/>
                <a:gd name="T14" fmla="*/ 48 w 95"/>
                <a:gd name="T15" fmla="*/ 54 h 129"/>
                <a:gd name="T16" fmla="*/ 55 w 95"/>
                <a:gd name="T17" fmla="*/ 55 h 129"/>
                <a:gd name="T18" fmla="*/ 85 w 95"/>
                <a:gd name="T19" fmla="*/ 69 h 129"/>
                <a:gd name="T20" fmla="*/ 95 w 95"/>
                <a:gd name="T21" fmla="*/ 92 h 129"/>
                <a:gd name="T22" fmla="*/ 81 w 95"/>
                <a:gd name="T23" fmla="*/ 119 h 129"/>
                <a:gd name="T24" fmla="*/ 44 w 95"/>
                <a:gd name="T25" fmla="*/ 129 h 129"/>
                <a:gd name="T26" fmla="*/ 23 w 95"/>
                <a:gd name="T27" fmla="*/ 127 h 129"/>
                <a:gd name="T28" fmla="*/ 0 w 95"/>
                <a:gd name="T29" fmla="*/ 121 h 129"/>
                <a:gd name="T30" fmla="*/ 0 w 95"/>
                <a:gd name="T31" fmla="*/ 101 h 129"/>
                <a:gd name="T32" fmla="*/ 23 w 95"/>
                <a:gd name="T33" fmla="*/ 109 h 129"/>
                <a:gd name="T34" fmla="*/ 44 w 95"/>
                <a:gd name="T35" fmla="*/ 112 h 129"/>
                <a:gd name="T36" fmla="*/ 66 w 95"/>
                <a:gd name="T37" fmla="*/ 107 h 129"/>
                <a:gd name="T38" fmla="*/ 74 w 95"/>
                <a:gd name="T39" fmla="*/ 93 h 129"/>
                <a:gd name="T40" fmla="*/ 68 w 95"/>
                <a:gd name="T41" fmla="*/ 81 h 129"/>
                <a:gd name="T42" fmla="*/ 44 w 95"/>
                <a:gd name="T43" fmla="*/ 72 h 129"/>
                <a:gd name="T44" fmla="*/ 37 w 95"/>
                <a:gd name="T45" fmla="*/ 71 h 129"/>
                <a:gd name="T46" fmla="*/ 10 w 95"/>
                <a:gd name="T47" fmla="*/ 59 h 129"/>
                <a:gd name="T48" fmla="*/ 1 w 95"/>
                <a:gd name="T49" fmla="*/ 36 h 129"/>
                <a:gd name="T50" fmla="*/ 14 w 95"/>
                <a:gd name="T51" fmla="*/ 9 h 129"/>
                <a:gd name="T52" fmla="*/ 49 w 95"/>
                <a:gd name="T53" fmla="*/ 0 h 129"/>
                <a:gd name="T54" fmla="*/ 70 w 95"/>
                <a:gd name="T55" fmla="*/ 2 h 129"/>
                <a:gd name="T56" fmla="*/ 88 w 95"/>
                <a:gd name="T57" fmla="*/ 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5" h="129">
                  <a:moveTo>
                    <a:pt x="88" y="6"/>
                  </a:moveTo>
                  <a:lnTo>
                    <a:pt x="88" y="26"/>
                  </a:lnTo>
                  <a:cubicBezTo>
                    <a:pt x="82" y="23"/>
                    <a:pt x="76" y="20"/>
                    <a:pt x="70" y="19"/>
                  </a:cubicBezTo>
                  <a:cubicBezTo>
                    <a:pt x="64" y="18"/>
                    <a:pt x="58" y="17"/>
                    <a:pt x="51" y="17"/>
                  </a:cubicBezTo>
                  <a:cubicBezTo>
                    <a:pt x="41" y="17"/>
                    <a:pt x="33" y="18"/>
                    <a:pt x="28" y="21"/>
                  </a:cubicBezTo>
                  <a:cubicBezTo>
                    <a:pt x="23" y="24"/>
                    <a:pt x="21" y="29"/>
                    <a:pt x="21" y="35"/>
                  </a:cubicBezTo>
                  <a:cubicBezTo>
                    <a:pt x="21" y="40"/>
                    <a:pt x="23" y="44"/>
                    <a:pt x="26" y="46"/>
                  </a:cubicBezTo>
                  <a:cubicBezTo>
                    <a:pt x="30" y="49"/>
                    <a:pt x="37" y="52"/>
                    <a:pt x="48" y="54"/>
                  </a:cubicBezTo>
                  <a:lnTo>
                    <a:pt x="55" y="55"/>
                  </a:lnTo>
                  <a:cubicBezTo>
                    <a:pt x="69" y="59"/>
                    <a:pt x="79" y="63"/>
                    <a:pt x="85" y="69"/>
                  </a:cubicBezTo>
                  <a:cubicBezTo>
                    <a:pt x="91" y="74"/>
                    <a:pt x="95" y="82"/>
                    <a:pt x="95" y="92"/>
                  </a:cubicBezTo>
                  <a:cubicBezTo>
                    <a:pt x="95" y="103"/>
                    <a:pt x="90" y="112"/>
                    <a:pt x="81" y="119"/>
                  </a:cubicBezTo>
                  <a:cubicBezTo>
                    <a:pt x="72" y="126"/>
                    <a:pt x="59" y="129"/>
                    <a:pt x="44" y="129"/>
                  </a:cubicBezTo>
                  <a:cubicBezTo>
                    <a:pt x="37" y="129"/>
                    <a:pt x="30" y="128"/>
                    <a:pt x="23" y="127"/>
                  </a:cubicBezTo>
                  <a:cubicBezTo>
                    <a:pt x="16" y="126"/>
                    <a:pt x="8" y="124"/>
                    <a:pt x="0" y="121"/>
                  </a:cubicBezTo>
                  <a:lnTo>
                    <a:pt x="0" y="101"/>
                  </a:lnTo>
                  <a:cubicBezTo>
                    <a:pt x="8" y="104"/>
                    <a:pt x="15" y="107"/>
                    <a:pt x="23" y="109"/>
                  </a:cubicBezTo>
                  <a:cubicBezTo>
                    <a:pt x="30" y="111"/>
                    <a:pt x="37" y="112"/>
                    <a:pt x="44" y="112"/>
                  </a:cubicBezTo>
                  <a:cubicBezTo>
                    <a:pt x="54" y="112"/>
                    <a:pt x="61" y="111"/>
                    <a:pt x="66" y="107"/>
                  </a:cubicBezTo>
                  <a:cubicBezTo>
                    <a:pt x="71" y="104"/>
                    <a:pt x="74" y="99"/>
                    <a:pt x="74" y="93"/>
                  </a:cubicBezTo>
                  <a:cubicBezTo>
                    <a:pt x="74" y="88"/>
                    <a:pt x="72" y="84"/>
                    <a:pt x="68" y="81"/>
                  </a:cubicBezTo>
                  <a:cubicBezTo>
                    <a:pt x="64" y="78"/>
                    <a:pt x="56" y="75"/>
                    <a:pt x="44" y="72"/>
                  </a:cubicBezTo>
                  <a:lnTo>
                    <a:pt x="37" y="71"/>
                  </a:lnTo>
                  <a:cubicBezTo>
                    <a:pt x="24" y="68"/>
                    <a:pt x="15" y="64"/>
                    <a:pt x="10" y="59"/>
                  </a:cubicBezTo>
                  <a:cubicBezTo>
                    <a:pt x="4" y="53"/>
                    <a:pt x="1" y="46"/>
                    <a:pt x="1" y="36"/>
                  </a:cubicBezTo>
                  <a:cubicBezTo>
                    <a:pt x="1" y="25"/>
                    <a:pt x="5" y="16"/>
                    <a:pt x="14" y="9"/>
                  </a:cubicBezTo>
                  <a:cubicBezTo>
                    <a:pt x="22" y="3"/>
                    <a:pt x="34" y="0"/>
                    <a:pt x="49" y="0"/>
                  </a:cubicBezTo>
                  <a:cubicBezTo>
                    <a:pt x="56" y="0"/>
                    <a:pt x="63" y="0"/>
                    <a:pt x="70" y="2"/>
                  </a:cubicBezTo>
                  <a:cubicBezTo>
                    <a:pt x="76" y="3"/>
                    <a:pt x="82" y="4"/>
                    <a:pt x="88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Rectangle 111">
              <a:extLst>
                <a:ext uri="{FF2B5EF4-FFF2-40B4-BE49-F238E27FC236}">
                  <a16:creationId xmlns:a16="http://schemas.microsoft.com/office/drawing/2014/main" id="{6FF8A882-3339-47EB-9BF6-DBC55BACFE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4" y="1855"/>
              <a:ext cx="527" cy="445"/>
            </a:xfrm>
            <a:prstGeom prst="rect">
              <a:avLst/>
            </a:prstGeom>
            <a:solidFill>
              <a:srgbClr val="D0E69E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12">
              <a:extLst>
                <a:ext uri="{FF2B5EF4-FFF2-40B4-BE49-F238E27FC236}">
                  <a16:creationId xmlns:a16="http://schemas.microsoft.com/office/drawing/2014/main" id="{1AEC19E0-0405-4970-A666-5E721E295B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87" y="2032"/>
              <a:ext cx="63" cy="69"/>
            </a:xfrm>
            <a:custGeom>
              <a:avLst/>
              <a:gdLst>
                <a:gd name="T0" fmla="*/ 75 w 150"/>
                <a:gd name="T1" fmla="*/ 22 h 164"/>
                <a:gd name="T2" fmla="*/ 45 w 150"/>
                <a:gd name="T3" fmla="*/ 103 h 164"/>
                <a:gd name="T4" fmla="*/ 105 w 150"/>
                <a:gd name="T5" fmla="*/ 103 h 164"/>
                <a:gd name="T6" fmla="*/ 75 w 150"/>
                <a:gd name="T7" fmla="*/ 22 h 164"/>
                <a:gd name="T8" fmla="*/ 62 w 150"/>
                <a:gd name="T9" fmla="*/ 0 h 164"/>
                <a:gd name="T10" fmla="*/ 87 w 150"/>
                <a:gd name="T11" fmla="*/ 0 h 164"/>
                <a:gd name="T12" fmla="*/ 150 w 150"/>
                <a:gd name="T13" fmla="*/ 164 h 164"/>
                <a:gd name="T14" fmla="*/ 127 w 150"/>
                <a:gd name="T15" fmla="*/ 164 h 164"/>
                <a:gd name="T16" fmla="*/ 112 w 150"/>
                <a:gd name="T17" fmla="*/ 122 h 164"/>
                <a:gd name="T18" fmla="*/ 38 w 150"/>
                <a:gd name="T19" fmla="*/ 122 h 164"/>
                <a:gd name="T20" fmla="*/ 23 w 150"/>
                <a:gd name="T21" fmla="*/ 164 h 164"/>
                <a:gd name="T22" fmla="*/ 0 w 150"/>
                <a:gd name="T23" fmla="*/ 164 h 164"/>
                <a:gd name="T24" fmla="*/ 62 w 150"/>
                <a:gd name="T2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4">
                  <a:moveTo>
                    <a:pt x="75" y="22"/>
                  </a:moveTo>
                  <a:lnTo>
                    <a:pt x="45" y="103"/>
                  </a:lnTo>
                  <a:lnTo>
                    <a:pt x="105" y="103"/>
                  </a:lnTo>
                  <a:lnTo>
                    <a:pt x="75" y="22"/>
                  </a:lnTo>
                  <a:close/>
                  <a:moveTo>
                    <a:pt x="62" y="0"/>
                  </a:moveTo>
                  <a:lnTo>
                    <a:pt x="87" y="0"/>
                  </a:lnTo>
                  <a:lnTo>
                    <a:pt x="150" y="164"/>
                  </a:lnTo>
                  <a:lnTo>
                    <a:pt x="127" y="164"/>
                  </a:lnTo>
                  <a:lnTo>
                    <a:pt x="112" y="122"/>
                  </a:lnTo>
                  <a:lnTo>
                    <a:pt x="38" y="122"/>
                  </a:lnTo>
                  <a:lnTo>
                    <a:pt x="23" y="164"/>
                  </a:lnTo>
                  <a:lnTo>
                    <a:pt x="0" y="164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13">
              <a:extLst>
                <a:ext uri="{FF2B5EF4-FFF2-40B4-BE49-F238E27FC236}">
                  <a16:creationId xmlns:a16="http://schemas.microsoft.com/office/drawing/2014/main" id="{DAB8154E-6C9C-4644-83D9-DB39FD642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0" y="2048"/>
              <a:ext cx="30" cy="53"/>
            </a:xfrm>
            <a:custGeom>
              <a:avLst/>
              <a:gdLst>
                <a:gd name="T0" fmla="*/ 72 w 72"/>
                <a:gd name="T1" fmla="*/ 22 h 126"/>
                <a:gd name="T2" fmla="*/ 65 w 72"/>
                <a:gd name="T3" fmla="*/ 19 h 126"/>
                <a:gd name="T4" fmla="*/ 56 w 72"/>
                <a:gd name="T5" fmla="*/ 18 h 126"/>
                <a:gd name="T6" fmla="*/ 29 w 72"/>
                <a:gd name="T7" fmla="*/ 29 h 126"/>
                <a:gd name="T8" fmla="*/ 20 w 72"/>
                <a:gd name="T9" fmla="*/ 61 h 126"/>
                <a:gd name="T10" fmla="*/ 20 w 72"/>
                <a:gd name="T11" fmla="*/ 126 h 126"/>
                <a:gd name="T12" fmla="*/ 0 w 72"/>
                <a:gd name="T13" fmla="*/ 126 h 126"/>
                <a:gd name="T14" fmla="*/ 0 w 72"/>
                <a:gd name="T15" fmla="*/ 3 h 126"/>
                <a:gd name="T16" fmla="*/ 20 w 72"/>
                <a:gd name="T17" fmla="*/ 3 h 126"/>
                <a:gd name="T18" fmla="*/ 20 w 72"/>
                <a:gd name="T19" fmla="*/ 22 h 126"/>
                <a:gd name="T20" fmla="*/ 37 w 72"/>
                <a:gd name="T21" fmla="*/ 5 h 126"/>
                <a:gd name="T22" fmla="*/ 62 w 72"/>
                <a:gd name="T23" fmla="*/ 0 h 126"/>
                <a:gd name="T24" fmla="*/ 66 w 72"/>
                <a:gd name="T25" fmla="*/ 0 h 126"/>
                <a:gd name="T26" fmla="*/ 72 w 72"/>
                <a:gd name="T27" fmla="*/ 1 h 126"/>
                <a:gd name="T28" fmla="*/ 72 w 72"/>
                <a:gd name="T29" fmla="*/ 2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126">
                  <a:moveTo>
                    <a:pt x="72" y="22"/>
                  </a:moveTo>
                  <a:cubicBezTo>
                    <a:pt x="70" y="20"/>
                    <a:pt x="67" y="19"/>
                    <a:pt x="65" y="19"/>
                  </a:cubicBezTo>
                  <a:cubicBezTo>
                    <a:pt x="62" y="18"/>
                    <a:pt x="59" y="18"/>
                    <a:pt x="56" y="18"/>
                  </a:cubicBezTo>
                  <a:cubicBezTo>
                    <a:pt x="44" y="18"/>
                    <a:pt x="36" y="22"/>
                    <a:pt x="29" y="29"/>
                  </a:cubicBezTo>
                  <a:cubicBezTo>
                    <a:pt x="23" y="36"/>
                    <a:pt x="20" y="47"/>
                    <a:pt x="20" y="61"/>
                  </a:cubicBezTo>
                  <a:lnTo>
                    <a:pt x="20" y="126"/>
                  </a:lnTo>
                  <a:lnTo>
                    <a:pt x="0" y="126"/>
                  </a:lnTo>
                  <a:lnTo>
                    <a:pt x="0" y="3"/>
                  </a:lnTo>
                  <a:lnTo>
                    <a:pt x="20" y="3"/>
                  </a:lnTo>
                  <a:lnTo>
                    <a:pt x="20" y="22"/>
                  </a:lnTo>
                  <a:cubicBezTo>
                    <a:pt x="25" y="14"/>
                    <a:pt x="30" y="9"/>
                    <a:pt x="37" y="5"/>
                  </a:cubicBezTo>
                  <a:cubicBezTo>
                    <a:pt x="44" y="2"/>
                    <a:pt x="52" y="0"/>
                    <a:pt x="62" y="0"/>
                  </a:cubicBezTo>
                  <a:cubicBezTo>
                    <a:pt x="63" y="0"/>
                    <a:pt x="65" y="0"/>
                    <a:pt x="66" y="0"/>
                  </a:cubicBezTo>
                  <a:cubicBezTo>
                    <a:pt x="68" y="0"/>
                    <a:pt x="70" y="0"/>
                    <a:pt x="72" y="1"/>
                  </a:cubicBezTo>
                  <a:lnTo>
                    <a:pt x="72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14">
              <a:extLst>
                <a:ext uri="{FF2B5EF4-FFF2-40B4-BE49-F238E27FC236}">
                  <a16:creationId xmlns:a16="http://schemas.microsoft.com/office/drawing/2014/main" id="{9D38584C-9F51-4F78-92D9-33FA558D29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99" y="2029"/>
              <a:ext cx="47" cy="73"/>
            </a:xfrm>
            <a:custGeom>
              <a:avLst/>
              <a:gdLst>
                <a:gd name="T0" fmla="*/ 89 w 110"/>
                <a:gd name="T1" fmla="*/ 109 h 174"/>
                <a:gd name="T2" fmla="*/ 80 w 110"/>
                <a:gd name="T3" fmla="*/ 74 h 174"/>
                <a:gd name="T4" fmla="*/ 54 w 110"/>
                <a:gd name="T5" fmla="*/ 62 h 174"/>
                <a:gd name="T6" fmla="*/ 29 w 110"/>
                <a:gd name="T7" fmla="*/ 74 h 174"/>
                <a:gd name="T8" fmla="*/ 20 w 110"/>
                <a:gd name="T9" fmla="*/ 109 h 174"/>
                <a:gd name="T10" fmla="*/ 29 w 110"/>
                <a:gd name="T11" fmla="*/ 144 h 174"/>
                <a:gd name="T12" fmla="*/ 54 w 110"/>
                <a:gd name="T13" fmla="*/ 157 h 174"/>
                <a:gd name="T14" fmla="*/ 80 w 110"/>
                <a:gd name="T15" fmla="*/ 144 h 174"/>
                <a:gd name="T16" fmla="*/ 89 w 110"/>
                <a:gd name="T17" fmla="*/ 109 h 174"/>
                <a:gd name="T18" fmla="*/ 20 w 110"/>
                <a:gd name="T19" fmla="*/ 66 h 174"/>
                <a:gd name="T20" fmla="*/ 36 w 110"/>
                <a:gd name="T21" fmla="*/ 50 h 174"/>
                <a:gd name="T22" fmla="*/ 59 w 110"/>
                <a:gd name="T23" fmla="*/ 45 h 174"/>
                <a:gd name="T24" fmla="*/ 96 w 110"/>
                <a:gd name="T25" fmla="*/ 63 h 174"/>
                <a:gd name="T26" fmla="*/ 110 w 110"/>
                <a:gd name="T27" fmla="*/ 109 h 174"/>
                <a:gd name="T28" fmla="*/ 96 w 110"/>
                <a:gd name="T29" fmla="*/ 156 h 174"/>
                <a:gd name="T30" fmla="*/ 59 w 110"/>
                <a:gd name="T31" fmla="*/ 174 h 174"/>
                <a:gd name="T32" fmla="*/ 36 w 110"/>
                <a:gd name="T33" fmla="*/ 169 h 174"/>
                <a:gd name="T34" fmla="*/ 20 w 110"/>
                <a:gd name="T35" fmla="*/ 152 h 174"/>
                <a:gd name="T36" fmla="*/ 20 w 110"/>
                <a:gd name="T37" fmla="*/ 171 h 174"/>
                <a:gd name="T38" fmla="*/ 0 w 110"/>
                <a:gd name="T39" fmla="*/ 171 h 174"/>
                <a:gd name="T40" fmla="*/ 0 w 110"/>
                <a:gd name="T41" fmla="*/ 0 h 174"/>
                <a:gd name="T42" fmla="*/ 20 w 110"/>
                <a:gd name="T43" fmla="*/ 0 h 174"/>
                <a:gd name="T44" fmla="*/ 20 w 110"/>
                <a:gd name="T45" fmla="*/ 6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174">
                  <a:moveTo>
                    <a:pt x="89" y="109"/>
                  </a:moveTo>
                  <a:cubicBezTo>
                    <a:pt x="89" y="94"/>
                    <a:pt x="86" y="83"/>
                    <a:pt x="80" y="74"/>
                  </a:cubicBezTo>
                  <a:cubicBezTo>
                    <a:pt x="74" y="66"/>
                    <a:pt x="65" y="62"/>
                    <a:pt x="54" y="62"/>
                  </a:cubicBezTo>
                  <a:cubicBezTo>
                    <a:pt x="44" y="62"/>
                    <a:pt x="35" y="66"/>
                    <a:pt x="29" y="74"/>
                  </a:cubicBezTo>
                  <a:cubicBezTo>
                    <a:pt x="23" y="83"/>
                    <a:pt x="20" y="94"/>
                    <a:pt x="20" y="109"/>
                  </a:cubicBezTo>
                  <a:cubicBezTo>
                    <a:pt x="20" y="124"/>
                    <a:pt x="23" y="136"/>
                    <a:pt x="29" y="144"/>
                  </a:cubicBezTo>
                  <a:cubicBezTo>
                    <a:pt x="35" y="153"/>
                    <a:pt x="44" y="157"/>
                    <a:pt x="54" y="157"/>
                  </a:cubicBezTo>
                  <a:cubicBezTo>
                    <a:pt x="65" y="157"/>
                    <a:pt x="74" y="153"/>
                    <a:pt x="80" y="144"/>
                  </a:cubicBezTo>
                  <a:cubicBezTo>
                    <a:pt x="86" y="136"/>
                    <a:pt x="89" y="124"/>
                    <a:pt x="89" y="109"/>
                  </a:cubicBezTo>
                  <a:close/>
                  <a:moveTo>
                    <a:pt x="20" y="66"/>
                  </a:moveTo>
                  <a:cubicBezTo>
                    <a:pt x="24" y="59"/>
                    <a:pt x="30" y="54"/>
                    <a:pt x="36" y="50"/>
                  </a:cubicBezTo>
                  <a:cubicBezTo>
                    <a:pt x="43" y="47"/>
                    <a:pt x="50" y="45"/>
                    <a:pt x="59" y="45"/>
                  </a:cubicBezTo>
                  <a:cubicBezTo>
                    <a:pt x="74" y="45"/>
                    <a:pt x="86" y="51"/>
                    <a:pt x="96" y="63"/>
                  </a:cubicBezTo>
                  <a:cubicBezTo>
                    <a:pt x="105" y="74"/>
                    <a:pt x="110" y="90"/>
                    <a:pt x="110" y="109"/>
                  </a:cubicBezTo>
                  <a:cubicBezTo>
                    <a:pt x="110" y="129"/>
                    <a:pt x="105" y="144"/>
                    <a:pt x="96" y="156"/>
                  </a:cubicBezTo>
                  <a:cubicBezTo>
                    <a:pt x="86" y="168"/>
                    <a:pt x="74" y="174"/>
                    <a:pt x="59" y="174"/>
                  </a:cubicBezTo>
                  <a:cubicBezTo>
                    <a:pt x="50" y="174"/>
                    <a:pt x="43" y="172"/>
                    <a:pt x="36" y="169"/>
                  </a:cubicBezTo>
                  <a:cubicBezTo>
                    <a:pt x="30" y="165"/>
                    <a:pt x="24" y="160"/>
                    <a:pt x="20" y="152"/>
                  </a:cubicBezTo>
                  <a:lnTo>
                    <a:pt x="20" y="171"/>
                  </a:lnTo>
                  <a:lnTo>
                    <a:pt x="0" y="171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15">
              <a:extLst>
                <a:ext uri="{FF2B5EF4-FFF2-40B4-BE49-F238E27FC236}">
                  <a16:creationId xmlns:a16="http://schemas.microsoft.com/office/drawing/2014/main" id="{8F38E506-D71E-4558-8DC0-C34E4091C3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60" y="2029"/>
              <a:ext cx="8" cy="72"/>
            </a:xfrm>
            <a:custGeom>
              <a:avLst/>
              <a:gdLst>
                <a:gd name="T0" fmla="*/ 0 w 21"/>
                <a:gd name="T1" fmla="*/ 48 h 171"/>
                <a:gd name="T2" fmla="*/ 21 w 21"/>
                <a:gd name="T3" fmla="*/ 48 h 171"/>
                <a:gd name="T4" fmla="*/ 21 w 21"/>
                <a:gd name="T5" fmla="*/ 171 h 171"/>
                <a:gd name="T6" fmla="*/ 0 w 21"/>
                <a:gd name="T7" fmla="*/ 171 h 171"/>
                <a:gd name="T8" fmla="*/ 0 w 21"/>
                <a:gd name="T9" fmla="*/ 48 h 171"/>
                <a:gd name="T10" fmla="*/ 0 w 21"/>
                <a:gd name="T11" fmla="*/ 0 h 171"/>
                <a:gd name="T12" fmla="*/ 21 w 21"/>
                <a:gd name="T13" fmla="*/ 0 h 171"/>
                <a:gd name="T14" fmla="*/ 21 w 21"/>
                <a:gd name="T15" fmla="*/ 25 h 171"/>
                <a:gd name="T16" fmla="*/ 0 w 21"/>
                <a:gd name="T17" fmla="*/ 25 h 171"/>
                <a:gd name="T18" fmla="*/ 0 w 21"/>
                <a:gd name="T19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71">
                  <a:moveTo>
                    <a:pt x="0" y="48"/>
                  </a:moveTo>
                  <a:lnTo>
                    <a:pt x="21" y="48"/>
                  </a:lnTo>
                  <a:lnTo>
                    <a:pt x="21" y="171"/>
                  </a:lnTo>
                  <a:lnTo>
                    <a:pt x="0" y="171"/>
                  </a:lnTo>
                  <a:lnTo>
                    <a:pt x="0" y="48"/>
                  </a:lnTo>
                  <a:close/>
                  <a:moveTo>
                    <a:pt x="0" y="0"/>
                  </a:moveTo>
                  <a:lnTo>
                    <a:pt x="21" y="0"/>
                  </a:lnTo>
                  <a:lnTo>
                    <a:pt x="21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16">
              <a:extLst>
                <a:ext uri="{FF2B5EF4-FFF2-40B4-BE49-F238E27FC236}">
                  <a16:creationId xmlns:a16="http://schemas.microsoft.com/office/drawing/2014/main" id="{552DA73B-4AFB-48DD-A281-8A21E8094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0" y="2034"/>
              <a:ext cx="32" cy="67"/>
            </a:xfrm>
            <a:custGeom>
              <a:avLst/>
              <a:gdLst>
                <a:gd name="T0" fmla="*/ 35 w 76"/>
                <a:gd name="T1" fmla="*/ 0 h 158"/>
                <a:gd name="T2" fmla="*/ 35 w 76"/>
                <a:gd name="T3" fmla="*/ 35 h 158"/>
                <a:gd name="T4" fmla="*/ 76 w 76"/>
                <a:gd name="T5" fmla="*/ 35 h 158"/>
                <a:gd name="T6" fmla="*/ 76 w 76"/>
                <a:gd name="T7" fmla="*/ 50 h 158"/>
                <a:gd name="T8" fmla="*/ 35 w 76"/>
                <a:gd name="T9" fmla="*/ 50 h 158"/>
                <a:gd name="T10" fmla="*/ 35 w 76"/>
                <a:gd name="T11" fmla="*/ 117 h 158"/>
                <a:gd name="T12" fmla="*/ 39 w 76"/>
                <a:gd name="T13" fmla="*/ 137 h 158"/>
                <a:gd name="T14" fmla="*/ 56 w 76"/>
                <a:gd name="T15" fmla="*/ 141 h 158"/>
                <a:gd name="T16" fmla="*/ 76 w 76"/>
                <a:gd name="T17" fmla="*/ 141 h 158"/>
                <a:gd name="T18" fmla="*/ 76 w 76"/>
                <a:gd name="T19" fmla="*/ 158 h 158"/>
                <a:gd name="T20" fmla="*/ 56 w 76"/>
                <a:gd name="T21" fmla="*/ 158 h 158"/>
                <a:gd name="T22" fmla="*/ 23 w 76"/>
                <a:gd name="T23" fmla="*/ 149 h 158"/>
                <a:gd name="T24" fmla="*/ 14 w 76"/>
                <a:gd name="T25" fmla="*/ 117 h 158"/>
                <a:gd name="T26" fmla="*/ 14 w 76"/>
                <a:gd name="T27" fmla="*/ 50 h 158"/>
                <a:gd name="T28" fmla="*/ 0 w 76"/>
                <a:gd name="T29" fmla="*/ 50 h 158"/>
                <a:gd name="T30" fmla="*/ 0 w 76"/>
                <a:gd name="T31" fmla="*/ 35 h 158"/>
                <a:gd name="T32" fmla="*/ 14 w 76"/>
                <a:gd name="T33" fmla="*/ 35 h 158"/>
                <a:gd name="T34" fmla="*/ 14 w 76"/>
                <a:gd name="T35" fmla="*/ 0 h 158"/>
                <a:gd name="T36" fmla="*/ 35 w 76"/>
                <a:gd name="T3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" h="158">
                  <a:moveTo>
                    <a:pt x="35" y="0"/>
                  </a:moveTo>
                  <a:lnTo>
                    <a:pt x="35" y="35"/>
                  </a:lnTo>
                  <a:lnTo>
                    <a:pt x="76" y="35"/>
                  </a:lnTo>
                  <a:lnTo>
                    <a:pt x="76" y="50"/>
                  </a:lnTo>
                  <a:lnTo>
                    <a:pt x="35" y="50"/>
                  </a:lnTo>
                  <a:lnTo>
                    <a:pt x="35" y="117"/>
                  </a:lnTo>
                  <a:cubicBezTo>
                    <a:pt x="35" y="127"/>
                    <a:pt x="36" y="134"/>
                    <a:pt x="39" y="137"/>
                  </a:cubicBezTo>
                  <a:cubicBezTo>
                    <a:pt x="42" y="139"/>
                    <a:pt x="47" y="141"/>
                    <a:pt x="56" y="141"/>
                  </a:cubicBezTo>
                  <a:lnTo>
                    <a:pt x="76" y="141"/>
                  </a:lnTo>
                  <a:lnTo>
                    <a:pt x="76" y="158"/>
                  </a:lnTo>
                  <a:lnTo>
                    <a:pt x="56" y="158"/>
                  </a:lnTo>
                  <a:cubicBezTo>
                    <a:pt x="40" y="158"/>
                    <a:pt x="29" y="155"/>
                    <a:pt x="23" y="149"/>
                  </a:cubicBezTo>
                  <a:cubicBezTo>
                    <a:pt x="17" y="143"/>
                    <a:pt x="14" y="133"/>
                    <a:pt x="14" y="117"/>
                  </a:cubicBezTo>
                  <a:lnTo>
                    <a:pt x="14" y="50"/>
                  </a:lnTo>
                  <a:lnTo>
                    <a:pt x="0" y="50"/>
                  </a:lnTo>
                  <a:lnTo>
                    <a:pt x="0" y="35"/>
                  </a:lnTo>
                  <a:lnTo>
                    <a:pt x="14" y="35"/>
                  </a:lnTo>
                  <a:lnTo>
                    <a:pt x="14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17">
              <a:extLst>
                <a:ext uri="{FF2B5EF4-FFF2-40B4-BE49-F238E27FC236}">
                  <a16:creationId xmlns:a16="http://schemas.microsoft.com/office/drawing/2014/main" id="{16B614B5-9F30-42F0-8EB1-6BC8370450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20" y="2048"/>
              <a:ext cx="48" cy="54"/>
            </a:xfrm>
            <a:custGeom>
              <a:avLst/>
              <a:gdLst>
                <a:gd name="T0" fmla="*/ 114 w 114"/>
                <a:gd name="T1" fmla="*/ 59 h 129"/>
                <a:gd name="T2" fmla="*/ 114 w 114"/>
                <a:gd name="T3" fmla="*/ 69 h 129"/>
                <a:gd name="T4" fmla="*/ 21 w 114"/>
                <a:gd name="T5" fmla="*/ 69 h 129"/>
                <a:gd name="T6" fmla="*/ 34 w 114"/>
                <a:gd name="T7" fmla="*/ 101 h 129"/>
                <a:gd name="T8" fmla="*/ 65 w 114"/>
                <a:gd name="T9" fmla="*/ 112 h 129"/>
                <a:gd name="T10" fmla="*/ 88 w 114"/>
                <a:gd name="T11" fmla="*/ 109 h 129"/>
                <a:gd name="T12" fmla="*/ 110 w 114"/>
                <a:gd name="T13" fmla="*/ 100 h 129"/>
                <a:gd name="T14" fmla="*/ 110 w 114"/>
                <a:gd name="T15" fmla="*/ 120 h 129"/>
                <a:gd name="T16" fmla="*/ 87 w 114"/>
                <a:gd name="T17" fmla="*/ 127 h 129"/>
                <a:gd name="T18" fmla="*/ 64 w 114"/>
                <a:gd name="T19" fmla="*/ 129 h 129"/>
                <a:gd name="T20" fmla="*/ 17 w 114"/>
                <a:gd name="T21" fmla="*/ 112 h 129"/>
                <a:gd name="T22" fmla="*/ 0 w 114"/>
                <a:gd name="T23" fmla="*/ 65 h 129"/>
                <a:gd name="T24" fmla="*/ 17 w 114"/>
                <a:gd name="T25" fmla="*/ 18 h 129"/>
                <a:gd name="T26" fmla="*/ 61 w 114"/>
                <a:gd name="T27" fmla="*/ 0 h 129"/>
                <a:gd name="T28" fmla="*/ 100 w 114"/>
                <a:gd name="T29" fmla="*/ 16 h 129"/>
                <a:gd name="T30" fmla="*/ 114 w 114"/>
                <a:gd name="T31" fmla="*/ 59 h 129"/>
                <a:gd name="T32" fmla="*/ 94 w 114"/>
                <a:gd name="T33" fmla="*/ 53 h 129"/>
                <a:gd name="T34" fmla="*/ 85 w 114"/>
                <a:gd name="T35" fmla="*/ 27 h 129"/>
                <a:gd name="T36" fmla="*/ 61 w 114"/>
                <a:gd name="T37" fmla="*/ 17 h 129"/>
                <a:gd name="T38" fmla="*/ 34 w 114"/>
                <a:gd name="T39" fmla="*/ 26 h 129"/>
                <a:gd name="T40" fmla="*/ 22 w 114"/>
                <a:gd name="T41" fmla="*/ 53 h 129"/>
                <a:gd name="T42" fmla="*/ 94 w 114"/>
                <a:gd name="T43" fmla="*/ 5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29">
                  <a:moveTo>
                    <a:pt x="114" y="59"/>
                  </a:moveTo>
                  <a:lnTo>
                    <a:pt x="114" y="69"/>
                  </a:lnTo>
                  <a:lnTo>
                    <a:pt x="21" y="69"/>
                  </a:lnTo>
                  <a:cubicBezTo>
                    <a:pt x="22" y="83"/>
                    <a:pt x="26" y="94"/>
                    <a:pt x="34" y="101"/>
                  </a:cubicBezTo>
                  <a:cubicBezTo>
                    <a:pt x="41" y="108"/>
                    <a:pt x="52" y="112"/>
                    <a:pt x="65" y="112"/>
                  </a:cubicBezTo>
                  <a:cubicBezTo>
                    <a:pt x="73" y="112"/>
                    <a:pt x="81" y="111"/>
                    <a:pt x="88" y="109"/>
                  </a:cubicBezTo>
                  <a:cubicBezTo>
                    <a:pt x="95" y="107"/>
                    <a:pt x="102" y="104"/>
                    <a:pt x="110" y="100"/>
                  </a:cubicBezTo>
                  <a:lnTo>
                    <a:pt x="110" y="120"/>
                  </a:lnTo>
                  <a:cubicBezTo>
                    <a:pt x="102" y="123"/>
                    <a:pt x="95" y="125"/>
                    <a:pt x="87" y="127"/>
                  </a:cubicBezTo>
                  <a:cubicBezTo>
                    <a:pt x="80" y="128"/>
                    <a:pt x="72" y="129"/>
                    <a:pt x="64" y="129"/>
                  </a:cubicBezTo>
                  <a:cubicBezTo>
                    <a:pt x="44" y="129"/>
                    <a:pt x="29" y="123"/>
                    <a:pt x="17" y="112"/>
                  </a:cubicBezTo>
                  <a:cubicBezTo>
                    <a:pt x="6" y="100"/>
                    <a:pt x="0" y="85"/>
                    <a:pt x="0" y="65"/>
                  </a:cubicBezTo>
                  <a:cubicBezTo>
                    <a:pt x="0" y="45"/>
                    <a:pt x="6" y="29"/>
                    <a:pt x="17" y="18"/>
                  </a:cubicBezTo>
                  <a:cubicBezTo>
                    <a:pt x="27" y="6"/>
                    <a:pt x="42" y="0"/>
                    <a:pt x="61" y="0"/>
                  </a:cubicBezTo>
                  <a:cubicBezTo>
                    <a:pt x="77" y="0"/>
                    <a:pt x="90" y="5"/>
                    <a:pt x="100" y="16"/>
                  </a:cubicBezTo>
                  <a:cubicBezTo>
                    <a:pt x="109" y="26"/>
                    <a:pt x="114" y="41"/>
                    <a:pt x="114" y="59"/>
                  </a:cubicBezTo>
                  <a:close/>
                  <a:moveTo>
                    <a:pt x="94" y="53"/>
                  </a:moveTo>
                  <a:cubicBezTo>
                    <a:pt x="94" y="42"/>
                    <a:pt x="91" y="33"/>
                    <a:pt x="85" y="27"/>
                  </a:cubicBezTo>
                  <a:cubicBezTo>
                    <a:pt x="79" y="20"/>
                    <a:pt x="71" y="17"/>
                    <a:pt x="61" y="17"/>
                  </a:cubicBezTo>
                  <a:cubicBezTo>
                    <a:pt x="50" y="17"/>
                    <a:pt x="40" y="20"/>
                    <a:pt x="34" y="26"/>
                  </a:cubicBezTo>
                  <a:cubicBezTo>
                    <a:pt x="27" y="33"/>
                    <a:pt x="23" y="42"/>
                    <a:pt x="22" y="53"/>
                  </a:cubicBezTo>
                  <a:lnTo>
                    <a:pt x="94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18">
              <a:extLst>
                <a:ext uri="{FF2B5EF4-FFF2-40B4-BE49-F238E27FC236}">
                  <a16:creationId xmlns:a16="http://schemas.microsoft.com/office/drawing/2014/main" id="{0BBB28EA-F2BC-4445-91FA-D7D7CCFB8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2" y="2048"/>
              <a:ext cx="30" cy="53"/>
            </a:xfrm>
            <a:custGeom>
              <a:avLst/>
              <a:gdLst>
                <a:gd name="T0" fmla="*/ 72 w 72"/>
                <a:gd name="T1" fmla="*/ 22 h 126"/>
                <a:gd name="T2" fmla="*/ 64 w 72"/>
                <a:gd name="T3" fmla="*/ 19 h 126"/>
                <a:gd name="T4" fmla="*/ 56 w 72"/>
                <a:gd name="T5" fmla="*/ 18 h 126"/>
                <a:gd name="T6" fmla="*/ 29 w 72"/>
                <a:gd name="T7" fmla="*/ 29 h 126"/>
                <a:gd name="T8" fmla="*/ 20 w 72"/>
                <a:gd name="T9" fmla="*/ 61 h 126"/>
                <a:gd name="T10" fmla="*/ 20 w 72"/>
                <a:gd name="T11" fmla="*/ 126 h 126"/>
                <a:gd name="T12" fmla="*/ 0 w 72"/>
                <a:gd name="T13" fmla="*/ 126 h 126"/>
                <a:gd name="T14" fmla="*/ 0 w 72"/>
                <a:gd name="T15" fmla="*/ 3 h 126"/>
                <a:gd name="T16" fmla="*/ 20 w 72"/>
                <a:gd name="T17" fmla="*/ 3 h 126"/>
                <a:gd name="T18" fmla="*/ 20 w 72"/>
                <a:gd name="T19" fmla="*/ 22 h 126"/>
                <a:gd name="T20" fmla="*/ 37 w 72"/>
                <a:gd name="T21" fmla="*/ 5 h 126"/>
                <a:gd name="T22" fmla="*/ 61 w 72"/>
                <a:gd name="T23" fmla="*/ 0 h 126"/>
                <a:gd name="T24" fmla="*/ 66 w 72"/>
                <a:gd name="T25" fmla="*/ 0 h 126"/>
                <a:gd name="T26" fmla="*/ 72 w 72"/>
                <a:gd name="T27" fmla="*/ 1 h 126"/>
                <a:gd name="T28" fmla="*/ 72 w 72"/>
                <a:gd name="T29" fmla="*/ 2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126">
                  <a:moveTo>
                    <a:pt x="72" y="22"/>
                  </a:moveTo>
                  <a:cubicBezTo>
                    <a:pt x="69" y="20"/>
                    <a:pt x="67" y="19"/>
                    <a:pt x="64" y="19"/>
                  </a:cubicBezTo>
                  <a:cubicBezTo>
                    <a:pt x="62" y="18"/>
                    <a:pt x="59" y="18"/>
                    <a:pt x="56" y="18"/>
                  </a:cubicBezTo>
                  <a:cubicBezTo>
                    <a:pt x="44" y="18"/>
                    <a:pt x="35" y="22"/>
                    <a:pt x="29" y="29"/>
                  </a:cubicBezTo>
                  <a:cubicBezTo>
                    <a:pt x="23" y="36"/>
                    <a:pt x="20" y="47"/>
                    <a:pt x="20" y="61"/>
                  </a:cubicBezTo>
                  <a:lnTo>
                    <a:pt x="20" y="126"/>
                  </a:lnTo>
                  <a:lnTo>
                    <a:pt x="0" y="126"/>
                  </a:lnTo>
                  <a:lnTo>
                    <a:pt x="0" y="3"/>
                  </a:lnTo>
                  <a:lnTo>
                    <a:pt x="20" y="3"/>
                  </a:lnTo>
                  <a:lnTo>
                    <a:pt x="20" y="22"/>
                  </a:lnTo>
                  <a:cubicBezTo>
                    <a:pt x="24" y="14"/>
                    <a:pt x="30" y="9"/>
                    <a:pt x="37" y="5"/>
                  </a:cubicBezTo>
                  <a:cubicBezTo>
                    <a:pt x="43" y="2"/>
                    <a:pt x="52" y="0"/>
                    <a:pt x="61" y="0"/>
                  </a:cubicBezTo>
                  <a:cubicBezTo>
                    <a:pt x="63" y="0"/>
                    <a:pt x="64" y="0"/>
                    <a:pt x="66" y="0"/>
                  </a:cubicBezTo>
                  <a:cubicBezTo>
                    <a:pt x="68" y="0"/>
                    <a:pt x="70" y="0"/>
                    <a:pt x="72" y="1"/>
                  </a:cubicBezTo>
                  <a:lnTo>
                    <a:pt x="72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Line 119">
              <a:extLst>
                <a:ext uri="{FF2B5EF4-FFF2-40B4-BE49-F238E27FC236}">
                  <a16:creationId xmlns:a16="http://schemas.microsoft.com/office/drawing/2014/main" id="{F53BDFD7-D8A3-4ABD-9CAE-1C57C743B8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8" y="2251"/>
              <a:ext cx="561" cy="0"/>
            </a:xfrm>
            <a:prstGeom prst="line">
              <a:avLst/>
            </a:prstGeom>
            <a:noFill/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20">
              <a:extLst>
                <a:ext uri="{FF2B5EF4-FFF2-40B4-BE49-F238E27FC236}">
                  <a16:creationId xmlns:a16="http://schemas.microsoft.com/office/drawing/2014/main" id="{FA7A5E3A-F9F5-4759-9EBE-AC4885BCF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" y="2226"/>
              <a:ext cx="85" cy="49"/>
            </a:xfrm>
            <a:custGeom>
              <a:avLst/>
              <a:gdLst>
                <a:gd name="T0" fmla="*/ 58 w 201"/>
                <a:gd name="T1" fmla="*/ 58 h 115"/>
                <a:gd name="T2" fmla="*/ 0 w 201"/>
                <a:gd name="T3" fmla="*/ 115 h 115"/>
                <a:gd name="T4" fmla="*/ 201 w 201"/>
                <a:gd name="T5" fmla="*/ 58 h 115"/>
                <a:gd name="T6" fmla="*/ 0 w 201"/>
                <a:gd name="T7" fmla="*/ 0 h 115"/>
                <a:gd name="T8" fmla="*/ 58 w 201"/>
                <a:gd name="T9" fmla="*/ 5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15">
                  <a:moveTo>
                    <a:pt x="58" y="58"/>
                  </a:moveTo>
                  <a:lnTo>
                    <a:pt x="0" y="115"/>
                  </a:lnTo>
                  <a:lnTo>
                    <a:pt x="201" y="58"/>
                  </a:lnTo>
                  <a:lnTo>
                    <a:pt x="0" y="0"/>
                  </a:lnTo>
                  <a:lnTo>
                    <a:pt x="58" y="5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Line 121">
              <a:extLst>
                <a:ext uri="{FF2B5EF4-FFF2-40B4-BE49-F238E27FC236}">
                  <a16:creationId xmlns:a16="http://schemas.microsoft.com/office/drawing/2014/main" id="{7591E200-A76D-4069-8247-F5B5E0DBF3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71" y="1956"/>
              <a:ext cx="218" cy="0"/>
            </a:xfrm>
            <a:prstGeom prst="line">
              <a:avLst/>
            </a:prstGeom>
            <a:noFill/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22">
              <a:extLst>
                <a:ext uri="{FF2B5EF4-FFF2-40B4-BE49-F238E27FC236}">
                  <a16:creationId xmlns:a16="http://schemas.microsoft.com/office/drawing/2014/main" id="{5270320A-DB52-4B82-B0E6-D8CE811945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1" y="1932"/>
              <a:ext cx="86" cy="48"/>
            </a:xfrm>
            <a:custGeom>
              <a:avLst/>
              <a:gdLst>
                <a:gd name="T0" fmla="*/ 144 w 202"/>
                <a:gd name="T1" fmla="*/ 57 h 115"/>
                <a:gd name="T2" fmla="*/ 202 w 202"/>
                <a:gd name="T3" fmla="*/ 0 h 115"/>
                <a:gd name="T4" fmla="*/ 0 w 202"/>
                <a:gd name="T5" fmla="*/ 57 h 115"/>
                <a:gd name="T6" fmla="*/ 202 w 202"/>
                <a:gd name="T7" fmla="*/ 115 h 115"/>
                <a:gd name="T8" fmla="*/ 144 w 202"/>
                <a:gd name="T9" fmla="*/ 5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115">
                  <a:moveTo>
                    <a:pt x="144" y="57"/>
                  </a:moveTo>
                  <a:lnTo>
                    <a:pt x="202" y="0"/>
                  </a:lnTo>
                  <a:lnTo>
                    <a:pt x="0" y="57"/>
                  </a:lnTo>
                  <a:lnTo>
                    <a:pt x="202" y="115"/>
                  </a:lnTo>
                  <a:lnTo>
                    <a:pt x="144" y="5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23">
              <a:extLst>
                <a:ext uri="{FF2B5EF4-FFF2-40B4-BE49-F238E27FC236}">
                  <a16:creationId xmlns:a16="http://schemas.microsoft.com/office/drawing/2014/main" id="{9E18C974-8B31-4010-8913-5FEF125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7" y="3159"/>
              <a:ext cx="32" cy="119"/>
            </a:xfrm>
            <a:custGeom>
              <a:avLst/>
              <a:gdLst>
                <a:gd name="T0" fmla="*/ 76 w 76"/>
                <a:gd name="T1" fmla="*/ 0 h 280"/>
                <a:gd name="T2" fmla="*/ 43 w 76"/>
                <a:gd name="T3" fmla="*/ 70 h 280"/>
                <a:gd name="T4" fmla="*/ 32 w 76"/>
                <a:gd name="T5" fmla="*/ 140 h 280"/>
                <a:gd name="T6" fmla="*/ 43 w 76"/>
                <a:gd name="T7" fmla="*/ 210 h 280"/>
                <a:gd name="T8" fmla="*/ 76 w 76"/>
                <a:gd name="T9" fmla="*/ 280 h 280"/>
                <a:gd name="T10" fmla="*/ 49 w 76"/>
                <a:gd name="T11" fmla="*/ 280 h 280"/>
                <a:gd name="T12" fmla="*/ 12 w 76"/>
                <a:gd name="T13" fmla="*/ 209 h 280"/>
                <a:gd name="T14" fmla="*/ 0 w 76"/>
                <a:gd name="T15" fmla="*/ 140 h 280"/>
                <a:gd name="T16" fmla="*/ 12 w 76"/>
                <a:gd name="T17" fmla="*/ 71 h 280"/>
                <a:gd name="T18" fmla="*/ 49 w 76"/>
                <a:gd name="T19" fmla="*/ 0 h 280"/>
                <a:gd name="T20" fmla="*/ 76 w 76"/>
                <a:gd name="T21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280">
                  <a:moveTo>
                    <a:pt x="76" y="0"/>
                  </a:moveTo>
                  <a:cubicBezTo>
                    <a:pt x="61" y="24"/>
                    <a:pt x="50" y="47"/>
                    <a:pt x="43" y="70"/>
                  </a:cubicBezTo>
                  <a:cubicBezTo>
                    <a:pt x="36" y="93"/>
                    <a:pt x="32" y="116"/>
                    <a:pt x="32" y="140"/>
                  </a:cubicBezTo>
                  <a:cubicBezTo>
                    <a:pt x="32" y="164"/>
                    <a:pt x="36" y="187"/>
                    <a:pt x="43" y="210"/>
                  </a:cubicBezTo>
                  <a:cubicBezTo>
                    <a:pt x="50" y="234"/>
                    <a:pt x="61" y="257"/>
                    <a:pt x="76" y="280"/>
                  </a:cubicBezTo>
                  <a:lnTo>
                    <a:pt x="49" y="280"/>
                  </a:lnTo>
                  <a:cubicBezTo>
                    <a:pt x="33" y="256"/>
                    <a:pt x="20" y="233"/>
                    <a:pt x="12" y="209"/>
                  </a:cubicBezTo>
                  <a:cubicBezTo>
                    <a:pt x="4" y="186"/>
                    <a:pt x="0" y="163"/>
                    <a:pt x="0" y="140"/>
                  </a:cubicBezTo>
                  <a:cubicBezTo>
                    <a:pt x="0" y="117"/>
                    <a:pt x="4" y="94"/>
                    <a:pt x="12" y="71"/>
                  </a:cubicBezTo>
                  <a:cubicBezTo>
                    <a:pt x="20" y="48"/>
                    <a:pt x="33" y="24"/>
                    <a:pt x="49" y="0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24">
              <a:extLst>
                <a:ext uri="{FF2B5EF4-FFF2-40B4-BE49-F238E27FC236}">
                  <a16:creationId xmlns:a16="http://schemas.microsoft.com/office/drawing/2014/main" id="{9D523D33-D130-4E11-98C4-10B1FD8AA4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39" y="3186"/>
              <a:ext cx="67" cy="76"/>
            </a:xfrm>
            <a:custGeom>
              <a:avLst/>
              <a:gdLst>
                <a:gd name="T0" fmla="*/ 96 w 157"/>
                <a:gd name="T1" fmla="*/ 89 h 180"/>
                <a:gd name="T2" fmla="*/ 45 w 157"/>
                <a:gd name="T3" fmla="*/ 97 h 180"/>
                <a:gd name="T4" fmla="*/ 31 w 157"/>
                <a:gd name="T5" fmla="*/ 124 h 180"/>
                <a:gd name="T6" fmla="*/ 41 w 157"/>
                <a:gd name="T7" fmla="*/ 148 h 180"/>
                <a:gd name="T8" fmla="*/ 70 w 157"/>
                <a:gd name="T9" fmla="*/ 157 h 180"/>
                <a:gd name="T10" fmla="*/ 111 w 157"/>
                <a:gd name="T11" fmla="*/ 140 h 180"/>
                <a:gd name="T12" fmla="*/ 126 w 157"/>
                <a:gd name="T13" fmla="*/ 96 h 180"/>
                <a:gd name="T14" fmla="*/ 126 w 157"/>
                <a:gd name="T15" fmla="*/ 89 h 180"/>
                <a:gd name="T16" fmla="*/ 96 w 157"/>
                <a:gd name="T17" fmla="*/ 89 h 180"/>
                <a:gd name="T18" fmla="*/ 157 w 157"/>
                <a:gd name="T19" fmla="*/ 78 h 180"/>
                <a:gd name="T20" fmla="*/ 157 w 157"/>
                <a:gd name="T21" fmla="*/ 176 h 180"/>
                <a:gd name="T22" fmla="*/ 126 w 157"/>
                <a:gd name="T23" fmla="*/ 176 h 180"/>
                <a:gd name="T24" fmla="*/ 126 w 157"/>
                <a:gd name="T25" fmla="*/ 150 h 180"/>
                <a:gd name="T26" fmla="*/ 100 w 157"/>
                <a:gd name="T27" fmla="*/ 173 h 180"/>
                <a:gd name="T28" fmla="*/ 62 w 157"/>
                <a:gd name="T29" fmla="*/ 180 h 180"/>
                <a:gd name="T30" fmla="*/ 17 w 157"/>
                <a:gd name="T31" fmla="*/ 166 h 180"/>
                <a:gd name="T32" fmla="*/ 0 w 157"/>
                <a:gd name="T33" fmla="*/ 126 h 180"/>
                <a:gd name="T34" fmla="*/ 21 w 157"/>
                <a:gd name="T35" fmla="*/ 82 h 180"/>
                <a:gd name="T36" fmla="*/ 84 w 157"/>
                <a:gd name="T37" fmla="*/ 67 h 180"/>
                <a:gd name="T38" fmla="*/ 126 w 157"/>
                <a:gd name="T39" fmla="*/ 67 h 180"/>
                <a:gd name="T40" fmla="*/ 126 w 157"/>
                <a:gd name="T41" fmla="*/ 64 h 180"/>
                <a:gd name="T42" fmla="*/ 112 w 157"/>
                <a:gd name="T43" fmla="*/ 34 h 180"/>
                <a:gd name="T44" fmla="*/ 74 w 157"/>
                <a:gd name="T45" fmla="*/ 24 h 180"/>
                <a:gd name="T46" fmla="*/ 43 w 157"/>
                <a:gd name="T47" fmla="*/ 27 h 180"/>
                <a:gd name="T48" fmla="*/ 14 w 157"/>
                <a:gd name="T49" fmla="*/ 38 h 180"/>
                <a:gd name="T50" fmla="*/ 14 w 157"/>
                <a:gd name="T51" fmla="*/ 12 h 180"/>
                <a:gd name="T52" fmla="*/ 46 w 157"/>
                <a:gd name="T53" fmla="*/ 3 h 180"/>
                <a:gd name="T54" fmla="*/ 77 w 157"/>
                <a:gd name="T55" fmla="*/ 0 h 180"/>
                <a:gd name="T56" fmla="*/ 137 w 157"/>
                <a:gd name="T57" fmla="*/ 19 h 180"/>
                <a:gd name="T58" fmla="*/ 157 w 157"/>
                <a:gd name="T59" fmla="*/ 78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7" h="180">
                  <a:moveTo>
                    <a:pt x="96" y="89"/>
                  </a:moveTo>
                  <a:cubicBezTo>
                    <a:pt x="71" y="89"/>
                    <a:pt x="54" y="92"/>
                    <a:pt x="45" y="97"/>
                  </a:cubicBezTo>
                  <a:cubicBezTo>
                    <a:pt x="35" y="102"/>
                    <a:pt x="31" y="111"/>
                    <a:pt x="31" y="124"/>
                  </a:cubicBezTo>
                  <a:cubicBezTo>
                    <a:pt x="31" y="134"/>
                    <a:pt x="34" y="142"/>
                    <a:pt x="41" y="148"/>
                  </a:cubicBezTo>
                  <a:cubicBezTo>
                    <a:pt x="48" y="154"/>
                    <a:pt x="58" y="157"/>
                    <a:pt x="70" y="157"/>
                  </a:cubicBezTo>
                  <a:cubicBezTo>
                    <a:pt x="87" y="157"/>
                    <a:pt x="101" y="151"/>
                    <a:pt x="111" y="140"/>
                  </a:cubicBezTo>
                  <a:cubicBezTo>
                    <a:pt x="121" y="129"/>
                    <a:pt x="126" y="114"/>
                    <a:pt x="126" y="96"/>
                  </a:cubicBezTo>
                  <a:lnTo>
                    <a:pt x="126" y="89"/>
                  </a:lnTo>
                  <a:lnTo>
                    <a:pt x="96" y="89"/>
                  </a:lnTo>
                  <a:close/>
                  <a:moveTo>
                    <a:pt x="157" y="78"/>
                  </a:moveTo>
                  <a:lnTo>
                    <a:pt x="157" y="176"/>
                  </a:lnTo>
                  <a:lnTo>
                    <a:pt x="126" y="176"/>
                  </a:lnTo>
                  <a:lnTo>
                    <a:pt x="126" y="150"/>
                  </a:lnTo>
                  <a:cubicBezTo>
                    <a:pt x="119" y="160"/>
                    <a:pt x="111" y="168"/>
                    <a:pt x="100" y="173"/>
                  </a:cubicBezTo>
                  <a:cubicBezTo>
                    <a:pt x="90" y="178"/>
                    <a:pt x="77" y="180"/>
                    <a:pt x="62" y="180"/>
                  </a:cubicBezTo>
                  <a:cubicBezTo>
                    <a:pt x="43" y="180"/>
                    <a:pt x="28" y="175"/>
                    <a:pt x="17" y="166"/>
                  </a:cubicBezTo>
                  <a:cubicBezTo>
                    <a:pt x="6" y="156"/>
                    <a:pt x="0" y="142"/>
                    <a:pt x="0" y="126"/>
                  </a:cubicBezTo>
                  <a:cubicBezTo>
                    <a:pt x="0" y="106"/>
                    <a:pt x="7" y="92"/>
                    <a:pt x="21" y="82"/>
                  </a:cubicBezTo>
                  <a:cubicBezTo>
                    <a:pt x="35" y="72"/>
                    <a:pt x="56" y="67"/>
                    <a:pt x="84" y="67"/>
                  </a:cubicBezTo>
                  <a:lnTo>
                    <a:pt x="126" y="67"/>
                  </a:lnTo>
                  <a:lnTo>
                    <a:pt x="126" y="64"/>
                  </a:lnTo>
                  <a:cubicBezTo>
                    <a:pt x="126" y="51"/>
                    <a:pt x="122" y="41"/>
                    <a:pt x="112" y="34"/>
                  </a:cubicBezTo>
                  <a:cubicBezTo>
                    <a:pt x="103" y="27"/>
                    <a:pt x="90" y="24"/>
                    <a:pt x="74" y="24"/>
                  </a:cubicBezTo>
                  <a:cubicBezTo>
                    <a:pt x="63" y="24"/>
                    <a:pt x="53" y="25"/>
                    <a:pt x="43" y="27"/>
                  </a:cubicBezTo>
                  <a:cubicBezTo>
                    <a:pt x="33" y="29"/>
                    <a:pt x="23" y="33"/>
                    <a:pt x="14" y="38"/>
                  </a:cubicBezTo>
                  <a:lnTo>
                    <a:pt x="14" y="12"/>
                  </a:lnTo>
                  <a:cubicBezTo>
                    <a:pt x="25" y="8"/>
                    <a:pt x="36" y="5"/>
                    <a:pt x="46" y="3"/>
                  </a:cubicBezTo>
                  <a:cubicBezTo>
                    <a:pt x="57" y="1"/>
                    <a:pt x="67" y="0"/>
                    <a:pt x="77" y="0"/>
                  </a:cubicBezTo>
                  <a:cubicBezTo>
                    <a:pt x="104" y="0"/>
                    <a:pt x="124" y="6"/>
                    <a:pt x="137" y="19"/>
                  </a:cubicBezTo>
                  <a:cubicBezTo>
                    <a:pt x="150" y="32"/>
                    <a:pt x="157" y="51"/>
                    <a:pt x="157" y="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25">
              <a:extLst>
                <a:ext uri="{FF2B5EF4-FFF2-40B4-BE49-F238E27FC236}">
                  <a16:creationId xmlns:a16="http://schemas.microsoft.com/office/drawing/2014/main" id="{42254959-6992-46C1-8C93-D6554A067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0" y="3159"/>
              <a:ext cx="33" cy="119"/>
            </a:xfrm>
            <a:custGeom>
              <a:avLst/>
              <a:gdLst>
                <a:gd name="T0" fmla="*/ 0 w 76"/>
                <a:gd name="T1" fmla="*/ 0 h 280"/>
                <a:gd name="T2" fmla="*/ 26 w 76"/>
                <a:gd name="T3" fmla="*/ 0 h 280"/>
                <a:gd name="T4" fmla="*/ 63 w 76"/>
                <a:gd name="T5" fmla="*/ 71 h 280"/>
                <a:gd name="T6" fmla="*/ 76 w 76"/>
                <a:gd name="T7" fmla="*/ 140 h 280"/>
                <a:gd name="T8" fmla="*/ 63 w 76"/>
                <a:gd name="T9" fmla="*/ 209 h 280"/>
                <a:gd name="T10" fmla="*/ 26 w 76"/>
                <a:gd name="T11" fmla="*/ 280 h 280"/>
                <a:gd name="T12" fmla="*/ 0 w 76"/>
                <a:gd name="T13" fmla="*/ 280 h 280"/>
                <a:gd name="T14" fmla="*/ 32 w 76"/>
                <a:gd name="T15" fmla="*/ 210 h 280"/>
                <a:gd name="T16" fmla="*/ 43 w 76"/>
                <a:gd name="T17" fmla="*/ 140 h 280"/>
                <a:gd name="T18" fmla="*/ 32 w 76"/>
                <a:gd name="T19" fmla="*/ 70 h 280"/>
                <a:gd name="T20" fmla="*/ 0 w 76"/>
                <a:gd name="T21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280">
                  <a:moveTo>
                    <a:pt x="0" y="0"/>
                  </a:moveTo>
                  <a:lnTo>
                    <a:pt x="26" y="0"/>
                  </a:lnTo>
                  <a:cubicBezTo>
                    <a:pt x="43" y="24"/>
                    <a:pt x="55" y="48"/>
                    <a:pt x="63" y="71"/>
                  </a:cubicBezTo>
                  <a:cubicBezTo>
                    <a:pt x="71" y="94"/>
                    <a:pt x="76" y="117"/>
                    <a:pt x="76" y="140"/>
                  </a:cubicBezTo>
                  <a:cubicBezTo>
                    <a:pt x="76" y="163"/>
                    <a:pt x="71" y="186"/>
                    <a:pt x="63" y="209"/>
                  </a:cubicBezTo>
                  <a:cubicBezTo>
                    <a:pt x="55" y="233"/>
                    <a:pt x="43" y="256"/>
                    <a:pt x="26" y="280"/>
                  </a:cubicBezTo>
                  <a:lnTo>
                    <a:pt x="0" y="280"/>
                  </a:lnTo>
                  <a:cubicBezTo>
                    <a:pt x="14" y="257"/>
                    <a:pt x="25" y="234"/>
                    <a:pt x="32" y="210"/>
                  </a:cubicBezTo>
                  <a:cubicBezTo>
                    <a:pt x="40" y="187"/>
                    <a:pt x="43" y="164"/>
                    <a:pt x="43" y="140"/>
                  </a:cubicBezTo>
                  <a:cubicBezTo>
                    <a:pt x="43" y="116"/>
                    <a:pt x="40" y="93"/>
                    <a:pt x="32" y="70"/>
                  </a:cubicBezTo>
                  <a:cubicBezTo>
                    <a:pt x="25" y="47"/>
                    <a:pt x="14" y="2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Rectangle 126">
              <a:extLst>
                <a:ext uri="{FF2B5EF4-FFF2-40B4-BE49-F238E27FC236}">
                  <a16:creationId xmlns:a16="http://schemas.microsoft.com/office/drawing/2014/main" id="{49FAB4EF-D714-4BF4-9775-9A0A4E3C6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1" y="1742"/>
              <a:ext cx="566" cy="179"/>
            </a:xfrm>
            <a:prstGeom prst="rect">
              <a:avLst/>
            </a:prstGeom>
            <a:solidFill>
              <a:srgbClr val="D5F6FF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Rectangle 127">
              <a:extLst>
                <a:ext uri="{FF2B5EF4-FFF2-40B4-BE49-F238E27FC236}">
                  <a16:creationId xmlns:a16="http://schemas.microsoft.com/office/drawing/2014/main" id="{158CBAAB-BEB4-4303-AC14-31AD307B05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1" y="1921"/>
              <a:ext cx="566" cy="179"/>
            </a:xfrm>
            <a:prstGeom prst="rect">
              <a:avLst/>
            </a:prstGeom>
            <a:solidFill>
              <a:srgbClr val="D5F6FF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Rectangle 128">
              <a:extLst>
                <a:ext uri="{FF2B5EF4-FFF2-40B4-BE49-F238E27FC236}">
                  <a16:creationId xmlns:a16="http://schemas.microsoft.com/office/drawing/2014/main" id="{4DA186E0-CE82-43E7-A77F-79F0FD463D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2303"/>
              <a:ext cx="566" cy="179"/>
            </a:xfrm>
            <a:prstGeom prst="rect">
              <a:avLst/>
            </a:prstGeom>
            <a:solidFill>
              <a:srgbClr val="D5F6FF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Rectangle 129">
              <a:extLst>
                <a:ext uri="{FF2B5EF4-FFF2-40B4-BE49-F238E27FC236}">
                  <a16:creationId xmlns:a16="http://schemas.microsoft.com/office/drawing/2014/main" id="{59D5AAC4-06B4-44FF-96B9-4FD2F2A7BA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2482"/>
              <a:ext cx="566" cy="179"/>
            </a:xfrm>
            <a:prstGeom prst="rect">
              <a:avLst/>
            </a:prstGeom>
            <a:solidFill>
              <a:srgbClr val="D5F6FF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Oval 130">
              <a:extLst>
                <a:ext uri="{FF2B5EF4-FFF2-40B4-BE49-F238E27FC236}">
                  <a16:creationId xmlns:a16="http://schemas.microsoft.com/office/drawing/2014/main" id="{1BD74519-E745-4B4E-9E50-4D773ADD4A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8" y="2191"/>
              <a:ext cx="34" cy="31"/>
            </a:xfrm>
            <a:prstGeom prst="ellipse">
              <a:avLst/>
            </a:prstGeom>
            <a:solidFill>
              <a:srgbClr val="2B0000"/>
            </a:solidFill>
            <a:ln w="6350" cap="flat">
              <a:solidFill>
                <a:srgbClr val="01012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Oval 131">
              <a:extLst>
                <a:ext uri="{FF2B5EF4-FFF2-40B4-BE49-F238E27FC236}">
                  <a16:creationId xmlns:a16="http://schemas.microsoft.com/office/drawing/2014/main" id="{2712CC77-61B2-4C38-8A75-7FC1BE7B8E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9" y="2191"/>
              <a:ext cx="34" cy="31"/>
            </a:xfrm>
            <a:prstGeom prst="ellipse">
              <a:avLst/>
            </a:prstGeom>
            <a:solidFill>
              <a:srgbClr val="2B0000"/>
            </a:solidFill>
            <a:ln w="6350" cap="flat">
              <a:solidFill>
                <a:srgbClr val="01012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Oval 132">
              <a:extLst>
                <a:ext uri="{FF2B5EF4-FFF2-40B4-BE49-F238E27FC236}">
                  <a16:creationId xmlns:a16="http://schemas.microsoft.com/office/drawing/2014/main" id="{0037C892-E922-4C67-B499-6FDA9B66B4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0" y="2191"/>
              <a:ext cx="34" cy="31"/>
            </a:xfrm>
            <a:prstGeom prst="ellipse">
              <a:avLst/>
            </a:prstGeom>
            <a:solidFill>
              <a:srgbClr val="2B0000"/>
            </a:solidFill>
            <a:ln w="6350" cap="flat">
              <a:solidFill>
                <a:srgbClr val="01012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33">
              <a:extLst>
                <a:ext uri="{FF2B5EF4-FFF2-40B4-BE49-F238E27FC236}">
                  <a16:creationId xmlns:a16="http://schemas.microsoft.com/office/drawing/2014/main" id="{B6D11C3B-0F2B-4C09-91B8-CAFFF2BCA3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6" y="1513"/>
              <a:ext cx="49" cy="69"/>
            </a:xfrm>
            <a:custGeom>
              <a:avLst/>
              <a:gdLst>
                <a:gd name="T0" fmla="*/ 22 w 116"/>
                <a:gd name="T1" fmla="*/ 86 h 164"/>
                <a:gd name="T2" fmla="*/ 22 w 116"/>
                <a:gd name="T3" fmla="*/ 146 h 164"/>
                <a:gd name="T4" fmla="*/ 58 w 116"/>
                <a:gd name="T5" fmla="*/ 146 h 164"/>
                <a:gd name="T6" fmla="*/ 84 w 116"/>
                <a:gd name="T7" fmla="*/ 139 h 164"/>
                <a:gd name="T8" fmla="*/ 93 w 116"/>
                <a:gd name="T9" fmla="*/ 116 h 164"/>
                <a:gd name="T10" fmla="*/ 84 w 116"/>
                <a:gd name="T11" fmla="*/ 93 h 164"/>
                <a:gd name="T12" fmla="*/ 58 w 116"/>
                <a:gd name="T13" fmla="*/ 86 h 164"/>
                <a:gd name="T14" fmla="*/ 22 w 116"/>
                <a:gd name="T15" fmla="*/ 86 h 164"/>
                <a:gd name="T16" fmla="*/ 22 w 116"/>
                <a:gd name="T17" fmla="*/ 19 h 164"/>
                <a:gd name="T18" fmla="*/ 22 w 116"/>
                <a:gd name="T19" fmla="*/ 68 h 164"/>
                <a:gd name="T20" fmla="*/ 55 w 116"/>
                <a:gd name="T21" fmla="*/ 68 h 164"/>
                <a:gd name="T22" fmla="*/ 79 w 116"/>
                <a:gd name="T23" fmla="*/ 62 h 164"/>
                <a:gd name="T24" fmla="*/ 87 w 116"/>
                <a:gd name="T25" fmla="*/ 43 h 164"/>
                <a:gd name="T26" fmla="*/ 79 w 116"/>
                <a:gd name="T27" fmla="*/ 25 h 164"/>
                <a:gd name="T28" fmla="*/ 55 w 116"/>
                <a:gd name="T29" fmla="*/ 19 h 164"/>
                <a:gd name="T30" fmla="*/ 22 w 116"/>
                <a:gd name="T31" fmla="*/ 19 h 164"/>
                <a:gd name="T32" fmla="*/ 0 w 116"/>
                <a:gd name="T33" fmla="*/ 0 h 164"/>
                <a:gd name="T34" fmla="*/ 57 w 116"/>
                <a:gd name="T35" fmla="*/ 0 h 164"/>
                <a:gd name="T36" fmla="*/ 96 w 116"/>
                <a:gd name="T37" fmla="*/ 11 h 164"/>
                <a:gd name="T38" fmla="*/ 110 w 116"/>
                <a:gd name="T39" fmla="*/ 41 h 164"/>
                <a:gd name="T40" fmla="*/ 103 w 116"/>
                <a:gd name="T41" fmla="*/ 65 h 164"/>
                <a:gd name="T42" fmla="*/ 82 w 116"/>
                <a:gd name="T43" fmla="*/ 76 h 164"/>
                <a:gd name="T44" fmla="*/ 107 w 116"/>
                <a:gd name="T45" fmla="*/ 91 h 164"/>
                <a:gd name="T46" fmla="*/ 116 w 116"/>
                <a:gd name="T47" fmla="*/ 118 h 164"/>
                <a:gd name="T48" fmla="*/ 101 w 116"/>
                <a:gd name="T49" fmla="*/ 152 h 164"/>
                <a:gd name="T50" fmla="*/ 59 w 116"/>
                <a:gd name="T51" fmla="*/ 164 h 164"/>
                <a:gd name="T52" fmla="*/ 0 w 116"/>
                <a:gd name="T53" fmla="*/ 164 h 164"/>
                <a:gd name="T54" fmla="*/ 0 w 116"/>
                <a:gd name="T5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6" h="164">
                  <a:moveTo>
                    <a:pt x="22" y="86"/>
                  </a:moveTo>
                  <a:lnTo>
                    <a:pt x="22" y="146"/>
                  </a:lnTo>
                  <a:lnTo>
                    <a:pt x="58" y="146"/>
                  </a:lnTo>
                  <a:cubicBezTo>
                    <a:pt x="70" y="146"/>
                    <a:pt x="79" y="144"/>
                    <a:pt x="84" y="139"/>
                  </a:cubicBezTo>
                  <a:cubicBezTo>
                    <a:pt x="90" y="134"/>
                    <a:pt x="93" y="126"/>
                    <a:pt x="93" y="116"/>
                  </a:cubicBezTo>
                  <a:cubicBezTo>
                    <a:pt x="93" y="106"/>
                    <a:pt x="90" y="98"/>
                    <a:pt x="84" y="93"/>
                  </a:cubicBezTo>
                  <a:cubicBezTo>
                    <a:pt x="79" y="89"/>
                    <a:pt x="70" y="86"/>
                    <a:pt x="58" y="86"/>
                  </a:cubicBezTo>
                  <a:lnTo>
                    <a:pt x="22" y="86"/>
                  </a:lnTo>
                  <a:close/>
                  <a:moveTo>
                    <a:pt x="22" y="19"/>
                  </a:moveTo>
                  <a:lnTo>
                    <a:pt x="22" y="68"/>
                  </a:lnTo>
                  <a:lnTo>
                    <a:pt x="55" y="68"/>
                  </a:lnTo>
                  <a:cubicBezTo>
                    <a:pt x="66" y="68"/>
                    <a:pt x="74" y="66"/>
                    <a:pt x="79" y="62"/>
                  </a:cubicBezTo>
                  <a:cubicBezTo>
                    <a:pt x="85" y="58"/>
                    <a:pt x="87" y="52"/>
                    <a:pt x="87" y="43"/>
                  </a:cubicBezTo>
                  <a:cubicBezTo>
                    <a:pt x="87" y="35"/>
                    <a:pt x="85" y="29"/>
                    <a:pt x="79" y="25"/>
                  </a:cubicBezTo>
                  <a:cubicBezTo>
                    <a:pt x="74" y="21"/>
                    <a:pt x="66" y="19"/>
                    <a:pt x="55" y="19"/>
                  </a:cubicBezTo>
                  <a:lnTo>
                    <a:pt x="22" y="19"/>
                  </a:lnTo>
                  <a:close/>
                  <a:moveTo>
                    <a:pt x="0" y="0"/>
                  </a:moveTo>
                  <a:lnTo>
                    <a:pt x="57" y="0"/>
                  </a:lnTo>
                  <a:cubicBezTo>
                    <a:pt x="74" y="0"/>
                    <a:pt x="87" y="4"/>
                    <a:pt x="96" y="11"/>
                  </a:cubicBezTo>
                  <a:cubicBezTo>
                    <a:pt x="105" y="18"/>
                    <a:pt x="110" y="28"/>
                    <a:pt x="110" y="41"/>
                  </a:cubicBezTo>
                  <a:cubicBezTo>
                    <a:pt x="110" y="51"/>
                    <a:pt x="107" y="59"/>
                    <a:pt x="103" y="65"/>
                  </a:cubicBezTo>
                  <a:cubicBezTo>
                    <a:pt x="98" y="71"/>
                    <a:pt x="91" y="75"/>
                    <a:pt x="82" y="76"/>
                  </a:cubicBezTo>
                  <a:cubicBezTo>
                    <a:pt x="93" y="78"/>
                    <a:pt x="101" y="83"/>
                    <a:pt x="107" y="91"/>
                  </a:cubicBezTo>
                  <a:cubicBezTo>
                    <a:pt x="113" y="98"/>
                    <a:pt x="116" y="107"/>
                    <a:pt x="116" y="118"/>
                  </a:cubicBezTo>
                  <a:cubicBezTo>
                    <a:pt x="116" y="133"/>
                    <a:pt x="111" y="144"/>
                    <a:pt x="101" y="152"/>
                  </a:cubicBezTo>
                  <a:cubicBezTo>
                    <a:pt x="91" y="160"/>
                    <a:pt x="77" y="164"/>
                    <a:pt x="59" y="164"/>
                  </a:cubicBezTo>
                  <a:lnTo>
                    <a:pt x="0" y="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34">
              <a:extLst>
                <a:ext uri="{FF2B5EF4-FFF2-40B4-BE49-F238E27FC236}">
                  <a16:creationId xmlns:a16="http://schemas.microsoft.com/office/drawing/2014/main" id="{E4F39A06-CCB8-408B-9C86-4D300F5C3F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88" y="1529"/>
              <a:ext cx="44" cy="55"/>
            </a:xfrm>
            <a:custGeom>
              <a:avLst/>
              <a:gdLst>
                <a:gd name="T0" fmla="*/ 63 w 104"/>
                <a:gd name="T1" fmla="*/ 65 h 130"/>
                <a:gd name="T2" fmla="*/ 29 w 104"/>
                <a:gd name="T3" fmla="*/ 70 h 130"/>
                <a:gd name="T4" fmla="*/ 20 w 104"/>
                <a:gd name="T5" fmla="*/ 89 h 130"/>
                <a:gd name="T6" fmla="*/ 27 w 104"/>
                <a:gd name="T7" fmla="*/ 106 h 130"/>
                <a:gd name="T8" fmla="*/ 46 w 104"/>
                <a:gd name="T9" fmla="*/ 113 h 130"/>
                <a:gd name="T10" fmla="*/ 73 w 104"/>
                <a:gd name="T11" fmla="*/ 101 h 130"/>
                <a:gd name="T12" fmla="*/ 83 w 104"/>
                <a:gd name="T13" fmla="*/ 69 h 130"/>
                <a:gd name="T14" fmla="*/ 83 w 104"/>
                <a:gd name="T15" fmla="*/ 65 h 130"/>
                <a:gd name="T16" fmla="*/ 63 w 104"/>
                <a:gd name="T17" fmla="*/ 65 h 130"/>
                <a:gd name="T18" fmla="*/ 104 w 104"/>
                <a:gd name="T19" fmla="*/ 56 h 130"/>
                <a:gd name="T20" fmla="*/ 104 w 104"/>
                <a:gd name="T21" fmla="*/ 126 h 130"/>
                <a:gd name="T22" fmla="*/ 83 w 104"/>
                <a:gd name="T23" fmla="*/ 126 h 130"/>
                <a:gd name="T24" fmla="*/ 83 w 104"/>
                <a:gd name="T25" fmla="*/ 108 h 130"/>
                <a:gd name="T26" fmla="*/ 66 w 104"/>
                <a:gd name="T27" fmla="*/ 124 h 130"/>
                <a:gd name="T28" fmla="*/ 41 w 104"/>
                <a:gd name="T29" fmla="*/ 130 h 130"/>
                <a:gd name="T30" fmla="*/ 11 w 104"/>
                <a:gd name="T31" fmla="*/ 119 h 130"/>
                <a:gd name="T32" fmla="*/ 0 w 104"/>
                <a:gd name="T33" fmla="*/ 91 h 130"/>
                <a:gd name="T34" fmla="*/ 14 w 104"/>
                <a:gd name="T35" fmla="*/ 59 h 130"/>
                <a:gd name="T36" fmla="*/ 55 w 104"/>
                <a:gd name="T37" fmla="*/ 49 h 130"/>
                <a:gd name="T38" fmla="*/ 83 w 104"/>
                <a:gd name="T39" fmla="*/ 49 h 130"/>
                <a:gd name="T40" fmla="*/ 83 w 104"/>
                <a:gd name="T41" fmla="*/ 47 h 130"/>
                <a:gd name="T42" fmla="*/ 74 w 104"/>
                <a:gd name="T43" fmla="*/ 25 h 130"/>
                <a:gd name="T44" fmla="*/ 48 w 104"/>
                <a:gd name="T45" fmla="*/ 18 h 130"/>
                <a:gd name="T46" fmla="*/ 28 w 104"/>
                <a:gd name="T47" fmla="*/ 20 h 130"/>
                <a:gd name="T48" fmla="*/ 9 w 104"/>
                <a:gd name="T49" fmla="*/ 28 h 130"/>
                <a:gd name="T50" fmla="*/ 9 w 104"/>
                <a:gd name="T51" fmla="*/ 9 h 130"/>
                <a:gd name="T52" fmla="*/ 30 w 104"/>
                <a:gd name="T53" fmla="*/ 3 h 130"/>
                <a:gd name="T54" fmla="*/ 51 w 104"/>
                <a:gd name="T55" fmla="*/ 0 h 130"/>
                <a:gd name="T56" fmla="*/ 90 w 104"/>
                <a:gd name="T57" fmla="*/ 14 h 130"/>
                <a:gd name="T58" fmla="*/ 104 w 104"/>
                <a:gd name="T59" fmla="*/ 5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4" h="130">
                  <a:moveTo>
                    <a:pt x="63" y="65"/>
                  </a:moveTo>
                  <a:cubicBezTo>
                    <a:pt x="47" y="65"/>
                    <a:pt x="36" y="66"/>
                    <a:pt x="29" y="70"/>
                  </a:cubicBezTo>
                  <a:cubicBezTo>
                    <a:pt x="23" y="74"/>
                    <a:pt x="20" y="80"/>
                    <a:pt x="20" y="89"/>
                  </a:cubicBezTo>
                  <a:cubicBezTo>
                    <a:pt x="20" y="96"/>
                    <a:pt x="22" y="102"/>
                    <a:pt x="27" y="106"/>
                  </a:cubicBezTo>
                  <a:cubicBezTo>
                    <a:pt x="32" y="111"/>
                    <a:pt x="38" y="113"/>
                    <a:pt x="46" y="113"/>
                  </a:cubicBezTo>
                  <a:cubicBezTo>
                    <a:pt x="57" y="113"/>
                    <a:pt x="66" y="109"/>
                    <a:pt x="73" y="101"/>
                  </a:cubicBezTo>
                  <a:cubicBezTo>
                    <a:pt x="80" y="93"/>
                    <a:pt x="83" y="82"/>
                    <a:pt x="83" y="69"/>
                  </a:cubicBezTo>
                  <a:lnTo>
                    <a:pt x="83" y="65"/>
                  </a:lnTo>
                  <a:lnTo>
                    <a:pt x="63" y="65"/>
                  </a:lnTo>
                  <a:close/>
                  <a:moveTo>
                    <a:pt x="104" y="56"/>
                  </a:moveTo>
                  <a:lnTo>
                    <a:pt x="104" y="126"/>
                  </a:lnTo>
                  <a:lnTo>
                    <a:pt x="83" y="126"/>
                  </a:lnTo>
                  <a:lnTo>
                    <a:pt x="83" y="108"/>
                  </a:lnTo>
                  <a:cubicBezTo>
                    <a:pt x="79" y="115"/>
                    <a:pt x="73" y="121"/>
                    <a:pt x="66" y="124"/>
                  </a:cubicBezTo>
                  <a:cubicBezTo>
                    <a:pt x="59" y="128"/>
                    <a:pt x="51" y="130"/>
                    <a:pt x="41" y="130"/>
                  </a:cubicBezTo>
                  <a:cubicBezTo>
                    <a:pt x="28" y="130"/>
                    <a:pt x="18" y="126"/>
                    <a:pt x="11" y="119"/>
                  </a:cubicBezTo>
                  <a:cubicBezTo>
                    <a:pt x="3" y="112"/>
                    <a:pt x="0" y="102"/>
                    <a:pt x="0" y="91"/>
                  </a:cubicBezTo>
                  <a:cubicBezTo>
                    <a:pt x="0" y="77"/>
                    <a:pt x="4" y="66"/>
                    <a:pt x="14" y="59"/>
                  </a:cubicBezTo>
                  <a:cubicBezTo>
                    <a:pt x="23" y="52"/>
                    <a:pt x="37" y="49"/>
                    <a:pt x="55" y="49"/>
                  </a:cubicBezTo>
                  <a:lnTo>
                    <a:pt x="83" y="49"/>
                  </a:lnTo>
                  <a:lnTo>
                    <a:pt x="83" y="47"/>
                  </a:lnTo>
                  <a:cubicBezTo>
                    <a:pt x="83" y="37"/>
                    <a:pt x="80" y="30"/>
                    <a:pt x="74" y="25"/>
                  </a:cubicBezTo>
                  <a:cubicBezTo>
                    <a:pt x="68" y="20"/>
                    <a:pt x="60" y="18"/>
                    <a:pt x="48" y="18"/>
                  </a:cubicBezTo>
                  <a:cubicBezTo>
                    <a:pt x="41" y="18"/>
                    <a:pt x="35" y="18"/>
                    <a:pt x="28" y="20"/>
                  </a:cubicBezTo>
                  <a:cubicBezTo>
                    <a:pt x="21" y="22"/>
                    <a:pt x="15" y="24"/>
                    <a:pt x="9" y="28"/>
                  </a:cubicBezTo>
                  <a:lnTo>
                    <a:pt x="9" y="9"/>
                  </a:lnTo>
                  <a:cubicBezTo>
                    <a:pt x="16" y="6"/>
                    <a:pt x="23" y="4"/>
                    <a:pt x="30" y="3"/>
                  </a:cubicBezTo>
                  <a:cubicBezTo>
                    <a:pt x="37" y="1"/>
                    <a:pt x="44" y="0"/>
                    <a:pt x="51" y="0"/>
                  </a:cubicBezTo>
                  <a:cubicBezTo>
                    <a:pt x="68" y="0"/>
                    <a:pt x="82" y="5"/>
                    <a:pt x="90" y="14"/>
                  </a:cubicBezTo>
                  <a:cubicBezTo>
                    <a:pt x="99" y="23"/>
                    <a:pt x="104" y="37"/>
                    <a:pt x="104" y="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35">
              <a:extLst>
                <a:ext uri="{FF2B5EF4-FFF2-40B4-BE49-F238E27FC236}">
                  <a16:creationId xmlns:a16="http://schemas.microsoft.com/office/drawing/2014/main" id="{876C16A6-0190-4D91-B8EE-5B91501FA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9" y="1529"/>
              <a:ext cx="44" cy="53"/>
            </a:xfrm>
            <a:custGeom>
              <a:avLst/>
              <a:gdLst>
                <a:gd name="T0" fmla="*/ 103 w 103"/>
                <a:gd name="T1" fmla="*/ 52 h 126"/>
                <a:gd name="T2" fmla="*/ 103 w 103"/>
                <a:gd name="T3" fmla="*/ 126 h 126"/>
                <a:gd name="T4" fmla="*/ 82 w 103"/>
                <a:gd name="T5" fmla="*/ 126 h 126"/>
                <a:gd name="T6" fmla="*/ 82 w 103"/>
                <a:gd name="T7" fmla="*/ 53 h 126"/>
                <a:gd name="T8" fmla="*/ 76 w 103"/>
                <a:gd name="T9" fmla="*/ 27 h 126"/>
                <a:gd name="T10" fmla="*/ 55 w 103"/>
                <a:gd name="T11" fmla="*/ 18 h 126"/>
                <a:gd name="T12" fmla="*/ 29 w 103"/>
                <a:gd name="T13" fmla="*/ 28 h 126"/>
                <a:gd name="T14" fmla="*/ 20 w 103"/>
                <a:gd name="T15" fmla="*/ 57 h 126"/>
                <a:gd name="T16" fmla="*/ 20 w 103"/>
                <a:gd name="T17" fmla="*/ 126 h 126"/>
                <a:gd name="T18" fmla="*/ 0 w 103"/>
                <a:gd name="T19" fmla="*/ 126 h 126"/>
                <a:gd name="T20" fmla="*/ 0 w 103"/>
                <a:gd name="T21" fmla="*/ 3 h 126"/>
                <a:gd name="T22" fmla="*/ 20 w 103"/>
                <a:gd name="T23" fmla="*/ 3 h 126"/>
                <a:gd name="T24" fmla="*/ 20 w 103"/>
                <a:gd name="T25" fmla="*/ 22 h 126"/>
                <a:gd name="T26" fmla="*/ 37 w 103"/>
                <a:gd name="T27" fmla="*/ 6 h 126"/>
                <a:gd name="T28" fmla="*/ 60 w 103"/>
                <a:gd name="T29" fmla="*/ 0 h 126"/>
                <a:gd name="T30" fmla="*/ 92 w 103"/>
                <a:gd name="T31" fmla="*/ 14 h 126"/>
                <a:gd name="T32" fmla="*/ 103 w 103"/>
                <a:gd name="T33" fmla="*/ 5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26">
                  <a:moveTo>
                    <a:pt x="103" y="52"/>
                  </a:moveTo>
                  <a:lnTo>
                    <a:pt x="103" y="126"/>
                  </a:lnTo>
                  <a:lnTo>
                    <a:pt x="82" y="126"/>
                  </a:lnTo>
                  <a:lnTo>
                    <a:pt x="82" y="53"/>
                  </a:lnTo>
                  <a:cubicBezTo>
                    <a:pt x="82" y="41"/>
                    <a:pt x="80" y="32"/>
                    <a:pt x="76" y="27"/>
                  </a:cubicBezTo>
                  <a:cubicBezTo>
                    <a:pt x="71" y="21"/>
                    <a:pt x="64" y="18"/>
                    <a:pt x="55" y="18"/>
                  </a:cubicBezTo>
                  <a:cubicBezTo>
                    <a:pt x="44" y="18"/>
                    <a:pt x="36" y="21"/>
                    <a:pt x="29" y="28"/>
                  </a:cubicBezTo>
                  <a:cubicBezTo>
                    <a:pt x="23" y="35"/>
                    <a:pt x="20" y="45"/>
                    <a:pt x="20" y="57"/>
                  </a:cubicBezTo>
                  <a:lnTo>
                    <a:pt x="20" y="126"/>
                  </a:lnTo>
                  <a:lnTo>
                    <a:pt x="0" y="126"/>
                  </a:lnTo>
                  <a:lnTo>
                    <a:pt x="0" y="3"/>
                  </a:lnTo>
                  <a:lnTo>
                    <a:pt x="20" y="3"/>
                  </a:lnTo>
                  <a:lnTo>
                    <a:pt x="20" y="22"/>
                  </a:lnTo>
                  <a:cubicBezTo>
                    <a:pt x="25" y="15"/>
                    <a:pt x="30" y="10"/>
                    <a:pt x="37" y="6"/>
                  </a:cubicBezTo>
                  <a:cubicBezTo>
                    <a:pt x="44" y="2"/>
                    <a:pt x="51" y="0"/>
                    <a:pt x="60" y="0"/>
                  </a:cubicBezTo>
                  <a:cubicBezTo>
                    <a:pt x="74" y="0"/>
                    <a:pt x="85" y="5"/>
                    <a:pt x="92" y="14"/>
                  </a:cubicBezTo>
                  <a:cubicBezTo>
                    <a:pt x="99" y="22"/>
                    <a:pt x="103" y="35"/>
                    <a:pt x="103" y="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36">
              <a:extLst>
                <a:ext uri="{FF2B5EF4-FFF2-40B4-BE49-F238E27FC236}">
                  <a16:creationId xmlns:a16="http://schemas.microsoft.com/office/drawing/2014/main" id="{9E33F079-AE7D-4087-A227-70F9BA1570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9" y="1510"/>
              <a:ext cx="47" cy="72"/>
            </a:xfrm>
            <a:custGeom>
              <a:avLst/>
              <a:gdLst>
                <a:gd name="T0" fmla="*/ 0 w 110"/>
                <a:gd name="T1" fmla="*/ 0 h 171"/>
                <a:gd name="T2" fmla="*/ 21 w 110"/>
                <a:gd name="T3" fmla="*/ 0 h 171"/>
                <a:gd name="T4" fmla="*/ 21 w 110"/>
                <a:gd name="T5" fmla="*/ 101 h 171"/>
                <a:gd name="T6" fmla="*/ 81 w 110"/>
                <a:gd name="T7" fmla="*/ 48 h 171"/>
                <a:gd name="T8" fmla="*/ 107 w 110"/>
                <a:gd name="T9" fmla="*/ 48 h 171"/>
                <a:gd name="T10" fmla="*/ 42 w 110"/>
                <a:gd name="T11" fmla="*/ 106 h 171"/>
                <a:gd name="T12" fmla="*/ 110 w 110"/>
                <a:gd name="T13" fmla="*/ 171 h 171"/>
                <a:gd name="T14" fmla="*/ 83 w 110"/>
                <a:gd name="T15" fmla="*/ 171 h 171"/>
                <a:gd name="T16" fmla="*/ 21 w 110"/>
                <a:gd name="T17" fmla="*/ 111 h 171"/>
                <a:gd name="T18" fmla="*/ 21 w 110"/>
                <a:gd name="T19" fmla="*/ 171 h 171"/>
                <a:gd name="T20" fmla="*/ 0 w 110"/>
                <a:gd name="T21" fmla="*/ 171 h 171"/>
                <a:gd name="T22" fmla="*/ 0 w 110"/>
                <a:gd name="T23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0" h="171">
                  <a:moveTo>
                    <a:pt x="0" y="0"/>
                  </a:moveTo>
                  <a:lnTo>
                    <a:pt x="21" y="0"/>
                  </a:lnTo>
                  <a:lnTo>
                    <a:pt x="21" y="101"/>
                  </a:lnTo>
                  <a:lnTo>
                    <a:pt x="81" y="48"/>
                  </a:lnTo>
                  <a:lnTo>
                    <a:pt x="107" y="48"/>
                  </a:lnTo>
                  <a:lnTo>
                    <a:pt x="42" y="106"/>
                  </a:lnTo>
                  <a:lnTo>
                    <a:pt x="110" y="171"/>
                  </a:lnTo>
                  <a:lnTo>
                    <a:pt x="83" y="171"/>
                  </a:lnTo>
                  <a:lnTo>
                    <a:pt x="21" y="111"/>
                  </a:lnTo>
                  <a:lnTo>
                    <a:pt x="21" y="171"/>
                  </a:lnTo>
                  <a:lnTo>
                    <a:pt x="0" y="1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Rectangle 137">
              <a:extLst>
                <a:ext uri="{FF2B5EF4-FFF2-40B4-BE49-F238E27FC236}">
                  <a16:creationId xmlns:a16="http://schemas.microsoft.com/office/drawing/2014/main" id="{7048EA9E-D4E1-49A9-8547-CDADDDAA2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9" y="1684"/>
              <a:ext cx="720" cy="1267"/>
            </a:xfrm>
            <a:prstGeom prst="rect">
              <a:avLst/>
            </a:prstGeom>
            <a:noFill/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38">
              <a:extLst>
                <a:ext uri="{FF2B5EF4-FFF2-40B4-BE49-F238E27FC236}">
                  <a16:creationId xmlns:a16="http://schemas.microsoft.com/office/drawing/2014/main" id="{CE516A1B-084A-4116-9167-81781E53CD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1" y="3162"/>
              <a:ext cx="32" cy="119"/>
            </a:xfrm>
            <a:custGeom>
              <a:avLst/>
              <a:gdLst>
                <a:gd name="T0" fmla="*/ 76 w 76"/>
                <a:gd name="T1" fmla="*/ 0 h 280"/>
                <a:gd name="T2" fmla="*/ 43 w 76"/>
                <a:gd name="T3" fmla="*/ 70 h 280"/>
                <a:gd name="T4" fmla="*/ 33 w 76"/>
                <a:gd name="T5" fmla="*/ 140 h 280"/>
                <a:gd name="T6" fmla="*/ 43 w 76"/>
                <a:gd name="T7" fmla="*/ 211 h 280"/>
                <a:gd name="T8" fmla="*/ 76 w 76"/>
                <a:gd name="T9" fmla="*/ 280 h 280"/>
                <a:gd name="T10" fmla="*/ 50 w 76"/>
                <a:gd name="T11" fmla="*/ 280 h 280"/>
                <a:gd name="T12" fmla="*/ 13 w 76"/>
                <a:gd name="T13" fmla="*/ 209 h 280"/>
                <a:gd name="T14" fmla="*/ 0 w 76"/>
                <a:gd name="T15" fmla="*/ 140 h 280"/>
                <a:gd name="T16" fmla="*/ 13 w 76"/>
                <a:gd name="T17" fmla="*/ 71 h 280"/>
                <a:gd name="T18" fmla="*/ 50 w 76"/>
                <a:gd name="T19" fmla="*/ 0 h 280"/>
                <a:gd name="T20" fmla="*/ 76 w 76"/>
                <a:gd name="T21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280">
                  <a:moveTo>
                    <a:pt x="76" y="0"/>
                  </a:moveTo>
                  <a:cubicBezTo>
                    <a:pt x="62" y="24"/>
                    <a:pt x="51" y="47"/>
                    <a:pt x="43" y="70"/>
                  </a:cubicBezTo>
                  <a:cubicBezTo>
                    <a:pt x="36" y="93"/>
                    <a:pt x="33" y="116"/>
                    <a:pt x="33" y="140"/>
                  </a:cubicBezTo>
                  <a:cubicBezTo>
                    <a:pt x="33" y="164"/>
                    <a:pt x="36" y="187"/>
                    <a:pt x="43" y="211"/>
                  </a:cubicBezTo>
                  <a:cubicBezTo>
                    <a:pt x="51" y="234"/>
                    <a:pt x="62" y="257"/>
                    <a:pt x="76" y="280"/>
                  </a:cubicBezTo>
                  <a:lnTo>
                    <a:pt x="50" y="280"/>
                  </a:lnTo>
                  <a:cubicBezTo>
                    <a:pt x="33" y="256"/>
                    <a:pt x="21" y="233"/>
                    <a:pt x="13" y="209"/>
                  </a:cubicBezTo>
                  <a:cubicBezTo>
                    <a:pt x="5" y="186"/>
                    <a:pt x="0" y="163"/>
                    <a:pt x="0" y="140"/>
                  </a:cubicBezTo>
                  <a:cubicBezTo>
                    <a:pt x="0" y="117"/>
                    <a:pt x="5" y="94"/>
                    <a:pt x="13" y="71"/>
                  </a:cubicBezTo>
                  <a:cubicBezTo>
                    <a:pt x="21" y="48"/>
                    <a:pt x="33" y="24"/>
                    <a:pt x="50" y="0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39">
              <a:extLst>
                <a:ext uri="{FF2B5EF4-FFF2-40B4-BE49-F238E27FC236}">
                  <a16:creationId xmlns:a16="http://schemas.microsoft.com/office/drawing/2014/main" id="{C07E80E4-CB55-44ED-9FF7-B59C9D1D60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7" y="3162"/>
              <a:ext cx="71" cy="103"/>
            </a:xfrm>
            <a:custGeom>
              <a:avLst/>
              <a:gdLst>
                <a:gd name="T0" fmla="*/ 134 w 166"/>
                <a:gd name="T1" fmla="*/ 153 h 243"/>
                <a:gd name="T2" fmla="*/ 120 w 166"/>
                <a:gd name="T3" fmla="*/ 104 h 243"/>
                <a:gd name="T4" fmla="*/ 83 w 166"/>
                <a:gd name="T5" fmla="*/ 86 h 243"/>
                <a:gd name="T6" fmla="*/ 45 w 166"/>
                <a:gd name="T7" fmla="*/ 104 h 243"/>
                <a:gd name="T8" fmla="*/ 31 w 166"/>
                <a:gd name="T9" fmla="*/ 153 h 243"/>
                <a:gd name="T10" fmla="*/ 45 w 166"/>
                <a:gd name="T11" fmla="*/ 202 h 243"/>
                <a:gd name="T12" fmla="*/ 83 w 166"/>
                <a:gd name="T13" fmla="*/ 220 h 243"/>
                <a:gd name="T14" fmla="*/ 120 w 166"/>
                <a:gd name="T15" fmla="*/ 202 h 243"/>
                <a:gd name="T16" fmla="*/ 134 w 166"/>
                <a:gd name="T17" fmla="*/ 153 h 243"/>
                <a:gd name="T18" fmla="*/ 31 w 166"/>
                <a:gd name="T19" fmla="*/ 93 h 243"/>
                <a:gd name="T20" fmla="*/ 55 w 166"/>
                <a:gd name="T21" fmla="*/ 70 h 243"/>
                <a:gd name="T22" fmla="*/ 90 w 166"/>
                <a:gd name="T23" fmla="*/ 63 h 243"/>
                <a:gd name="T24" fmla="*/ 145 w 166"/>
                <a:gd name="T25" fmla="*/ 88 h 243"/>
                <a:gd name="T26" fmla="*/ 166 w 166"/>
                <a:gd name="T27" fmla="*/ 153 h 243"/>
                <a:gd name="T28" fmla="*/ 145 w 166"/>
                <a:gd name="T29" fmla="*/ 219 h 243"/>
                <a:gd name="T30" fmla="*/ 90 w 166"/>
                <a:gd name="T31" fmla="*/ 243 h 243"/>
                <a:gd name="T32" fmla="*/ 55 w 166"/>
                <a:gd name="T33" fmla="*/ 236 h 243"/>
                <a:gd name="T34" fmla="*/ 31 w 166"/>
                <a:gd name="T35" fmla="*/ 213 h 243"/>
                <a:gd name="T36" fmla="*/ 31 w 166"/>
                <a:gd name="T37" fmla="*/ 239 h 243"/>
                <a:gd name="T38" fmla="*/ 0 w 166"/>
                <a:gd name="T39" fmla="*/ 239 h 243"/>
                <a:gd name="T40" fmla="*/ 0 w 166"/>
                <a:gd name="T41" fmla="*/ 0 h 243"/>
                <a:gd name="T42" fmla="*/ 31 w 166"/>
                <a:gd name="T43" fmla="*/ 0 h 243"/>
                <a:gd name="T44" fmla="*/ 31 w 166"/>
                <a:gd name="T45" fmla="*/ 9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6" h="243">
                  <a:moveTo>
                    <a:pt x="134" y="153"/>
                  </a:moveTo>
                  <a:cubicBezTo>
                    <a:pt x="134" y="132"/>
                    <a:pt x="130" y="116"/>
                    <a:pt x="120" y="104"/>
                  </a:cubicBezTo>
                  <a:cubicBezTo>
                    <a:pt x="111" y="92"/>
                    <a:pt x="99" y="86"/>
                    <a:pt x="83" y="86"/>
                  </a:cubicBezTo>
                  <a:cubicBezTo>
                    <a:pt x="67" y="86"/>
                    <a:pt x="54" y="92"/>
                    <a:pt x="45" y="104"/>
                  </a:cubicBezTo>
                  <a:cubicBezTo>
                    <a:pt x="35" y="116"/>
                    <a:pt x="31" y="132"/>
                    <a:pt x="31" y="153"/>
                  </a:cubicBezTo>
                  <a:cubicBezTo>
                    <a:pt x="31" y="174"/>
                    <a:pt x="35" y="190"/>
                    <a:pt x="45" y="202"/>
                  </a:cubicBezTo>
                  <a:cubicBezTo>
                    <a:pt x="54" y="214"/>
                    <a:pt x="67" y="220"/>
                    <a:pt x="83" y="220"/>
                  </a:cubicBezTo>
                  <a:cubicBezTo>
                    <a:pt x="99" y="220"/>
                    <a:pt x="111" y="214"/>
                    <a:pt x="120" y="202"/>
                  </a:cubicBezTo>
                  <a:cubicBezTo>
                    <a:pt x="130" y="190"/>
                    <a:pt x="134" y="174"/>
                    <a:pt x="134" y="153"/>
                  </a:cubicBezTo>
                  <a:close/>
                  <a:moveTo>
                    <a:pt x="31" y="93"/>
                  </a:moveTo>
                  <a:cubicBezTo>
                    <a:pt x="37" y="83"/>
                    <a:pt x="45" y="75"/>
                    <a:pt x="55" y="70"/>
                  </a:cubicBezTo>
                  <a:cubicBezTo>
                    <a:pt x="65" y="65"/>
                    <a:pt x="77" y="63"/>
                    <a:pt x="90" y="63"/>
                  </a:cubicBezTo>
                  <a:cubicBezTo>
                    <a:pt x="113" y="63"/>
                    <a:pt x="131" y="71"/>
                    <a:pt x="145" y="88"/>
                  </a:cubicBezTo>
                  <a:cubicBezTo>
                    <a:pt x="159" y="104"/>
                    <a:pt x="166" y="126"/>
                    <a:pt x="166" y="153"/>
                  </a:cubicBezTo>
                  <a:cubicBezTo>
                    <a:pt x="166" y="180"/>
                    <a:pt x="159" y="202"/>
                    <a:pt x="145" y="219"/>
                  </a:cubicBezTo>
                  <a:cubicBezTo>
                    <a:pt x="131" y="235"/>
                    <a:pt x="113" y="243"/>
                    <a:pt x="90" y="243"/>
                  </a:cubicBezTo>
                  <a:cubicBezTo>
                    <a:pt x="77" y="243"/>
                    <a:pt x="65" y="241"/>
                    <a:pt x="55" y="236"/>
                  </a:cubicBezTo>
                  <a:cubicBezTo>
                    <a:pt x="45" y="231"/>
                    <a:pt x="37" y="223"/>
                    <a:pt x="31" y="213"/>
                  </a:cubicBezTo>
                  <a:lnTo>
                    <a:pt x="31" y="239"/>
                  </a:lnTo>
                  <a:lnTo>
                    <a:pt x="0" y="239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40">
              <a:extLst>
                <a:ext uri="{FF2B5EF4-FFF2-40B4-BE49-F238E27FC236}">
                  <a16:creationId xmlns:a16="http://schemas.microsoft.com/office/drawing/2014/main" id="{D363350B-27EE-4F8D-A60C-0FF1AF2FF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7" y="3162"/>
              <a:ext cx="32" cy="119"/>
            </a:xfrm>
            <a:custGeom>
              <a:avLst/>
              <a:gdLst>
                <a:gd name="T0" fmla="*/ 0 w 75"/>
                <a:gd name="T1" fmla="*/ 0 h 280"/>
                <a:gd name="T2" fmla="*/ 26 w 75"/>
                <a:gd name="T3" fmla="*/ 0 h 280"/>
                <a:gd name="T4" fmla="*/ 63 w 75"/>
                <a:gd name="T5" fmla="*/ 71 h 280"/>
                <a:gd name="T6" fmla="*/ 75 w 75"/>
                <a:gd name="T7" fmla="*/ 140 h 280"/>
                <a:gd name="T8" fmla="*/ 63 w 75"/>
                <a:gd name="T9" fmla="*/ 209 h 280"/>
                <a:gd name="T10" fmla="*/ 26 w 75"/>
                <a:gd name="T11" fmla="*/ 280 h 280"/>
                <a:gd name="T12" fmla="*/ 0 w 75"/>
                <a:gd name="T13" fmla="*/ 280 h 280"/>
                <a:gd name="T14" fmla="*/ 32 w 75"/>
                <a:gd name="T15" fmla="*/ 211 h 280"/>
                <a:gd name="T16" fmla="*/ 43 w 75"/>
                <a:gd name="T17" fmla="*/ 140 h 280"/>
                <a:gd name="T18" fmla="*/ 32 w 75"/>
                <a:gd name="T19" fmla="*/ 70 h 280"/>
                <a:gd name="T20" fmla="*/ 0 w 75"/>
                <a:gd name="T21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280">
                  <a:moveTo>
                    <a:pt x="0" y="0"/>
                  </a:moveTo>
                  <a:lnTo>
                    <a:pt x="26" y="0"/>
                  </a:lnTo>
                  <a:cubicBezTo>
                    <a:pt x="43" y="24"/>
                    <a:pt x="55" y="48"/>
                    <a:pt x="63" y="71"/>
                  </a:cubicBezTo>
                  <a:cubicBezTo>
                    <a:pt x="71" y="94"/>
                    <a:pt x="75" y="117"/>
                    <a:pt x="75" y="140"/>
                  </a:cubicBezTo>
                  <a:cubicBezTo>
                    <a:pt x="75" y="163"/>
                    <a:pt x="71" y="186"/>
                    <a:pt x="63" y="209"/>
                  </a:cubicBezTo>
                  <a:cubicBezTo>
                    <a:pt x="55" y="233"/>
                    <a:pt x="43" y="256"/>
                    <a:pt x="26" y="280"/>
                  </a:cubicBezTo>
                  <a:lnTo>
                    <a:pt x="0" y="280"/>
                  </a:lnTo>
                  <a:cubicBezTo>
                    <a:pt x="14" y="257"/>
                    <a:pt x="25" y="234"/>
                    <a:pt x="32" y="211"/>
                  </a:cubicBezTo>
                  <a:cubicBezTo>
                    <a:pt x="40" y="187"/>
                    <a:pt x="43" y="164"/>
                    <a:pt x="43" y="140"/>
                  </a:cubicBezTo>
                  <a:cubicBezTo>
                    <a:pt x="43" y="116"/>
                    <a:pt x="40" y="93"/>
                    <a:pt x="32" y="70"/>
                  </a:cubicBezTo>
                  <a:cubicBezTo>
                    <a:pt x="25" y="47"/>
                    <a:pt x="14" y="2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Line 141">
              <a:extLst>
                <a:ext uri="{FF2B5EF4-FFF2-40B4-BE49-F238E27FC236}">
                  <a16:creationId xmlns:a16="http://schemas.microsoft.com/office/drawing/2014/main" id="{E280EF7A-CE77-47CB-B7EF-7F5B8C3D0A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1" y="1131"/>
              <a:ext cx="0" cy="2089"/>
            </a:xfrm>
            <a:prstGeom prst="line">
              <a:avLst/>
            </a:prstGeom>
            <a:noFill/>
            <a:ln w="17463" cap="flat">
              <a:solidFill>
                <a:srgbClr val="05050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42">
              <a:extLst>
                <a:ext uri="{FF2B5EF4-FFF2-40B4-BE49-F238E27FC236}">
                  <a16:creationId xmlns:a16="http://schemas.microsoft.com/office/drawing/2014/main" id="{F60C6CEE-0F98-4CE9-A72B-EF219D183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0" y="2817"/>
              <a:ext cx="41" cy="69"/>
            </a:xfrm>
            <a:custGeom>
              <a:avLst/>
              <a:gdLst>
                <a:gd name="T0" fmla="*/ 3 w 98"/>
                <a:gd name="T1" fmla="*/ 145 h 164"/>
                <a:gd name="T2" fmla="*/ 39 w 98"/>
                <a:gd name="T3" fmla="*/ 145 h 164"/>
                <a:gd name="T4" fmla="*/ 39 w 98"/>
                <a:gd name="T5" fmla="*/ 20 h 164"/>
                <a:gd name="T6" fmla="*/ 0 w 98"/>
                <a:gd name="T7" fmla="*/ 28 h 164"/>
                <a:gd name="T8" fmla="*/ 0 w 98"/>
                <a:gd name="T9" fmla="*/ 8 h 164"/>
                <a:gd name="T10" fmla="*/ 39 w 98"/>
                <a:gd name="T11" fmla="*/ 0 h 164"/>
                <a:gd name="T12" fmla="*/ 61 w 98"/>
                <a:gd name="T13" fmla="*/ 0 h 164"/>
                <a:gd name="T14" fmla="*/ 61 w 98"/>
                <a:gd name="T15" fmla="*/ 145 h 164"/>
                <a:gd name="T16" fmla="*/ 98 w 98"/>
                <a:gd name="T17" fmla="*/ 145 h 164"/>
                <a:gd name="T18" fmla="*/ 98 w 98"/>
                <a:gd name="T19" fmla="*/ 164 h 164"/>
                <a:gd name="T20" fmla="*/ 3 w 98"/>
                <a:gd name="T21" fmla="*/ 164 h 164"/>
                <a:gd name="T22" fmla="*/ 3 w 98"/>
                <a:gd name="T23" fmla="*/ 145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64">
                  <a:moveTo>
                    <a:pt x="3" y="145"/>
                  </a:moveTo>
                  <a:lnTo>
                    <a:pt x="39" y="145"/>
                  </a:lnTo>
                  <a:lnTo>
                    <a:pt x="39" y="20"/>
                  </a:lnTo>
                  <a:lnTo>
                    <a:pt x="0" y="28"/>
                  </a:lnTo>
                  <a:lnTo>
                    <a:pt x="0" y="8"/>
                  </a:lnTo>
                  <a:lnTo>
                    <a:pt x="39" y="0"/>
                  </a:lnTo>
                  <a:lnTo>
                    <a:pt x="61" y="0"/>
                  </a:lnTo>
                  <a:lnTo>
                    <a:pt x="61" y="145"/>
                  </a:lnTo>
                  <a:lnTo>
                    <a:pt x="98" y="145"/>
                  </a:lnTo>
                  <a:lnTo>
                    <a:pt x="98" y="164"/>
                  </a:lnTo>
                  <a:lnTo>
                    <a:pt x="3" y="164"/>
                  </a:lnTo>
                  <a:lnTo>
                    <a:pt x="3" y="1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43">
              <a:extLst>
                <a:ext uri="{FF2B5EF4-FFF2-40B4-BE49-F238E27FC236}">
                  <a16:creationId xmlns:a16="http://schemas.microsoft.com/office/drawing/2014/main" id="{6E4FCDC8-4E7E-4929-B160-C12BC57BFA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6" y="2816"/>
              <a:ext cx="48" cy="72"/>
            </a:xfrm>
            <a:custGeom>
              <a:avLst/>
              <a:gdLst>
                <a:gd name="T0" fmla="*/ 57 w 114"/>
                <a:gd name="T1" fmla="*/ 18 h 170"/>
                <a:gd name="T2" fmla="*/ 31 w 114"/>
                <a:gd name="T3" fmla="*/ 35 h 170"/>
                <a:gd name="T4" fmla="*/ 23 w 114"/>
                <a:gd name="T5" fmla="*/ 85 h 170"/>
                <a:gd name="T6" fmla="*/ 31 w 114"/>
                <a:gd name="T7" fmla="*/ 136 h 170"/>
                <a:gd name="T8" fmla="*/ 57 w 114"/>
                <a:gd name="T9" fmla="*/ 153 h 170"/>
                <a:gd name="T10" fmla="*/ 83 w 114"/>
                <a:gd name="T11" fmla="*/ 136 h 170"/>
                <a:gd name="T12" fmla="*/ 91 w 114"/>
                <a:gd name="T13" fmla="*/ 85 h 170"/>
                <a:gd name="T14" fmla="*/ 83 w 114"/>
                <a:gd name="T15" fmla="*/ 35 h 170"/>
                <a:gd name="T16" fmla="*/ 57 w 114"/>
                <a:gd name="T17" fmla="*/ 18 h 170"/>
                <a:gd name="T18" fmla="*/ 57 w 114"/>
                <a:gd name="T19" fmla="*/ 0 h 170"/>
                <a:gd name="T20" fmla="*/ 99 w 114"/>
                <a:gd name="T21" fmla="*/ 22 h 170"/>
                <a:gd name="T22" fmla="*/ 114 w 114"/>
                <a:gd name="T23" fmla="*/ 85 h 170"/>
                <a:gd name="T24" fmla="*/ 99 w 114"/>
                <a:gd name="T25" fmla="*/ 149 h 170"/>
                <a:gd name="T26" fmla="*/ 57 w 114"/>
                <a:gd name="T27" fmla="*/ 170 h 170"/>
                <a:gd name="T28" fmla="*/ 15 w 114"/>
                <a:gd name="T29" fmla="*/ 149 h 170"/>
                <a:gd name="T30" fmla="*/ 0 w 114"/>
                <a:gd name="T31" fmla="*/ 85 h 170"/>
                <a:gd name="T32" fmla="*/ 15 w 114"/>
                <a:gd name="T33" fmla="*/ 22 h 170"/>
                <a:gd name="T34" fmla="*/ 57 w 114"/>
                <a:gd name="T3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4" h="170">
                  <a:moveTo>
                    <a:pt x="57" y="18"/>
                  </a:moveTo>
                  <a:cubicBezTo>
                    <a:pt x="45" y="18"/>
                    <a:pt x="37" y="23"/>
                    <a:pt x="31" y="35"/>
                  </a:cubicBezTo>
                  <a:cubicBezTo>
                    <a:pt x="25" y="46"/>
                    <a:pt x="23" y="63"/>
                    <a:pt x="23" y="85"/>
                  </a:cubicBezTo>
                  <a:cubicBezTo>
                    <a:pt x="23" y="108"/>
                    <a:pt x="25" y="125"/>
                    <a:pt x="31" y="136"/>
                  </a:cubicBezTo>
                  <a:cubicBezTo>
                    <a:pt x="37" y="147"/>
                    <a:pt x="45" y="153"/>
                    <a:pt x="57" y="153"/>
                  </a:cubicBezTo>
                  <a:cubicBezTo>
                    <a:pt x="68" y="153"/>
                    <a:pt x="77" y="147"/>
                    <a:pt x="83" y="136"/>
                  </a:cubicBezTo>
                  <a:cubicBezTo>
                    <a:pt x="89" y="125"/>
                    <a:pt x="91" y="108"/>
                    <a:pt x="91" y="85"/>
                  </a:cubicBezTo>
                  <a:cubicBezTo>
                    <a:pt x="91" y="63"/>
                    <a:pt x="89" y="46"/>
                    <a:pt x="83" y="35"/>
                  </a:cubicBezTo>
                  <a:cubicBezTo>
                    <a:pt x="77" y="23"/>
                    <a:pt x="68" y="18"/>
                    <a:pt x="57" y="18"/>
                  </a:cubicBezTo>
                  <a:close/>
                  <a:moveTo>
                    <a:pt x="57" y="0"/>
                  </a:moveTo>
                  <a:cubicBezTo>
                    <a:pt x="75" y="0"/>
                    <a:pt x="89" y="7"/>
                    <a:pt x="99" y="22"/>
                  </a:cubicBezTo>
                  <a:cubicBezTo>
                    <a:pt x="109" y="36"/>
                    <a:pt x="114" y="58"/>
                    <a:pt x="114" y="85"/>
                  </a:cubicBezTo>
                  <a:cubicBezTo>
                    <a:pt x="114" y="113"/>
                    <a:pt x="109" y="134"/>
                    <a:pt x="99" y="149"/>
                  </a:cubicBezTo>
                  <a:cubicBezTo>
                    <a:pt x="89" y="163"/>
                    <a:pt x="75" y="170"/>
                    <a:pt x="57" y="170"/>
                  </a:cubicBezTo>
                  <a:cubicBezTo>
                    <a:pt x="39" y="170"/>
                    <a:pt x="24" y="163"/>
                    <a:pt x="15" y="149"/>
                  </a:cubicBezTo>
                  <a:cubicBezTo>
                    <a:pt x="5" y="134"/>
                    <a:pt x="0" y="113"/>
                    <a:pt x="0" y="85"/>
                  </a:cubicBezTo>
                  <a:cubicBezTo>
                    <a:pt x="0" y="58"/>
                    <a:pt x="5" y="36"/>
                    <a:pt x="15" y="22"/>
                  </a:cubicBezTo>
                  <a:cubicBezTo>
                    <a:pt x="24" y="7"/>
                    <a:pt x="39" y="0"/>
                    <a:pt x="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44">
              <a:extLst>
                <a:ext uri="{FF2B5EF4-FFF2-40B4-BE49-F238E27FC236}">
                  <a16:creationId xmlns:a16="http://schemas.microsoft.com/office/drawing/2014/main" id="{D091D57C-5D34-4659-89B1-0CF7A4315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7" y="2816"/>
              <a:ext cx="44" cy="70"/>
            </a:xfrm>
            <a:custGeom>
              <a:avLst/>
              <a:gdLst>
                <a:gd name="T0" fmla="*/ 27 w 104"/>
                <a:gd name="T1" fmla="*/ 148 h 167"/>
                <a:gd name="T2" fmla="*/ 104 w 104"/>
                <a:gd name="T3" fmla="*/ 148 h 167"/>
                <a:gd name="T4" fmla="*/ 104 w 104"/>
                <a:gd name="T5" fmla="*/ 167 h 167"/>
                <a:gd name="T6" fmla="*/ 0 w 104"/>
                <a:gd name="T7" fmla="*/ 167 h 167"/>
                <a:gd name="T8" fmla="*/ 0 w 104"/>
                <a:gd name="T9" fmla="*/ 148 h 167"/>
                <a:gd name="T10" fmla="*/ 35 w 104"/>
                <a:gd name="T11" fmla="*/ 113 h 167"/>
                <a:gd name="T12" fmla="*/ 62 w 104"/>
                <a:gd name="T13" fmla="*/ 85 h 167"/>
                <a:gd name="T14" fmla="*/ 77 w 104"/>
                <a:gd name="T15" fmla="*/ 65 h 167"/>
                <a:gd name="T16" fmla="*/ 81 w 104"/>
                <a:gd name="T17" fmla="*/ 48 h 167"/>
                <a:gd name="T18" fmla="*/ 72 w 104"/>
                <a:gd name="T19" fmla="*/ 27 h 167"/>
                <a:gd name="T20" fmla="*/ 48 w 104"/>
                <a:gd name="T21" fmla="*/ 19 h 167"/>
                <a:gd name="T22" fmla="*/ 26 w 104"/>
                <a:gd name="T23" fmla="*/ 22 h 167"/>
                <a:gd name="T24" fmla="*/ 1 w 104"/>
                <a:gd name="T25" fmla="*/ 33 h 167"/>
                <a:gd name="T26" fmla="*/ 1 w 104"/>
                <a:gd name="T27" fmla="*/ 11 h 167"/>
                <a:gd name="T28" fmla="*/ 26 w 104"/>
                <a:gd name="T29" fmla="*/ 3 h 167"/>
                <a:gd name="T30" fmla="*/ 48 w 104"/>
                <a:gd name="T31" fmla="*/ 0 h 167"/>
                <a:gd name="T32" fmla="*/ 88 w 104"/>
                <a:gd name="T33" fmla="*/ 13 h 167"/>
                <a:gd name="T34" fmla="*/ 103 w 104"/>
                <a:gd name="T35" fmla="*/ 47 h 167"/>
                <a:gd name="T36" fmla="*/ 100 w 104"/>
                <a:gd name="T37" fmla="*/ 66 h 167"/>
                <a:gd name="T38" fmla="*/ 86 w 104"/>
                <a:gd name="T39" fmla="*/ 87 h 167"/>
                <a:gd name="T40" fmla="*/ 68 w 104"/>
                <a:gd name="T41" fmla="*/ 106 h 167"/>
                <a:gd name="T42" fmla="*/ 27 w 104"/>
                <a:gd name="T43" fmla="*/ 148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4" h="167">
                  <a:moveTo>
                    <a:pt x="27" y="148"/>
                  </a:moveTo>
                  <a:lnTo>
                    <a:pt x="104" y="148"/>
                  </a:lnTo>
                  <a:lnTo>
                    <a:pt x="104" y="167"/>
                  </a:lnTo>
                  <a:lnTo>
                    <a:pt x="0" y="167"/>
                  </a:lnTo>
                  <a:lnTo>
                    <a:pt x="0" y="148"/>
                  </a:lnTo>
                  <a:cubicBezTo>
                    <a:pt x="9" y="140"/>
                    <a:pt x="20" y="128"/>
                    <a:pt x="35" y="113"/>
                  </a:cubicBezTo>
                  <a:cubicBezTo>
                    <a:pt x="49" y="99"/>
                    <a:pt x="58" y="89"/>
                    <a:pt x="62" y="85"/>
                  </a:cubicBezTo>
                  <a:cubicBezTo>
                    <a:pt x="69" y="77"/>
                    <a:pt x="74" y="70"/>
                    <a:pt x="77" y="65"/>
                  </a:cubicBezTo>
                  <a:cubicBezTo>
                    <a:pt x="80" y="59"/>
                    <a:pt x="81" y="54"/>
                    <a:pt x="81" y="48"/>
                  </a:cubicBezTo>
                  <a:cubicBezTo>
                    <a:pt x="81" y="40"/>
                    <a:pt x="78" y="33"/>
                    <a:pt x="72" y="27"/>
                  </a:cubicBezTo>
                  <a:cubicBezTo>
                    <a:pt x="66" y="22"/>
                    <a:pt x="58" y="19"/>
                    <a:pt x="48" y="19"/>
                  </a:cubicBezTo>
                  <a:cubicBezTo>
                    <a:pt x="41" y="19"/>
                    <a:pt x="34" y="20"/>
                    <a:pt x="26" y="22"/>
                  </a:cubicBezTo>
                  <a:cubicBezTo>
                    <a:pt x="18" y="25"/>
                    <a:pt x="10" y="29"/>
                    <a:pt x="1" y="33"/>
                  </a:cubicBezTo>
                  <a:lnTo>
                    <a:pt x="1" y="11"/>
                  </a:lnTo>
                  <a:cubicBezTo>
                    <a:pt x="10" y="7"/>
                    <a:pt x="19" y="5"/>
                    <a:pt x="26" y="3"/>
                  </a:cubicBezTo>
                  <a:cubicBezTo>
                    <a:pt x="34" y="1"/>
                    <a:pt x="41" y="0"/>
                    <a:pt x="48" y="0"/>
                  </a:cubicBezTo>
                  <a:cubicBezTo>
                    <a:pt x="65" y="0"/>
                    <a:pt x="78" y="4"/>
                    <a:pt x="88" y="13"/>
                  </a:cubicBezTo>
                  <a:cubicBezTo>
                    <a:pt x="98" y="21"/>
                    <a:pt x="103" y="33"/>
                    <a:pt x="103" y="47"/>
                  </a:cubicBezTo>
                  <a:cubicBezTo>
                    <a:pt x="103" y="54"/>
                    <a:pt x="102" y="60"/>
                    <a:pt x="100" y="66"/>
                  </a:cubicBezTo>
                  <a:cubicBezTo>
                    <a:pt x="97" y="72"/>
                    <a:pt x="93" y="79"/>
                    <a:pt x="86" y="87"/>
                  </a:cubicBezTo>
                  <a:cubicBezTo>
                    <a:pt x="84" y="90"/>
                    <a:pt x="78" y="96"/>
                    <a:pt x="68" y="106"/>
                  </a:cubicBezTo>
                  <a:cubicBezTo>
                    <a:pt x="59" y="116"/>
                    <a:pt x="45" y="130"/>
                    <a:pt x="27" y="1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45">
              <a:extLst>
                <a:ext uri="{FF2B5EF4-FFF2-40B4-BE49-F238E27FC236}">
                  <a16:creationId xmlns:a16="http://schemas.microsoft.com/office/drawing/2014/main" id="{6912FCC4-B575-469C-B2AE-913BEEB6B4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6" y="2817"/>
              <a:ext cx="50" cy="69"/>
            </a:xfrm>
            <a:custGeom>
              <a:avLst/>
              <a:gdLst>
                <a:gd name="T0" fmla="*/ 74 w 119"/>
                <a:gd name="T1" fmla="*/ 19 h 164"/>
                <a:gd name="T2" fmla="*/ 18 w 119"/>
                <a:gd name="T3" fmla="*/ 107 h 164"/>
                <a:gd name="T4" fmla="*/ 74 w 119"/>
                <a:gd name="T5" fmla="*/ 107 h 164"/>
                <a:gd name="T6" fmla="*/ 74 w 119"/>
                <a:gd name="T7" fmla="*/ 19 h 164"/>
                <a:gd name="T8" fmla="*/ 68 w 119"/>
                <a:gd name="T9" fmla="*/ 0 h 164"/>
                <a:gd name="T10" fmla="*/ 96 w 119"/>
                <a:gd name="T11" fmla="*/ 0 h 164"/>
                <a:gd name="T12" fmla="*/ 96 w 119"/>
                <a:gd name="T13" fmla="*/ 107 h 164"/>
                <a:gd name="T14" fmla="*/ 119 w 119"/>
                <a:gd name="T15" fmla="*/ 107 h 164"/>
                <a:gd name="T16" fmla="*/ 119 w 119"/>
                <a:gd name="T17" fmla="*/ 125 h 164"/>
                <a:gd name="T18" fmla="*/ 96 w 119"/>
                <a:gd name="T19" fmla="*/ 125 h 164"/>
                <a:gd name="T20" fmla="*/ 96 w 119"/>
                <a:gd name="T21" fmla="*/ 164 h 164"/>
                <a:gd name="T22" fmla="*/ 74 w 119"/>
                <a:gd name="T23" fmla="*/ 164 h 164"/>
                <a:gd name="T24" fmla="*/ 74 w 119"/>
                <a:gd name="T25" fmla="*/ 125 h 164"/>
                <a:gd name="T26" fmla="*/ 0 w 119"/>
                <a:gd name="T27" fmla="*/ 125 h 164"/>
                <a:gd name="T28" fmla="*/ 0 w 119"/>
                <a:gd name="T29" fmla="*/ 104 h 164"/>
                <a:gd name="T30" fmla="*/ 68 w 119"/>
                <a:gd name="T3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9" h="164">
                  <a:moveTo>
                    <a:pt x="74" y="19"/>
                  </a:moveTo>
                  <a:lnTo>
                    <a:pt x="18" y="107"/>
                  </a:lnTo>
                  <a:lnTo>
                    <a:pt x="74" y="107"/>
                  </a:lnTo>
                  <a:lnTo>
                    <a:pt x="74" y="19"/>
                  </a:lnTo>
                  <a:close/>
                  <a:moveTo>
                    <a:pt x="68" y="0"/>
                  </a:moveTo>
                  <a:lnTo>
                    <a:pt x="96" y="0"/>
                  </a:lnTo>
                  <a:lnTo>
                    <a:pt x="96" y="107"/>
                  </a:lnTo>
                  <a:lnTo>
                    <a:pt x="119" y="107"/>
                  </a:lnTo>
                  <a:lnTo>
                    <a:pt x="119" y="125"/>
                  </a:lnTo>
                  <a:lnTo>
                    <a:pt x="96" y="125"/>
                  </a:lnTo>
                  <a:lnTo>
                    <a:pt x="96" y="164"/>
                  </a:lnTo>
                  <a:lnTo>
                    <a:pt x="74" y="164"/>
                  </a:lnTo>
                  <a:lnTo>
                    <a:pt x="74" y="125"/>
                  </a:lnTo>
                  <a:lnTo>
                    <a:pt x="0" y="125"/>
                  </a:lnTo>
                  <a:lnTo>
                    <a:pt x="0" y="10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46">
              <a:extLst>
                <a:ext uri="{FF2B5EF4-FFF2-40B4-BE49-F238E27FC236}">
                  <a16:creationId xmlns:a16="http://schemas.microsoft.com/office/drawing/2014/main" id="{92C8A659-3969-492A-A11A-C9430320E5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20" y="2814"/>
              <a:ext cx="47" cy="74"/>
            </a:xfrm>
            <a:custGeom>
              <a:avLst/>
              <a:gdLst>
                <a:gd name="T0" fmla="*/ 89 w 110"/>
                <a:gd name="T1" fmla="*/ 110 h 174"/>
                <a:gd name="T2" fmla="*/ 80 w 110"/>
                <a:gd name="T3" fmla="*/ 75 h 174"/>
                <a:gd name="T4" fmla="*/ 55 w 110"/>
                <a:gd name="T5" fmla="*/ 62 h 174"/>
                <a:gd name="T6" fmla="*/ 30 w 110"/>
                <a:gd name="T7" fmla="*/ 75 h 174"/>
                <a:gd name="T8" fmla="*/ 21 w 110"/>
                <a:gd name="T9" fmla="*/ 110 h 174"/>
                <a:gd name="T10" fmla="*/ 30 w 110"/>
                <a:gd name="T11" fmla="*/ 145 h 174"/>
                <a:gd name="T12" fmla="*/ 55 w 110"/>
                <a:gd name="T13" fmla="*/ 157 h 174"/>
                <a:gd name="T14" fmla="*/ 80 w 110"/>
                <a:gd name="T15" fmla="*/ 145 h 174"/>
                <a:gd name="T16" fmla="*/ 89 w 110"/>
                <a:gd name="T17" fmla="*/ 110 h 174"/>
                <a:gd name="T18" fmla="*/ 21 w 110"/>
                <a:gd name="T19" fmla="*/ 67 h 174"/>
                <a:gd name="T20" fmla="*/ 37 w 110"/>
                <a:gd name="T21" fmla="*/ 50 h 174"/>
                <a:gd name="T22" fmla="*/ 60 w 110"/>
                <a:gd name="T23" fmla="*/ 45 h 174"/>
                <a:gd name="T24" fmla="*/ 96 w 110"/>
                <a:gd name="T25" fmla="*/ 63 h 174"/>
                <a:gd name="T26" fmla="*/ 110 w 110"/>
                <a:gd name="T27" fmla="*/ 110 h 174"/>
                <a:gd name="T28" fmla="*/ 96 w 110"/>
                <a:gd name="T29" fmla="*/ 157 h 174"/>
                <a:gd name="T30" fmla="*/ 60 w 110"/>
                <a:gd name="T31" fmla="*/ 174 h 174"/>
                <a:gd name="T32" fmla="*/ 37 w 110"/>
                <a:gd name="T33" fmla="*/ 169 h 174"/>
                <a:gd name="T34" fmla="*/ 21 w 110"/>
                <a:gd name="T35" fmla="*/ 153 h 174"/>
                <a:gd name="T36" fmla="*/ 21 w 110"/>
                <a:gd name="T37" fmla="*/ 171 h 174"/>
                <a:gd name="T38" fmla="*/ 0 w 110"/>
                <a:gd name="T39" fmla="*/ 171 h 174"/>
                <a:gd name="T40" fmla="*/ 0 w 110"/>
                <a:gd name="T41" fmla="*/ 0 h 174"/>
                <a:gd name="T42" fmla="*/ 21 w 110"/>
                <a:gd name="T43" fmla="*/ 0 h 174"/>
                <a:gd name="T44" fmla="*/ 21 w 110"/>
                <a:gd name="T45" fmla="*/ 6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174">
                  <a:moveTo>
                    <a:pt x="89" y="110"/>
                  </a:moveTo>
                  <a:cubicBezTo>
                    <a:pt x="89" y="95"/>
                    <a:pt x="86" y="83"/>
                    <a:pt x="80" y="75"/>
                  </a:cubicBezTo>
                  <a:cubicBezTo>
                    <a:pt x="74" y="66"/>
                    <a:pt x="66" y="62"/>
                    <a:pt x="55" y="62"/>
                  </a:cubicBezTo>
                  <a:cubicBezTo>
                    <a:pt x="44" y="62"/>
                    <a:pt x="36" y="66"/>
                    <a:pt x="30" y="75"/>
                  </a:cubicBezTo>
                  <a:cubicBezTo>
                    <a:pt x="24" y="83"/>
                    <a:pt x="21" y="95"/>
                    <a:pt x="21" y="110"/>
                  </a:cubicBezTo>
                  <a:cubicBezTo>
                    <a:pt x="21" y="125"/>
                    <a:pt x="24" y="136"/>
                    <a:pt x="30" y="145"/>
                  </a:cubicBezTo>
                  <a:cubicBezTo>
                    <a:pt x="36" y="153"/>
                    <a:pt x="44" y="157"/>
                    <a:pt x="55" y="157"/>
                  </a:cubicBezTo>
                  <a:cubicBezTo>
                    <a:pt x="66" y="157"/>
                    <a:pt x="74" y="153"/>
                    <a:pt x="80" y="145"/>
                  </a:cubicBezTo>
                  <a:cubicBezTo>
                    <a:pt x="86" y="136"/>
                    <a:pt x="89" y="125"/>
                    <a:pt x="89" y="110"/>
                  </a:cubicBezTo>
                  <a:close/>
                  <a:moveTo>
                    <a:pt x="21" y="67"/>
                  </a:moveTo>
                  <a:cubicBezTo>
                    <a:pt x="25" y="59"/>
                    <a:pt x="30" y="54"/>
                    <a:pt x="37" y="50"/>
                  </a:cubicBezTo>
                  <a:cubicBezTo>
                    <a:pt x="43" y="47"/>
                    <a:pt x="51" y="45"/>
                    <a:pt x="60" y="45"/>
                  </a:cubicBezTo>
                  <a:cubicBezTo>
                    <a:pt x="75" y="45"/>
                    <a:pt x="87" y="51"/>
                    <a:pt x="96" y="63"/>
                  </a:cubicBezTo>
                  <a:cubicBezTo>
                    <a:pt x="106" y="75"/>
                    <a:pt x="110" y="90"/>
                    <a:pt x="110" y="110"/>
                  </a:cubicBezTo>
                  <a:cubicBezTo>
                    <a:pt x="110" y="129"/>
                    <a:pt x="106" y="145"/>
                    <a:pt x="96" y="157"/>
                  </a:cubicBezTo>
                  <a:cubicBezTo>
                    <a:pt x="87" y="168"/>
                    <a:pt x="75" y="174"/>
                    <a:pt x="60" y="174"/>
                  </a:cubicBezTo>
                  <a:cubicBezTo>
                    <a:pt x="51" y="174"/>
                    <a:pt x="43" y="173"/>
                    <a:pt x="37" y="169"/>
                  </a:cubicBezTo>
                  <a:cubicBezTo>
                    <a:pt x="30" y="165"/>
                    <a:pt x="25" y="160"/>
                    <a:pt x="21" y="153"/>
                  </a:cubicBezTo>
                  <a:lnTo>
                    <a:pt x="21" y="171"/>
                  </a:lnTo>
                  <a:lnTo>
                    <a:pt x="0" y="17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47">
              <a:extLst>
                <a:ext uri="{FF2B5EF4-FFF2-40B4-BE49-F238E27FC236}">
                  <a16:creationId xmlns:a16="http://schemas.microsoft.com/office/drawing/2014/main" id="{6CF8E75C-8030-4B5D-891E-BC1429277D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1" y="2814"/>
              <a:ext cx="9" cy="72"/>
            </a:xfrm>
            <a:custGeom>
              <a:avLst/>
              <a:gdLst>
                <a:gd name="T0" fmla="*/ 0 w 20"/>
                <a:gd name="T1" fmla="*/ 48 h 171"/>
                <a:gd name="T2" fmla="*/ 20 w 20"/>
                <a:gd name="T3" fmla="*/ 48 h 171"/>
                <a:gd name="T4" fmla="*/ 20 w 20"/>
                <a:gd name="T5" fmla="*/ 171 h 171"/>
                <a:gd name="T6" fmla="*/ 0 w 20"/>
                <a:gd name="T7" fmla="*/ 171 h 171"/>
                <a:gd name="T8" fmla="*/ 0 w 20"/>
                <a:gd name="T9" fmla="*/ 48 h 171"/>
                <a:gd name="T10" fmla="*/ 0 w 20"/>
                <a:gd name="T11" fmla="*/ 0 h 171"/>
                <a:gd name="T12" fmla="*/ 20 w 20"/>
                <a:gd name="T13" fmla="*/ 0 h 171"/>
                <a:gd name="T14" fmla="*/ 20 w 20"/>
                <a:gd name="T15" fmla="*/ 26 h 171"/>
                <a:gd name="T16" fmla="*/ 0 w 20"/>
                <a:gd name="T17" fmla="*/ 26 h 171"/>
                <a:gd name="T18" fmla="*/ 0 w 20"/>
                <a:gd name="T19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71">
                  <a:moveTo>
                    <a:pt x="0" y="48"/>
                  </a:moveTo>
                  <a:lnTo>
                    <a:pt x="20" y="48"/>
                  </a:lnTo>
                  <a:lnTo>
                    <a:pt x="20" y="171"/>
                  </a:lnTo>
                  <a:lnTo>
                    <a:pt x="0" y="171"/>
                  </a:lnTo>
                  <a:lnTo>
                    <a:pt x="0" y="48"/>
                  </a:lnTo>
                  <a:close/>
                  <a:moveTo>
                    <a:pt x="0" y="0"/>
                  </a:moveTo>
                  <a:lnTo>
                    <a:pt x="20" y="0"/>
                  </a:lnTo>
                  <a:lnTo>
                    <a:pt x="20" y="26"/>
                  </a:ln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8">
              <a:extLst>
                <a:ext uri="{FF2B5EF4-FFF2-40B4-BE49-F238E27FC236}">
                  <a16:creationId xmlns:a16="http://schemas.microsoft.com/office/drawing/2014/main" id="{598CDBE3-31E2-4CE4-AA41-5B0823939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1" y="2820"/>
              <a:ext cx="33" cy="66"/>
            </a:xfrm>
            <a:custGeom>
              <a:avLst/>
              <a:gdLst>
                <a:gd name="T0" fmla="*/ 35 w 77"/>
                <a:gd name="T1" fmla="*/ 0 h 158"/>
                <a:gd name="T2" fmla="*/ 35 w 77"/>
                <a:gd name="T3" fmla="*/ 35 h 158"/>
                <a:gd name="T4" fmla="*/ 77 w 77"/>
                <a:gd name="T5" fmla="*/ 35 h 158"/>
                <a:gd name="T6" fmla="*/ 77 w 77"/>
                <a:gd name="T7" fmla="*/ 51 h 158"/>
                <a:gd name="T8" fmla="*/ 35 w 77"/>
                <a:gd name="T9" fmla="*/ 51 h 158"/>
                <a:gd name="T10" fmla="*/ 35 w 77"/>
                <a:gd name="T11" fmla="*/ 118 h 158"/>
                <a:gd name="T12" fmla="*/ 39 w 77"/>
                <a:gd name="T13" fmla="*/ 137 h 158"/>
                <a:gd name="T14" fmla="*/ 56 w 77"/>
                <a:gd name="T15" fmla="*/ 141 h 158"/>
                <a:gd name="T16" fmla="*/ 77 w 77"/>
                <a:gd name="T17" fmla="*/ 141 h 158"/>
                <a:gd name="T18" fmla="*/ 77 w 77"/>
                <a:gd name="T19" fmla="*/ 158 h 158"/>
                <a:gd name="T20" fmla="*/ 56 w 77"/>
                <a:gd name="T21" fmla="*/ 158 h 158"/>
                <a:gd name="T22" fmla="*/ 24 w 77"/>
                <a:gd name="T23" fmla="*/ 149 h 158"/>
                <a:gd name="T24" fmla="*/ 15 w 77"/>
                <a:gd name="T25" fmla="*/ 118 h 158"/>
                <a:gd name="T26" fmla="*/ 15 w 77"/>
                <a:gd name="T27" fmla="*/ 51 h 158"/>
                <a:gd name="T28" fmla="*/ 0 w 77"/>
                <a:gd name="T29" fmla="*/ 51 h 158"/>
                <a:gd name="T30" fmla="*/ 0 w 77"/>
                <a:gd name="T31" fmla="*/ 35 h 158"/>
                <a:gd name="T32" fmla="*/ 15 w 77"/>
                <a:gd name="T33" fmla="*/ 35 h 158"/>
                <a:gd name="T34" fmla="*/ 15 w 77"/>
                <a:gd name="T35" fmla="*/ 0 h 158"/>
                <a:gd name="T36" fmla="*/ 35 w 77"/>
                <a:gd name="T3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" h="158">
                  <a:moveTo>
                    <a:pt x="35" y="0"/>
                  </a:moveTo>
                  <a:lnTo>
                    <a:pt x="35" y="35"/>
                  </a:lnTo>
                  <a:lnTo>
                    <a:pt x="77" y="35"/>
                  </a:lnTo>
                  <a:lnTo>
                    <a:pt x="77" y="51"/>
                  </a:lnTo>
                  <a:lnTo>
                    <a:pt x="35" y="51"/>
                  </a:lnTo>
                  <a:lnTo>
                    <a:pt x="35" y="118"/>
                  </a:lnTo>
                  <a:cubicBezTo>
                    <a:pt x="35" y="128"/>
                    <a:pt x="37" y="134"/>
                    <a:pt x="39" y="137"/>
                  </a:cubicBezTo>
                  <a:cubicBezTo>
                    <a:pt x="42" y="140"/>
                    <a:pt x="48" y="141"/>
                    <a:pt x="56" y="141"/>
                  </a:cubicBezTo>
                  <a:lnTo>
                    <a:pt x="77" y="141"/>
                  </a:lnTo>
                  <a:lnTo>
                    <a:pt x="77" y="158"/>
                  </a:lnTo>
                  <a:lnTo>
                    <a:pt x="56" y="158"/>
                  </a:lnTo>
                  <a:cubicBezTo>
                    <a:pt x="41" y="158"/>
                    <a:pt x="30" y="155"/>
                    <a:pt x="24" y="149"/>
                  </a:cubicBezTo>
                  <a:cubicBezTo>
                    <a:pt x="18" y="144"/>
                    <a:pt x="15" y="133"/>
                    <a:pt x="15" y="118"/>
                  </a:cubicBezTo>
                  <a:lnTo>
                    <a:pt x="15" y="51"/>
                  </a:lnTo>
                  <a:lnTo>
                    <a:pt x="0" y="51"/>
                  </a:lnTo>
                  <a:lnTo>
                    <a:pt x="0" y="35"/>
                  </a:lnTo>
                  <a:lnTo>
                    <a:pt x="15" y="35"/>
                  </a:lnTo>
                  <a:lnTo>
                    <a:pt x="1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49">
              <a:extLst>
                <a:ext uri="{FF2B5EF4-FFF2-40B4-BE49-F238E27FC236}">
                  <a16:creationId xmlns:a16="http://schemas.microsoft.com/office/drawing/2014/main" id="{8ACE7C45-27D4-40B0-A432-77FA88B7F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2" y="2833"/>
              <a:ext cx="39" cy="55"/>
            </a:xfrm>
            <a:custGeom>
              <a:avLst/>
              <a:gdLst>
                <a:gd name="T0" fmla="*/ 87 w 94"/>
                <a:gd name="T1" fmla="*/ 7 h 129"/>
                <a:gd name="T2" fmla="*/ 87 w 94"/>
                <a:gd name="T3" fmla="*/ 26 h 129"/>
                <a:gd name="T4" fmla="*/ 69 w 94"/>
                <a:gd name="T5" fmla="*/ 19 h 129"/>
                <a:gd name="T6" fmla="*/ 50 w 94"/>
                <a:gd name="T7" fmla="*/ 17 h 129"/>
                <a:gd name="T8" fmla="*/ 27 w 94"/>
                <a:gd name="T9" fmla="*/ 22 h 129"/>
                <a:gd name="T10" fmla="*/ 20 w 94"/>
                <a:gd name="T11" fmla="*/ 35 h 129"/>
                <a:gd name="T12" fmla="*/ 25 w 94"/>
                <a:gd name="T13" fmla="*/ 47 h 129"/>
                <a:gd name="T14" fmla="*/ 47 w 94"/>
                <a:gd name="T15" fmla="*/ 54 h 129"/>
                <a:gd name="T16" fmla="*/ 54 w 94"/>
                <a:gd name="T17" fmla="*/ 56 h 129"/>
                <a:gd name="T18" fmla="*/ 84 w 94"/>
                <a:gd name="T19" fmla="*/ 69 h 129"/>
                <a:gd name="T20" fmla="*/ 94 w 94"/>
                <a:gd name="T21" fmla="*/ 92 h 129"/>
                <a:gd name="T22" fmla="*/ 80 w 94"/>
                <a:gd name="T23" fmla="*/ 119 h 129"/>
                <a:gd name="T24" fmla="*/ 43 w 94"/>
                <a:gd name="T25" fmla="*/ 129 h 129"/>
                <a:gd name="T26" fmla="*/ 22 w 94"/>
                <a:gd name="T27" fmla="*/ 127 h 129"/>
                <a:gd name="T28" fmla="*/ 0 w 94"/>
                <a:gd name="T29" fmla="*/ 122 h 129"/>
                <a:gd name="T30" fmla="*/ 0 w 94"/>
                <a:gd name="T31" fmla="*/ 101 h 129"/>
                <a:gd name="T32" fmla="*/ 22 w 94"/>
                <a:gd name="T33" fmla="*/ 110 h 129"/>
                <a:gd name="T34" fmla="*/ 43 w 94"/>
                <a:gd name="T35" fmla="*/ 112 h 129"/>
                <a:gd name="T36" fmla="*/ 65 w 94"/>
                <a:gd name="T37" fmla="*/ 108 h 129"/>
                <a:gd name="T38" fmla="*/ 73 w 94"/>
                <a:gd name="T39" fmla="*/ 94 h 129"/>
                <a:gd name="T40" fmla="*/ 67 w 94"/>
                <a:gd name="T41" fmla="*/ 81 h 129"/>
                <a:gd name="T42" fmla="*/ 43 w 94"/>
                <a:gd name="T43" fmla="*/ 73 h 129"/>
                <a:gd name="T44" fmla="*/ 36 w 94"/>
                <a:gd name="T45" fmla="*/ 71 h 129"/>
                <a:gd name="T46" fmla="*/ 9 w 94"/>
                <a:gd name="T47" fmla="*/ 59 h 129"/>
                <a:gd name="T48" fmla="*/ 0 w 94"/>
                <a:gd name="T49" fmla="*/ 36 h 129"/>
                <a:gd name="T50" fmla="*/ 13 w 94"/>
                <a:gd name="T51" fmla="*/ 10 h 129"/>
                <a:gd name="T52" fmla="*/ 48 w 94"/>
                <a:gd name="T53" fmla="*/ 0 h 129"/>
                <a:gd name="T54" fmla="*/ 69 w 94"/>
                <a:gd name="T55" fmla="*/ 2 h 129"/>
                <a:gd name="T56" fmla="*/ 87 w 94"/>
                <a:gd name="T57" fmla="*/ 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29">
                  <a:moveTo>
                    <a:pt x="87" y="7"/>
                  </a:moveTo>
                  <a:lnTo>
                    <a:pt x="87" y="26"/>
                  </a:lnTo>
                  <a:cubicBezTo>
                    <a:pt x="81" y="23"/>
                    <a:pt x="75" y="21"/>
                    <a:pt x="69" y="19"/>
                  </a:cubicBezTo>
                  <a:cubicBezTo>
                    <a:pt x="63" y="18"/>
                    <a:pt x="57" y="17"/>
                    <a:pt x="50" y="17"/>
                  </a:cubicBezTo>
                  <a:cubicBezTo>
                    <a:pt x="40" y="17"/>
                    <a:pt x="33" y="19"/>
                    <a:pt x="27" y="22"/>
                  </a:cubicBezTo>
                  <a:cubicBezTo>
                    <a:pt x="22" y="25"/>
                    <a:pt x="20" y="29"/>
                    <a:pt x="20" y="35"/>
                  </a:cubicBezTo>
                  <a:cubicBezTo>
                    <a:pt x="20" y="40"/>
                    <a:pt x="22" y="44"/>
                    <a:pt x="25" y="47"/>
                  </a:cubicBezTo>
                  <a:cubicBezTo>
                    <a:pt x="29" y="49"/>
                    <a:pt x="36" y="52"/>
                    <a:pt x="47" y="54"/>
                  </a:cubicBezTo>
                  <a:lnTo>
                    <a:pt x="54" y="56"/>
                  </a:lnTo>
                  <a:cubicBezTo>
                    <a:pt x="68" y="59"/>
                    <a:pt x="78" y="63"/>
                    <a:pt x="84" y="69"/>
                  </a:cubicBezTo>
                  <a:cubicBezTo>
                    <a:pt x="91" y="74"/>
                    <a:pt x="94" y="82"/>
                    <a:pt x="94" y="92"/>
                  </a:cubicBezTo>
                  <a:cubicBezTo>
                    <a:pt x="94" y="104"/>
                    <a:pt x="89" y="113"/>
                    <a:pt x="80" y="119"/>
                  </a:cubicBezTo>
                  <a:cubicBezTo>
                    <a:pt x="71" y="126"/>
                    <a:pt x="59" y="129"/>
                    <a:pt x="43" y="129"/>
                  </a:cubicBezTo>
                  <a:cubicBezTo>
                    <a:pt x="36" y="129"/>
                    <a:pt x="29" y="129"/>
                    <a:pt x="22" y="127"/>
                  </a:cubicBezTo>
                  <a:cubicBezTo>
                    <a:pt x="15" y="126"/>
                    <a:pt x="7" y="124"/>
                    <a:pt x="0" y="122"/>
                  </a:cubicBezTo>
                  <a:lnTo>
                    <a:pt x="0" y="101"/>
                  </a:lnTo>
                  <a:cubicBezTo>
                    <a:pt x="7" y="105"/>
                    <a:pt x="14" y="108"/>
                    <a:pt x="22" y="110"/>
                  </a:cubicBezTo>
                  <a:cubicBezTo>
                    <a:pt x="29" y="111"/>
                    <a:pt x="36" y="112"/>
                    <a:pt x="43" y="112"/>
                  </a:cubicBezTo>
                  <a:cubicBezTo>
                    <a:pt x="53" y="112"/>
                    <a:pt x="60" y="111"/>
                    <a:pt x="65" y="108"/>
                  </a:cubicBezTo>
                  <a:cubicBezTo>
                    <a:pt x="70" y="104"/>
                    <a:pt x="73" y="100"/>
                    <a:pt x="73" y="94"/>
                  </a:cubicBezTo>
                  <a:cubicBezTo>
                    <a:pt x="73" y="88"/>
                    <a:pt x="71" y="84"/>
                    <a:pt x="67" y="81"/>
                  </a:cubicBezTo>
                  <a:cubicBezTo>
                    <a:pt x="64" y="78"/>
                    <a:pt x="55" y="75"/>
                    <a:pt x="43" y="73"/>
                  </a:cubicBezTo>
                  <a:lnTo>
                    <a:pt x="36" y="71"/>
                  </a:lnTo>
                  <a:cubicBezTo>
                    <a:pt x="23" y="68"/>
                    <a:pt x="14" y="64"/>
                    <a:pt x="9" y="59"/>
                  </a:cubicBezTo>
                  <a:cubicBezTo>
                    <a:pt x="3" y="53"/>
                    <a:pt x="0" y="46"/>
                    <a:pt x="0" y="36"/>
                  </a:cubicBezTo>
                  <a:cubicBezTo>
                    <a:pt x="0" y="25"/>
                    <a:pt x="5" y="16"/>
                    <a:pt x="13" y="10"/>
                  </a:cubicBezTo>
                  <a:cubicBezTo>
                    <a:pt x="21" y="3"/>
                    <a:pt x="33" y="0"/>
                    <a:pt x="48" y="0"/>
                  </a:cubicBezTo>
                  <a:cubicBezTo>
                    <a:pt x="55" y="0"/>
                    <a:pt x="62" y="1"/>
                    <a:pt x="69" y="2"/>
                  </a:cubicBezTo>
                  <a:cubicBezTo>
                    <a:pt x="75" y="3"/>
                    <a:pt x="81" y="4"/>
                    <a:pt x="87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Line 150">
              <a:extLst>
                <a:ext uri="{FF2B5EF4-FFF2-40B4-BE49-F238E27FC236}">
                  <a16:creationId xmlns:a16="http://schemas.microsoft.com/office/drawing/2014/main" id="{B5650464-E39E-4538-BA94-62B2C9ADFB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91" y="2703"/>
              <a:ext cx="0" cy="116"/>
            </a:xfrm>
            <a:prstGeom prst="line">
              <a:avLst/>
            </a:prstGeom>
            <a:noFill/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Line 151">
              <a:extLst>
                <a:ext uri="{FF2B5EF4-FFF2-40B4-BE49-F238E27FC236}">
                  <a16:creationId xmlns:a16="http://schemas.microsoft.com/office/drawing/2014/main" id="{7422014D-7F8E-43DD-B3EE-6DD9D9E85E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49" y="2712"/>
              <a:ext cx="0" cy="116"/>
            </a:xfrm>
            <a:prstGeom prst="line">
              <a:avLst/>
            </a:prstGeom>
            <a:noFill/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Line 152">
              <a:extLst>
                <a:ext uri="{FF2B5EF4-FFF2-40B4-BE49-F238E27FC236}">
                  <a16:creationId xmlns:a16="http://schemas.microsoft.com/office/drawing/2014/main" id="{939BA137-A922-46B0-B933-6C1FC10EA7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05" y="2751"/>
              <a:ext cx="169" cy="0"/>
            </a:xfrm>
            <a:prstGeom prst="line">
              <a:avLst/>
            </a:prstGeom>
            <a:noFill/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53">
              <a:extLst>
                <a:ext uri="{FF2B5EF4-FFF2-40B4-BE49-F238E27FC236}">
                  <a16:creationId xmlns:a16="http://schemas.microsoft.com/office/drawing/2014/main" id="{15FC7445-F6B4-444C-8303-3C7280DC9B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5" y="2727"/>
              <a:ext cx="86" cy="48"/>
            </a:xfrm>
            <a:custGeom>
              <a:avLst/>
              <a:gdLst>
                <a:gd name="T0" fmla="*/ 144 w 202"/>
                <a:gd name="T1" fmla="*/ 57 h 115"/>
                <a:gd name="T2" fmla="*/ 202 w 202"/>
                <a:gd name="T3" fmla="*/ 0 h 115"/>
                <a:gd name="T4" fmla="*/ 0 w 202"/>
                <a:gd name="T5" fmla="*/ 57 h 115"/>
                <a:gd name="T6" fmla="*/ 202 w 202"/>
                <a:gd name="T7" fmla="*/ 115 h 115"/>
                <a:gd name="T8" fmla="*/ 144 w 202"/>
                <a:gd name="T9" fmla="*/ 5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115">
                  <a:moveTo>
                    <a:pt x="144" y="57"/>
                  </a:moveTo>
                  <a:lnTo>
                    <a:pt x="202" y="0"/>
                  </a:lnTo>
                  <a:lnTo>
                    <a:pt x="0" y="57"/>
                  </a:lnTo>
                  <a:lnTo>
                    <a:pt x="202" y="115"/>
                  </a:lnTo>
                  <a:lnTo>
                    <a:pt x="144" y="5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Line 154">
              <a:extLst>
                <a:ext uri="{FF2B5EF4-FFF2-40B4-BE49-F238E27FC236}">
                  <a16:creationId xmlns:a16="http://schemas.microsoft.com/office/drawing/2014/main" id="{347C179D-8156-4892-A3F1-05C956898A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6" y="2746"/>
              <a:ext cx="169" cy="0"/>
            </a:xfrm>
            <a:prstGeom prst="line">
              <a:avLst/>
            </a:prstGeom>
            <a:noFill/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55">
              <a:extLst>
                <a:ext uri="{FF2B5EF4-FFF2-40B4-BE49-F238E27FC236}">
                  <a16:creationId xmlns:a16="http://schemas.microsoft.com/office/drawing/2014/main" id="{D4E929DE-3E71-4DA6-8705-B20A0A9A7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" y="2722"/>
              <a:ext cx="86" cy="48"/>
            </a:xfrm>
            <a:custGeom>
              <a:avLst/>
              <a:gdLst>
                <a:gd name="T0" fmla="*/ 58 w 202"/>
                <a:gd name="T1" fmla="*/ 58 h 115"/>
                <a:gd name="T2" fmla="*/ 0 w 202"/>
                <a:gd name="T3" fmla="*/ 115 h 115"/>
                <a:gd name="T4" fmla="*/ 202 w 202"/>
                <a:gd name="T5" fmla="*/ 58 h 115"/>
                <a:gd name="T6" fmla="*/ 0 w 202"/>
                <a:gd name="T7" fmla="*/ 0 h 115"/>
                <a:gd name="T8" fmla="*/ 58 w 202"/>
                <a:gd name="T9" fmla="*/ 5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115">
                  <a:moveTo>
                    <a:pt x="58" y="58"/>
                  </a:moveTo>
                  <a:lnTo>
                    <a:pt x="0" y="115"/>
                  </a:lnTo>
                  <a:lnTo>
                    <a:pt x="202" y="58"/>
                  </a:lnTo>
                  <a:lnTo>
                    <a:pt x="0" y="0"/>
                  </a:lnTo>
                  <a:lnTo>
                    <a:pt x="58" y="5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C26A637-360B-40F5-8BC7-09AD49CA5DC5}"/>
              </a:ext>
            </a:extLst>
          </p:cNvPr>
          <p:cNvSpPr txBox="1"/>
          <p:nvPr/>
        </p:nvSpPr>
        <p:spPr>
          <a:xfrm>
            <a:off x="2293197" y="4665646"/>
            <a:ext cx="7725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</a:t>
            </a:r>
            <a:r>
              <a:rPr lang="en-US" dirty="0">
                <a:solidFill>
                  <a:srgbClr val="00B050"/>
                </a:solidFill>
              </a:rPr>
              <a:t>access</a:t>
            </a:r>
            <a:r>
              <a:rPr lang="en-US" dirty="0"/>
              <a:t> 32 </a:t>
            </a:r>
            <a:r>
              <a:rPr lang="en-US" dirty="0">
                <a:solidFill>
                  <a:srgbClr val="002060"/>
                </a:solidFill>
              </a:rPr>
              <a:t>registers</a:t>
            </a:r>
            <a:r>
              <a:rPr lang="en-US" dirty="0"/>
              <a:t> in one go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We need to </a:t>
            </a:r>
            <a:r>
              <a:rPr lang="en-US" dirty="0">
                <a:solidFill>
                  <a:srgbClr val="E21A23"/>
                </a:solidFill>
              </a:rPr>
              <a:t>read</a:t>
            </a:r>
            <a:r>
              <a:rPr lang="en-US" dirty="0"/>
              <a:t> 32*32 = 1024 bits (128 bytes)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This requires a very high register read </a:t>
            </a:r>
            <a:r>
              <a:rPr lang="en-US" dirty="0">
                <a:solidFill>
                  <a:srgbClr val="0070C0"/>
                </a:solidFill>
              </a:rPr>
              <a:t>bandwidth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4D4BB36-13F5-4964-92B5-1E2CD102BAB1}"/>
              </a:ext>
            </a:extLst>
          </p:cNvPr>
          <p:cNvSpPr/>
          <p:nvPr/>
        </p:nvSpPr>
        <p:spPr>
          <a:xfrm>
            <a:off x="8298390" y="951278"/>
            <a:ext cx="1897550" cy="60007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Simple yet impractical</a:t>
            </a:r>
          </a:p>
        </p:txBody>
      </p:sp>
    </p:spTree>
    <p:extLst>
      <p:ext uri="{BB962C8B-B14F-4D97-AF65-F5344CB8AC3E}">
        <p14:creationId xmlns:p14="http://schemas.microsoft.com/office/powerpoint/2010/main" val="250923216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E604D-4892-4731-85B5-F2F14B94A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DA554-2565-40F1-B05F-3E14A157E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1280160"/>
            <a:ext cx="8343247" cy="4351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Simple solution</a:t>
            </a:r>
            <a:r>
              <a:rPr lang="en-US" dirty="0"/>
              <a:t>: Each entry in a register file bank is 1024 bits (128 bytes) wide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is often </a:t>
            </a:r>
            <a:r>
              <a:rPr lang="en-US" dirty="0">
                <a:solidFill>
                  <a:schemeClr val="accent1"/>
                </a:solidFill>
              </a:rPr>
              <a:t>impractical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7030A0"/>
                </a:solidFill>
                <a:sym typeface="Wingdings" panose="05000000000000000000" pitchFamily="2" charset="2"/>
              </a:rPr>
              <a:t>Distribute</a:t>
            </a:r>
            <a:r>
              <a:rPr lang="en-US" dirty="0">
                <a:sym typeface="Wingdings" panose="05000000000000000000" pitchFamily="2" charset="2"/>
              </a:rPr>
              <a:t> the bytes across the banks.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Have a large number of </a:t>
            </a:r>
            <a:r>
              <a:rPr lang="en-US" dirty="0">
                <a:solidFill>
                  <a:srgbClr val="00B050"/>
                </a:solidFill>
              </a:rPr>
              <a:t>banks</a:t>
            </a:r>
            <a:r>
              <a:rPr lang="en-US" dirty="0"/>
              <a:t> in the </a:t>
            </a:r>
            <a:r>
              <a:rPr lang="en-US" dirty="0">
                <a:solidFill>
                  <a:srgbClr val="FF0000"/>
                </a:solidFill>
              </a:rPr>
              <a:t>register file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 a dedicated set of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operand collectors </a:t>
            </a:r>
            <a:r>
              <a:rPr lang="en-US" dirty="0"/>
              <a:t>to collect the values of all the registers from different banks.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Have a small on-chip network to </a:t>
            </a:r>
            <a:r>
              <a:rPr lang="en-US" dirty="0">
                <a:solidFill>
                  <a:srgbClr val="C00000"/>
                </a:solidFill>
              </a:rPr>
              <a:t>route</a:t>
            </a:r>
            <a:r>
              <a:rPr lang="en-US" dirty="0"/>
              <a:t> register values between the banks and the operand collector.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F2A401-B179-4729-B2CC-DF7440A5E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BB68BF-221B-47FC-ACD0-8E3D6B6E4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7895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183C6-4E94-461C-A33A-BE98E3489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L1 Cache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7C1F3-7106-4E88-894B-EFEF2BF50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1280160"/>
            <a:ext cx="8045262" cy="4351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Elevated chance of bank </a:t>
            </a:r>
            <a:r>
              <a:rPr lang="en-US" dirty="0">
                <a:solidFill>
                  <a:srgbClr val="0070C0"/>
                </a:solidFill>
              </a:rPr>
              <a:t>conflicts</a:t>
            </a:r>
            <a:r>
              <a:rPr lang="en-US" dirty="0"/>
              <a:t> – concurrent </a:t>
            </a:r>
            <a:r>
              <a:rPr lang="en-US" dirty="0">
                <a:solidFill>
                  <a:srgbClr val="0070C0"/>
                </a:solidFill>
              </a:rPr>
              <a:t>accesses</a:t>
            </a:r>
            <a:r>
              <a:rPr lang="en-US" dirty="0"/>
              <a:t> to the same bank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Send all the mutually </a:t>
            </a:r>
            <a:r>
              <a:rPr lang="en-US" dirty="0">
                <a:solidFill>
                  <a:srgbClr val="FF0000"/>
                </a:solidFill>
              </a:rPr>
              <a:t>non-conflicting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accesses</a:t>
            </a:r>
            <a:r>
              <a:rPr lang="en-US" dirty="0"/>
              <a:t> to the banks first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Then send the rest of the </a:t>
            </a:r>
            <a:r>
              <a:rPr lang="en-US" dirty="0">
                <a:solidFill>
                  <a:srgbClr val="0070C0"/>
                </a:solidFill>
              </a:rPr>
              <a:t>accesses</a:t>
            </a:r>
            <a:r>
              <a:rPr lang="en-US" dirty="0"/>
              <a:t> in subsequent cycles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For writes, we lock the individual caches lines as they come into the cache. We </a:t>
            </a:r>
            <a:r>
              <a:rPr lang="en-US" dirty="0">
                <a:solidFill>
                  <a:srgbClr val="FF0000"/>
                </a:solidFill>
              </a:rPr>
              <a:t>replay</a:t>
            </a:r>
            <a:r>
              <a:rPr lang="en-US" dirty="0"/>
              <a:t> all the load/store </a:t>
            </a:r>
            <a:r>
              <a:rPr lang="en-US" dirty="0">
                <a:solidFill>
                  <a:srgbClr val="00B050"/>
                </a:solidFill>
              </a:rPr>
              <a:t>accesses</a:t>
            </a:r>
            <a:r>
              <a:rPr lang="en-US" dirty="0"/>
              <a:t> for the set of </a:t>
            </a:r>
            <a:r>
              <a:rPr lang="en-US" dirty="0">
                <a:solidFill>
                  <a:srgbClr val="0070C0"/>
                </a:solidFill>
              </a:rPr>
              <a:t>lines</a:t>
            </a:r>
            <a:r>
              <a:rPr lang="en-US" dirty="0"/>
              <a:t> (that arrived in the shadow of the </a:t>
            </a:r>
            <a:r>
              <a:rPr lang="en-US" dirty="0">
                <a:solidFill>
                  <a:srgbClr val="7030A0"/>
                </a:solidFill>
              </a:rPr>
              <a:t>miss</a:t>
            </a:r>
            <a:r>
              <a:rPr lang="en-US" dirty="0"/>
              <a:t>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B8106E-9756-4F41-952F-6AD60DF67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10BD86-9C0C-4436-AF3D-7EF155C6A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39317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94ACFA09-1A3A-451A-9BF0-45FFE10CE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3B8B6D01-B7D4-4DAC-9126-5A0A64559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67</a:t>
            </a:fld>
            <a:endParaRPr lang="en-US"/>
          </a:p>
        </p:txBody>
      </p:sp>
      <p:sp>
        <p:nvSpPr>
          <p:cNvPr id="16" name="Shape 46250">
            <a:extLst>
              <a:ext uri="{FF2B5EF4-FFF2-40B4-BE49-F238E27FC236}">
                <a16:creationId xmlns:a16="http://schemas.microsoft.com/office/drawing/2014/main" id="{F16C3C76-4D4C-42C9-AFD0-02DC1E7E9E90}"/>
              </a:ext>
            </a:extLst>
          </p:cNvPr>
          <p:cNvSpPr/>
          <p:nvPr/>
        </p:nvSpPr>
        <p:spPr>
          <a:xfrm>
            <a:off x="7589680" y="1286314"/>
            <a:ext cx="2660263" cy="45901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3523" y="10800"/>
                </a:lnTo>
                <a:lnTo>
                  <a:pt x="0" y="21600"/>
                </a:lnTo>
                <a:lnTo>
                  <a:pt x="8079" y="21600"/>
                </a:lnTo>
                <a:lnTo>
                  <a:pt x="21600" y="10800"/>
                </a:lnTo>
                <a:lnTo>
                  <a:pt x="807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+mj-lt"/>
            </a:endParaRPr>
          </a:p>
        </p:txBody>
      </p:sp>
      <p:sp>
        <p:nvSpPr>
          <p:cNvPr id="20" name="Freeform 47">
            <a:extLst>
              <a:ext uri="{FF2B5EF4-FFF2-40B4-BE49-F238E27FC236}">
                <a16:creationId xmlns:a16="http://schemas.microsoft.com/office/drawing/2014/main" id="{25ADE31B-22A3-49E8-B7CF-E7CD7BF180FE}"/>
              </a:ext>
            </a:extLst>
          </p:cNvPr>
          <p:cNvSpPr/>
          <p:nvPr/>
        </p:nvSpPr>
        <p:spPr>
          <a:xfrm>
            <a:off x="2120284" y="4097996"/>
            <a:ext cx="6566053" cy="727886"/>
          </a:xfrm>
          <a:custGeom>
            <a:avLst/>
            <a:gdLst>
              <a:gd name="connsiteX0" fmla="*/ 0 w 16789154"/>
              <a:gd name="connsiteY0" fmla="*/ 0 h 1940525"/>
              <a:gd name="connsiteX1" fmla="*/ 3159006 w 16789154"/>
              <a:gd name="connsiteY1" fmla="*/ 0 h 1940525"/>
              <a:gd name="connsiteX2" fmla="*/ 3159006 w 16789154"/>
              <a:gd name="connsiteY2" fmla="*/ 1 h 1940525"/>
              <a:gd name="connsiteX3" fmla="*/ 16789154 w 16789154"/>
              <a:gd name="connsiteY3" fmla="*/ 1 h 1940525"/>
              <a:gd name="connsiteX4" fmla="*/ 15380704 w 16789154"/>
              <a:gd name="connsiteY4" fmla="*/ 1940525 h 1940525"/>
              <a:gd name="connsiteX5" fmla="*/ 3159006 w 16789154"/>
              <a:gd name="connsiteY5" fmla="*/ 1940525 h 1940525"/>
              <a:gd name="connsiteX6" fmla="*/ 3159006 w 16789154"/>
              <a:gd name="connsiteY6" fmla="*/ 1940522 h 1940525"/>
              <a:gd name="connsiteX7" fmla="*/ 0 w 16789154"/>
              <a:gd name="connsiteY7" fmla="*/ 1940522 h 194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789154" h="1940525">
                <a:moveTo>
                  <a:pt x="0" y="0"/>
                </a:moveTo>
                <a:lnTo>
                  <a:pt x="3159006" y="0"/>
                </a:lnTo>
                <a:lnTo>
                  <a:pt x="3159006" y="1"/>
                </a:lnTo>
                <a:lnTo>
                  <a:pt x="16789154" y="1"/>
                </a:lnTo>
                <a:lnTo>
                  <a:pt x="15380704" y="1940525"/>
                </a:lnTo>
                <a:lnTo>
                  <a:pt x="3159006" y="1940525"/>
                </a:lnTo>
                <a:lnTo>
                  <a:pt x="3159006" y="1940522"/>
                </a:lnTo>
                <a:lnTo>
                  <a:pt x="0" y="1940522"/>
                </a:ln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GPUs have a complex hierarchical structure: GPC </a:t>
            </a:r>
            <a:r>
              <a:rPr lang="en-US" dirty="0">
                <a:solidFill>
                  <a:schemeClr val="bg2"/>
                </a:solidFill>
                <a:latin typeface="+mj-lt"/>
                <a:sym typeface="Wingdings" panose="05000000000000000000" pitchFamily="2" charset="2"/>
              </a:rPr>
              <a:t> </a:t>
            </a:r>
            <a:br>
              <a:rPr lang="en-US" dirty="0">
                <a:solidFill>
                  <a:schemeClr val="bg2"/>
                </a:solidFill>
                <a:latin typeface="+mj-lt"/>
                <a:sym typeface="Wingdings" panose="05000000000000000000" pitchFamily="2" charset="2"/>
              </a:rPr>
            </a:br>
            <a:r>
              <a:rPr lang="en-US" dirty="0">
                <a:solidFill>
                  <a:schemeClr val="bg2"/>
                </a:solidFill>
                <a:latin typeface="+mj-lt"/>
                <a:sym typeface="Wingdings" panose="05000000000000000000" pitchFamily="2" charset="2"/>
              </a:rPr>
              <a:t>TPC  SM  PB  ALUs.</a:t>
            </a:r>
            <a:r>
              <a:rPr lang="en-US" sz="1899" dirty="0">
                <a:solidFill>
                  <a:schemeClr val="bg2"/>
                </a:solidFill>
                <a:latin typeface="+mj-lt"/>
                <a:sym typeface="Wingdings" panose="05000000000000000000" pitchFamily="2" charset="2"/>
              </a:rPr>
              <a:t>	</a:t>
            </a:r>
            <a:r>
              <a:rPr lang="en-US" sz="1899" dirty="0">
                <a:solidFill>
                  <a:schemeClr val="bg2"/>
                </a:solidFill>
                <a:latin typeface="+mj-lt"/>
              </a:rPr>
              <a:t> </a:t>
            </a:r>
            <a:endParaRPr sz="1899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1" name="Freeform 48">
            <a:extLst>
              <a:ext uri="{FF2B5EF4-FFF2-40B4-BE49-F238E27FC236}">
                <a16:creationId xmlns:a16="http://schemas.microsoft.com/office/drawing/2014/main" id="{AF12EF64-C39E-41DE-8E1A-5AF0242D1E3E}"/>
              </a:ext>
            </a:extLst>
          </p:cNvPr>
          <p:cNvSpPr/>
          <p:nvPr/>
        </p:nvSpPr>
        <p:spPr>
          <a:xfrm>
            <a:off x="2120284" y="4978535"/>
            <a:ext cx="5926877" cy="727886"/>
          </a:xfrm>
          <a:custGeom>
            <a:avLst/>
            <a:gdLst>
              <a:gd name="connsiteX0" fmla="*/ 0 w 15085132"/>
              <a:gd name="connsiteY0" fmla="*/ 0 h 1940524"/>
              <a:gd name="connsiteX1" fmla="*/ 3159005 w 15085132"/>
              <a:gd name="connsiteY1" fmla="*/ 0 h 1940524"/>
              <a:gd name="connsiteX2" fmla="*/ 3159005 w 15085132"/>
              <a:gd name="connsiteY2" fmla="*/ 2 h 1940524"/>
              <a:gd name="connsiteX3" fmla="*/ 15085132 w 15085132"/>
              <a:gd name="connsiteY3" fmla="*/ 2 h 1940524"/>
              <a:gd name="connsiteX4" fmla="*/ 13676634 w 15085132"/>
              <a:gd name="connsiteY4" fmla="*/ 1940524 h 1940524"/>
              <a:gd name="connsiteX5" fmla="*/ 3159005 w 15085132"/>
              <a:gd name="connsiteY5" fmla="*/ 1940524 h 1940524"/>
              <a:gd name="connsiteX6" fmla="*/ 3159005 w 15085132"/>
              <a:gd name="connsiteY6" fmla="*/ 1940522 h 1940524"/>
              <a:gd name="connsiteX7" fmla="*/ 0 w 15085132"/>
              <a:gd name="connsiteY7" fmla="*/ 1940522 h 1940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85132" h="1940524">
                <a:moveTo>
                  <a:pt x="0" y="0"/>
                </a:moveTo>
                <a:lnTo>
                  <a:pt x="3159005" y="0"/>
                </a:lnTo>
                <a:lnTo>
                  <a:pt x="3159005" y="2"/>
                </a:lnTo>
                <a:lnTo>
                  <a:pt x="15085132" y="2"/>
                </a:lnTo>
                <a:lnTo>
                  <a:pt x="13676634" y="1940524"/>
                </a:lnTo>
                <a:lnTo>
                  <a:pt x="3159005" y="1940524"/>
                </a:lnTo>
                <a:lnTo>
                  <a:pt x="3159005" y="1940522"/>
                </a:lnTo>
                <a:lnTo>
                  <a:pt x="0" y="1940522"/>
                </a:lnTo>
                <a:close/>
              </a:path>
            </a:pathLst>
          </a:cu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A warp requires 1024 bits in one go. This necessitates</a:t>
            </a:r>
          </a:p>
          <a:p>
            <a:r>
              <a:rPr lang="en-US" dirty="0">
                <a:solidFill>
                  <a:schemeClr val="bg2"/>
                </a:solidFill>
                <a:latin typeface="+mj-lt"/>
              </a:rPr>
              <a:t>a complex, multi-banked register file and L1 cache.</a:t>
            </a:r>
            <a:r>
              <a:rPr lang="en-US" dirty="0">
                <a:latin typeface="+mj-lt"/>
              </a:rPr>
              <a:t> </a:t>
            </a:r>
            <a:endParaRPr dirty="0">
              <a:latin typeface="+mj-lt"/>
            </a:endParaRPr>
          </a:p>
        </p:txBody>
      </p:sp>
      <p:sp>
        <p:nvSpPr>
          <p:cNvPr id="22" name="Freeform 46">
            <a:extLst>
              <a:ext uri="{FF2B5EF4-FFF2-40B4-BE49-F238E27FC236}">
                <a16:creationId xmlns:a16="http://schemas.microsoft.com/office/drawing/2014/main" id="{A8CAC5DA-13E1-46A7-801B-4D9F34E4F4B8}"/>
              </a:ext>
            </a:extLst>
          </p:cNvPr>
          <p:cNvSpPr/>
          <p:nvPr/>
        </p:nvSpPr>
        <p:spPr>
          <a:xfrm>
            <a:off x="2120284" y="3217457"/>
            <a:ext cx="6940861" cy="727886"/>
          </a:xfrm>
          <a:custGeom>
            <a:avLst/>
            <a:gdLst>
              <a:gd name="connsiteX0" fmla="*/ 0 w 17788386"/>
              <a:gd name="connsiteY0" fmla="*/ 0 h 1940523"/>
              <a:gd name="connsiteX1" fmla="*/ 3159006 w 17788386"/>
              <a:gd name="connsiteY1" fmla="*/ 0 h 1940523"/>
              <a:gd name="connsiteX2" fmla="*/ 3159006 w 17788386"/>
              <a:gd name="connsiteY2" fmla="*/ 1 h 1940523"/>
              <a:gd name="connsiteX3" fmla="*/ 17084006 w 17788386"/>
              <a:gd name="connsiteY3" fmla="*/ 1 h 1940523"/>
              <a:gd name="connsiteX4" fmla="*/ 17788386 w 17788386"/>
              <a:gd name="connsiteY4" fmla="*/ 970262 h 1940523"/>
              <a:gd name="connsiteX5" fmla="*/ 17084006 w 17788386"/>
              <a:gd name="connsiteY5" fmla="*/ 1940523 h 1940523"/>
              <a:gd name="connsiteX6" fmla="*/ 3159006 w 17788386"/>
              <a:gd name="connsiteY6" fmla="*/ 1940523 h 1940523"/>
              <a:gd name="connsiteX7" fmla="*/ 3159006 w 17788386"/>
              <a:gd name="connsiteY7" fmla="*/ 1940522 h 1940523"/>
              <a:gd name="connsiteX8" fmla="*/ 0 w 17788386"/>
              <a:gd name="connsiteY8" fmla="*/ 1940522 h 1940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88386" h="1940523">
                <a:moveTo>
                  <a:pt x="0" y="0"/>
                </a:moveTo>
                <a:lnTo>
                  <a:pt x="3159006" y="0"/>
                </a:lnTo>
                <a:lnTo>
                  <a:pt x="3159006" y="1"/>
                </a:lnTo>
                <a:lnTo>
                  <a:pt x="17084006" y="1"/>
                </a:lnTo>
                <a:lnTo>
                  <a:pt x="17788386" y="970262"/>
                </a:lnTo>
                <a:lnTo>
                  <a:pt x="17084006" y="1940523"/>
                </a:lnTo>
                <a:lnTo>
                  <a:pt x="3159006" y="1940523"/>
                </a:lnTo>
                <a:lnTo>
                  <a:pt x="3159006" y="1940522"/>
                </a:lnTo>
                <a:lnTo>
                  <a:pt x="0" y="1940522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The CUDA language was developed to run generic codes on </a:t>
            </a:r>
            <a:br>
              <a:rPr lang="en-US" dirty="0">
                <a:solidFill>
                  <a:schemeClr val="bg2"/>
                </a:solidFill>
                <a:latin typeface="+mj-lt"/>
              </a:rPr>
            </a:br>
            <a:r>
              <a:rPr lang="en-US" dirty="0">
                <a:solidFill>
                  <a:schemeClr val="bg2"/>
                </a:solidFill>
                <a:latin typeface="+mj-lt"/>
              </a:rPr>
              <a:t>GPUs. A CUDA binary has both CPU and GPU-specific code.</a:t>
            </a:r>
            <a:endParaRPr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B724766D-5108-4A61-BF4E-C4AE74242807}"/>
              </a:ext>
            </a:extLst>
          </p:cNvPr>
          <p:cNvSpPr/>
          <p:nvPr/>
        </p:nvSpPr>
        <p:spPr>
          <a:xfrm>
            <a:off x="2120284" y="2336918"/>
            <a:ext cx="6566053" cy="727886"/>
          </a:xfrm>
          <a:custGeom>
            <a:avLst/>
            <a:gdLst>
              <a:gd name="connsiteX0" fmla="*/ 0 w 16789154"/>
              <a:gd name="connsiteY0" fmla="*/ 0 h 1940524"/>
              <a:gd name="connsiteX1" fmla="*/ 3159006 w 16789154"/>
              <a:gd name="connsiteY1" fmla="*/ 0 h 1940524"/>
              <a:gd name="connsiteX2" fmla="*/ 15380704 w 16789154"/>
              <a:gd name="connsiteY2" fmla="*/ 0 h 1940524"/>
              <a:gd name="connsiteX3" fmla="*/ 16789154 w 16789154"/>
              <a:gd name="connsiteY3" fmla="*/ 1940524 h 1940524"/>
              <a:gd name="connsiteX4" fmla="*/ 3159006 w 16789154"/>
              <a:gd name="connsiteY4" fmla="*/ 1940524 h 1940524"/>
              <a:gd name="connsiteX5" fmla="*/ 3159006 w 16789154"/>
              <a:gd name="connsiteY5" fmla="*/ 1940522 h 1940524"/>
              <a:gd name="connsiteX6" fmla="*/ 0 w 16789154"/>
              <a:gd name="connsiteY6" fmla="*/ 1940522 h 1940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89154" h="1940524">
                <a:moveTo>
                  <a:pt x="0" y="0"/>
                </a:moveTo>
                <a:lnTo>
                  <a:pt x="3159006" y="0"/>
                </a:lnTo>
                <a:lnTo>
                  <a:pt x="15380704" y="0"/>
                </a:lnTo>
                <a:lnTo>
                  <a:pt x="16789154" y="1940524"/>
                </a:lnTo>
                <a:lnTo>
                  <a:pt x="3159006" y="1940524"/>
                </a:lnTo>
                <a:lnTo>
                  <a:pt x="3159006" y="1940522"/>
                </a:lnTo>
                <a:lnTo>
                  <a:pt x="0" y="1940522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r>
              <a:rPr lang="en-US" dirty="0">
                <a:latin typeface="+mj-lt"/>
              </a:rPr>
              <a:t>Early GPUs were too customized for specific applications.</a:t>
            </a:r>
          </a:p>
          <a:p>
            <a:r>
              <a:rPr lang="en-US" dirty="0">
                <a:latin typeface="+mj-lt"/>
              </a:rPr>
              <a:t>GPGPUs arrived later for generic numerical codes.  </a:t>
            </a:r>
            <a:endParaRPr dirty="0">
              <a:latin typeface="+mj-lt"/>
            </a:endParaRPr>
          </a:p>
        </p:txBody>
      </p:sp>
      <p:sp>
        <p:nvSpPr>
          <p:cNvPr id="24" name="Freeform 69">
            <a:extLst>
              <a:ext uri="{FF2B5EF4-FFF2-40B4-BE49-F238E27FC236}">
                <a16:creationId xmlns:a16="http://schemas.microsoft.com/office/drawing/2014/main" id="{F034036C-2C97-42E3-9343-440707F20E55}"/>
              </a:ext>
            </a:extLst>
          </p:cNvPr>
          <p:cNvSpPr/>
          <p:nvPr/>
        </p:nvSpPr>
        <p:spPr>
          <a:xfrm>
            <a:off x="2120284" y="1456381"/>
            <a:ext cx="5926877" cy="727885"/>
          </a:xfrm>
          <a:custGeom>
            <a:avLst/>
            <a:gdLst>
              <a:gd name="connsiteX0" fmla="*/ 0 w 15085132"/>
              <a:gd name="connsiteY0" fmla="*/ 0 h 1940522"/>
              <a:gd name="connsiteX1" fmla="*/ 3159005 w 15085132"/>
              <a:gd name="connsiteY1" fmla="*/ 0 h 1940522"/>
              <a:gd name="connsiteX2" fmla="*/ 13676634 w 15085132"/>
              <a:gd name="connsiteY2" fmla="*/ 0 h 1940522"/>
              <a:gd name="connsiteX3" fmla="*/ 15085132 w 15085132"/>
              <a:gd name="connsiteY3" fmla="*/ 1940522 h 1940522"/>
              <a:gd name="connsiteX4" fmla="*/ 3159005 w 15085132"/>
              <a:gd name="connsiteY4" fmla="*/ 1940522 h 1940522"/>
              <a:gd name="connsiteX5" fmla="*/ 0 w 15085132"/>
              <a:gd name="connsiteY5" fmla="*/ 1940522 h 1940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85132" h="1940522">
                <a:moveTo>
                  <a:pt x="0" y="0"/>
                </a:moveTo>
                <a:lnTo>
                  <a:pt x="3159005" y="0"/>
                </a:lnTo>
                <a:lnTo>
                  <a:pt x="13676634" y="0"/>
                </a:lnTo>
                <a:lnTo>
                  <a:pt x="15085132" y="1940522"/>
                </a:lnTo>
                <a:lnTo>
                  <a:pt x="3159005" y="1940522"/>
                </a:lnTo>
                <a:lnTo>
                  <a:pt x="0" y="1940522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GPUs are required for accelerating graphics </a:t>
            </a:r>
          </a:p>
          <a:p>
            <a:r>
              <a:rPr lang="en-US" dirty="0">
                <a:solidFill>
                  <a:schemeClr val="bg2"/>
                </a:solidFill>
                <a:latin typeface="+mj-lt"/>
              </a:rPr>
              <a:t>based applications. CPUs have inadequate resources.</a:t>
            </a:r>
            <a:endParaRPr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87C765DC-BD3B-4D13-91DF-76557C7F82DC}"/>
              </a:ext>
            </a:extLst>
          </p:cNvPr>
          <p:cNvSpPr txBox="1">
            <a:spLocks/>
          </p:cNvSpPr>
          <p:nvPr/>
        </p:nvSpPr>
        <p:spPr>
          <a:xfrm>
            <a:off x="2033016" y="426721"/>
            <a:ext cx="6858000" cy="8229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6919533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DF0CCA-3085-4BF3-904E-22304EA1AB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21FC12-3A21-46F6-95A6-B6C9D77E65F7}"/>
              </a:ext>
            </a:extLst>
          </p:cNvPr>
          <p:cNvSpPr/>
          <p:nvPr/>
        </p:nvSpPr>
        <p:spPr>
          <a:xfrm>
            <a:off x="2401339" y="1576247"/>
            <a:ext cx="6837551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9900" b="1" dirty="0">
                <a:ln/>
                <a:solidFill>
                  <a:schemeClr val="accent3">
                    <a:lumMod val="50000"/>
                  </a:schemeClr>
                </a:solidFill>
                <a:latin typeface="Freestyle Script" panose="030804020302050B0404" pitchFamily="66" charset="0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3230065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A9892-F605-4D5E-A5C3-F99FCBFDB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A22B9B-CE73-44D7-9DF9-E732234053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80614" y="940526"/>
            <a:ext cx="8325832" cy="470789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 the good old days, we had PLAs (programmable logic arrays)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4329E0-E0E5-4784-BA17-6A9B65EE7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7214A-ADB0-42F9-9764-4FCF5D38E0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pic>
        <p:nvPicPr>
          <p:cNvPr id="10" name="Picture 9" descr="A picture containing opener, tool&#10;&#10;Description automatically generated">
            <a:extLst>
              <a:ext uri="{FF2B5EF4-FFF2-40B4-BE49-F238E27FC236}">
                <a16:creationId xmlns:a16="http://schemas.microsoft.com/office/drawing/2014/main" id="{53C5F9ED-861C-43B5-A0B0-FC13837FC8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260821" y="1580677"/>
            <a:ext cx="4523156" cy="444050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46248D1-CB09-4AB8-A10C-D4A8CB314D2E}"/>
              </a:ext>
            </a:extLst>
          </p:cNvPr>
          <p:cNvSpPr/>
          <p:nvPr/>
        </p:nvSpPr>
        <p:spPr>
          <a:xfrm>
            <a:off x="7480664" y="2168434"/>
            <a:ext cx="2725783" cy="82296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Used to implement any Boolean function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424DC94-F116-491A-A1A7-CFC683111147}"/>
              </a:ext>
            </a:extLst>
          </p:cNvPr>
          <p:cNvSpPr/>
          <p:nvPr/>
        </p:nvSpPr>
        <p:spPr>
          <a:xfrm>
            <a:off x="7449514" y="3302727"/>
            <a:ext cx="2725783" cy="82296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The AND plane computes the </a:t>
            </a:r>
            <a:r>
              <a:rPr lang="en-US" dirty="0" err="1"/>
              <a:t>minterms</a:t>
            </a:r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3052D93-E07A-4E80-8522-E8CC4E0AFB78}"/>
              </a:ext>
            </a:extLst>
          </p:cNvPr>
          <p:cNvSpPr/>
          <p:nvPr/>
        </p:nvSpPr>
        <p:spPr>
          <a:xfrm>
            <a:off x="7445161" y="4475571"/>
            <a:ext cx="2725783" cy="82296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Used to implement any Boolean function (OR plane)</a:t>
            </a:r>
          </a:p>
        </p:txBody>
      </p:sp>
    </p:spTree>
    <p:extLst>
      <p:ext uri="{BB962C8B-B14F-4D97-AF65-F5344CB8AC3E}">
        <p14:creationId xmlns:p14="http://schemas.microsoft.com/office/powerpoint/2010/main" val="2143530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37026-C7F9-4ED1-984F-9F30A1664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FPGAs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9B5DC7-6308-472F-8924-6FE6286E03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08205" y="879566"/>
            <a:ext cx="6975265" cy="501613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 PLA is used only for combinational logic </a:t>
            </a:r>
            <a:r>
              <a:rPr lang="en-US" dirty="0">
                <a:solidFill>
                  <a:srgbClr val="00B050"/>
                </a:solidFill>
              </a:rPr>
              <a:t>functions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They cannot be used to implement a simple processor </a:t>
            </a:r>
          </a:p>
          <a:p>
            <a:pPr marL="573088" lvl="1" indent="-342900"/>
            <a:r>
              <a:rPr lang="en-US" dirty="0"/>
              <a:t>We need </a:t>
            </a:r>
            <a:r>
              <a:rPr lang="en-US" dirty="0">
                <a:solidFill>
                  <a:srgbClr val="0070C0"/>
                </a:solidFill>
              </a:rPr>
              <a:t>state</a:t>
            </a:r>
            <a:r>
              <a:rPr lang="en-US" dirty="0"/>
              <a:t> elements</a:t>
            </a:r>
          </a:p>
          <a:p>
            <a:pPr marL="573088" lvl="1" indent="-342900"/>
            <a:r>
              <a:rPr lang="en-US" dirty="0"/>
              <a:t>A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flexible</a:t>
            </a:r>
            <a:r>
              <a:rPr lang="en-US" dirty="0"/>
              <a:t> interconnect</a:t>
            </a:r>
          </a:p>
          <a:p>
            <a:pPr marL="342900" indent="-342900"/>
            <a:r>
              <a:rPr lang="en-US" dirty="0"/>
              <a:t>Use an FPGA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Uses a </a:t>
            </a:r>
            <a:r>
              <a:rPr lang="en-US" dirty="0">
                <a:solidFill>
                  <a:schemeClr val="accent4"/>
                </a:solidFill>
              </a:rPr>
              <a:t>large number </a:t>
            </a:r>
            <a:r>
              <a:rPr lang="en-US" dirty="0"/>
              <a:t>of LUTs (lookup tables) that are used to implement custom logic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 </a:t>
            </a:r>
            <a:r>
              <a:rPr lang="en-US" dirty="0">
                <a:solidFill>
                  <a:srgbClr val="00B050"/>
                </a:solidFill>
              </a:rPr>
              <a:t>flexible interconnect </a:t>
            </a:r>
            <a:r>
              <a:rPr lang="en-US" dirty="0"/>
              <a:t>that can be used to connect LUTs and state elements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Provide </a:t>
            </a:r>
            <a:r>
              <a:rPr lang="en-US" dirty="0">
                <a:solidFill>
                  <a:srgbClr val="E21A23"/>
                </a:solidFill>
              </a:rPr>
              <a:t>high</a:t>
            </a:r>
            <a:r>
              <a:rPr lang="en-US" dirty="0"/>
              <a:t> computational throughput</a:t>
            </a:r>
          </a:p>
          <a:p>
            <a:pPr marL="573088" lvl="1" indent="-342900"/>
            <a:r>
              <a:rPr lang="en-US" dirty="0">
                <a:solidFill>
                  <a:srgbClr val="0070C0"/>
                </a:solidFill>
              </a:rPr>
              <a:t>Reconfigurable architectures </a:t>
            </a:r>
            <a:r>
              <a:rPr lang="en-US" dirty="0"/>
              <a:t>have overheads</a:t>
            </a:r>
          </a:p>
          <a:p>
            <a:pPr marL="573088" lvl="1" indent="-342900"/>
            <a:r>
              <a:rPr lang="en-US" dirty="0">
                <a:solidFill>
                  <a:srgbClr val="FF0000"/>
                </a:solidFill>
              </a:rPr>
              <a:t>Maximum</a:t>
            </a:r>
            <a:r>
              <a:rPr lang="en-US" dirty="0"/>
              <a:t> clock speed: 400 to 600 MHz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11809A-279D-4A08-8E29-8BF16FFB1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388613-AEC0-4564-8DD4-AF90B2DB1F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4107927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87C25-FE5C-4142-AF36-5226D2505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GPUs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37C09B-0173-4BDD-9111-98CA26E396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A877E-F708-4A25-8BFB-ACDF33FF5C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5726392-CD6A-45FE-9CC2-FCD19A76DF19}"/>
              </a:ext>
            </a:extLst>
          </p:cNvPr>
          <p:cNvSpPr/>
          <p:nvPr/>
        </p:nvSpPr>
        <p:spPr>
          <a:xfrm>
            <a:off x="3770811" y="1463041"/>
            <a:ext cx="6174378" cy="1271451"/>
          </a:xfrm>
          <a:prstGeom prst="round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They were traditionally used to only handle graphics-intensive tasks. These are numerical programs with high ILP.</a:t>
            </a:r>
          </a:p>
        </p:txBody>
      </p:sp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030767EC-E71F-4675-9316-E55387DC29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021" y="1040979"/>
            <a:ext cx="693580" cy="69358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C6DDADD-9258-45E8-9D63-2C7FE99BC634}"/>
              </a:ext>
            </a:extLst>
          </p:cNvPr>
          <p:cNvSpPr/>
          <p:nvPr/>
        </p:nvSpPr>
        <p:spPr>
          <a:xfrm>
            <a:off x="3770811" y="3775791"/>
            <a:ext cx="6174378" cy="1271451"/>
          </a:xfrm>
          <a:prstGeom prst="round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Later they were repurposed to implement general numerical and scientific programs. </a:t>
            </a:r>
          </a:p>
        </p:txBody>
      </p:sp>
      <p:pic>
        <p:nvPicPr>
          <p:cNvPr id="12" name="Picture 11" descr="Logo, icon&#10;&#10;Description automatically generated">
            <a:extLst>
              <a:ext uri="{FF2B5EF4-FFF2-40B4-BE49-F238E27FC236}">
                <a16:creationId xmlns:a16="http://schemas.microsoft.com/office/drawing/2014/main" id="{66E9F924-56FB-4F5A-8157-3F61CF337D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906" y="3368040"/>
            <a:ext cx="693580" cy="69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823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HE PPT Theme Colors 06 15 1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625D9C"/>
      </a:hlink>
      <a:folHlink>
        <a:srgbClr val="373A3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H 4x3 CORP PPT Template_V8-FNL_Compressed.potx_MAR-1-2019" id="{08DE2090-B8B5-4033-89C1-B4DDE1363E23}" vid="{41A9A413-2957-419E-84E7-5E9AF06433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4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F5DFFE5A-C502-4C70-BB7F-E202020796FE}">
  <we:reference id="f12c312d-282a-4734-8843-05915fdfef0b" version="4.3.3.0" store="EXCatalog" storeType="EXCatalog"/>
  <we:alternateReferences>
    <we:reference id="WA104178141" version="4.3.3.0" store="en-US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4598</TotalTime>
  <Words>4500</Words>
  <Application>Microsoft Office PowerPoint</Application>
  <PresentationFormat>Widescreen</PresentationFormat>
  <Paragraphs>710</Paragraphs>
  <Slides>68</Slides>
  <Notes>48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9" baseType="lpstr">
      <vt:lpstr>Arial</vt:lpstr>
      <vt:lpstr>Calibri</vt:lpstr>
      <vt:lpstr>Caveat</vt:lpstr>
      <vt:lpstr>CMTT9</vt:lpstr>
      <vt:lpstr>Comic Sans MS</vt:lpstr>
      <vt:lpstr>Freestyle Script</vt:lpstr>
      <vt:lpstr>Lato Light</vt:lpstr>
      <vt:lpstr>Poppins</vt:lpstr>
      <vt:lpstr>Wingdings</vt:lpstr>
      <vt:lpstr>Office Theme</vt:lpstr>
      <vt:lpstr>Acrobat Document</vt:lpstr>
      <vt:lpstr>PowerPoint Presentation</vt:lpstr>
      <vt:lpstr>Background Required to Understand this Chapter</vt:lpstr>
      <vt:lpstr>Contents</vt:lpstr>
      <vt:lpstr>Numerical and Scientific Programs</vt:lpstr>
      <vt:lpstr>High-ILP Programs</vt:lpstr>
      <vt:lpstr>ASICs, ASIPs, and FPGAs</vt:lpstr>
      <vt:lpstr>PLAs</vt:lpstr>
      <vt:lpstr>FPGAs</vt:lpstr>
      <vt:lpstr>Traditional GPUs</vt:lpstr>
      <vt:lpstr>Need for GPUs</vt:lpstr>
      <vt:lpstr>Need for GPUs – II </vt:lpstr>
      <vt:lpstr>Need for GPUs – II </vt:lpstr>
      <vt:lpstr>Example of an Auto-Generated Scene</vt:lpstr>
      <vt:lpstr>Processing Requirements</vt:lpstr>
      <vt:lpstr>Illustration of Shader Programs</vt:lpstr>
      <vt:lpstr>Graphics Pipeline</vt:lpstr>
      <vt:lpstr>Program binary: CPU code and GPU code</vt:lpstr>
      <vt:lpstr>Vertex Processor</vt:lpstr>
      <vt:lpstr>Polymorph Engine</vt:lpstr>
      <vt:lpstr>PowerPoint Presentation</vt:lpstr>
      <vt:lpstr>PowerPoint Presentation</vt:lpstr>
      <vt:lpstr>Rasterization</vt:lpstr>
      <vt:lpstr>Fragment Processor</vt:lpstr>
      <vt:lpstr>Interpolation</vt:lpstr>
      <vt:lpstr>Textures</vt:lpstr>
      <vt:lpstr>Fog Computation</vt:lpstr>
      <vt:lpstr>Pixel Engine</vt:lpstr>
      <vt:lpstr>Other Uses of GPUs</vt:lpstr>
      <vt:lpstr>Contents</vt:lpstr>
      <vt:lpstr>NVIDIA’s CUDA Toolkit </vt:lpstr>
      <vt:lpstr>CUDA program compilation</vt:lpstr>
      <vt:lpstr>GPU Kernels</vt:lpstr>
      <vt:lpstr>Arrangement of Threads: Thread Blocks</vt:lpstr>
      <vt:lpstr>Thread Blocks can be Arranged as a Grid</vt:lpstr>
      <vt:lpstr>Coordinates of a Thread</vt:lpstr>
      <vt:lpstr>2D Thread Block</vt:lpstr>
      <vt:lpstr>2D matrix of threads, and 2D matrix of blocks</vt:lpstr>
      <vt:lpstr>Synchronization</vt:lpstr>
      <vt:lpstr>Memories in GPUs</vt:lpstr>
      <vt:lpstr>Vector Addition (full code)</vt:lpstr>
      <vt:lpstr>Vector Addition (full code) - II</vt:lpstr>
      <vt:lpstr>Streams</vt:lpstr>
      <vt:lpstr>Streams – II </vt:lpstr>
      <vt:lpstr>Example: Using Streams</vt:lpstr>
      <vt:lpstr>CUDA Graphs</vt:lpstr>
      <vt:lpstr>Visualization of a Graph</vt:lpstr>
      <vt:lpstr>More about CUDA Graphs</vt:lpstr>
      <vt:lpstr>CUDA Events</vt:lpstr>
      <vt:lpstr>Contents</vt:lpstr>
      <vt:lpstr>Structure of the NVIDIA Volta GPU</vt:lpstr>
      <vt:lpstr>The GPC</vt:lpstr>
      <vt:lpstr>Structure of an SM</vt:lpstr>
      <vt:lpstr>Types of Memories in an SM </vt:lpstr>
      <vt:lpstr>Structure of a PB (processing block)</vt:lpstr>
      <vt:lpstr>Concept of a Warp</vt:lpstr>
      <vt:lpstr>Concept of a Warp – II </vt:lpstr>
      <vt:lpstr>What about code with conditional branches?</vt:lpstr>
      <vt:lpstr>Predicated Execution: Previous example</vt:lpstr>
      <vt:lpstr>How is Predicated Execution Achieved?</vt:lpstr>
      <vt:lpstr>Predicated Execution: Example of a Stack</vt:lpstr>
      <vt:lpstr>Example of a Deadlock</vt:lpstr>
      <vt:lpstr>Per-Thread State</vt:lpstr>
      <vt:lpstr>The GPGPU Pipeline</vt:lpstr>
      <vt:lpstr>Register File Access</vt:lpstr>
      <vt:lpstr>Solution</vt:lpstr>
      <vt:lpstr>The L1 Cache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Smruti Ranjan Sarangi</dc:creator>
  <cp:lastModifiedBy>Smruti Ranjan Sarangi</cp:lastModifiedBy>
  <cp:revision>475</cp:revision>
  <dcterms:created xsi:type="dcterms:W3CDTF">2020-09-30T13:31:44Z</dcterms:created>
  <dcterms:modified xsi:type="dcterms:W3CDTF">2024-07-15T13:57:35Z</dcterms:modified>
</cp:coreProperties>
</file>