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0" r:id="rId15"/>
    <p:sldId id="271" r:id="rId16"/>
    <p:sldId id="276" r:id="rId17"/>
    <p:sldId id="277" r:id="rId18"/>
    <p:sldId id="279" r:id="rId19"/>
    <p:sldId id="298" r:id="rId20"/>
    <p:sldId id="275" r:id="rId21"/>
    <p:sldId id="278" r:id="rId22"/>
    <p:sldId id="280" r:id="rId23"/>
    <p:sldId id="281" r:id="rId24"/>
    <p:sldId id="282" r:id="rId25"/>
    <p:sldId id="283" r:id="rId26"/>
    <p:sldId id="293" r:id="rId27"/>
    <p:sldId id="286" r:id="rId28"/>
    <p:sldId id="297" r:id="rId29"/>
    <p:sldId id="292" r:id="rId30"/>
    <p:sldId id="291" r:id="rId31"/>
    <p:sldId id="294" r:id="rId32"/>
    <p:sldId id="287" r:id="rId33"/>
    <p:sldId id="309" r:id="rId34"/>
    <p:sldId id="288" r:id="rId35"/>
    <p:sldId id="295" r:id="rId36"/>
    <p:sldId id="300" r:id="rId37"/>
    <p:sldId id="301" r:id="rId38"/>
    <p:sldId id="304" r:id="rId39"/>
    <p:sldId id="305" r:id="rId40"/>
    <p:sldId id="310" r:id="rId41"/>
    <p:sldId id="338" r:id="rId42"/>
    <p:sldId id="311" r:id="rId43"/>
    <p:sldId id="337" r:id="rId44"/>
    <p:sldId id="299" r:id="rId45"/>
    <p:sldId id="296" r:id="rId46"/>
    <p:sldId id="302" r:id="rId47"/>
    <p:sldId id="303" r:id="rId48"/>
    <p:sldId id="264" r:id="rId49"/>
    <p:sldId id="284" r:id="rId50"/>
    <p:sldId id="289" r:id="rId51"/>
    <p:sldId id="290" r:id="rId52"/>
    <p:sldId id="313" r:id="rId53"/>
    <p:sldId id="314" r:id="rId54"/>
    <p:sldId id="315" r:id="rId55"/>
    <p:sldId id="339" r:id="rId56"/>
    <p:sldId id="307" r:id="rId57"/>
    <p:sldId id="316" r:id="rId58"/>
    <p:sldId id="327" r:id="rId59"/>
    <p:sldId id="334" r:id="rId60"/>
    <p:sldId id="320" r:id="rId61"/>
    <p:sldId id="308" r:id="rId62"/>
    <p:sldId id="321" r:id="rId63"/>
    <p:sldId id="312" r:id="rId64"/>
    <p:sldId id="336" r:id="rId65"/>
    <p:sldId id="317" r:id="rId66"/>
    <p:sldId id="318" r:id="rId67"/>
    <p:sldId id="319" r:id="rId68"/>
    <p:sldId id="324" r:id="rId69"/>
    <p:sldId id="322" r:id="rId70"/>
    <p:sldId id="326" r:id="rId71"/>
    <p:sldId id="328" r:id="rId72"/>
    <p:sldId id="340" r:id="rId73"/>
    <p:sldId id="329" r:id="rId74"/>
    <p:sldId id="331" r:id="rId75"/>
    <p:sldId id="330" r:id="rId76"/>
    <p:sldId id="323" r:id="rId77"/>
    <p:sldId id="325" r:id="rId78"/>
    <p:sldId id="332" r:id="rId79"/>
    <p:sldId id="333" r:id="rId80"/>
    <p:sldId id="335" r:id="rId81"/>
    <p:sldId id="25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BA01D-5055-CCD7-4A56-DB3585E4D298}" v="1" dt="2023-02-01T16:42:26.874"/>
    <p1510:client id="{8F175AA7-CCE1-42AE-8FFE-4ECA8A8C10D4}" v="120" dt="2023-02-01T11:17:31.371"/>
    <p1510:client id="{978B7869-D4BA-5161-1980-4BFF1BF319A2}" v="273" dt="2023-02-03T13:48:04.587"/>
    <p1510:client id="{B690308F-7E92-8B87-9B8B-3EC3306AF1F0}" v="8" dt="2023-02-08T08:03:01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ruti Ranjan Sarangi" userId="S::srsarangi@iitd.ac.in::e0ea421f-ad6a-4d5d-9997-e211934aa2e5" providerId="AD" clId="Web-{D859750A-50E9-1635-AEC6-80AF0AD15C4F}"/>
    <pc:docChg chg="modSld">
      <pc:chgData name="Smruti Ranjan Sarangi" userId="S::srsarangi@iitd.ac.in::e0ea421f-ad6a-4d5d-9997-e211934aa2e5" providerId="AD" clId="Web-{D859750A-50E9-1635-AEC6-80AF0AD15C4F}" dt="2023-01-24T10:30:38.577" v="79" actId="20577"/>
      <pc:docMkLst>
        <pc:docMk/>
      </pc:docMkLst>
      <pc:sldChg chg="addSp modSp">
        <pc:chgData name="Smruti Ranjan Sarangi" userId="S::srsarangi@iitd.ac.in::e0ea421f-ad6a-4d5d-9997-e211934aa2e5" providerId="AD" clId="Web-{D859750A-50E9-1635-AEC6-80AF0AD15C4F}" dt="2023-01-24T10:30:12.264" v="68" actId="20577"/>
        <pc:sldMkLst>
          <pc:docMk/>
          <pc:sldMk cId="768315383" sldId="276"/>
        </pc:sldMkLst>
        <pc:spChg chg="add mod">
          <ac:chgData name="Smruti Ranjan Sarangi" userId="S::srsarangi@iitd.ac.in::e0ea421f-ad6a-4d5d-9997-e211934aa2e5" providerId="AD" clId="Web-{D859750A-50E9-1635-AEC6-80AF0AD15C4F}" dt="2023-01-24T10:30:12.264" v="68" actId="20577"/>
          <ac:spMkLst>
            <pc:docMk/>
            <pc:sldMk cId="768315383" sldId="276"/>
            <ac:spMk id="11" creationId="{FE5F9597-5736-9525-525B-97CED96AAE53}"/>
          </ac:spMkLst>
        </pc:spChg>
        <pc:spChg chg="mod">
          <ac:chgData name="Smruti Ranjan Sarangi" userId="S::srsarangi@iitd.ac.in::e0ea421f-ad6a-4d5d-9997-e211934aa2e5" providerId="AD" clId="Web-{D859750A-50E9-1635-AEC6-80AF0AD15C4F}" dt="2023-01-24T10:28:27.010" v="1" actId="1076"/>
          <ac:spMkLst>
            <pc:docMk/>
            <pc:sldMk cId="768315383" sldId="276"/>
            <ac:spMk id="13" creationId="{55D8FD5F-4C8C-9F2F-08CD-1B5F752E8BFD}"/>
          </ac:spMkLst>
        </pc:spChg>
        <pc:cxnChg chg="mod">
          <ac:chgData name="Smruti Ranjan Sarangi" userId="S::srsarangi@iitd.ac.in::e0ea421f-ad6a-4d5d-9997-e211934aa2e5" providerId="AD" clId="Web-{D859750A-50E9-1635-AEC6-80AF0AD15C4F}" dt="2023-01-24T10:28:23.385" v="0" actId="1076"/>
          <ac:cxnSpMkLst>
            <pc:docMk/>
            <pc:sldMk cId="768315383" sldId="276"/>
            <ac:cxnSpMk id="8" creationId="{5083A996-A50A-1121-87FF-9D6F3FE7249A}"/>
          </ac:cxnSpMkLst>
        </pc:cxnChg>
      </pc:sldChg>
      <pc:sldChg chg="modSp">
        <pc:chgData name="Smruti Ranjan Sarangi" userId="S::srsarangi@iitd.ac.in::e0ea421f-ad6a-4d5d-9997-e211934aa2e5" providerId="AD" clId="Web-{D859750A-50E9-1635-AEC6-80AF0AD15C4F}" dt="2023-01-24T10:30:38.577" v="79" actId="20577"/>
        <pc:sldMkLst>
          <pc:docMk/>
          <pc:sldMk cId="137857260" sldId="279"/>
        </pc:sldMkLst>
        <pc:spChg chg="mod">
          <ac:chgData name="Smruti Ranjan Sarangi" userId="S::srsarangi@iitd.ac.in::e0ea421f-ad6a-4d5d-9997-e211934aa2e5" providerId="AD" clId="Web-{D859750A-50E9-1635-AEC6-80AF0AD15C4F}" dt="2023-01-24T10:30:38.577" v="79" actId="20577"/>
          <ac:spMkLst>
            <pc:docMk/>
            <pc:sldMk cId="137857260" sldId="279"/>
            <ac:spMk id="5" creationId="{78B35300-5274-A6BD-D5A7-2065658ACBFC}"/>
          </ac:spMkLst>
        </pc:spChg>
      </pc:sldChg>
    </pc:docChg>
  </pc:docChgLst>
  <pc:docChgLst>
    <pc:chgData name="Smruti Ranjan Sarangi" userId="S::srsarangi@iitd.ac.in::e0ea421f-ad6a-4d5d-9997-e211934aa2e5" providerId="AD" clId="Web-{B690308F-7E92-8B87-9B8B-3EC3306AF1F0}"/>
    <pc:docChg chg="modSld">
      <pc:chgData name="Smruti Ranjan Sarangi" userId="S::srsarangi@iitd.ac.in::e0ea421f-ad6a-4d5d-9997-e211934aa2e5" providerId="AD" clId="Web-{B690308F-7E92-8B87-9B8B-3EC3306AF1F0}" dt="2023-02-08T08:02:58.501" v="1" actId="20577"/>
      <pc:docMkLst>
        <pc:docMk/>
      </pc:docMkLst>
      <pc:sldChg chg="modSp">
        <pc:chgData name="Smruti Ranjan Sarangi" userId="S::srsarangi@iitd.ac.in::e0ea421f-ad6a-4d5d-9997-e211934aa2e5" providerId="AD" clId="Web-{B690308F-7E92-8B87-9B8B-3EC3306AF1F0}" dt="2023-02-08T08:02:47.438" v="0" actId="20577"/>
        <pc:sldMkLst>
          <pc:docMk/>
          <pc:sldMk cId="525451183" sldId="326"/>
        </pc:sldMkLst>
        <pc:spChg chg="mod">
          <ac:chgData name="Smruti Ranjan Sarangi" userId="S::srsarangi@iitd.ac.in::e0ea421f-ad6a-4d5d-9997-e211934aa2e5" providerId="AD" clId="Web-{B690308F-7E92-8B87-9B8B-3EC3306AF1F0}" dt="2023-02-08T08:02:47.438" v="0" actId="20577"/>
          <ac:spMkLst>
            <pc:docMk/>
            <pc:sldMk cId="525451183" sldId="326"/>
            <ac:spMk id="6" creationId="{EA6A3FBF-4E4B-76E4-0323-42280635DC78}"/>
          </ac:spMkLst>
        </pc:spChg>
      </pc:sldChg>
      <pc:sldChg chg="modSp">
        <pc:chgData name="Smruti Ranjan Sarangi" userId="S::srsarangi@iitd.ac.in::e0ea421f-ad6a-4d5d-9997-e211934aa2e5" providerId="AD" clId="Web-{B690308F-7E92-8B87-9B8B-3EC3306AF1F0}" dt="2023-02-08T08:02:58.501" v="1" actId="20577"/>
        <pc:sldMkLst>
          <pc:docMk/>
          <pc:sldMk cId="435886998" sldId="331"/>
        </pc:sldMkLst>
        <pc:spChg chg="mod">
          <ac:chgData name="Smruti Ranjan Sarangi" userId="S::srsarangi@iitd.ac.in::e0ea421f-ad6a-4d5d-9997-e211934aa2e5" providerId="AD" clId="Web-{B690308F-7E92-8B87-9B8B-3EC3306AF1F0}" dt="2023-02-08T08:02:58.501" v="1" actId="20577"/>
          <ac:spMkLst>
            <pc:docMk/>
            <pc:sldMk cId="435886998" sldId="331"/>
            <ac:spMk id="5" creationId="{84BDD4EF-8797-45CF-3E9A-67B946ACCE1A}"/>
          </ac:spMkLst>
        </pc:spChg>
      </pc:sldChg>
    </pc:docChg>
  </pc:docChgLst>
  <pc:docChgLst>
    <pc:chgData name="Smruti Ranjan Sarangi" userId="S::srsarangi@iitd.ac.in::e0ea421f-ad6a-4d5d-9997-e211934aa2e5" providerId="AD" clId="Web-{41380304-F988-7CC7-178F-B16F2BED09B9}"/>
    <pc:docChg chg="addSld modSld addMainMaster">
      <pc:chgData name="Smruti Ranjan Sarangi" userId="S::srsarangi@iitd.ac.in::e0ea421f-ad6a-4d5d-9997-e211934aa2e5" providerId="AD" clId="Web-{41380304-F988-7CC7-178F-B16F2BED09B9}" dt="2022-12-11T04:43:34.207" v="81"/>
      <pc:docMkLst>
        <pc:docMk/>
      </pc:docMkLst>
      <pc:sldChg chg="add">
        <pc:chgData name="Smruti Ranjan Sarangi" userId="S::srsarangi@iitd.ac.in::e0ea421f-ad6a-4d5d-9997-e211934aa2e5" providerId="AD" clId="Web-{41380304-F988-7CC7-178F-B16F2BED09B9}" dt="2022-12-11T04:39:17.341" v="0"/>
        <pc:sldMkLst>
          <pc:docMk/>
          <pc:sldMk cId="365395848" sldId="256"/>
        </pc:sldMkLst>
      </pc:sldChg>
      <pc:sldChg chg="add">
        <pc:chgData name="Smruti Ranjan Sarangi" userId="S::srsarangi@iitd.ac.in::e0ea421f-ad6a-4d5d-9997-e211934aa2e5" providerId="AD" clId="Web-{41380304-F988-7CC7-178F-B16F2BED09B9}" dt="2022-12-11T04:41:51.111" v="1"/>
        <pc:sldMkLst>
          <pc:docMk/>
          <pc:sldMk cId="214152818" sldId="257"/>
        </pc:sldMkLst>
      </pc:sldChg>
      <pc:sldChg chg="addSp delSp modSp new">
        <pc:chgData name="Smruti Ranjan Sarangi" userId="S::srsarangi@iitd.ac.in::e0ea421f-ad6a-4d5d-9997-e211934aa2e5" providerId="AD" clId="Web-{41380304-F988-7CC7-178F-B16F2BED09B9}" dt="2022-12-11T04:43:31.770" v="80" actId="1076"/>
        <pc:sldMkLst>
          <pc:docMk/>
          <pc:sldMk cId="2896501295" sldId="258"/>
        </pc:sldMkLst>
        <pc:spChg chg="mod">
          <ac:chgData name="Smruti Ranjan Sarangi" userId="S::srsarangi@iitd.ac.in::e0ea421f-ad6a-4d5d-9997-e211934aa2e5" providerId="AD" clId="Web-{41380304-F988-7CC7-178F-B16F2BED09B9}" dt="2022-12-11T04:42:04.049" v="15" actId="20577"/>
          <ac:spMkLst>
            <pc:docMk/>
            <pc:sldMk cId="2896501295" sldId="258"/>
            <ac:spMk id="2" creationId="{EFC23152-5CEC-E443-0BD6-2EC4A67E193E}"/>
          </ac:spMkLst>
        </pc:spChg>
        <pc:spChg chg="del">
          <ac:chgData name="Smruti Ranjan Sarangi" userId="S::srsarangi@iitd.ac.in::e0ea421f-ad6a-4d5d-9997-e211934aa2e5" providerId="AD" clId="Web-{41380304-F988-7CC7-178F-B16F2BED09B9}" dt="2022-12-11T04:42:07.924" v="16"/>
          <ac:spMkLst>
            <pc:docMk/>
            <pc:sldMk cId="2896501295" sldId="258"/>
            <ac:spMk id="3" creationId="{8E08A0BC-62D2-DB5C-171E-B2DD0D33E6AE}"/>
          </ac:spMkLst>
        </pc:spChg>
        <pc:spChg chg="add mod">
          <ac:chgData name="Smruti Ranjan Sarangi" userId="S::srsarangi@iitd.ac.in::e0ea421f-ad6a-4d5d-9997-e211934aa2e5" providerId="AD" clId="Web-{41380304-F988-7CC7-178F-B16F2BED09B9}" dt="2022-12-11T04:43:31.770" v="80" actId="1076"/>
          <ac:spMkLst>
            <pc:docMk/>
            <pc:sldMk cId="2896501295" sldId="258"/>
            <ac:spMk id="547" creationId="{0495D27B-F84C-16D3-39AC-6098851E46AC}"/>
          </ac:spMkLst>
        </pc:spChg>
        <pc:graphicFrameChg chg="add mod modGraphic">
          <ac:chgData name="Smruti Ranjan Sarangi" userId="S::srsarangi@iitd.ac.in::e0ea421f-ad6a-4d5d-9997-e211934aa2e5" providerId="AD" clId="Web-{41380304-F988-7CC7-178F-B16F2BED09B9}" dt="2022-12-11T04:43:18.738" v="78" actId="14100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new">
        <pc:chgData name="Smruti Ranjan Sarangi" userId="S::srsarangi@iitd.ac.in::e0ea421f-ad6a-4d5d-9997-e211934aa2e5" providerId="AD" clId="Web-{41380304-F988-7CC7-178F-B16F2BED09B9}" dt="2022-12-11T04:43:34.207" v="81"/>
        <pc:sldMkLst>
          <pc:docMk/>
          <pc:sldMk cId="2127683392" sldId="259"/>
        </pc:sldMkLst>
      </pc:sldChg>
      <pc:sldMasterChg chg="add addSldLayout">
        <pc:chgData name="Smruti Ranjan Sarangi" userId="S::srsarangi@iitd.ac.in::e0ea421f-ad6a-4d5d-9997-e211934aa2e5" providerId="AD" clId="Web-{41380304-F988-7CC7-178F-B16F2BED09B9}" dt="2022-12-11T04:39:17.341" v="0"/>
        <pc:sldMasterMkLst>
          <pc:docMk/>
          <pc:sldMasterMk cId="2460954070" sldId="2147483672"/>
        </pc:sldMasterMkLst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Smruti Ranjan Sarangi" userId="S::srsarangi@iitd.ac.in::e0ea421f-ad6a-4d5d-9997-e211934aa2e5" providerId="AD" clId="Web-{41380304-F988-7CC7-178F-B16F2BED09B9}" dt="2022-12-11T04:39:17.341" v="0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name="Smruti Ranjan Sarangi" userId="S::srsarangi@iitd.ac.in::e0ea421f-ad6a-4d5d-9997-e211934aa2e5" providerId="AD" clId="Web-{2E29C0C1-ADAF-EDA6-F800-126D2B501472}"/>
    <pc:docChg chg="modSld">
      <pc:chgData name="Smruti Ranjan Sarangi" userId="S::srsarangi@iitd.ac.in::e0ea421f-ad6a-4d5d-9997-e211934aa2e5" providerId="AD" clId="Web-{2E29C0C1-ADAF-EDA6-F800-126D2B501472}" dt="2023-01-20T13:17:27.809" v="15" actId="20577"/>
      <pc:docMkLst>
        <pc:docMk/>
      </pc:docMkLst>
      <pc:sldChg chg="modSp">
        <pc:chgData name="Smruti Ranjan Sarangi" userId="S::srsarangi@iitd.ac.in::e0ea421f-ad6a-4d5d-9997-e211934aa2e5" providerId="AD" clId="Web-{2E29C0C1-ADAF-EDA6-F800-126D2B501472}" dt="2023-01-20T13:17:27.809" v="15" actId="20577"/>
        <pc:sldMkLst>
          <pc:docMk/>
          <pc:sldMk cId="1178945303" sldId="266"/>
        </pc:sldMkLst>
        <pc:spChg chg="mod">
          <ac:chgData name="Smruti Ranjan Sarangi" userId="S::srsarangi@iitd.ac.in::e0ea421f-ad6a-4d5d-9997-e211934aa2e5" providerId="AD" clId="Web-{2E29C0C1-ADAF-EDA6-F800-126D2B501472}" dt="2023-01-20T13:17:27.809" v="15" actId="20577"/>
          <ac:spMkLst>
            <pc:docMk/>
            <pc:sldMk cId="1178945303" sldId="266"/>
            <ac:spMk id="2" creationId="{B012FAEF-24CD-19A4-E895-73ED61D4CA86}"/>
          </ac:spMkLst>
        </pc:spChg>
      </pc:sldChg>
    </pc:docChg>
  </pc:docChgLst>
  <pc:docChgLst>
    <pc:chgData name="Smruti Ranjan Sarangi" userId="e0ea421f-ad6a-4d5d-9997-e211934aa2e5" providerId="ADAL" clId="{8F175AA7-CCE1-42AE-8FFE-4ECA8A8C10D4}"/>
    <pc:docChg chg="undo custSel addSld delSld modSld">
      <pc:chgData name="Smruti Ranjan Sarangi" userId="e0ea421f-ad6a-4d5d-9997-e211934aa2e5" providerId="ADAL" clId="{8F175AA7-CCE1-42AE-8FFE-4ECA8A8C10D4}" dt="2023-02-01T11:18:34.522" v="11553" actId="207"/>
      <pc:docMkLst>
        <pc:docMk/>
      </pc:docMkLst>
      <pc:sldChg chg="del">
        <pc:chgData name="Smruti Ranjan Sarangi" userId="e0ea421f-ad6a-4d5d-9997-e211934aa2e5" providerId="ADAL" clId="{8F175AA7-CCE1-42AE-8FFE-4ECA8A8C10D4}" dt="2023-01-18T11:27:22.844" v="2965" actId="47"/>
        <pc:sldMkLst>
          <pc:docMk/>
          <pc:sldMk cId="1480117100" sldId="260"/>
        </pc:sldMkLst>
      </pc:sldChg>
      <pc:sldChg chg="del">
        <pc:chgData name="Smruti Ranjan Sarangi" userId="e0ea421f-ad6a-4d5d-9997-e211934aa2e5" providerId="ADAL" clId="{8F175AA7-CCE1-42AE-8FFE-4ECA8A8C10D4}" dt="2023-01-18T11:27:23.742" v="2966" actId="47"/>
        <pc:sldMkLst>
          <pc:docMk/>
          <pc:sldMk cId="4101929358" sldId="261"/>
        </pc:sldMkLst>
      </pc:sldChg>
      <pc:sldChg chg="modSp mod">
        <pc:chgData name="Smruti Ranjan Sarangi" userId="e0ea421f-ad6a-4d5d-9997-e211934aa2e5" providerId="ADAL" clId="{8F175AA7-CCE1-42AE-8FFE-4ECA8A8C10D4}" dt="2023-01-18T11:26:37.392" v="2936" actId="1076"/>
        <pc:sldMkLst>
          <pc:docMk/>
          <pc:sldMk cId="987763445" sldId="264"/>
        </pc:sldMkLst>
        <pc:spChg chg="mod">
          <ac:chgData name="Smruti Ranjan Sarangi" userId="e0ea421f-ad6a-4d5d-9997-e211934aa2e5" providerId="ADAL" clId="{8F175AA7-CCE1-42AE-8FFE-4ECA8A8C10D4}" dt="2023-01-18T11:26:37.392" v="2936" actId="1076"/>
          <ac:spMkLst>
            <pc:docMk/>
            <pc:sldMk cId="987763445" sldId="264"/>
            <ac:spMk id="547" creationId="{0495D27B-F84C-16D3-39AC-6098851E46AC}"/>
          </ac:spMkLst>
        </pc:spChg>
      </pc:sldChg>
      <pc:sldChg chg="addSp modSp mod">
        <pc:chgData name="Smruti Ranjan Sarangi" userId="e0ea421f-ad6a-4d5d-9997-e211934aa2e5" providerId="ADAL" clId="{8F175AA7-CCE1-42AE-8FFE-4ECA8A8C10D4}" dt="2023-01-16T11:32:47.582" v="926" actId="13822"/>
        <pc:sldMkLst>
          <pc:docMk/>
          <pc:sldMk cId="3494687979" sldId="265"/>
        </pc:sldMkLst>
        <pc:spChg chg="add mod">
          <ac:chgData name="Smruti Ranjan Sarangi" userId="e0ea421f-ad6a-4d5d-9997-e211934aa2e5" providerId="ADAL" clId="{8F175AA7-CCE1-42AE-8FFE-4ECA8A8C10D4}" dt="2023-01-16T11:32:47.582" v="926" actId="13822"/>
          <ac:spMkLst>
            <pc:docMk/>
            <pc:sldMk cId="3494687979" sldId="265"/>
            <ac:spMk id="3" creationId="{9CFADA37-F2FA-1E61-E7EB-36C62DA59B35}"/>
          </ac:spMkLst>
        </pc:spChg>
      </pc:sldChg>
      <pc:sldChg chg="addSp delSp modSp mod">
        <pc:chgData name="Smruti Ranjan Sarangi" userId="e0ea421f-ad6a-4d5d-9997-e211934aa2e5" providerId="ADAL" clId="{8F175AA7-CCE1-42AE-8FFE-4ECA8A8C10D4}" dt="2023-01-16T06:02:22.900" v="7" actId="478"/>
        <pc:sldMkLst>
          <pc:docMk/>
          <pc:sldMk cId="3891459477" sldId="275"/>
        </pc:sldMkLst>
        <pc:spChg chg="del">
          <ac:chgData name="Smruti Ranjan Sarangi" userId="e0ea421f-ad6a-4d5d-9997-e211934aa2e5" providerId="ADAL" clId="{8F175AA7-CCE1-42AE-8FFE-4ECA8A8C10D4}" dt="2023-01-16T06:02:22.900" v="7" actId="478"/>
          <ac:spMkLst>
            <pc:docMk/>
            <pc:sldMk cId="3891459477" sldId="275"/>
            <ac:spMk id="2" creationId="{B2E65523-117F-E488-27A3-BC4E37CA6DE5}"/>
          </ac:spMkLst>
        </pc:spChg>
        <pc:spChg chg="del">
          <ac:chgData name="Smruti Ranjan Sarangi" userId="e0ea421f-ad6a-4d5d-9997-e211934aa2e5" providerId="ADAL" clId="{8F175AA7-CCE1-42AE-8FFE-4ECA8A8C10D4}" dt="2023-01-16T06:02:17.914" v="6" actId="478"/>
          <ac:spMkLst>
            <pc:docMk/>
            <pc:sldMk cId="3891459477" sldId="275"/>
            <ac:spMk id="3" creationId="{9477D19A-68E0-9086-1A3D-F2A69E2A378A}"/>
          </ac:spMkLst>
        </pc:spChg>
        <pc:spChg chg="add mod">
          <ac:chgData name="Smruti Ranjan Sarangi" userId="e0ea421f-ad6a-4d5d-9997-e211934aa2e5" providerId="ADAL" clId="{8F175AA7-CCE1-42AE-8FFE-4ECA8A8C10D4}" dt="2023-01-16T06:00:39.591" v="5" actId="1076"/>
          <ac:spMkLst>
            <pc:docMk/>
            <pc:sldMk cId="3891459477" sldId="275"/>
            <ac:spMk id="5" creationId="{BFE21250-EC78-7494-7EB4-7A2DC0B5CD00}"/>
          </ac:spMkLst>
        </pc:spChg>
        <pc:graphicFrameChg chg="add mod">
          <ac:chgData name="Smruti Ranjan Sarangi" userId="e0ea421f-ad6a-4d5d-9997-e211934aa2e5" providerId="ADAL" clId="{8F175AA7-CCE1-42AE-8FFE-4ECA8A8C10D4}" dt="2023-01-16T05:59:56.764" v="0"/>
          <ac:graphicFrameMkLst>
            <pc:docMk/>
            <pc:sldMk cId="3891459477" sldId="275"/>
            <ac:graphicFrameMk id="4" creationId="{FF9F996A-3213-DF98-97AB-95B1380DEC6A}"/>
          </ac:graphicFrameMkLst>
        </pc:graphicFrameChg>
      </pc:sldChg>
      <pc:sldChg chg="addSp delSp modSp new mod">
        <pc:chgData name="Smruti Ranjan Sarangi" userId="e0ea421f-ad6a-4d5d-9997-e211934aa2e5" providerId="ADAL" clId="{8F175AA7-CCE1-42AE-8FFE-4ECA8A8C10D4}" dt="2023-02-01T08:11:04.978" v="9102" actId="693"/>
        <pc:sldMkLst>
          <pc:docMk/>
          <pc:sldMk cId="768315383" sldId="276"/>
        </pc:sldMkLst>
        <pc:spChg chg="mod">
          <ac:chgData name="Smruti Ranjan Sarangi" userId="e0ea421f-ad6a-4d5d-9997-e211934aa2e5" providerId="ADAL" clId="{8F175AA7-CCE1-42AE-8FFE-4ECA8A8C10D4}" dt="2023-01-16T06:03:09.224" v="45" actId="20577"/>
          <ac:spMkLst>
            <pc:docMk/>
            <pc:sldMk cId="768315383" sldId="276"/>
            <ac:spMk id="2" creationId="{D4A98ABC-A462-2091-4AD1-1765D2071A47}"/>
          </ac:spMkLst>
        </pc:spChg>
        <pc:spChg chg="del">
          <ac:chgData name="Smruti Ranjan Sarangi" userId="e0ea421f-ad6a-4d5d-9997-e211934aa2e5" providerId="ADAL" clId="{8F175AA7-CCE1-42AE-8FFE-4ECA8A8C10D4}" dt="2023-01-16T06:03:42.924" v="46" actId="478"/>
          <ac:spMkLst>
            <pc:docMk/>
            <pc:sldMk cId="768315383" sldId="276"/>
            <ac:spMk id="3" creationId="{B8C9486B-ADF0-BA1C-7D53-8FDBB662924F}"/>
          </ac:spMkLst>
        </pc:spChg>
        <pc:spChg chg="add mod">
          <ac:chgData name="Smruti Ranjan Sarangi" userId="e0ea421f-ad6a-4d5d-9997-e211934aa2e5" providerId="ADAL" clId="{8F175AA7-CCE1-42AE-8FFE-4ECA8A8C10D4}" dt="2023-01-16T06:03:55.532" v="48" actId="13822"/>
          <ac:spMkLst>
            <pc:docMk/>
            <pc:sldMk cId="768315383" sldId="276"/>
            <ac:spMk id="4" creationId="{D38FDFD3-57D1-86BB-5BEB-06312AA04CE8}"/>
          </ac:spMkLst>
        </pc:spChg>
        <pc:spChg chg="add mod">
          <ac:chgData name="Smruti Ranjan Sarangi" userId="e0ea421f-ad6a-4d5d-9997-e211934aa2e5" providerId="ADAL" clId="{8F175AA7-CCE1-42AE-8FFE-4ECA8A8C10D4}" dt="2023-01-16T06:06:35.235" v="134" actId="1076"/>
          <ac:spMkLst>
            <pc:docMk/>
            <pc:sldMk cId="768315383" sldId="276"/>
            <ac:spMk id="5" creationId="{47202702-EC3C-4D00-5C82-CB99029019F6}"/>
          </ac:spMkLst>
        </pc:spChg>
        <pc:spChg chg="add mod">
          <ac:chgData name="Smruti Ranjan Sarangi" userId="e0ea421f-ad6a-4d5d-9997-e211934aa2e5" providerId="ADAL" clId="{8F175AA7-CCE1-42AE-8FFE-4ECA8A8C10D4}" dt="2023-01-16T06:04:13.943" v="58" actId="1076"/>
          <ac:spMkLst>
            <pc:docMk/>
            <pc:sldMk cId="768315383" sldId="276"/>
            <ac:spMk id="6" creationId="{C0A24855-AE5F-65F2-24CB-7769A524F5B6}"/>
          </ac:spMkLst>
        </pc:spChg>
        <pc:spChg chg="add mod">
          <ac:chgData name="Smruti Ranjan Sarangi" userId="e0ea421f-ad6a-4d5d-9997-e211934aa2e5" providerId="ADAL" clId="{8F175AA7-CCE1-42AE-8FFE-4ECA8A8C10D4}" dt="2023-01-16T06:04:37.052" v="74" actId="114"/>
          <ac:spMkLst>
            <pc:docMk/>
            <pc:sldMk cId="768315383" sldId="276"/>
            <ac:spMk id="7" creationId="{D90EA08B-43B1-BAD0-1C66-4629E2B8EF16}"/>
          </ac:spMkLst>
        </pc:spChg>
        <pc:spChg chg="add mod">
          <ac:chgData name="Smruti Ranjan Sarangi" userId="e0ea421f-ad6a-4d5d-9997-e211934aa2e5" providerId="ADAL" clId="{8F175AA7-CCE1-42AE-8FFE-4ECA8A8C10D4}" dt="2023-01-16T06:06:17.342" v="128" actId="1076"/>
          <ac:spMkLst>
            <pc:docMk/>
            <pc:sldMk cId="768315383" sldId="276"/>
            <ac:spMk id="10" creationId="{D34B30FE-2884-EC4E-51EF-3406BE9C2E6A}"/>
          </ac:spMkLst>
        </pc:spChg>
        <pc:spChg chg="add mod">
          <ac:chgData name="Smruti Ranjan Sarangi" userId="e0ea421f-ad6a-4d5d-9997-e211934aa2e5" providerId="ADAL" clId="{8F175AA7-CCE1-42AE-8FFE-4ECA8A8C10D4}" dt="2023-01-17T08:05:19.694" v="1022" actId="1076"/>
          <ac:spMkLst>
            <pc:docMk/>
            <pc:sldMk cId="768315383" sldId="276"/>
            <ac:spMk id="13" creationId="{55D8FD5F-4C8C-9F2F-08CD-1B5F752E8BFD}"/>
          </ac:spMkLst>
        </pc:spChg>
        <pc:spChg chg="add mod">
          <ac:chgData name="Smruti Ranjan Sarangi" userId="e0ea421f-ad6a-4d5d-9997-e211934aa2e5" providerId="ADAL" clId="{8F175AA7-CCE1-42AE-8FFE-4ECA8A8C10D4}" dt="2023-01-16T06:06:32.852" v="133" actId="1076"/>
          <ac:spMkLst>
            <pc:docMk/>
            <pc:sldMk cId="768315383" sldId="276"/>
            <ac:spMk id="15" creationId="{1ED0C405-504F-D73C-D693-1CF097D12756}"/>
          </ac:spMkLst>
        </pc:spChg>
        <pc:spChg chg="add mod">
          <ac:chgData name="Smruti Ranjan Sarangi" userId="e0ea421f-ad6a-4d5d-9997-e211934aa2e5" providerId="ADAL" clId="{8F175AA7-CCE1-42AE-8FFE-4ECA8A8C10D4}" dt="2023-01-16T06:08:12.639" v="312" actId="207"/>
          <ac:spMkLst>
            <pc:docMk/>
            <pc:sldMk cId="768315383" sldId="276"/>
            <ac:spMk id="18" creationId="{077FC1D6-D771-732F-3E5B-B18B25DB3983}"/>
          </ac:spMkLst>
        </pc:spChg>
        <pc:picChg chg="add mod">
          <ac:chgData name="Smruti Ranjan Sarangi" userId="e0ea421f-ad6a-4d5d-9997-e211934aa2e5" providerId="ADAL" clId="{8F175AA7-CCE1-42AE-8FFE-4ECA8A8C10D4}" dt="2023-01-16T06:07:18.840" v="190" actId="1076"/>
          <ac:picMkLst>
            <pc:docMk/>
            <pc:sldMk cId="768315383" sldId="276"/>
            <ac:picMk id="19" creationId="{CE16F153-EF3A-4C68-0CA4-1E7887C434FF}"/>
          </ac:picMkLst>
        </pc:picChg>
        <pc:cxnChg chg="add mod">
          <ac:chgData name="Smruti Ranjan Sarangi" userId="e0ea421f-ad6a-4d5d-9997-e211934aa2e5" providerId="ADAL" clId="{8F175AA7-CCE1-42AE-8FFE-4ECA8A8C10D4}" dt="2023-01-17T08:04:52.301" v="1010" actId="1582"/>
          <ac:cxnSpMkLst>
            <pc:docMk/>
            <pc:sldMk cId="768315383" sldId="276"/>
            <ac:cxnSpMk id="8" creationId="{5083A996-A50A-1121-87FF-9D6F3FE7249A}"/>
          </ac:cxnSpMkLst>
        </pc:cxnChg>
        <pc:cxnChg chg="add del mod">
          <ac:chgData name="Smruti Ranjan Sarangi" userId="e0ea421f-ad6a-4d5d-9997-e211934aa2e5" providerId="ADAL" clId="{8F175AA7-CCE1-42AE-8FFE-4ECA8A8C10D4}" dt="2023-02-01T08:10:37.638" v="9098" actId="478"/>
          <ac:cxnSpMkLst>
            <pc:docMk/>
            <pc:sldMk cId="768315383" sldId="276"/>
            <ac:cxnSpMk id="9" creationId="{C8638995-6FCA-F643-171E-24194AA73C76}"/>
          </ac:cxnSpMkLst>
        </pc:cxnChg>
        <pc:cxnChg chg="add mod">
          <ac:chgData name="Smruti Ranjan Sarangi" userId="e0ea421f-ad6a-4d5d-9997-e211934aa2e5" providerId="ADAL" clId="{8F175AA7-CCE1-42AE-8FFE-4ECA8A8C10D4}" dt="2023-02-01T08:10:32.548" v="9096" actId="1076"/>
          <ac:cxnSpMkLst>
            <pc:docMk/>
            <pc:sldMk cId="768315383" sldId="276"/>
            <ac:cxnSpMk id="12" creationId="{4DB0B4F9-82BA-4B8D-5BFA-E184C30F08DE}"/>
          </ac:cxnSpMkLst>
        </pc:cxnChg>
        <pc:cxnChg chg="add mod">
          <ac:chgData name="Smruti Ranjan Sarangi" userId="e0ea421f-ad6a-4d5d-9997-e211934aa2e5" providerId="ADAL" clId="{8F175AA7-CCE1-42AE-8FFE-4ECA8A8C10D4}" dt="2023-02-01T08:11:04.978" v="9102" actId="693"/>
          <ac:cxnSpMkLst>
            <pc:docMk/>
            <pc:sldMk cId="768315383" sldId="276"/>
            <ac:cxnSpMk id="20" creationId="{A835E045-941A-82ED-DBBE-DECE25EE8019}"/>
          </ac:cxnSpMkLst>
        </pc:cxnChg>
      </pc:sldChg>
      <pc:sldChg chg="addSp delSp modSp new mod modAnim">
        <pc:chgData name="Smruti Ranjan Sarangi" userId="e0ea421f-ad6a-4d5d-9997-e211934aa2e5" providerId="ADAL" clId="{8F175AA7-CCE1-42AE-8FFE-4ECA8A8C10D4}" dt="2023-01-16T11:26:56.260" v="780" actId="207"/>
        <pc:sldMkLst>
          <pc:docMk/>
          <pc:sldMk cId="2078380755" sldId="277"/>
        </pc:sldMkLst>
        <pc:spChg chg="mod">
          <ac:chgData name="Smruti Ranjan Sarangi" userId="e0ea421f-ad6a-4d5d-9997-e211934aa2e5" providerId="ADAL" clId="{8F175AA7-CCE1-42AE-8FFE-4ECA8A8C10D4}" dt="2023-01-16T06:08:20.208" v="334" actId="20577"/>
          <ac:spMkLst>
            <pc:docMk/>
            <pc:sldMk cId="2078380755" sldId="277"/>
            <ac:spMk id="2" creationId="{2D8AD778-6DBB-3592-9D53-830CF81F4C36}"/>
          </ac:spMkLst>
        </pc:spChg>
        <pc:spChg chg="del mod">
          <ac:chgData name="Smruti Ranjan Sarangi" userId="e0ea421f-ad6a-4d5d-9997-e211934aa2e5" providerId="ADAL" clId="{8F175AA7-CCE1-42AE-8FFE-4ECA8A8C10D4}" dt="2023-01-16T11:21:08.567" v="444" actId="478"/>
          <ac:spMkLst>
            <pc:docMk/>
            <pc:sldMk cId="2078380755" sldId="277"/>
            <ac:spMk id="3" creationId="{5D8CA222-6DE2-4F62-DF63-56CF57218FF6}"/>
          </ac:spMkLst>
        </pc:spChg>
        <pc:spChg chg="add del mod">
          <ac:chgData name="Smruti Ranjan Sarangi" userId="e0ea421f-ad6a-4d5d-9997-e211934aa2e5" providerId="ADAL" clId="{8F175AA7-CCE1-42AE-8FFE-4ECA8A8C10D4}" dt="2023-01-16T10:11:07.627" v="372" actId="478"/>
          <ac:spMkLst>
            <pc:docMk/>
            <pc:sldMk cId="2078380755" sldId="277"/>
            <ac:spMk id="4" creationId="{A11389B1-2DF8-9034-9884-FB7EA9C558A7}"/>
          </ac:spMkLst>
        </pc:spChg>
        <pc:spChg chg="add del mod">
          <ac:chgData name="Smruti Ranjan Sarangi" userId="e0ea421f-ad6a-4d5d-9997-e211934aa2e5" providerId="ADAL" clId="{8F175AA7-CCE1-42AE-8FFE-4ECA8A8C10D4}" dt="2023-01-16T11:21:08.567" v="444" actId="478"/>
          <ac:spMkLst>
            <pc:docMk/>
            <pc:sldMk cId="2078380755" sldId="277"/>
            <ac:spMk id="5" creationId="{CF6C58AC-4ACC-DA04-EF8F-7719780656A2}"/>
          </ac:spMkLst>
        </pc:spChg>
        <pc:spChg chg="add mod">
          <ac:chgData name="Smruti Ranjan Sarangi" userId="e0ea421f-ad6a-4d5d-9997-e211934aa2e5" providerId="ADAL" clId="{8F175AA7-CCE1-42AE-8FFE-4ECA8A8C10D4}" dt="2023-01-16T11:14:50.031" v="415" actId="20577"/>
          <ac:spMkLst>
            <pc:docMk/>
            <pc:sldMk cId="2078380755" sldId="277"/>
            <ac:spMk id="6" creationId="{5FD0057C-60D5-B1D9-D90B-68F824493F3F}"/>
          </ac:spMkLst>
        </pc:spChg>
        <pc:spChg chg="add del mod">
          <ac:chgData name="Smruti Ranjan Sarangi" userId="e0ea421f-ad6a-4d5d-9997-e211934aa2e5" providerId="ADAL" clId="{8F175AA7-CCE1-42AE-8FFE-4ECA8A8C10D4}" dt="2023-01-16T11:18:53.112" v="422"/>
          <ac:spMkLst>
            <pc:docMk/>
            <pc:sldMk cId="2078380755" sldId="277"/>
            <ac:spMk id="7" creationId="{F636920E-2B45-3DD8-82B5-73B3F5B47CB0}"/>
          </ac:spMkLst>
        </pc:spChg>
        <pc:spChg chg="add del">
          <ac:chgData name="Smruti Ranjan Sarangi" userId="e0ea421f-ad6a-4d5d-9997-e211934aa2e5" providerId="ADAL" clId="{8F175AA7-CCE1-42AE-8FFE-4ECA8A8C10D4}" dt="2023-01-16T11:18:42.946" v="417"/>
          <ac:spMkLst>
            <pc:docMk/>
            <pc:sldMk cId="2078380755" sldId="277"/>
            <ac:spMk id="8" creationId="{8CB20457-C24B-0FF5-A68B-A76E40D181EF}"/>
          </ac:spMkLst>
        </pc:spChg>
        <pc:spChg chg="add del">
          <ac:chgData name="Smruti Ranjan Sarangi" userId="e0ea421f-ad6a-4d5d-9997-e211934aa2e5" providerId="ADAL" clId="{8F175AA7-CCE1-42AE-8FFE-4ECA8A8C10D4}" dt="2023-01-16T11:18:50.707" v="419"/>
          <ac:spMkLst>
            <pc:docMk/>
            <pc:sldMk cId="2078380755" sldId="277"/>
            <ac:spMk id="9" creationId="{47B72BB3-8DFE-022C-110B-59593B979F31}"/>
          </ac:spMkLst>
        </pc:spChg>
        <pc:spChg chg="add mod">
          <ac:chgData name="Smruti Ranjan Sarangi" userId="e0ea421f-ad6a-4d5d-9997-e211934aa2e5" providerId="ADAL" clId="{8F175AA7-CCE1-42AE-8FFE-4ECA8A8C10D4}" dt="2023-01-16T11:24:37.005" v="623" actId="20577"/>
          <ac:spMkLst>
            <pc:docMk/>
            <pc:sldMk cId="2078380755" sldId="277"/>
            <ac:spMk id="10" creationId="{65532059-403D-487F-5358-358443FBEA55}"/>
          </ac:spMkLst>
        </pc:spChg>
        <pc:spChg chg="add mod">
          <ac:chgData name="Smruti Ranjan Sarangi" userId="e0ea421f-ad6a-4d5d-9997-e211934aa2e5" providerId="ADAL" clId="{8F175AA7-CCE1-42AE-8FFE-4ECA8A8C10D4}" dt="2023-01-16T11:26:56.260" v="780" actId="207"/>
          <ac:spMkLst>
            <pc:docMk/>
            <pc:sldMk cId="2078380755" sldId="277"/>
            <ac:spMk id="12" creationId="{65198B2F-DB87-87EB-B86B-8D2467E24DAB}"/>
          </ac:spMkLst>
        </pc:spChg>
        <pc:picChg chg="add mod">
          <ac:chgData name="Smruti Ranjan Sarangi" userId="e0ea421f-ad6a-4d5d-9997-e211934aa2e5" providerId="ADAL" clId="{8F175AA7-CCE1-42AE-8FFE-4ECA8A8C10D4}" dt="2023-01-16T11:24:26.575" v="620" actId="1076"/>
          <ac:picMkLst>
            <pc:docMk/>
            <pc:sldMk cId="2078380755" sldId="277"/>
            <ac:picMk id="13" creationId="{7681A87B-F5C6-20B6-0E27-75D56540F8FB}"/>
          </ac:picMkLst>
        </pc:picChg>
      </pc:sldChg>
      <pc:sldChg chg="addSp modSp new mod">
        <pc:chgData name="Smruti Ranjan Sarangi" userId="e0ea421f-ad6a-4d5d-9997-e211934aa2e5" providerId="ADAL" clId="{8F175AA7-CCE1-42AE-8FFE-4ECA8A8C10D4}" dt="2023-01-18T11:00:40.774" v="1544" actId="20577"/>
        <pc:sldMkLst>
          <pc:docMk/>
          <pc:sldMk cId="1493492074" sldId="278"/>
        </pc:sldMkLst>
        <pc:spChg chg="mod">
          <ac:chgData name="Smruti Ranjan Sarangi" userId="e0ea421f-ad6a-4d5d-9997-e211934aa2e5" providerId="ADAL" clId="{8F175AA7-CCE1-42AE-8FFE-4ECA8A8C10D4}" dt="2023-01-16T11:29:48.558" v="801" actId="20577"/>
          <ac:spMkLst>
            <pc:docMk/>
            <pc:sldMk cId="1493492074" sldId="278"/>
            <ac:spMk id="2" creationId="{8C146030-54D5-ED61-73D4-6E23B8534825}"/>
          </ac:spMkLst>
        </pc:spChg>
        <pc:spChg chg="mod">
          <ac:chgData name="Smruti Ranjan Sarangi" userId="e0ea421f-ad6a-4d5d-9997-e211934aa2e5" providerId="ADAL" clId="{8F175AA7-CCE1-42AE-8FFE-4ECA8A8C10D4}" dt="2023-01-16T11:33:20.623" v="984" actId="27636"/>
          <ac:spMkLst>
            <pc:docMk/>
            <pc:sldMk cId="1493492074" sldId="278"/>
            <ac:spMk id="3" creationId="{E32E19A8-00EC-31AF-BD88-773648A2F19C}"/>
          </ac:spMkLst>
        </pc:spChg>
        <pc:spChg chg="add mod">
          <ac:chgData name="Smruti Ranjan Sarangi" userId="e0ea421f-ad6a-4d5d-9997-e211934aa2e5" providerId="ADAL" clId="{8F175AA7-CCE1-42AE-8FFE-4ECA8A8C10D4}" dt="2023-01-18T10:26:58.930" v="1339" actId="1076"/>
          <ac:spMkLst>
            <pc:docMk/>
            <pc:sldMk cId="1493492074" sldId="278"/>
            <ac:spMk id="4" creationId="{3D39A140-7338-47B1-B54B-EE3E52026330}"/>
          </ac:spMkLst>
        </pc:spChg>
        <pc:spChg chg="add mod">
          <ac:chgData name="Smruti Ranjan Sarangi" userId="e0ea421f-ad6a-4d5d-9997-e211934aa2e5" providerId="ADAL" clId="{8F175AA7-CCE1-42AE-8FFE-4ECA8A8C10D4}" dt="2023-01-18T11:00:40.774" v="1544" actId="20577"/>
          <ac:spMkLst>
            <pc:docMk/>
            <pc:sldMk cId="1493492074" sldId="278"/>
            <ac:spMk id="5" creationId="{58F83B8A-7BDA-1BFC-6349-192DBDCA25A4}"/>
          </ac:spMkLst>
        </pc:spChg>
        <pc:spChg chg="add mod">
          <ac:chgData name="Smruti Ranjan Sarangi" userId="e0ea421f-ad6a-4d5d-9997-e211934aa2e5" providerId="ADAL" clId="{8F175AA7-CCE1-42AE-8FFE-4ECA8A8C10D4}" dt="2023-01-18T10:27:18.149" v="1374" actId="20577"/>
          <ac:spMkLst>
            <pc:docMk/>
            <pc:sldMk cId="1493492074" sldId="278"/>
            <ac:spMk id="6" creationId="{4B990EC6-6C71-1EF0-8D4F-C2C2A4C4FB86}"/>
          </ac:spMkLst>
        </pc:spChg>
        <pc:spChg chg="add mod">
          <ac:chgData name="Smruti Ranjan Sarangi" userId="e0ea421f-ad6a-4d5d-9997-e211934aa2e5" providerId="ADAL" clId="{8F175AA7-CCE1-42AE-8FFE-4ECA8A8C10D4}" dt="2023-01-18T11:00:37.088" v="1541" actId="20577"/>
          <ac:spMkLst>
            <pc:docMk/>
            <pc:sldMk cId="1493492074" sldId="278"/>
            <ac:spMk id="9" creationId="{14BAB789-7EF3-9B42-8ABA-20646D1830C0}"/>
          </ac:spMkLst>
        </pc:spChg>
        <pc:spChg chg="add mod">
          <ac:chgData name="Smruti Ranjan Sarangi" userId="e0ea421f-ad6a-4d5d-9997-e211934aa2e5" providerId="ADAL" clId="{8F175AA7-CCE1-42AE-8FFE-4ECA8A8C10D4}" dt="2023-01-18T10:28:07.401" v="1392" actId="20577"/>
          <ac:spMkLst>
            <pc:docMk/>
            <pc:sldMk cId="1493492074" sldId="278"/>
            <ac:spMk id="12" creationId="{EAAA3475-CA04-ECD1-041C-875D7204F2F2}"/>
          </ac:spMkLst>
        </pc:spChg>
        <pc:spChg chg="add mod">
          <ac:chgData name="Smruti Ranjan Sarangi" userId="e0ea421f-ad6a-4d5d-9997-e211934aa2e5" providerId="ADAL" clId="{8F175AA7-CCE1-42AE-8FFE-4ECA8A8C10D4}" dt="2023-01-18T10:28:11.865" v="1398" actId="20577"/>
          <ac:spMkLst>
            <pc:docMk/>
            <pc:sldMk cId="1493492074" sldId="278"/>
            <ac:spMk id="13" creationId="{B2D0A818-EDE2-E6C5-DF29-AA4FD305EB16}"/>
          </ac:spMkLst>
        </pc:spChg>
        <pc:spChg chg="add mod">
          <ac:chgData name="Smruti Ranjan Sarangi" userId="e0ea421f-ad6a-4d5d-9997-e211934aa2e5" providerId="ADAL" clId="{8F175AA7-CCE1-42AE-8FFE-4ECA8A8C10D4}" dt="2023-01-18T10:29:11.832" v="1433" actId="14100"/>
          <ac:spMkLst>
            <pc:docMk/>
            <pc:sldMk cId="1493492074" sldId="278"/>
            <ac:spMk id="16" creationId="{4EF720A7-7751-91EF-78FF-577AB611BFF0}"/>
          </ac:spMkLst>
        </pc:spChg>
        <pc:spChg chg="add mod">
          <ac:chgData name="Smruti Ranjan Sarangi" userId="e0ea421f-ad6a-4d5d-9997-e211934aa2e5" providerId="ADAL" clId="{8F175AA7-CCE1-42AE-8FFE-4ECA8A8C10D4}" dt="2023-01-18T10:31:20.963" v="1495" actId="1076"/>
          <ac:spMkLst>
            <pc:docMk/>
            <pc:sldMk cId="1493492074" sldId="278"/>
            <ac:spMk id="17" creationId="{A63F51AA-F883-823D-C8E4-8B33AA625475}"/>
          </ac:spMkLst>
        </pc:spChg>
        <pc:cxnChg chg="add mod">
          <ac:chgData name="Smruti Ranjan Sarangi" userId="e0ea421f-ad6a-4d5d-9997-e211934aa2e5" providerId="ADAL" clId="{8F175AA7-CCE1-42AE-8FFE-4ECA8A8C10D4}" dt="2023-01-16T11:35:18.681" v="1005" actId="1582"/>
          <ac:cxnSpMkLst>
            <pc:docMk/>
            <pc:sldMk cId="1493492074" sldId="278"/>
            <ac:cxnSpMk id="7" creationId="{4C53285E-5F30-17CE-4C29-8CC59731B204}"/>
          </ac:cxnSpMkLst>
        </pc:cxnChg>
        <pc:cxnChg chg="add mod">
          <ac:chgData name="Smruti Ranjan Sarangi" userId="e0ea421f-ad6a-4d5d-9997-e211934aa2e5" providerId="ADAL" clId="{8F175AA7-CCE1-42AE-8FFE-4ECA8A8C10D4}" dt="2023-01-16T11:35:18.681" v="1005" actId="1582"/>
          <ac:cxnSpMkLst>
            <pc:docMk/>
            <pc:sldMk cId="1493492074" sldId="278"/>
            <ac:cxnSpMk id="8" creationId="{47E495FB-A0F9-9870-0F6A-1065831F4FB0}"/>
          </ac:cxnSpMkLst>
        </pc:cxnChg>
        <pc:cxnChg chg="add mod">
          <ac:chgData name="Smruti Ranjan Sarangi" userId="e0ea421f-ad6a-4d5d-9997-e211934aa2e5" providerId="ADAL" clId="{8F175AA7-CCE1-42AE-8FFE-4ECA8A8C10D4}" dt="2023-01-18T10:27:02.969" v="1341" actId="1076"/>
          <ac:cxnSpMkLst>
            <pc:docMk/>
            <pc:sldMk cId="1493492074" sldId="278"/>
            <ac:cxnSpMk id="10" creationId="{8F959AC1-C6FF-3433-8490-03D45DB73D0A}"/>
          </ac:cxnSpMkLst>
        </pc:cxnChg>
        <pc:cxnChg chg="add mod">
          <ac:chgData name="Smruti Ranjan Sarangi" userId="e0ea421f-ad6a-4d5d-9997-e211934aa2e5" providerId="ADAL" clId="{8F175AA7-CCE1-42AE-8FFE-4ECA8A8C10D4}" dt="2023-01-18T10:27:02.969" v="1341" actId="1076"/>
          <ac:cxnSpMkLst>
            <pc:docMk/>
            <pc:sldMk cId="1493492074" sldId="278"/>
            <ac:cxnSpMk id="11" creationId="{43AF49C9-8B67-BD9D-8129-01F054FD50E0}"/>
          </ac:cxnSpMkLst>
        </pc:cxnChg>
        <pc:cxnChg chg="add mod">
          <ac:chgData name="Smruti Ranjan Sarangi" userId="e0ea421f-ad6a-4d5d-9997-e211934aa2e5" providerId="ADAL" clId="{8F175AA7-CCE1-42AE-8FFE-4ECA8A8C10D4}" dt="2023-01-18T10:28:04.645" v="1387" actId="1076"/>
          <ac:cxnSpMkLst>
            <pc:docMk/>
            <pc:sldMk cId="1493492074" sldId="278"/>
            <ac:cxnSpMk id="14" creationId="{B86EACFD-8E16-6C48-8EB4-E71598171DC5}"/>
          </ac:cxnSpMkLst>
        </pc:cxnChg>
        <pc:cxnChg chg="add mod">
          <ac:chgData name="Smruti Ranjan Sarangi" userId="e0ea421f-ad6a-4d5d-9997-e211934aa2e5" providerId="ADAL" clId="{8F175AA7-CCE1-42AE-8FFE-4ECA8A8C10D4}" dt="2023-01-18T10:28:04.645" v="1387" actId="1076"/>
          <ac:cxnSpMkLst>
            <pc:docMk/>
            <pc:sldMk cId="1493492074" sldId="278"/>
            <ac:cxnSpMk id="15" creationId="{04F04F66-8CE9-4860-7A8A-6F291BFCA1B5}"/>
          </ac:cxnSpMkLst>
        </pc:cxnChg>
      </pc:sldChg>
      <pc:sldChg chg="addSp modSp new mod">
        <pc:chgData name="Smruti Ranjan Sarangi" userId="e0ea421f-ad6a-4d5d-9997-e211934aa2e5" providerId="ADAL" clId="{8F175AA7-CCE1-42AE-8FFE-4ECA8A8C10D4}" dt="2023-01-17T13:13:29.121" v="1337" actId="20577"/>
        <pc:sldMkLst>
          <pc:docMk/>
          <pc:sldMk cId="137857260" sldId="279"/>
        </pc:sldMkLst>
        <pc:spChg chg="mod">
          <ac:chgData name="Smruti Ranjan Sarangi" userId="e0ea421f-ad6a-4d5d-9997-e211934aa2e5" providerId="ADAL" clId="{8F175AA7-CCE1-42AE-8FFE-4ECA8A8C10D4}" dt="2023-01-16T11:33:02.355" v="966" actId="20577"/>
          <ac:spMkLst>
            <pc:docMk/>
            <pc:sldMk cId="137857260" sldId="279"/>
            <ac:spMk id="2" creationId="{8374611C-883E-0AAA-ABFF-E6834CF87637}"/>
          </ac:spMkLst>
        </pc:spChg>
        <pc:spChg chg="mod">
          <ac:chgData name="Smruti Ranjan Sarangi" userId="e0ea421f-ad6a-4d5d-9997-e211934aa2e5" providerId="ADAL" clId="{8F175AA7-CCE1-42AE-8FFE-4ECA8A8C10D4}" dt="2023-01-17T08:09:55.457" v="1165" actId="27636"/>
          <ac:spMkLst>
            <pc:docMk/>
            <pc:sldMk cId="137857260" sldId="279"/>
            <ac:spMk id="3" creationId="{6309C24F-F7FD-B58E-FE61-D3AF038F59C6}"/>
          </ac:spMkLst>
        </pc:spChg>
        <pc:spChg chg="add mod">
          <ac:chgData name="Smruti Ranjan Sarangi" userId="e0ea421f-ad6a-4d5d-9997-e211934aa2e5" providerId="ADAL" clId="{8F175AA7-CCE1-42AE-8FFE-4ECA8A8C10D4}" dt="2023-01-17T13:13:29.121" v="1337" actId="20577"/>
          <ac:spMkLst>
            <pc:docMk/>
            <pc:sldMk cId="137857260" sldId="279"/>
            <ac:spMk id="5" creationId="{78B35300-5274-A6BD-D5A7-2065658ACBFC}"/>
          </ac:spMkLst>
        </pc:spChg>
        <pc:picChg chg="add mod">
          <ac:chgData name="Smruti Ranjan Sarangi" userId="e0ea421f-ad6a-4d5d-9997-e211934aa2e5" providerId="ADAL" clId="{8F175AA7-CCE1-42AE-8FFE-4ECA8A8C10D4}" dt="2023-01-17T08:10:39.625" v="1168" actId="1076"/>
          <ac:picMkLst>
            <pc:docMk/>
            <pc:sldMk cId="137857260" sldId="279"/>
            <ac:picMk id="4" creationId="{511D9A75-2065-ECA6-71E3-66D9C06BEE19}"/>
          </ac:picMkLst>
        </pc:picChg>
      </pc:sldChg>
      <pc:sldChg chg="addSp modSp new mod">
        <pc:chgData name="Smruti Ranjan Sarangi" userId="e0ea421f-ad6a-4d5d-9997-e211934aa2e5" providerId="ADAL" clId="{8F175AA7-CCE1-42AE-8FFE-4ECA8A8C10D4}" dt="2023-01-18T11:12:23.794" v="2134" actId="403"/>
        <pc:sldMkLst>
          <pc:docMk/>
          <pc:sldMk cId="1635879200" sldId="280"/>
        </pc:sldMkLst>
        <pc:spChg chg="mod">
          <ac:chgData name="Smruti Ranjan Sarangi" userId="e0ea421f-ad6a-4d5d-9997-e211934aa2e5" providerId="ADAL" clId="{8F175AA7-CCE1-42AE-8FFE-4ECA8A8C10D4}" dt="2023-01-18T10:34:51.250" v="1539" actId="20577"/>
          <ac:spMkLst>
            <pc:docMk/>
            <pc:sldMk cId="1635879200" sldId="280"/>
            <ac:spMk id="2" creationId="{56A5C64F-69EB-1AFB-1846-3F8F2E52D314}"/>
          </ac:spMkLst>
        </pc:spChg>
        <pc:spChg chg="mod">
          <ac:chgData name="Smruti Ranjan Sarangi" userId="e0ea421f-ad6a-4d5d-9997-e211934aa2e5" providerId="ADAL" clId="{8F175AA7-CCE1-42AE-8FFE-4ECA8A8C10D4}" dt="2023-01-18T11:12:20.728" v="2133" actId="404"/>
          <ac:spMkLst>
            <pc:docMk/>
            <pc:sldMk cId="1635879200" sldId="280"/>
            <ac:spMk id="3" creationId="{A0BC966F-FB03-D5A4-34F4-E0EA434ED3FE}"/>
          </ac:spMkLst>
        </pc:spChg>
        <pc:spChg chg="add mod">
          <ac:chgData name="Smruti Ranjan Sarangi" userId="e0ea421f-ad6a-4d5d-9997-e211934aa2e5" providerId="ADAL" clId="{8F175AA7-CCE1-42AE-8FFE-4ECA8A8C10D4}" dt="2023-01-18T11:11:24.765" v="2089" actId="207"/>
          <ac:spMkLst>
            <pc:docMk/>
            <pc:sldMk cId="1635879200" sldId="280"/>
            <ac:spMk id="4" creationId="{B141CBEB-E671-1081-0D71-5A78AFE32E61}"/>
          </ac:spMkLst>
        </pc:spChg>
        <pc:spChg chg="add mod">
          <ac:chgData name="Smruti Ranjan Sarangi" userId="e0ea421f-ad6a-4d5d-9997-e211934aa2e5" providerId="ADAL" clId="{8F175AA7-CCE1-42AE-8FFE-4ECA8A8C10D4}" dt="2023-01-18T11:11:27.210" v="2090" actId="207"/>
          <ac:spMkLst>
            <pc:docMk/>
            <pc:sldMk cId="1635879200" sldId="280"/>
            <ac:spMk id="5" creationId="{4C1B6C09-DBA7-CA20-4633-D3203B4A98C3}"/>
          </ac:spMkLst>
        </pc:spChg>
        <pc:spChg chg="add mod">
          <ac:chgData name="Smruti Ranjan Sarangi" userId="e0ea421f-ad6a-4d5d-9997-e211934aa2e5" providerId="ADAL" clId="{8F175AA7-CCE1-42AE-8FFE-4ECA8A8C10D4}" dt="2023-01-18T11:11:31.471" v="2091" actId="207"/>
          <ac:spMkLst>
            <pc:docMk/>
            <pc:sldMk cId="1635879200" sldId="280"/>
            <ac:spMk id="6" creationId="{88F28DB3-D590-D518-A4B9-48A8DA4620EC}"/>
          </ac:spMkLst>
        </pc:spChg>
        <pc:spChg chg="add mod">
          <ac:chgData name="Smruti Ranjan Sarangi" userId="e0ea421f-ad6a-4d5d-9997-e211934aa2e5" providerId="ADAL" clId="{8F175AA7-CCE1-42AE-8FFE-4ECA8A8C10D4}" dt="2023-01-18T11:11:36.292" v="2092" actId="207"/>
          <ac:spMkLst>
            <pc:docMk/>
            <pc:sldMk cId="1635879200" sldId="280"/>
            <ac:spMk id="7" creationId="{D6D1B148-88B6-DA3F-508A-8D63BC5EB40D}"/>
          </ac:spMkLst>
        </pc:spChg>
        <pc:spChg chg="add mod">
          <ac:chgData name="Smruti Ranjan Sarangi" userId="e0ea421f-ad6a-4d5d-9997-e211934aa2e5" providerId="ADAL" clId="{8F175AA7-CCE1-42AE-8FFE-4ECA8A8C10D4}" dt="2023-01-18T11:12:23.794" v="2134" actId="403"/>
          <ac:spMkLst>
            <pc:docMk/>
            <pc:sldMk cId="1635879200" sldId="280"/>
            <ac:spMk id="10" creationId="{2D66F991-0E4D-4B9E-9D3F-C87F1C78A398}"/>
          </ac:spMkLst>
        </pc:spChg>
        <pc:spChg chg="add mod">
          <ac:chgData name="Smruti Ranjan Sarangi" userId="e0ea421f-ad6a-4d5d-9997-e211934aa2e5" providerId="ADAL" clId="{8F175AA7-CCE1-42AE-8FFE-4ECA8A8C10D4}" dt="2023-01-18T11:05:56.821" v="2038" actId="20577"/>
          <ac:spMkLst>
            <pc:docMk/>
            <pc:sldMk cId="1635879200" sldId="280"/>
            <ac:spMk id="11" creationId="{4F79E0D0-A913-4CE2-E4F2-7B66F07636BC}"/>
          </ac:spMkLst>
        </pc:spChg>
        <pc:spChg chg="add mod">
          <ac:chgData name="Smruti Ranjan Sarangi" userId="e0ea421f-ad6a-4d5d-9997-e211934aa2e5" providerId="ADAL" clId="{8F175AA7-CCE1-42AE-8FFE-4ECA8A8C10D4}" dt="2023-01-18T11:12:06.486" v="2132" actId="1076"/>
          <ac:spMkLst>
            <pc:docMk/>
            <pc:sldMk cId="1635879200" sldId="280"/>
            <ac:spMk id="12" creationId="{B7C40ED0-C3CF-9CFC-D6F9-656AB7092596}"/>
          </ac:spMkLst>
        </pc:spChg>
        <pc:spChg chg="add mod">
          <ac:chgData name="Smruti Ranjan Sarangi" userId="e0ea421f-ad6a-4d5d-9997-e211934aa2e5" providerId="ADAL" clId="{8F175AA7-CCE1-42AE-8FFE-4ECA8A8C10D4}" dt="2023-01-18T11:12:01.194" v="2126" actId="20577"/>
          <ac:spMkLst>
            <pc:docMk/>
            <pc:sldMk cId="1635879200" sldId="280"/>
            <ac:spMk id="13" creationId="{013989D6-DA96-8D53-2AD2-B54412192283}"/>
          </ac:spMkLst>
        </pc:spChg>
        <pc:picChg chg="add mod">
          <ac:chgData name="Smruti Ranjan Sarangi" userId="e0ea421f-ad6a-4d5d-9997-e211934aa2e5" providerId="ADAL" clId="{8F175AA7-CCE1-42AE-8FFE-4ECA8A8C10D4}" dt="2023-01-18T11:05:50.221" v="2027" actId="1076"/>
          <ac:picMkLst>
            <pc:docMk/>
            <pc:sldMk cId="1635879200" sldId="280"/>
            <ac:picMk id="8" creationId="{BBFA0A8A-375C-067E-1131-E92027939CF1}"/>
          </ac:picMkLst>
        </pc:picChg>
        <pc:picChg chg="add mod">
          <ac:chgData name="Smruti Ranjan Sarangi" userId="e0ea421f-ad6a-4d5d-9997-e211934aa2e5" providerId="ADAL" clId="{8F175AA7-CCE1-42AE-8FFE-4ECA8A8C10D4}" dt="2023-01-18T11:05:50.221" v="2027" actId="1076"/>
          <ac:picMkLst>
            <pc:docMk/>
            <pc:sldMk cId="1635879200" sldId="280"/>
            <ac:picMk id="9" creationId="{6D003C6A-E9AD-D32D-E7CF-DB9FD03C98F1}"/>
          </ac:picMkLst>
        </pc:picChg>
      </pc:sldChg>
      <pc:sldChg chg="addSp delSp modSp new mod">
        <pc:chgData name="Smruti Ranjan Sarangi" userId="e0ea421f-ad6a-4d5d-9997-e211934aa2e5" providerId="ADAL" clId="{8F175AA7-CCE1-42AE-8FFE-4ECA8A8C10D4}" dt="2023-01-18T11:19:08.608" v="2588" actId="1076"/>
        <pc:sldMkLst>
          <pc:docMk/>
          <pc:sldMk cId="1746308366" sldId="281"/>
        </pc:sldMkLst>
        <pc:spChg chg="mod">
          <ac:chgData name="Smruti Ranjan Sarangi" userId="e0ea421f-ad6a-4d5d-9997-e211934aa2e5" providerId="ADAL" clId="{8F175AA7-CCE1-42AE-8FFE-4ECA8A8C10D4}" dt="2023-01-18T11:12:34.246" v="2169" actId="20577"/>
          <ac:spMkLst>
            <pc:docMk/>
            <pc:sldMk cId="1746308366" sldId="281"/>
            <ac:spMk id="2" creationId="{22B78BA2-A370-DDA1-B2B8-6B7A1EA97374}"/>
          </ac:spMkLst>
        </pc:spChg>
        <pc:spChg chg="mod">
          <ac:chgData name="Smruti Ranjan Sarangi" userId="e0ea421f-ad6a-4d5d-9997-e211934aa2e5" providerId="ADAL" clId="{8F175AA7-CCE1-42AE-8FFE-4ECA8A8C10D4}" dt="2023-01-18T11:19:08.608" v="2588" actId="1076"/>
          <ac:spMkLst>
            <pc:docMk/>
            <pc:sldMk cId="1746308366" sldId="281"/>
            <ac:spMk id="3" creationId="{BE458A8B-F6A5-912B-46F9-E0A18C6BC1A0}"/>
          </ac:spMkLst>
        </pc:spChg>
        <pc:spChg chg="add mod">
          <ac:chgData name="Smruti Ranjan Sarangi" userId="e0ea421f-ad6a-4d5d-9997-e211934aa2e5" providerId="ADAL" clId="{8F175AA7-CCE1-42AE-8FFE-4ECA8A8C10D4}" dt="2023-01-18T11:19:03.317" v="2587" actId="1076"/>
          <ac:spMkLst>
            <pc:docMk/>
            <pc:sldMk cId="1746308366" sldId="281"/>
            <ac:spMk id="4" creationId="{07753623-732F-F770-CA4B-DC2853EF17B9}"/>
          </ac:spMkLst>
        </pc:spChg>
        <pc:spChg chg="add del">
          <ac:chgData name="Smruti Ranjan Sarangi" userId="e0ea421f-ad6a-4d5d-9997-e211934aa2e5" providerId="ADAL" clId="{8F175AA7-CCE1-42AE-8FFE-4ECA8A8C10D4}" dt="2023-01-18T11:14:13.183" v="2197"/>
          <ac:spMkLst>
            <pc:docMk/>
            <pc:sldMk cId="1746308366" sldId="281"/>
            <ac:spMk id="5" creationId="{8E784225-6763-D2A0-442B-93374185281F}"/>
          </ac:spMkLst>
        </pc:spChg>
        <pc:spChg chg="add mod">
          <ac:chgData name="Smruti Ranjan Sarangi" userId="e0ea421f-ad6a-4d5d-9997-e211934aa2e5" providerId="ADAL" clId="{8F175AA7-CCE1-42AE-8FFE-4ECA8A8C10D4}" dt="2023-01-18T11:19:08.608" v="2588" actId="1076"/>
          <ac:spMkLst>
            <pc:docMk/>
            <pc:sldMk cId="1746308366" sldId="281"/>
            <ac:spMk id="6" creationId="{C356420B-3D93-39B4-73AB-FCA2B5091E2E}"/>
          </ac:spMkLst>
        </pc:spChg>
        <pc:spChg chg="add mod">
          <ac:chgData name="Smruti Ranjan Sarangi" userId="e0ea421f-ad6a-4d5d-9997-e211934aa2e5" providerId="ADAL" clId="{8F175AA7-CCE1-42AE-8FFE-4ECA8A8C10D4}" dt="2023-01-18T11:19:08.608" v="2588" actId="1076"/>
          <ac:spMkLst>
            <pc:docMk/>
            <pc:sldMk cId="1746308366" sldId="281"/>
            <ac:spMk id="7" creationId="{35700DB2-55B2-7792-12AE-A29F7D92ABAA}"/>
          </ac:spMkLst>
        </pc:spChg>
        <pc:spChg chg="add mod">
          <ac:chgData name="Smruti Ranjan Sarangi" userId="e0ea421f-ad6a-4d5d-9997-e211934aa2e5" providerId="ADAL" clId="{8F175AA7-CCE1-42AE-8FFE-4ECA8A8C10D4}" dt="2023-01-18T11:19:08.608" v="2588" actId="1076"/>
          <ac:spMkLst>
            <pc:docMk/>
            <pc:sldMk cId="1746308366" sldId="281"/>
            <ac:spMk id="8" creationId="{421453F2-45A6-0F3D-363B-84ACE9A255CD}"/>
          </ac:spMkLst>
        </pc:spChg>
      </pc:sldChg>
      <pc:sldChg chg="addSp delSp modSp new mod">
        <pc:chgData name="Smruti Ranjan Sarangi" userId="e0ea421f-ad6a-4d5d-9997-e211934aa2e5" providerId="ADAL" clId="{8F175AA7-CCE1-42AE-8FFE-4ECA8A8C10D4}" dt="2023-01-18T11:24:38.334" v="2816" actId="6549"/>
        <pc:sldMkLst>
          <pc:docMk/>
          <pc:sldMk cId="2880252350" sldId="282"/>
        </pc:sldMkLst>
        <pc:spChg chg="mod">
          <ac:chgData name="Smruti Ranjan Sarangi" userId="e0ea421f-ad6a-4d5d-9997-e211934aa2e5" providerId="ADAL" clId="{8F175AA7-CCE1-42AE-8FFE-4ECA8A8C10D4}" dt="2023-01-18T11:19:23.923" v="2607" actId="20577"/>
          <ac:spMkLst>
            <pc:docMk/>
            <pc:sldMk cId="2880252350" sldId="282"/>
            <ac:spMk id="2" creationId="{9FBC870C-193B-A77F-D46F-25A80C1B4F4C}"/>
          </ac:spMkLst>
        </pc:spChg>
        <pc:spChg chg="add del mod">
          <ac:chgData name="Smruti Ranjan Sarangi" userId="e0ea421f-ad6a-4d5d-9997-e211934aa2e5" providerId="ADAL" clId="{8F175AA7-CCE1-42AE-8FFE-4ECA8A8C10D4}" dt="2023-01-18T11:22:58.199" v="2657" actId="13822"/>
          <ac:spMkLst>
            <pc:docMk/>
            <pc:sldMk cId="2880252350" sldId="282"/>
            <ac:spMk id="3" creationId="{7D634E2A-3F05-D737-B006-CFF7F4676510}"/>
          </ac:spMkLst>
        </pc:spChg>
        <pc:spChg chg="add mod">
          <ac:chgData name="Smruti Ranjan Sarangi" userId="e0ea421f-ad6a-4d5d-9997-e211934aa2e5" providerId="ADAL" clId="{8F175AA7-CCE1-42AE-8FFE-4ECA8A8C10D4}" dt="2023-01-18T11:20:44.887" v="2630" actId="20577"/>
          <ac:spMkLst>
            <pc:docMk/>
            <pc:sldMk cId="2880252350" sldId="282"/>
            <ac:spMk id="4" creationId="{D84255A9-CFA2-6EFC-6A6B-8733414FAEDB}"/>
          </ac:spMkLst>
        </pc:spChg>
        <pc:spChg chg="add del mod">
          <ac:chgData name="Smruti Ranjan Sarangi" userId="e0ea421f-ad6a-4d5d-9997-e211934aa2e5" providerId="ADAL" clId="{8F175AA7-CCE1-42AE-8FFE-4ECA8A8C10D4}" dt="2023-01-18T11:21:25.751" v="2632"/>
          <ac:spMkLst>
            <pc:docMk/>
            <pc:sldMk cId="2880252350" sldId="282"/>
            <ac:spMk id="5" creationId="{F59A807A-EF44-8351-1E9D-E14A9F74C46B}"/>
          </ac:spMkLst>
        </pc:spChg>
        <pc:spChg chg="add mod">
          <ac:chgData name="Smruti Ranjan Sarangi" userId="e0ea421f-ad6a-4d5d-9997-e211934aa2e5" providerId="ADAL" clId="{8F175AA7-CCE1-42AE-8FFE-4ECA8A8C10D4}" dt="2023-01-18T11:23:25.708" v="2689" actId="20577"/>
          <ac:spMkLst>
            <pc:docMk/>
            <pc:sldMk cId="2880252350" sldId="282"/>
            <ac:spMk id="6" creationId="{2DFD2C85-2779-E78E-912B-48D90B6B2902}"/>
          </ac:spMkLst>
        </pc:spChg>
        <pc:spChg chg="add mod">
          <ac:chgData name="Smruti Ranjan Sarangi" userId="e0ea421f-ad6a-4d5d-9997-e211934aa2e5" providerId="ADAL" clId="{8F175AA7-CCE1-42AE-8FFE-4ECA8A8C10D4}" dt="2023-01-18T11:24:38.334" v="2816" actId="6549"/>
          <ac:spMkLst>
            <pc:docMk/>
            <pc:sldMk cId="2880252350" sldId="282"/>
            <ac:spMk id="7" creationId="{AED3EB44-9C43-DF48-9B39-A56B24B6B9FC}"/>
          </ac:spMkLst>
        </pc:spChg>
        <pc:spChg chg="add mod">
          <ac:chgData name="Smruti Ranjan Sarangi" userId="e0ea421f-ad6a-4d5d-9997-e211934aa2e5" providerId="ADAL" clId="{8F175AA7-CCE1-42AE-8FFE-4ECA8A8C10D4}" dt="2023-01-18T11:24:29.346" v="2802" actId="20577"/>
          <ac:spMkLst>
            <pc:docMk/>
            <pc:sldMk cId="2880252350" sldId="282"/>
            <ac:spMk id="8" creationId="{74EB7E2C-9591-1804-F224-8ADB35019FD4}"/>
          </ac:spMkLst>
        </pc:spChg>
      </pc:sldChg>
      <pc:sldChg chg="addSp delSp modSp new mod">
        <pc:chgData name="Smruti Ranjan Sarangi" userId="e0ea421f-ad6a-4d5d-9997-e211934aa2e5" providerId="ADAL" clId="{8F175AA7-CCE1-42AE-8FFE-4ECA8A8C10D4}" dt="2023-02-01T08:26:11.734" v="9443" actId="14100"/>
        <pc:sldMkLst>
          <pc:docMk/>
          <pc:sldMk cId="4285135235" sldId="283"/>
        </pc:sldMkLst>
        <pc:spChg chg="mod">
          <ac:chgData name="Smruti Ranjan Sarangi" userId="e0ea421f-ad6a-4d5d-9997-e211934aa2e5" providerId="ADAL" clId="{8F175AA7-CCE1-42AE-8FFE-4ECA8A8C10D4}" dt="2023-01-18T11:26:09.060" v="2829" actId="20577"/>
          <ac:spMkLst>
            <pc:docMk/>
            <pc:sldMk cId="4285135235" sldId="283"/>
            <ac:spMk id="2" creationId="{7CC29F0E-5E81-0449-E073-50AB4CAE250A}"/>
          </ac:spMkLst>
        </pc:spChg>
        <pc:spChg chg="mod">
          <ac:chgData name="Smruti Ranjan Sarangi" userId="e0ea421f-ad6a-4d5d-9997-e211934aa2e5" providerId="ADAL" clId="{8F175AA7-CCE1-42AE-8FFE-4ECA8A8C10D4}" dt="2023-02-01T08:25:30.554" v="9374" actId="1076"/>
          <ac:spMkLst>
            <pc:docMk/>
            <pc:sldMk cId="4285135235" sldId="283"/>
            <ac:spMk id="3" creationId="{0CF41175-F3E3-3B1D-056B-65B4E4777612}"/>
          </ac:spMkLst>
        </pc:spChg>
        <pc:spChg chg="mod">
          <ac:chgData name="Smruti Ranjan Sarangi" userId="e0ea421f-ad6a-4d5d-9997-e211934aa2e5" providerId="ADAL" clId="{8F175AA7-CCE1-42AE-8FFE-4ECA8A8C10D4}" dt="2023-01-18T14:14:39.533" v="5144" actId="1076"/>
          <ac:spMkLst>
            <pc:docMk/>
            <pc:sldMk cId="4285135235" sldId="283"/>
            <ac:spMk id="4" creationId="{3B9FD302-EEA9-E42E-662A-453328D90DA7}"/>
          </ac:spMkLst>
        </pc:spChg>
        <pc:spChg chg="add mod">
          <ac:chgData name="Smruti Ranjan Sarangi" userId="e0ea421f-ad6a-4d5d-9997-e211934aa2e5" providerId="ADAL" clId="{8F175AA7-CCE1-42AE-8FFE-4ECA8A8C10D4}" dt="2023-02-01T08:25:27.334" v="9373" actId="1076"/>
          <ac:spMkLst>
            <pc:docMk/>
            <pc:sldMk cId="4285135235" sldId="283"/>
            <ac:spMk id="5" creationId="{488C8B11-FE49-1166-D195-E5D260D49796}"/>
          </ac:spMkLst>
        </pc:spChg>
        <pc:spChg chg="add del">
          <ac:chgData name="Smruti Ranjan Sarangi" userId="e0ea421f-ad6a-4d5d-9997-e211934aa2e5" providerId="ADAL" clId="{8F175AA7-CCE1-42AE-8FFE-4ECA8A8C10D4}" dt="2023-01-18T14:08:32.871" v="4694" actId="478"/>
          <ac:spMkLst>
            <pc:docMk/>
            <pc:sldMk cId="4285135235" sldId="283"/>
            <ac:spMk id="6" creationId="{E58157BD-330D-6085-4165-4AC1C259936B}"/>
          </ac:spMkLst>
        </pc:spChg>
        <pc:spChg chg="add mod">
          <ac:chgData name="Smruti Ranjan Sarangi" userId="e0ea421f-ad6a-4d5d-9997-e211934aa2e5" providerId="ADAL" clId="{8F175AA7-CCE1-42AE-8FFE-4ECA8A8C10D4}" dt="2023-02-01T08:25:24.154" v="9372" actId="1076"/>
          <ac:spMkLst>
            <pc:docMk/>
            <pc:sldMk cId="4285135235" sldId="283"/>
            <ac:spMk id="7" creationId="{A514CD0B-B4B7-02E6-9E52-55A8224E2F62}"/>
          </ac:spMkLst>
        </pc:spChg>
        <pc:spChg chg="add mod">
          <ac:chgData name="Smruti Ranjan Sarangi" userId="e0ea421f-ad6a-4d5d-9997-e211934aa2e5" providerId="ADAL" clId="{8F175AA7-CCE1-42AE-8FFE-4ECA8A8C10D4}" dt="2023-02-01T08:25:24.154" v="9372" actId="1076"/>
          <ac:spMkLst>
            <pc:docMk/>
            <pc:sldMk cId="4285135235" sldId="283"/>
            <ac:spMk id="8" creationId="{FB240F25-8490-11D4-5608-6D477909CF26}"/>
          </ac:spMkLst>
        </pc:spChg>
        <pc:spChg chg="add mod">
          <ac:chgData name="Smruti Ranjan Sarangi" userId="e0ea421f-ad6a-4d5d-9997-e211934aa2e5" providerId="ADAL" clId="{8F175AA7-CCE1-42AE-8FFE-4ECA8A8C10D4}" dt="2023-02-01T08:25:44.834" v="9392" actId="1035"/>
          <ac:spMkLst>
            <pc:docMk/>
            <pc:sldMk cId="4285135235" sldId="283"/>
            <ac:spMk id="9" creationId="{74BD188F-D284-BE09-5B49-2416C861FCE8}"/>
          </ac:spMkLst>
        </pc:spChg>
        <pc:spChg chg="add mod">
          <ac:chgData name="Smruti Ranjan Sarangi" userId="e0ea421f-ad6a-4d5d-9997-e211934aa2e5" providerId="ADAL" clId="{8F175AA7-CCE1-42AE-8FFE-4ECA8A8C10D4}" dt="2023-02-01T08:25:48.784" v="9398" actId="1035"/>
          <ac:spMkLst>
            <pc:docMk/>
            <pc:sldMk cId="4285135235" sldId="283"/>
            <ac:spMk id="10" creationId="{9F2711CC-CCBA-2D9E-A576-45881705A8AB}"/>
          </ac:spMkLst>
        </pc:spChg>
        <pc:spChg chg="add mod">
          <ac:chgData name="Smruti Ranjan Sarangi" userId="e0ea421f-ad6a-4d5d-9997-e211934aa2e5" providerId="ADAL" clId="{8F175AA7-CCE1-42AE-8FFE-4ECA8A8C10D4}" dt="2023-02-01T08:25:24.154" v="9372" actId="1076"/>
          <ac:spMkLst>
            <pc:docMk/>
            <pc:sldMk cId="4285135235" sldId="283"/>
            <ac:spMk id="11" creationId="{675CB1B9-DC78-9BD1-4C28-3EAD8E36512C}"/>
          </ac:spMkLst>
        </pc:spChg>
        <pc:spChg chg="add mod">
          <ac:chgData name="Smruti Ranjan Sarangi" userId="e0ea421f-ad6a-4d5d-9997-e211934aa2e5" providerId="ADAL" clId="{8F175AA7-CCE1-42AE-8FFE-4ECA8A8C10D4}" dt="2023-02-01T08:25:24.154" v="9372" actId="1076"/>
          <ac:spMkLst>
            <pc:docMk/>
            <pc:sldMk cId="4285135235" sldId="283"/>
            <ac:spMk id="12" creationId="{81BF61D2-EADF-05B5-FC4D-5D87426D93DB}"/>
          </ac:spMkLst>
        </pc:spChg>
        <pc:spChg chg="add mod">
          <ac:chgData name="Smruti Ranjan Sarangi" userId="e0ea421f-ad6a-4d5d-9997-e211934aa2e5" providerId="ADAL" clId="{8F175AA7-CCE1-42AE-8FFE-4ECA8A8C10D4}" dt="2023-02-01T08:25:24.154" v="9372" actId="1076"/>
          <ac:spMkLst>
            <pc:docMk/>
            <pc:sldMk cId="4285135235" sldId="283"/>
            <ac:spMk id="13" creationId="{289B3B7D-D789-099E-C91A-BED7E85BA69A}"/>
          </ac:spMkLst>
        </pc:spChg>
        <pc:spChg chg="add mod">
          <ac:chgData name="Smruti Ranjan Sarangi" userId="e0ea421f-ad6a-4d5d-9997-e211934aa2e5" providerId="ADAL" clId="{8F175AA7-CCE1-42AE-8FFE-4ECA8A8C10D4}" dt="2023-02-01T08:25:24.154" v="9372" actId="1076"/>
          <ac:spMkLst>
            <pc:docMk/>
            <pc:sldMk cId="4285135235" sldId="283"/>
            <ac:spMk id="14" creationId="{2DF2DD7E-3B4E-9656-5501-EEF65F1E05E8}"/>
          </ac:spMkLst>
        </pc:spChg>
        <pc:spChg chg="add mod">
          <ac:chgData name="Smruti Ranjan Sarangi" userId="e0ea421f-ad6a-4d5d-9997-e211934aa2e5" providerId="ADAL" clId="{8F175AA7-CCE1-42AE-8FFE-4ECA8A8C10D4}" dt="2023-01-18T14:15:23.832" v="5220" actId="1076"/>
          <ac:spMkLst>
            <pc:docMk/>
            <pc:sldMk cId="4285135235" sldId="283"/>
            <ac:spMk id="15" creationId="{65115BF9-DCA8-C3AE-9AFA-6CCB6A64FEF0}"/>
          </ac:spMkLst>
        </pc:spChg>
        <pc:spChg chg="add mod">
          <ac:chgData name="Smruti Ranjan Sarangi" userId="e0ea421f-ad6a-4d5d-9997-e211934aa2e5" providerId="ADAL" clId="{8F175AA7-CCE1-42AE-8FFE-4ECA8A8C10D4}" dt="2023-01-18T14:15:23.832" v="5220" actId="1076"/>
          <ac:spMkLst>
            <pc:docMk/>
            <pc:sldMk cId="4285135235" sldId="283"/>
            <ac:spMk id="16" creationId="{746F8DF2-41DE-8B09-7168-42CFC3712048}"/>
          </ac:spMkLst>
        </pc:spChg>
        <pc:spChg chg="add mod">
          <ac:chgData name="Smruti Ranjan Sarangi" userId="e0ea421f-ad6a-4d5d-9997-e211934aa2e5" providerId="ADAL" clId="{8F175AA7-CCE1-42AE-8FFE-4ECA8A8C10D4}" dt="2023-01-18T14:15:23.832" v="5220" actId="1076"/>
          <ac:spMkLst>
            <pc:docMk/>
            <pc:sldMk cId="4285135235" sldId="283"/>
            <ac:spMk id="17" creationId="{70E93F66-55E6-E5E2-D6FE-7AC0D4BC390A}"/>
          </ac:spMkLst>
        </pc:spChg>
        <pc:spChg chg="add mod">
          <ac:chgData name="Smruti Ranjan Sarangi" userId="e0ea421f-ad6a-4d5d-9997-e211934aa2e5" providerId="ADAL" clId="{8F175AA7-CCE1-42AE-8FFE-4ECA8A8C10D4}" dt="2023-01-18T14:15:23.832" v="5220" actId="1076"/>
          <ac:spMkLst>
            <pc:docMk/>
            <pc:sldMk cId="4285135235" sldId="283"/>
            <ac:spMk id="18" creationId="{889D18CD-AB5B-CD24-1E50-9999A37B39D2}"/>
          </ac:spMkLst>
        </pc:spChg>
        <pc:spChg chg="add mod">
          <ac:chgData name="Smruti Ranjan Sarangi" userId="e0ea421f-ad6a-4d5d-9997-e211934aa2e5" providerId="ADAL" clId="{8F175AA7-CCE1-42AE-8FFE-4ECA8A8C10D4}" dt="2023-01-18T14:14:52.903" v="5176" actId="20577"/>
          <ac:spMkLst>
            <pc:docMk/>
            <pc:sldMk cId="4285135235" sldId="283"/>
            <ac:spMk id="19" creationId="{4A70297F-4BAB-DA51-A41D-A431544C8CB2}"/>
          </ac:spMkLst>
        </pc:spChg>
        <pc:spChg chg="add mod">
          <ac:chgData name="Smruti Ranjan Sarangi" userId="e0ea421f-ad6a-4d5d-9997-e211934aa2e5" providerId="ADAL" clId="{8F175AA7-CCE1-42AE-8FFE-4ECA8A8C10D4}" dt="2023-01-18T14:15:18.042" v="5219" actId="14100"/>
          <ac:spMkLst>
            <pc:docMk/>
            <pc:sldMk cId="4285135235" sldId="283"/>
            <ac:spMk id="20" creationId="{C3CC9C52-40EC-8AB8-BA4C-3A95E9B542A8}"/>
          </ac:spMkLst>
        </pc:spChg>
        <pc:spChg chg="add mod">
          <ac:chgData name="Smruti Ranjan Sarangi" userId="e0ea421f-ad6a-4d5d-9997-e211934aa2e5" providerId="ADAL" clId="{8F175AA7-CCE1-42AE-8FFE-4ECA8A8C10D4}" dt="2023-02-01T08:26:04.554" v="9417" actId="20577"/>
          <ac:spMkLst>
            <pc:docMk/>
            <pc:sldMk cId="4285135235" sldId="283"/>
            <ac:spMk id="22" creationId="{48CCCB28-F0DC-F8FF-8568-DA2E49EEB02F}"/>
          </ac:spMkLst>
        </pc:spChg>
        <pc:spChg chg="add mod">
          <ac:chgData name="Smruti Ranjan Sarangi" userId="e0ea421f-ad6a-4d5d-9997-e211934aa2e5" providerId="ADAL" clId="{8F175AA7-CCE1-42AE-8FFE-4ECA8A8C10D4}" dt="2023-02-01T08:26:11.734" v="9443" actId="14100"/>
          <ac:spMkLst>
            <pc:docMk/>
            <pc:sldMk cId="4285135235" sldId="283"/>
            <ac:spMk id="23" creationId="{DC303737-C3D1-1F6A-829D-C7694EA0E451}"/>
          </ac:spMkLst>
        </pc:spChg>
      </pc:sldChg>
      <pc:sldChg chg="addSp modSp new del mod modAnim">
        <pc:chgData name="Smruti Ranjan Sarangi" userId="e0ea421f-ad6a-4d5d-9997-e211934aa2e5" providerId="ADAL" clId="{8F175AA7-CCE1-42AE-8FFE-4ECA8A8C10D4}" dt="2023-01-23T13:49:23.927" v="9094" actId="2696"/>
        <pc:sldMkLst>
          <pc:docMk/>
          <pc:sldMk cId="3058481812" sldId="284"/>
        </pc:sldMkLst>
        <pc:spChg chg="mod">
          <ac:chgData name="Smruti Ranjan Sarangi" userId="e0ea421f-ad6a-4d5d-9997-e211934aa2e5" providerId="ADAL" clId="{8F175AA7-CCE1-42AE-8FFE-4ECA8A8C10D4}" dt="2023-01-18T11:28:00.748" v="2992" actId="20577"/>
          <ac:spMkLst>
            <pc:docMk/>
            <pc:sldMk cId="3058481812" sldId="284"/>
            <ac:spMk id="2" creationId="{6FFE6BE6-D010-40E6-6602-EA0C0E3DBE36}"/>
          </ac:spMkLst>
        </pc:spChg>
        <pc:spChg chg="mod">
          <ac:chgData name="Smruti Ranjan Sarangi" userId="e0ea421f-ad6a-4d5d-9997-e211934aa2e5" providerId="ADAL" clId="{8F175AA7-CCE1-42AE-8FFE-4ECA8A8C10D4}" dt="2023-01-23T11:53:27.780" v="6631" actId="207"/>
          <ac:spMkLst>
            <pc:docMk/>
            <pc:sldMk cId="3058481812" sldId="284"/>
            <ac:spMk id="3" creationId="{1A785161-F43C-4969-D8CE-4920D1426910}"/>
          </ac:spMkLst>
        </pc:spChg>
        <pc:spChg chg="add mod">
          <ac:chgData name="Smruti Ranjan Sarangi" userId="e0ea421f-ad6a-4d5d-9997-e211934aa2e5" providerId="ADAL" clId="{8F175AA7-CCE1-42AE-8FFE-4ECA8A8C10D4}" dt="2023-01-23T11:54:04.863" v="6641" actId="207"/>
          <ac:spMkLst>
            <pc:docMk/>
            <pc:sldMk cId="3058481812" sldId="284"/>
            <ac:spMk id="5" creationId="{10A02211-6A22-6939-9DFA-05F4BCD580F1}"/>
          </ac:spMkLst>
        </pc:spChg>
        <pc:spChg chg="add mod">
          <ac:chgData name="Smruti Ranjan Sarangi" userId="e0ea421f-ad6a-4d5d-9997-e211934aa2e5" providerId="ADAL" clId="{8F175AA7-CCE1-42AE-8FFE-4ECA8A8C10D4}" dt="2023-01-23T11:53:45.025" v="6636" actId="14100"/>
          <ac:spMkLst>
            <pc:docMk/>
            <pc:sldMk cId="3058481812" sldId="284"/>
            <ac:spMk id="6" creationId="{54FE1CBE-4D78-3897-B8C0-9A1B1060CDB8}"/>
          </ac:spMkLst>
        </pc:spChg>
        <pc:spChg chg="add mod">
          <ac:chgData name="Smruti Ranjan Sarangi" userId="e0ea421f-ad6a-4d5d-9997-e211934aa2e5" providerId="ADAL" clId="{8F175AA7-CCE1-42AE-8FFE-4ECA8A8C10D4}" dt="2023-01-23T11:55:52.334" v="6942" actId="207"/>
          <ac:spMkLst>
            <pc:docMk/>
            <pc:sldMk cId="3058481812" sldId="284"/>
            <ac:spMk id="7" creationId="{E7AC06B5-1095-474E-C99F-043C727F054E}"/>
          </ac:spMkLst>
        </pc:spChg>
        <pc:picChg chg="add mod">
          <ac:chgData name="Smruti Ranjan Sarangi" userId="e0ea421f-ad6a-4d5d-9997-e211934aa2e5" providerId="ADAL" clId="{8F175AA7-CCE1-42AE-8FFE-4ECA8A8C10D4}" dt="2023-01-23T11:54:58.034" v="6906" actId="1076"/>
          <ac:picMkLst>
            <pc:docMk/>
            <pc:sldMk cId="3058481812" sldId="284"/>
            <ac:picMk id="8" creationId="{E7611B90-276E-618F-BD7D-33F47D527000}"/>
          </ac:picMkLst>
        </pc:picChg>
        <pc:picChg chg="add mod">
          <ac:chgData name="Smruti Ranjan Sarangi" userId="e0ea421f-ad6a-4d5d-9997-e211934aa2e5" providerId="ADAL" clId="{8F175AA7-CCE1-42AE-8FFE-4ECA8A8C10D4}" dt="2023-01-23T11:55:00.701" v="6908" actId="1076"/>
          <ac:picMkLst>
            <pc:docMk/>
            <pc:sldMk cId="3058481812" sldId="284"/>
            <ac:picMk id="9" creationId="{314EF70C-1FD2-F024-55EB-660D4B4A3A9F}"/>
          </ac:picMkLst>
        </pc:picChg>
      </pc:sldChg>
      <pc:sldChg chg="add">
        <pc:chgData name="Smruti Ranjan Sarangi" userId="e0ea421f-ad6a-4d5d-9997-e211934aa2e5" providerId="ADAL" clId="{8F175AA7-CCE1-42AE-8FFE-4ECA8A8C10D4}" dt="2023-01-23T13:49:26.880" v="9095"/>
        <pc:sldMkLst>
          <pc:docMk/>
          <pc:sldMk cId="3716663463" sldId="284"/>
        </pc:sldMkLst>
      </pc:sldChg>
      <pc:sldChg chg="modSp add mod">
        <pc:chgData name="Smruti Ranjan Sarangi" userId="e0ea421f-ad6a-4d5d-9997-e211934aa2e5" providerId="ADAL" clId="{8F175AA7-CCE1-42AE-8FFE-4ECA8A8C10D4}" dt="2023-01-18T11:27:20.069" v="2964" actId="1076"/>
        <pc:sldMkLst>
          <pc:docMk/>
          <pc:sldMk cId="1747395338" sldId="285"/>
        </pc:sldMkLst>
        <pc:spChg chg="mod">
          <ac:chgData name="Smruti Ranjan Sarangi" userId="e0ea421f-ad6a-4d5d-9997-e211934aa2e5" providerId="ADAL" clId="{8F175AA7-CCE1-42AE-8FFE-4ECA8A8C10D4}" dt="2023-01-18T11:27:20.069" v="2964" actId="1076"/>
          <ac:spMkLst>
            <pc:docMk/>
            <pc:sldMk cId="1747395338" sldId="285"/>
            <ac:spMk id="547" creationId="{0495D27B-F84C-16D3-39AC-6098851E46AC}"/>
          </ac:spMkLst>
        </pc:spChg>
      </pc:sldChg>
      <pc:sldChg chg="addSp delSp modSp new mod">
        <pc:chgData name="Smruti Ranjan Sarangi" userId="e0ea421f-ad6a-4d5d-9997-e211934aa2e5" providerId="ADAL" clId="{8F175AA7-CCE1-42AE-8FFE-4ECA8A8C10D4}" dt="2023-01-18T14:16:46.049" v="5327" actId="403"/>
        <pc:sldMkLst>
          <pc:docMk/>
          <pc:sldMk cId="4073983565" sldId="286"/>
        </pc:sldMkLst>
        <pc:spChg chg="mod">
          <ac:chgData name="Smruti Ranjan Sarangi" userId="e0ea421f-ad6a-4d5d-9997-e211934aa2e5" providerId="ADAL" clId="{8F175AA7-CCE1-42AE-8FFE-4ECA8A8C10D4}" dt="2023-01-18T14:16:34.472" v="5298" actId="20577"/>
          <ac:spMkLst>
            <pc:docMk/>
            <pc:sldMk cId="4073983565" sldId="286"/>
            <ac:spMk id="2" creationId="{5EFA7475-BAC7-E587-F2E6-25BD66BDD165}"/>
          </ac:spMkLst>
        </pc:spChg>
        <pc:spChg chg="del">
          <ac:chgData name="Smruti Ranjan Sarangi" userId="e0ea421f-ad6a-4d5d-9997-e211934aa2e5" providerId="ADAL" clId="{8F175AA7-CCE1-42AE-8FFE-4ECA8A8C10D4}" dt="2023-01-18T11:39:14.592" v="3011" actId="931"/>
          <ac:spMkLst>
            <pc:docMk/>
            <pc:sldMk cId="4073983565" sldId="286"/>
            <ac:spMk id="3" creationId="{1AE6E1AA-B7DF-69FD-B83C-7BB20206D52E}"/>
          </ac:spMkLst>
        </pc:spChg>
        <pc:spChg chg="add del mod">
          <ac:chgData name="Smruti Ranjan Sarangi" userId="e0ea421f-ad6a-4d5d-9997-e211934aa2e5" providerId="ADAL" clId="{8F175AA7-CCE1-42AE-8FFE-4ECA8A8C10D4}" dt="2023-01-18T11:39:21.154" v="3018"/>
          <ac:spMkLst>
            <pc:docMk/>
            <pc:sldMk cId="4073983565" sldId="286"/>
            <ac:spMk id="7" creationId="{48C0CE3E-21D8-1D17-CA24-EABB891F5453}"/>
          </ac:spMkLst>
        </pc:spChg>
        <pc:spChg chg="add mod">
          <ac:chgData name="Smruti Ranjan Sarangi" userId="e0ea421f-ad6a-4d5d-9997-e211934aa2e5" providerId="ADAL" clId="{8F175AA7-CCE1-42AE-8FFE-4ECA8A8C10D4}" dt="2023-01-18T14:15:54.252" v="5276" actId="1076"/>
          <ac:spMkLst>
            <pc:docMk/>
            <pc:sldMk cId="4073983565" sldId="286"/>
            <ac:spMk id="8" creationId="{5D8F95B0-F40E-7CC1-D016-D2BC81F9A296}"/>
          </ac:spMkLst>
        </pc:spChg>
        <pc:spChg chg="add mod">
          <ac:chgData name="Smruti Ranjan Sarangi" userId="e0ea421f-ad6a-4d5d-9997-e211934aa2e5" providerId="ADAL" clId="{8F175AA7-CCE1-42AE-8FFE-4ECA8A8C10D4}" dt="2023-01-18T14:16:46.049" v="5327" actId="403"/>
          <ac:spMkLst>
            <pc:docMk/>
            <pc:sldMk cId="4073983565" sldId="286"/>
            <ac:spMk id="9" creationId="{6236DC6B-A189-C9F3-CD44-C04EB6F1B85D}"/>
          </ac:spMkLst>
        </pc:spChg>
        <pc:picChg chg="add mod ord">
          <ac:chgData name="Smruti Ranjan Sarangi" userId="e0ea421f-ad6a-4d5d-9997-e211934aa2e5" providerId="ADAL" clId="{8F175AA7-CCE1-42AE-8FFE-4ECA8A8C10D4}" dt="2023-01-18T14:16:27.648" v="5283" actId="167"/>
          <ac:picMkLst>
            <pc:docMk/>
            <pc:sldMk cId="4073983565" sldId="286"/>
            <ac:picMk id="6" creationId="{0C3CA579-5BC3-B368-AC21-137940C1A19A}"/>
          </ac:picMkLst>
        </pc:picChg>
        <pc:picChg chg="add mod">
          <ac:chgData name="Smruti Ranjan Sarangi" userId="e0ea421f-ad6a-4d5d-9997-e211934aa2e5" providerId="ADAL" clId="{8F175AA7-CCE1-42AE-8FFE-4ECA8A8C10D4}" dt="2023-01-18T14:16:22.132" v="5280" actId="1076"/>
          <ac:picMkLst>
            <pc:docMk/>
            <pc:sldMk cId="4073983565" sldId="286"/>
            <ac:picMk id="10" creationId="{29F766DB-8B7C-7444-0ED4-0955AAD00BFD}"/>
          </ac:picMkLst>
        </pc:picChg>
      </pc:sldChg>
      <pc:sldChg chg="modSp add mod">
        <pc:chgData name="Smruti Ranjan Sarangi" userId="e0ea421f-ad6a-4d5d-9997-e211934aa2e5" providerId="ADAL" clId="{8F175AA7-CCE1-42AE-8FFE-4ECA8A8C10D4}" dt="2023-01-18T11:43:28.759" v="3402" actId="1076"/>
        <pc:sldMkLst>
          <pc:docMk/>
          <pc:sldMk cId="1945865935" sldId="287"/>
        </pc:sldMkLst>
        <pc:spChg chg="mod">
          <ac:chgData name="Smruti Ranjan Sarangi" userId="e0ea421f-ad6a-4d5d-9997-e211934aa2e5" providerId="ADAL" clId="{8F175AA7-CCE1-42AE-8FFE-4ECA8A8C10D4}" dt="2023-01-18T11:43:28.759" v="3402" actId="1076"/>
          <ac:spMkLst>
            <pc:docMk/>
            <pc:sldMk cId="1945865935" sldId="287"/>
            <ac:spMk id="5" creationId="{BFE21250-EC78-7494-7EB4-7A2DC0B5CD00}"/>
          </ac:spMkLst>
        </pc:spChg>
      </pc:sldChg>
      <pc:sldChg chg="modSp new mod">
        <pc:chgData name="Smruti Ranjan Sarangi" userId="e0ea421f-ad6a-4d5d-9997-e211934aa2e5" providerId="ADAL" clId="{8F175AA7-CCE1-42AE-8FFE-4ECA8A8C10D4}" dt="2023-01-18T11:43:46.485" v="3478" actId="20577"/>
        <pc:sldMkLst>
          <pc:docMk/>
          <pc:sldMk cId="3581367414" sldId="288"/>
        </pc:sldMkLst>
        <pc:spChg chg="mod">
          <ac:chgData name="Smruti Ranjan Sarangi" userId="e0ea421f-ad6a-4d5d-9997-e211934aa2e5" providerId="ADAL" clId="{8F175AA7-CCE1-42AE-8FFE-4ECA8A8C10D4}" dt="2023-01-18T11:43:35.749" v="3423" actId="20577"/>
          <ac:spMkLst>
            <pc:docMk/>
            <pc:sldMk cId="3581367414" sldId="288"/>
            <ac:spMk id="2" creationId="{67D9214E-250B-6888-2BBA-474A7398C7C8}"/>
          </ac:spMkLst>
        </pc:spChg>
        <pc:spChg chg="mod">
          <ac:chgData name="Smruti Ranjan Sarangi" userId="e0ea421f-ad6a-4d5d-9997-e211934aa2e5" providerId="ADAL" clId="{8F175AA7-CCE1-42AE-8FFE-4ECA8A8C10D4}" dt="2023-01-18T11:43:46.485" v="3478" actId="20577"/>
          <ac:spMkLst>
            <pc:docMk/>
            <pc:sldMk cId="3581367414" sldId="288"/>
            <ac:spMk id="3" creationId="{8E8B01D8-3A0E-5A19-FA86-C1BBEFA03995}"/>
          </ac:spMkLst>
        </pc:spChg>
      </pc:sldChg>
      <pc:sldChg chg="addSp modSp new del mod">
        <pc:chgData name="Smruti Ranjan Sarangi" userId="e0ea421f-ad6a-4d5d-9997-e211934aa2e5" providerId="ADAL" clId="{8F175AA7-CCE1-42AE-8FFE-4ECA8A8C10D4}" dt="2023-01-23T13:49:23.927" v="9094" actId="2696"/>
        <pc:sldMkLst>
          <pc:docMk/>
          <pc:sldMk cId="2235275295" sldId="289"/>
        </pc:sldMkLst>
        <pc:spChg chg="mod">
          <ac:chgData name="Smruti Ranjan Sarangi" userId="e0ea421f-ad6a-4d5d-9997-e211934aa2e5" providerId="ADAL" clId="{8F175AA7-CCE1-42AE-8FFE-4ECA8A8C10D4}" dt="2023-01-18T13:03:43.244" v="3500" actId="20577"/>
          <ac:spMkLst>
            <pc:docMk/>
            <pc:sldMk cId="2235275295" sldId="289"/>
            <ac:spMk id="2" creationId="{F77CAF71-4199-8B0A-AA03-B809366C7ACE}"/>
          </ac:spMkLst>
        </pc:spChg>
        <pc:spChg chg="mod">
          <ac:chgData name="Smruti Ranjan Sarangi" userId="e0ea421f-ad6a-4d5d-9997-e211934aa2e5" providerId="ADAL" clId="{8F175AA7-CCE1-42AE-8FFE-4ECA8A8C10D4}" dt="2023-01-23T11:57:08.252" v="7037" actId="207"/>
          <ac:spMkLst>
            <pc:docMk/>
            <pc:sldMk cId="2235275295" sldId="289"/>
            <ac:spMk id="3" creationId="{667C91D1-F7D3-3E60-98A9-91C843137B8D}"/>
          </ac:spMkLst>
        </pc:spChg>
        <pc:spChg chg="add mod">
          <ac:chgData name="Smruti Ranjan Sarangi" userId="e0ea421f-ad6a-4d5d-9997-e211934aa2e5" providerId="ADAL" clId="{8F175AA7-CCE1-42AE-8FFE-4ECA8A8C10D4}" dt="2023-01-23T11:56:11.833" v="6961" actId="20577"/>
          <ac:spMkLst>
            <pc:docMk/>
            <pc:sldMk cId="2235275295" sldId="289"/>
            <ac:spMk id="5" creationId="{EB7B211A-5565-5C68-BB28-2FA4D498A7F3}"/>
          </ac:spMkLst>
        </pc:spChg>
      </pc:sldChg>
      <pc:sldChg chg="add">
        <pc:chgData name="Smruti Ranjan Sarangi" userId="e0ea421f-ad6a-4d5d-9997-e211934aa2e5" providerId="ADAL" clId="{8F175AA7-CCE1-42AE-8FFE-4ECA8A8C10D4}" dt="2023-01-23T13:49:26.880" v="9095"/>
        <pc:sldMkLst>
          <pc:docMk/>
          <pc:sldMk cId="3322775910" sldId="289"/>
        </pc:sldMkLst>
      </pc:sldChg>
      <pc:sldChg chg="addSp delSp modSp new del mod">
        <pc:chgData name="Smruti Ranjan Sarangi" userId="e0ea421f-ad6a-4d5d-9997-e211934aa2e5" providerId="ADAL" clId="{8F175AA7-CCE1-42AE-8FFE-4ECA8A8C10D4}" dt="2023-01-23T13:49:23.927" v="9094" actId="2696"/>
        <pc:sldMkLst>
          <pc:docMk/>
          <pc:sldMk cId="468093989" sldId="290"/>
        </pc:sldMkLst>
        <pc:spChg chg="del">
          <ac:chgData name="Smruti Ranjan Sarangi" userId="e0ea421f-ad6a-4d5d-9997-e211934aa2e5" providerId="ADAL" clId="{8F175AA7-CCE1-42AE-8FFE-4ECA8A8C10D4}" dt="2023-01-23T13:20:33.529" v="8371" actId="478"/>
          <ac:spMkLst>
            <pc:docMk/>
            <pc:sldMk cId="468093989" sldId="290"/>
            <ac:spMk id="3" creationId="{C07F5E3F-A29F-7F84-BF8B-6EBD4C42F1AB}"/>
          </ac:spMkLst>
        </pc:spChg>
        <pc:spChg chg="add mod">
          <ac:chgData name="Smruti Ranjan Sarangi" userId="e0ea421f-ad6a-4d5d-9997-e211934aa2e5" providerId="ADAL" clId="{8F175AA7-CCE1-42AE-8FFE-4ECA8A8C10D4}" dt="2023-01-23T13:20:39.713" v="8374" actId="1076"/>
          <ac:spMkLst>
            <pc:docMk/>
            <pc:sldMk cId="468093989" sldId="290"/>
            <ac:spMk id="5" creationId="{B4985FC0-9D62-D1C3-4913-B0165B3BB4BA}"/>
          </ac:spMkLst>
        </pc:spChg>
      </pc:sldChg>
      <pc:sldChg chg="add">
        <pc:chgData name="Smruti Ranjan Sarangi" userId="e0ea421f-ad6a-4d5d-9997-e211934aa2e5" providerId="ADAL" clId="{8F175AA7-CCE1-42AE-8FFE-4ECA8A8C10D4}" dt="2023-01-23T13:49:26.880" v="9095"/>
        <pc:sldMkLst>
          <pc:docMk/>
          <pc:sldMk cId="2112281212" sldId="290"/>
        </pc:sldMkLst>
      </pc:sldChg>
      <pc:sldChg chg="addSp modSp new mod">
        <pc:chgData name="Smruti Ranjan Sarangi" userId="e0ea421f-ad6a-4d5d-9997-e211934aa2e5" providerId="ADAL" clId="{8F175AA7-CCE1-42AE-8FFE-4ECA8A8C10D4}" dt="2023-01-18T14:07:25.561" v="4673" actId="20577"/>
        <pc:sldMkLst>
          <pc:docMk/>
          <pc:sldMk cId="792921708" sldId="291"/>
        </pc:sldMkLst>
        <pc:spChg chg="mod">
          <ac:chgData name="Smruti Ranjan Sarangi" userId="e0ea421f-ad6a-4d5d-9997-e211934aa2e5" providerId="ADAL" clId="{8F175AA7-CCE1-42AE-8FFE-4ECA8A8C10D4}" dt="2023-01-18T14:01:33.205" v="3982"/>
          <ac:spMkLst>
            <pc:docMk/>
            <pc:sldMk cId="792921708" sldId="291"/>
            <ac:spMk id="2" creationId="{6BC1B205-89A5-5EBB-B730-1D226FECF9F5}"/>
          </ac:spMkLst>
        </pc:spChg>
        <pc:spChg chg="mod">
          <ac:chgData name="Smruti Ranjan Sarangi" userId="e0ea421f-ad6a-4d5d-9997-e211934aa2e5" providerId="ADAL" clId="{8F175AA7-CCE1-42AE-8FFE-4ECA8A8C10D4}" dt="2023-01-18T14:07:25.561" v="4673" actId="20577"/>
          <ac:spMkLst>
            <pc:docMk/>
            <pc:sldMk cId="792921708" sldId="291"/>
            <ac:spMk id="3" creationId="{51955C7D-6F34-58B2-1597-E4E6D73C6651}"/>
          </ac:spMkLst>
        </pc:spChg>
        <pc:spChg chg="add mod">
          <ac:chgData name="Smruti Ranjan Sarangi" userId="e0ea421f-ad6a-4d5d-9997-e211934aa2e5" providerId="ADAL" clId="{8F175AA7-CCE1-42AE-8FFE-4ECA8A8C10D4}" dt="2023-01-18T14:01:44.235" v="3986" actId="207"/>
          <ac:spMkLst>
            <pc:docMk/>
            <pc:sldMk cId="792921708" sldId="291"/>
            <ac:spMk id="5" creationId="{94AD4FB5-932E-8D58-BA40-88806D3E2F2F}"/>
          </ac:spMkLst>
        </pc:spChg>
      </pc:sldChg>
      <pc:sldChg chg="modSp new mod">
        <pc:chgData name="Smruti Ranjan Sarangi" userId="e0ea421f-ad6a-4d5d-9997-e211934aa2e5" providerId="ADAL" clId="{8F175AA7-CCE1-42AE-8FFE-4ECA8A8C10D4}" dt="2023-01-18T14:19:37.899" v="5329"/>
        <pc:sldMkLst>
          <pc:docMk/>
          <pc:sldMk cId="1403443893" sldId="292"/>
        </pc:sldMkLst>
        <pc:spChg chg="mod">
          <ac:chgData name="Smruti Ranjan Sarangi" userId="e0ea421f-ad6a-4d5d-9997-e211934aa2e5" providerId="ADAL" clId="{8F175AA7-CCE1-42AE-8FFE-4ECA8A8C10D4}" dt="2023-01-18T14:19:37.899" v="5329"/>
          <ac:spMkLst>
            <pc:docMk/>
            <pc:sldMk cId="1403443893" sldId="292"/>
            <ac:spMk id="3" creationId="{E0257CEE-371E-B72F-1FAB-66C68536E5F2}"/>
          </ac:spMkLst>
        </pc:spChg>
      </pc:sldChg>
      <pc:sldChg chg="addSp delSp modSp mod">
        <pc:chgData name="Smruti Ranjan Sarangi" userId="e0ea421f-ad6a-4d5d-9997-e211934aa2e5" providerId="ADAL" clId="{8F175AA7-CCE1-42AE-8FFE-4ECA8A8C10D4}" dt="2023-01-23T10:42:48.081" v="5547" actId="1076"/>
        <pc:sldMkLst>
          <pc:docMk/>
          <pc:sldMk cId="1597178956" sldId="295"/>
        </pc:sldMkLst>
        <pc:spChg chg="mod">
          <ac:chgData name="Smruti Ranjan Sarangi" userId="e0ea421f-ad6a-4d5d-9997-e211934aa2e5" providerId="ADAL" clId="{8F175AA7-CCE1-42AE-8FFE-4ECA8A8C10D4}" dt="2023-01-23T10:35:31.893" v="5449" actId="14100"/>
          <ac:spMkLst>
            <pc:docMk/>
            <pc:sldMk cId="1597178956" sldId="295"/>
            <ac:spMk id="3" creationId="{17AA0E09-7FD7-AC34-A130-CFDCC919EC3E}"/>
          </ac:spMkLst>
        </pc:spChg>
        <pc:graphicFrameChg chg="add mod modGraphic">
          <ac:chgData name="Smruti Ranjan Sarangi" userId="e0ea421f-ad6a-4d5d-9997-e211934aa2e5" providerId="ADAL" clId="{8F175AA7-CCE1-42AE-8FFE-4ECA8A8C10D4}" dt="2023-01-23T10:42:04.192" v="5541" actId="20577"/>
          <ac:graphicFrameMkLst>
            <pc:docMk/>
            <pc:sldMk cId="1597178956" sldId="295"/>
            <ac:graphicFrameMk id="6" creationId="{6B384457-FCEF-FCD0-EB36-2140B9B5F3D4}"/>
          </ac:graphicFrameMkLst>
        </pc:graphicFrameChg>
        <pc:picChg chg="add mod">
          <ac:chgData name="Smruti Ranjan Sarangi" userId="e0ea421f-ad6a-4d5d-9997-e211934aa2e5" providerId="ADAL" clId="{8F175AA7-CCE1-42AE-8FFE-4ECA8A8C10D4}" dt="2023-01-23T10:35:43.669" v="5452" actId="1076"/>
          <ac:picMkLst>
            <pc:docMk/>
            <pc:sldMk cId="1597178956" sldId="295"/>
            <ac:picMk id="5" creationId="{314878D6-6EA6-94B9-BDB1-47705BD6AC5A}"/>
          </ac:picMkLst>
        </pc:picChg>
        <pc:picChg chg="add del mod">
          <ac:chgData name="Smruti Ranjan Sarangi" userId="e0ea421f-ad6a-4d5d-9997-e211934aa2e5" providerId="ADAL" clId="{8F175AA7-CCE1-42AE-8FFE-4ECA8A8C10D4}" dt="2023-01-23T10:42:27.281" v="5544" actId="478"/>
          <ac:picMkLst>
            <pc:docMk/>
            <pc:sldMk cId="1597178956" sldId="295"/>
            <ac:picMk id="7" creationId="{7563274B-3360-1B5B-EEA2-6FEECA09D7FC}"/>
          </ac:picMkLst>
        </pc:picChg>
        <pc:picChg chg="add mod">
          <ac:chgData name="Smruti Ranjan Sarangi" userId="e0ea421f-ad6a-4d5d-9997-e211934aa2e5" providerId="ADAL" clId="{8F175AA7-CCE1-42AE-8FFE-4ECA8A8C10D4}" dt="2023-01-23T10:42:48.081" v="5547" actId="1076"/>
          <ac:picMkLst>
            <pc:docMk/>
            <pc:sldMk cId="1597178956" sldId="295"/>
            <ac:picMk id="8" creationId="{CA9CAE3F-C3B9-78B1-9F12-1E1362118250}"/>
          </ac:picMkLst>
        </pc:picChg>
      </pc:sldChg>
      <pc:sldChg chg="addSp modSp mod">
        <pc:chgData name="Smruti Ranjan Sarangi" userId="e0ea421f-ad6a-4d5d-9997-e211934aa2e5" providerId="ADAL" clId="{8F175AA7-CCE1-42AE-8FFE-4ECA8A8C10D4}" dt="2023-01-23T11:52:05.041" v="6489" actId="207"/>
        <pc:sldMkLst>
          <pc:docMk/>
          <pc:sldMk cId="4185811245" sldId="296"/>
        </pc:sldMkLst>
        <pc:spChg chg="mod">
          <ac:chgData name="Smruti Ranjan Sarangi" userId="e0ea421f-ad6a-4d5d-9997-e211934aa2e5" providerId="ADAL" clId="{8F175AA7-CCE1-42AE-8FFE-4ECA8A8C10D4}" dt="2023-01-23T11:49:55.050" v="6223" actId="20577"/>
          <ac:spMkLst>
            <pc:docMk/>
            <pc:sldMk cId="4185811245" sldId="296"/>
            <ac:spMk id="3" creationId="{6784AE8C-B2CE-368A-8714-5A28040B3EE0}"/>
          </ac:spMkLst>
        </pc:spChg>
        <pc:spChg chg="add mod">
          <ac:chgData name="Smruti Ranjan Sarangi" userId="e0ea421f-ad6a-4d5d-9997-e211934aa2e5" providerId="ADAL" clId="{8F175AA7-CCE1-42AE-8FFE-4ECA8A8C10D4}" dt="2023-01-23T11:50:21.341" v="6273" actId="120"/>
          <ac:spMkLst>
            <pc:docMk/>
            <pc:sldMk cId="4185811245" sldId="296"/>
            <ac:spMk id="5" creationId="{32BCC08D-810D-9355-F20E-90FE3005B129}"/>
          </ac:spMkLst>
        </pc:spChg>
        <pc:spChg chg="add mod">
          <ac:chgData name="Smruti Ranjan Sarangi" userId="e0ea421f-ad6a-4d5d-9997-e211934aa2e5" providerId="ADAL" clId="{8F175AA7-CCE1-42AE-8FFE-4ECA8A8C10D4}" dt="2023-01-23T11:50:04.880" v="6233" actId="20577"/>
          <ac:spMkLst>
            <pc:docMk/>
            <pc:sldMk cId="4185811245" sldId="296"/>
            <ac:spMk id="6" creationId="{FEE01E55-F148-8C4C-4F7C-3CE1B2575D24}"/>
          </ac:spMkLst>
        </pc:spChg>
        <pc:spChg chg="add mod">
          <ac:chgData name="Smruti Ranjan Sarangi" userId="e0ea421f-ad6a-4d5d-9997-e211934aa2e5" providerId="ADAL" clId="{8F175AA7-CCE1-42AE-8FFE-4ECA8A8C10D4}" dt="2023-01-23T11:50:29.518" v="6276" actId="207"/>
          <ac:spMkLst>
            <pc:docMk/>
            <pc:sldMk cId="4185811245" sldId="296"/>
            <ac:spMk id="7" creationId="{18547E85-6B12-C749-76F2-7C24AE77C0F7}"/>
          </ac:spMkLst>
        </pc:spChg>
        <pc:spChg chg="add mod">
          <ac:chgData name="Smruti Ranjan Sarangi" userId="e0ea421f-ad6a-4d5d-9997-e211934aa2e5" providerId="ADAL" clId="{8F175AA7-CCE1-42AE-8FFE-4ECA8A8C10D4}" dt="2023-01-23T11:51:01.672" v="6302" actId="20577"/>
          <ac:spMkLst>
            <pc:docMk/>
            <pc:sldMk cId="4185811245" sldId="296"/>
            <ac:spMk id="8" creationId="{6955CB1A-FBD8-CD20-9DB6-6D245702C444}"/>
          </ac:spMkLst>
        </pc:spChg>
        <pc:spChg chg="add mod">
          <ac:chgData name="Smruti Ranjan Sarangi" userId="e0ea421f-ad6a-4d5d-9997-e211934aa2e5" providerId="ADAL" clId="{8F175AA7-CCE1-42AE-8FFE-4ECA8A8C10D4}" dt="2023-01-23T11:52:05.041" v="6489" actId="207"/>
          <ac:spMkLst>
            <pc:docMk/>
            <pc:sldMk cId="4185811245" sldId="296"/>
            <ac:spMk id="9" creationId="{1665A406-884D-FD84-AC76-C25B048B70C9}"/>
          </ac:spMkLst>
        </pc:spChg>
      </pc:sldChg>
      <pc:sldChg chg="addSp delSp modSp new mod">
        <pc:chgData name="Smruti Ranjan Sarangi" userId="e0ea421f-ad6a-4d5d-9997-e211934aa2e5" providerId="ADAL" clId="{8F175AA7-CCE1-42AE-8FFE-4ECA8A8C10D4}" dt="2023-01-23T12:26:19.915" v="7575" actId="20577"/>
        <pc:sldMkLst>
          <pc:docMk/>
          <pc:sldMk cId="3840591635" sldId="300"/>
        </pc:sldMkLst>
        <pc:spChg chg="mod">
          <ac:chgData name="Smruti Ranjan Sarangi" userId="e0ea421f-ad6a-4d5d-9997-e211934aa2e5" providerId="ADAL" clId="{8F175AA7-CCE1-42AE-8FFE-4ECA8A8C10D4}" dt="2023-01-23T12:26:19.915" v="7575" actId="20577"/>
          <ac:spMkLst>
            <pc:docMk/>
            <pc:sldMk cId="3840591635" sldId="300"/>
            <ac:spMk id="2" creationId="{DBFFC0BA-629D-5BCD-6157-A30AA3007142}"/>
          </ac:spMkLst>
        </pc:spChg>
        <pc:spChg chg="mod">
          <ac:chgData name="Smruti Ranjan Sarangi" userId="e0ea421f-ad6a-4d5d-9997-e211934aa2e5" providerId="ADAL" clId="{8F175AA7-CCE1-42AE-8FFE-4ECA8A8C10D4}" dt="2023-01-23T12:08:03.641" v="7547" actId="207"/>
          <ac:spMkLst>
            <pc:docMk/>
            <pc:sldMk cId="3840591635" sldId="300"/>
            <ac:spMk id="3" creationId="{CC3592A6-49EF-5283-8A47-4719E07C29A0}"/>
          </ac:spMkLst>
        </pc:spChg>
        <pc:spChg chg="add mod">
          <ac:chgData name="Smruti Ranjan Sarangi" userId="e0ea421f-ad6a-4d5d-9997-e211934aa2e5" providerId="ADAL" clId="{8F175AA7-CCE1-42AE-8FFE-4ECA8A8C10D4}" dt="2023-01-23T10:47:15.434" v="5735" actId="14100"/>
          <ac:spMkLst>
            <pc:docMk/>
            <pc:sldMk cId="3840591635" sldId="300"/>
            <ac:spMk id="5" creationId="{1DE336F7-4114-E429-D316-41D249005EF7}"/>
          </ac:spMkLst>
        </pc:spChg>
        <pc:spChg chg="add del mod">
          <ac:chgData name="Smruti Ranjan Sarangi" userId="e0ea421f-ad6a-4d5d-9997-e211934aa2e5" providerId="ADAL" clId="{8F175AA7-CCE1-42AE-8FFE-4ECA8A8C10D4}" dt="2023-01-23T10:53:41.715" v="6089" actId="21"/>
          <ac:spMkLst>
            <pc:docMk/>
            <pc:sldMk cId="3840591635" sldId="300"/>
            <ac:spMk id="7" creationId="{0646738C-1C13-379B-B90C-0AC4D29DA076}"/>
          </ac:spMkLst>
        </pc:spChg>
        <pc:spChg chg="add del mod">
          <ac:chgData name="Smruti Ranjan Sarangi" userId="e0ea421f-ad6a-4d5d-9997-e211934aa2e5" providerId="ADAL" clId="{8F175AA7-CCE1-42AE-8FFE-4ECA8A8C10D4}" dt="2023-01-23T10:53:41.715" v="6089" actId="21"/>
          <ac:spMkLst>
            <pc:docMk/>
            <pc:sldMk cId="3840591635" sldId="300"/>
            <ac:spMk id="13" creationId="{0089CC05-DDC2-7D2E-4660-727A3813FA28}"/>
          </ac:spMkLst>
        </pc:spChg>
        <pc:spChg chg="add del mod">
          <ac:chgData name="Smruti Ranjan Sarangi" userId="e0ea421f-ad6a-4d5d-9997-e211934aa2e5" providerId="ADAL" clId="{8F175AA7-CCE1-42AE-8FFE-4ECA8A8C10D4}" dt="2023-01-23T10:53:41.715" v="6089" actId="21"/>
          <ac:spMkLst>
            <pc:docMk/>
            <pc:sldMk cId="3840591635" sldId="300"/>
            <ac:spMk id="14" creationId="{ED134C77-1243-BD6C-CD51-8B7E728EACCC}"/>
          </ac:spMkLst>
        </pc:spChg>
        <pc:picChg chg="add mod">
          <ac:chgData name="Smruti Ranjan Sarangi" userId="e0ea421f-ad6a-4d5d-9997-e211934aa2e5" providerId="ADAL" clId="{8F175AA7-CCE1-42AE-8FFE-4ECA8A8C10D4}" dt="2023-01-23T10:47:34.884" v="5741" actId="1076"/>
          <ac:picMkLst>
            <pc:docMk/>
            <pc:sldMk cId="3840591635" sldId="300"/>
            <ac:picMk id="6" creationId="{496E2494-4E66-BAF2-6832-E46C037DAADD}"/>
          </ac:picMkLst>
        </pc:picChg>
        <pc:cxnChg chg="add del mod">
          <ac:chgData name="Smruti Ranjan Sarangi" userId="e0ea421f-ad6a-4d5d-9997-e211934aa2e5" providerId="ADAL" clId="{8F175AA7-CCE1-42AE-8FFE-4ECA8A8C10D4}" dt="2023-01-23T10:53:41.715" v="6089" actId="21"/>
          <ac:cxnSpMkLst>
            <pc:docMk/>
            <pc:sldMk cId="3840591635" sldId="300"/>
            <ac:cxnSpMk id="9" creationId="{CABF1726-ADE8-2FC4-7340-5B431353B1F7}"/>
          </ac:cxnSpMkLst>
        </pc:cxnChg>
        <pc:cxnChg chg="add del mod">
          <ac:chgData name="Smruti Ranjan Sarangi" userId="e0ea421f-ad6a-4d5d-9997-e211934aa2e5" providerId="ADAL" clId="{8F175AA7-CCE1-42AE-8FFE-4ECA8A8C10D4}" dt="2023-01-23T10:53:41.715" v="6089" actId="21"/>
          <ac:cxnSpMkLst>
            <pc:docMk/>
            <pc:sldMk cId="3840591635" sldId="300"/>
            <ac:cxnSpMk id="10" creationId="{EBB644BD-8E56-2E3B-6F61-A9C52B064E97}"/>
          </ac:cxnSpMkLst>
        </pc:cxnChg>
        <pc:cxnChg chg="add del mod">
          <ac:chgData name="Smruti Ranjan Sarangi" userId="e0ea421f-ad6a-4d5d-9997-e211934aa2e5" providerId="ADAL" clId="{8F175AA7-CCE1-42AE-8FFE-4ECA8A8C10D4}" dt="2023-01-23T10:53:41.715" v="6089" actId="21"/>
          <ac:cxnSpMkLst>
            <pc:docMk/>
            <pc:sldMk cId="3840591635" sldId="300"/>
            <ac:cxnSpMk id="15" creationId="{4CFE36EC-8394-3498-667C-9E61643A957C}"/>
          </ac:cxnSpMkLst>
        </pc:cxnChg>
      </pc:sldChg>
      <pc:sldChg chg="addSp modSp new mod">
        <pc:chgData name="Smruti Ranjan Sarangi" userId="e0ea421f-ad6a-4d5d-9997-e211934aa2e5" providerId="ADAL" clId="{8F175AA7-CCE1-42AE-8FFE-4ECA8A8C10D4}" dt="2023-01-23T12:05:53.632" v="7273" actId="14100"/>
        <pc:sldMkLst>
          <pc:docMk/>
          <pc:sldMk cId="1962028331" sldId="301"/>
        </pc:sldMkLst>
        <pc:spChg chg="mod">
          <ac:chgData name="Smruti Ranjan Sarangi" userId="e0ea421f-ad6a-4d5d-9997-e211934aa2e5" providerId="ADAL" clId="{8F175AA7-CCE1-42AE-8FFE-4ECA8A8C10D4}" dt="2023-01-23T10:53:58.117" v="6133" actId="20577"/>
          <ac:spMkLst>
            <pc:docMk/>
            <pc:sldMk cId="1962028331" sldId="301"/>
            <ac:spMk id="2" creationId="{2216E29D-E332-ECDC-1313-B1B8D9ABC787}"/>
          </ac:spMkLst>
        </pc:spChg>
        <pc:spChg chg="mod">
          <ac:chgData name="Smruti Ranjan Sarangi" userId="e0ea421f-ad6a-4d5d-9997-e211934aa2e5" providerId="ADAL" clId="{8F175AA7-CCE1-42AE-8FFE-4ECA8A8C10D4}" dt="2023-01-23T12:05:53.632" v="7273" actId="14100"/>
          <ac:spMkLst>
            <pc:docMk/>
            <pc:sldMk cId="1962028331" sldId="301"/>
            <ac:spMk id="3" creationId="{A44A8934-398D-50DB-20DB-6A2C5D3BB6DC}"/>
          </ac:spMkLst>
        </pc:spChg>
        <pc:spChg chg="add mod">
          <ac:chgData name="Smruti Ranjan Sarangi" userId="e0ea421f-ad6a-4d5d-9997-e211934aa2e5" providerId="ADAL" clId="{8F175AA7-CCE1-42AE-8FFE-4ECA8A8C10D4}" dt="2023-01-23T10:53:49.279" v="6092" actId="1076"/>
          <ac:spMkLst>
            <pc:docMk/>
            <pc:sldMk cId="1962028331" sldId="301"/>
            <ac:spMk id="5" creationId="{96F18035-9E27-2709-F6CC-54CCAC87370B}"/>
          </ac:spMkLst>
        </pc:spChg>
        <pc:spChg chg="add mod">
          <ac:chgData name="Smruti Ranjan Sarangi" userId="e0ea421f-ad6a-4d5d-9997-e211934aa2e5" providerId="ADAL" clId="{8F175AA7-CCE1-42AE-8FFE-4ECA8A8C10D4}" dt="2023-01-23T10:53:49.279" v="6092" actId="1076"/>
          <ac:spMkLst>
            <pc:docMk/>
            <pc:sldMk cId="1962028331" sldId="301"/>
            <ac:spMk id="8" creationId="{04FA1B05-6161-9A58-A48F-F573A10C0080}"/>
          </ac:spMkLst>
        </pc:spChg>
        <pc:spChg chg="add mod">
          <ac:chgData name="Smruti Ranjan Sarangi" userId="e0ea421f-ad6a-4d5d-9997-e211934aa2e5" providerId="ADAL" clId="{8F175AA7-CCE1-42AE-8FFE-4ECA8A8C10D4}" dt="2023-01-23T10:53:49.279" v="6092" actId="1076"/>
          <ac:spMkLst>
            <pc:docMk/>
            <pc:sldMk cId="1962028331" sldId="301"/>
            <ac:spMk id="9" creationId="{E1AA19A7-FA5F-57B0-EECD-94F012223358}"/>
          </ac:spMkLst>
        </pc:spChg>
        <pc:cxnChg chg="add mod">
          <ac:chgData name="Smruti Ranjan Sarangi" userId="e0ea421f-ad6a-4d5d-9997-e211934aa2e5" providerId="ADAL" clId="{8F175AA7-CCE1-42AE-8FFE-4ECA8A8C10D4}" dt="2023-01-23T10:53:49.279" v="6092" actId="1076"/>
          <ac:cxnSpMkLst>
            <pc:docMk/>
            <pc:sldMk cId="1962028331" sldId="301"/>
            <ac:cxnSpMk id="6" creationId="{0DB87D97-D107-DC62-6E51-5771DF038632}"/>
          </ac:cxnSpMkLst>
        </pc:cxnChg>
        <pc:cxnChg chg="add mod">
          <ac:chgData name="Smruti Ranjan Sarangi" userId="e0ea421f-ad6a-4d5d-9997-e211934aa2e5" providerId="ADAL" clId="{8F175AA7-CCE1-42AE-8FFE-4ECA8A8C10D4}" dt="2023-01-23T10:53:49.279" v="6092" actId="1076"/>
          <ac:cxnSpMkLst>
            <pc:docMk/>
            <pc:sldMk cId="1962028331" sldId="301"/>
            <ac:cxnSpMk id="7" creationId="{53A18F9C-E09E-578C-4C56-C54A7EF05653}"/>
          </ac:cxnSpMkLst>
        </pc:cxnChg>
        <pc:cxnChg chg="add mod">
          <ac:chgData name="Smruti Ranjan Sarangi" userId="e0ea421f-ad6a-4d5d-9997-e211934aa2e5" providerId="ADAL" clId="{8F175AA7-CCE1-42AE-8FFE-4ECA8A8C10D4}" dt="2023-01-23T10:53:49.279" v="6092" actId="1076"/>
          <ac:cxnSpMkLst>
            <pc:docMk/>
            <pc:sldMk cId="1962028331" sldId="301"/>
            <ac:cxnSpMk id="10" creationId="{757279EE-9C6F-0983-07B9-B047397477C9}"/>
          </ac:cxnSpMkLst>
        </pc:cxnChg>
      </pc:sldChg>
      <pc:sldChg chg="addSp delSp modSp new mod">
        <pc:chgData name="Smruti Ranjan Sarangi" userId="e0ea421f-ad6a-4d5d-9997-e211934aa2e5" providerId="ADAL" clId="{8F175AA7-CCE1-42AE-8FFE-4ECA8A8C10D4}" dt="2023-01-23T12:05:32.109" v="7251" actId="20577"/>
        <pc:sldMkLst>
          <pc:docMk/>
          <pc:sldMk cId="284468265" sldId="302"/>
        </pc:sldMkLst>
        <pc:spChg chg="mod">
          <ac:chgData name="Smruti Ranjan Sarangi" userId="e0ea421f-ad6a-4d5d-9997-e211934aa2e5" providerId="ADAL" clId="{8F175AA7-CCE1-42AE-8FFE-4ECA8A8C10D4}" dt="2023-01-23T12:05:32.109" v="7251" actId="20577"/>
          <ac:spMkLst>
            <pc:docMk/>
            <pc:sldMk cId="284468265" sldId="302"/>
            <ac:spMk id="2" creationId="{98557E85-9C7C-5E67-8E17-4A2FA2931E46}"/>
          </ac:spMkLst>
        </pc:spChg>
        <pc:spChg chg="add del mod">
          <ac:chgData name="Smruti Ranjan Sarangi" userId="e0ea421f-ad6a-4d5d-9997-e211934aa2e5" providerId="ADAL" clId="{8F175AA7-CCE1-42AE-8FFE-4ECA8A8C10D4}" dt="2023-01-23T12:03:41.691" v="7145" actId="1076"/>
          <ac:spMkLst>
            <pc:docMk/>
            <pc:sldMk cId="284468265" sldId="302"/>
            <ac:spMk id="3" creationId="{9256DDCE-A5CB-CFFD-0C54-DDF5A1D980B3}"/>
          </ac:spMkLst>
        </pc:spChg>
        <pc:spChg chg="add del mod">
          <ac:chgData name="Smruti Ranjan Sarangi" userId="e0ea421f-ad6a-4d5d-9997-e211934aa2e5" providerId="ADAL" clId="{8F175AA7-CCE1-42AE-8FFE-4ECA8A8C10D4}" dt="2023-01-23T12:00:15.202" v="7040"/>
          <ac:spMkLst>
            <pc:docMk/>
            <pc:sldMk cId="284468265" sldId="302"/>
            <ac:spMk id="5" creationId="{908CF464-7D58-FCB4-2584-74841CCD0CB6}"/>
          </ac:spMkLst>
        </pc:spChg>
        <pc:spChg chg="add mod">
          <ac:chgData name="Smruti Ranjan Sarangi" userId="e0ea421f-ad6a-4d5d-9997-e211934aa2e5" providerId="ADAL" clId="{8F175AA7-CCE1-42AE-8FFE-4ECA8A8C10D4}" dt="2023-01-23T12:03:36.990" v="7143" actId="1076"/>
          <ac:spMkLst>
            <pc:docMk/>
            <pc:sldMk cId="284468265" sldId="302"/>
            <ac:spMk id="6" creationId="{E2D77237-4765-DD25-BFED-BC11519409B1}"/>
          </ac:spMkLst>
        </pc:spChg>
        <pc:spChg chg="add mod">
          <ac:chgData name="Smruti Ranjan Sarangi" userId="e0ea421f-ad6a-4d5d-9997-e211934aa2e5" providerId="ADAL" clId="{8F175AA7-CCE1-42AE-8FFE-4ECA8A8C10D4}" dt="2023-01-23T12:03:58.708" v="7176" actId="20577"/>
          <ac:spMkLst>
            <pc:docMk/>
            <pc:sldMk cId="284468265" sldId="302"/>
            <ac:spMk id="7" creationId="{7F8C9D4B-5156-C622-62FF-160BC14FC254}"/>
          </ac:spMkLst>
        </pc:spChg>
        <pc:spChg chg="add mod">
          <ac:chgData name="Smruti Ranjan Sarangi" userId="e0ea421f-ad6a-4d5d-9997-e211934aa2e5" providerId="ADAL" clId="{8F175AA7-CCE1-42AE-8FFE-4ECA8A8C10D4}" dt="2023-01-23T12:04:17.336" v="7224" actId="20577"/>
          <ac:spMkLst>
            <pc:docMk/>
            <pc:sldMk cId="284468265" sldId="302"/>
            <ac:spMk id="8" creationId="{D0ACE960-DA7F-5C64-6ED8-3CCF0C58C16D}"/>
          </ac:spMkLst>
        </pc:spChg>
      </pc:sldChg>
      <pc:sldChg chg="modSp new mod">
        <pc:chgData name="Smruti Ranjan Sarangi" userId="e0ea421f-ad6a-4d5d-9997-e211934aa2e5" providerId="ADAL" clId="{8F175AA7-CCE1-42AE-8FFE-4ECA8A8C10D4}" dt="2023-01-23T13:39:38.643" v="9093" actId="20577"/>
        <pc:sldMkLst>
          <pc:docMk/>
          <pc:sldMk cId="2135577356" sldId="303"/>
        </pc:sldMkLst>
        <pc:spChg chg="mod">
          <ac:chgData name="Smruti Ranjan Sarangi" userId="e0ea421f-ad6a-4d5d-9997-e211934aa2e5" providerId="ADAL" clId="{8F175AA7-CCE1-42AE-8FFE-4ECA8A8C10D4}" dt="2023-01-23T12:05:40.572" v="7272" actId="20577"/>
          <ac:spMkLst>
            <pc:docMk/>
            <pc:sldMk cId="2135577356" sldId="303"/>
            <ac:spMk id="2" creationId="{02F6F83C-40B9-A98D-B029-CDF0EABE7555}"/>
          </ac:spMkLst>
        </pc:spChg>
        <pc:spChg chg="mod">
          <ac:chgData name="Smruti Ranjan Sarangi" userId="e0ea421f-ad6a-4d5d-9997-e211934aa2e5" providerId="ADAL" clId="{8F175AA7-CCE1-42AE-8FFE-4ECA8A8C10D4}" dt="2023-01-23T13:39:38.643" v="9093" actId="20577"/>
          <ac:spMkLst>
            <pc:docMk/>
            <pc:sldMk cId="2135577356" sldId="303"/>
            <ac:spMk id="3" creationId="{71ED457B-B7E7-2922-7FC8-1433670FD49A}"/>
          </ac:spMkLst>
        </pc:spChg>
      </pc:sldChg>
      <pc:sldChg chg="addSp delSp modSp new mod">
        <pc:chgData name="Smruti Ranjan Sarangi" userId="e0ea421f-ad6a-4d5d-9997-e211934aa2e5" providerId="ADAL" clId="{8F175AA7-CCE1-42AE-8FFE-4ECA8A8C10D4}" dt="2023-01-23T12:51:37.878" v="8300" actId="20577"/>
        <pc:sldMkLst>
          <pc:docMk/>
          <pc:sldMk cId="2286567975" sldId="304"/>
        </pc:sldMkLst>
        <pc:spChg chg="mod">
          <ac:chgData name="Smruti Ranjan Sarangi" userId="e0ea421f-ad6a-4d5d-9997-e211934aa2e5" providerId="ADAL" clId="{8F175AA7-CCE1-42AE-8FFE-4ECA8A8C10D4}" dt="2023-01-23T12:32:38.800" v="7680" actId="20577"/>
          <ac:spMkLst>
            <pc:docMk/>
            <pc:sldMk cId="2286567975" sldId="304"/>
            <ac:spMk id="2" creationId="{8F47492D-19B7-C7BA-6158-DD17520027E2}"/>
          </ac:spMkLst>
        </pc:spChg>
        <pc:spChg chg="add del mod">
          <ac:chgData name="Smruti Ranjan Sarangi" userId="e0ea421f-ad6a-4d5d-9997-e211934aa2e5" providerId="ADAL" clId="{8F175AA7-CCE1-42AE-8FFE-4ECA8A8C10D4}" dt="2023-01-23T12:27:31.165" v="7609" actId="478"/>
          <ac:spMkLst>
            <pc:docMk/>
            <pc:sldMk cId="2286567975" sldId="304"/>
            <ac:spMk id="3" creationId="{1BC92915-12A4-93AB-3421-905E8086C5A0}"/>
          </ac:spMkLst>
        </pc:spChg>
        <pc:spChg chg="add del mod">
          <ac:chgData name="Smruti Ranjan Sarangi" userId="e0ea421f-ad6a-4d5d-9997-e211934aa2e5" providerId="ADAL" clId="{8F175AA7-CCE1-42AE-8FFE-4ECA8A8C10D4}" dt="2023-01-23T12:26:52.216" v="7595"/>
          <ac:spMkLst>
            <pc:docMk/>
            <pc:sldMk cId="2286567975" sldId="304"/>
            <ac:spMk id="5" creationId="{E5867600-0EFC-593F-118F-06BA8E0AC45D}"/>
          </ac:spMkLst>
        </pc:spChg>
        <pc:spChg chg="add del mod">
          <ac:chgData name="Smruti Ranjan Sarangi" userId="e0ea421f-ad6a-4d5d-9997-e211934aa2e5" providerId="ADAL" clId="{8F175AA7-CCE1-42AE-8FFE-4ECA8A8C10D4}" dt="2023-01-23T12:27:07.097" v="7604"/>
          <ac:spMkLst>
            <pc:docMk/>
            <pc:sldMk cId="2286567975" sldId="304"/>
            <ac:spMk id="6" creationId="{310923F2-54EC-F080-B153-61786FB71D41}"/>
          </ac:spMkLst>
        </pc:spChg>
        <pc:spChg chg="add del mod">
          <ac:chgData name="Smruti Ranjan Sarangi" userId="e0ea421f-ad6a-4d5d-9997-e211934aa2e5" providerId="ADAL" clId="{8F175AA7-CCE1-42AE-8FFE-4ECA8A8C10D4}" dt="2023-01-23T12:27:07.096" v="7602" actId="478"/>
          <ac:spMkLst>
            <pc:docMk/>
            <pc:sldMk cId="2286567975" sldId="304"/>
            <ac:spMk id="7" creationId="{CCBD6623-1F93-9F22-1A2A-FAFBD1A2D28C}"/>
          </ac:spMkLst>
        </pc:spChg>
        <pc:spChg chg="add del mod">
          <ac:chgData name="Smruti Ranjan Sarangi" userId="e0ea421f-ad6a-4d5d-9997-e211934aa2e5" providerId="ADAL" clId="{8F175AA7-CCE1-42AE-8FFE-4ECA8A8C10D4}" dt="2023-01-23T12:28:05.862" v="7612" actId="478"/>
          <ac:spMkLst>
            <pc:docMk/>
            <pc:sldMk cId="2286567975" sldId="304"/>
            <ac:spMk id="9" creationId="{8A34DEE9-E0FD-81A3-01E7-8016BE79B782}"/>
          </ac:spMkLst>
        </pc:spChg>
        <pc:spChg chg="add del mod">
          <ac:chgData name="Smruti Ranjan Sarangi" userId="e0ea421f-ad6a-4d5d-9997-e211934aa2e5" providerId="ADAL" clId="{8F175AA7-CCE1-42AE-8FFE-4ECA8A8C10D4}" dt="2023-01-23T12:28:04.736" v="7611"/>
          <ac:spMkLst>
            <pc:docMk/>
            <pc:sldMk cId="2286567975" sldId="304"/>
            <ac:spMk id="10" creationId="{88973FE5-E913-CDE8-A2FB-184EECE656D0}"/>
          </ac:spMkLst>
        </pc:spChg>
        <pc:spChg chg="add del mod">
          <ac:chgData name="Smruti Ranjan Sarangi" userId="e0ea421f-ad6a-4d5d-9997-e211934aa2e5" providerId="ADAL" clId="{8F175AA7-CCE1-42AE-8FFE-4ECA8A8C10D4}" dt="2023-01-23T12:28:19.805" v="7617" actId="478"/>
          <ac:spMkLst>
            <pc:docMk/>
            <pc:sldMk cId="2286567975" sldId="304"/>
            <ac:spMk id="11" creationId="{795179F5-2A2C-973E-CBBF-3715252E3DFE}"/>
          </ac:spMkLst>
        </pc:spChg>
        <pc:spChg chg="add del">
          <ac:chgData name="Smruti Ranjan Sarangi" userId="e0ea421f-ad6a-4d5d-9997-e211934aa2e5" providerId="ADAL" clId="{8F175AA7-CCE1-42AE-8FFE-4ECA8A8C10D4}" dt="2023-01-23T12:28:09.913" v="7615"/>
          <ac:spMkLst>
            <pc:docMk/>
            <pc:sldMk cId="2286567975" sldId="304"/>
            <ac:spMk id="12" creationId="{62473018-D6D9-D760-5149-8B14F1545A78}"/>
          </ac:spMkLst>
        </pc:spChg>
        <pc:spChg chg="add mod">
          <ac:chgData name="Smruti Ranjan Sarangi" userId="e0ea421f-ad6a-4d5d-9997-e211934aa2e5" providerId="ADAL" clId="{8F175AA7-CCE1-42AE-8FFE-4ECA8A8C10D4}" dt="2023-01-23T12:33:47.495" v="7686" actId="20577"/>
          <ac:spMkLst>
            <pc:docMk/>
            <pc:sldMk cId="2286567975" sldId="304"/>
            <ac:spMk id="13" creationId="{03AB4E78-F534-ABA8-6169-204EFFFAA0FD}"/>
          </ac:spMkLst>
        </pc:spChg>
        <pc:spChg chg="add mod">
          <ac:chgData name="Smruti Ranjan Sarangi" userId="e0ea421f-ad6a-4d5d-9997-e211934aa2e5" providerId="ADAL" clId="{8F175AA7-CCE1-42AE-8FFE-4ECA8A8C10D4}" dt="2023-01-23T12:34:54.574" v="7688"/>
          <ac:spMkLst>
            <pc:docMk/>
            <pc:sldMk cId="2286567975" sldId="304"/>
            <ac:spMk id="14" creationId="{EBE3E953-A2A2-7C72-1901-D9CC52E3CE8D}"/>
          </ac:spMkLst>
        </pc:spChg>
        <pc:spChg chg="add mod">
          <ac:chgData name="Smruti Ranjan Sarangi" userId="e0ea421f-ad6a-4d5d-9997-e211934aa2e5" providerId="ADAL" clId="{8F175AA7-CCE1-42AE-8FFE-4ECA8A8C10D4}" dt="2023-01-23T12:35:05.620" v="7720" actId="20577"/>
          <ac:spMkLst>
            <pc:docMk/>
            <pc:sldMk cId="2286567975" sldId="304"/>
            <ac:spMk id="15" creationId="{A2895B91-5CD7-7721-731A-0CF35BF60A9E}"/>
          </ac:spMkLst>
        </pc:spChg>
        <pc:spChg chg="add mod">
          <ac:chgData name="Smruti Ranjan Sarangi" userId="e0ea421f-ad6a-4d5d-9997-e211934aa2e5" providerId="ADAL" clId="{8F175AA7-CCE1-42AE-8FFE-4ECA8A8C10D4}" dt="2023-01-23T12:51:18.920" v="8264" actId="14100"/>
          <ac:spMkLst>
            <pc:docMk/>
            <pc:sldMk cId="2286567975" sldId="304"/>
            <ac:spMk id="28" creationId="{CEDA5AAD-7FFE-7BC6-F591-F68D6182F733}"/>
          </ac:spMkLst>
        </pc:spChg>
        <pc:spChg chg="add mod">
          <ac:chgData name="Smruti Ranjan Sarangi" userId="e0ea421f-ad6a-4d5d-9997-e211934aa2e5" providerId="ADAL" clId="{8F175AA7-CCE1-42AE-8FFE-4ECA8A8C10D4}" dt="2023-01-23T12:51:37.878" v="8300" actId="20577"/>
          <ac:spMkLst>
            <pc:docMk/>
            <pc:sldMk cId="2286567975" sldId="304"/>
            <ac:spMk id="29" creationId="{6FE5E53E-D292-DF39-F0F4-2943BED0EBB4}"/>
          </ac:spMkLst>
        </pc:spChg>
        <pc:picChg chg="add mod">
          <ac:chgData name="Smruti Ranjan Sarangi" userId="e0ea421f-ad6a-4d5d-9997-e211934aa2e5" providerId="ADAL" clId="{8F175AA7-CCE1-42AE-8FFE-4ECA8A8C10D4}" dt="2023-01-23T12:38:19.318" v="7751" actId="1076"/>
          <ac:picMkLst>
            <pc:docMk/>
            <pc:sldMk cId="2286567975" sldId="304"/>
            <ac:picMk id="27" creationId="{027ACE6D-7AC6-1054-D2BB-DD39B53746D9}"/>
          </ac:picMkLst>
        </pc:picChg>
        <pc:cxnChg chg="add del mod">
          <ac:chgData name="Smruti Ranjan Sarangi" userId="e0ea421f-ad6a-4d5d-9997-e211934aa2e5" providerId="ADAL" clId="{8F175AA7-CCE1-42AE-8FFE-4ECA8A8C10D4}" dt="2023-01-23T12:35:26.089" v="7724" actId="478"/>
          <ac:cxnSpMkLst>
            <pc:docMk/>
            <pc:sldMk cId="2286567975" sldId="304"/>
            <ac:cxnSpMk id="17" creationId="{808ED669-7931-2A26-BC3B-AE2013DF6BA9}"/>
          </ac:cxnSpMkLst>
        </pc:cxnChg>
        <pc:cxnChg chg="add mod">
          <ac:chgData name="Smruti Ranjan Sarangi" userId="e0ea421f-ad6a-4d5d-9997-e211934aa2e5" providerId="ADAL" clId="{8F175AA7-CCE1-42AE-8FFE-4ECA8A8C10D4}" dt="2023-01-23T12:36:38.584" v="7730"/>
          <ac:cxnSpMkLst>
            <pc:docMk/>
            <pc:sldMk cId="2286567975" sldId="304"/>
            <ac:cxnSpMk id="21" creationId="{7516CFC1-1644-F59D-BFDF-E1D3B0EC825A}"/>
          </ac:cxnSpMkLst>
        </pc:cxnChg>
        <pc:cxnChg chg="add mod">
          <ac:chgData name="Smruti Ranjan Sarangi" userId="e0ea421f-ad6a-4d5d-9997-e211934aa2e5" providerId="ADAL" clId="{8F175AA7-CCE1-42AE-8FFE-4ECA8A8C10D4}" dt="2023-01-23T12:36:24.730" v="7729" actId="13822"/>
          <ac:cxnSpMkLst>
            <pc:docMk/>
            <pc:sldMk cId="2286567975" sldId="304"/>
            <ac:cxnSpMk id="23" creationId="{F8BF7B42-7107-B244-05D7-655C13BF7E01}"/>
          </ac:cxnSpMkLst>
        </pc:cxnChg>
        <pc:cxnChg chg="add mod">
          <ac:chgData name="Smruti Ranjan Sarangi" userId="e0ea421f-ad6a-4d5d-9997-e211934aa2e5" providerId="ADAL" clId="{8F175AA7-CCE1-42AE-8FFE-4ECA8A8C10D4}" dt="2023-01-23T12:36:24.730" v="7729" actId="13822"/>
          <ac:cxnSpMkLst>
            <pc:docMk/>
            <pc:sldMk cId="2286567975" sldId="304"/>
            <ac:cxnSpMk id="25" creationId="{D08BF37A-7F51-7CE4-E786-AC4D34620591}"/>
          </ac:cxnSpMkLst>
        </pc:cxnChg>
      </pc:sldChg>
      <pc:sldChg chg="modSp new mod">
        <pc:chgData name="Smruti Ranjan Sarangi" userId="e0ea421f-ad6a-4d5d-9997-e211934aa2e5" providerId="ADAL" clId="{8F175AA7-CCE1-42AE-8FFE-4ECA8A8C10D4}" dt="2023-01-23T12:55:43.203" v="8369" actId="20577"/>
        <pc:sldMkLst>
          <pc:docMk/>
          <pc:sldMk cId="2293025533" sldId="305"/>
        </pc:sldMkLst>
        <pc:spChg chg="mod">
          <ac:chgData name="Smruti Ranjan Sarangi" userId="e0ea421f-ad6a-4d5d-9997-e211934aa2e5" providerId="ADAL" clId="{8F175AA7-CCE1-42AE-8FFE-4ECA8A8C10D4}" dt="2023-01-23T12:38:03.725" v="7748" actId="114"/>
          <ac:spMkLst>
            <pc:docMk/>
            <pc:sldMk cId="2293025533" sldId="305"/>
            <ac:spMk id="2" creationId="{62025CAE-D683-8A89-1E44-6DBFB2B580B6}"/>
          </ac:spMkLst>
        </pc:spChg>
        <pc:spChg chg="mod">
          <ac:chgData name="Smruti Ranjan Sarangi" userId="e0ea421f-ad6a-4d5d-9997-e211934aa2e5" providerId="ADAL" clId="{8F175AA7-CCE1-42AE-8FFE-4ECA8A8C10D4}" dt="2023-01-23T12:55:43.203" v="8369" actId="20577"/>
          <ac:spMkLst>
            <pc:docMk/>
            <pc:sldMk cId="2293025533" sldId="305"/>
            <ac:spMk id="3" creationId="{9C3C0881-7244-0EB4-FD27-05E504BF50E8}"/>
          </ac:spMkLst>
        </pc:spChg>
      </pc:sldChg>
      <pc:sldChg chg="new">
        <pc:chgData name="Smruti Ranjan Sarangi" userId="e0ea421f-ad6a-4d5d-9997-e211934aa2e5" providerId="ADAL" clId="{8F175AA7-CCE1-42AE-8FFE-4ECA8A8C10D4}" dt="2023-01-23T12:55:48.748" v="8370" actId="680"/>
        <pc:sldMkLst>
          <pc:docMk/>
          <pc:sldMk cId="549382944" sldId="306"/>
        </pc:sldMkLst>
      </pc:sldChg>
      <pc:sldChg chg="addSp delSp modSp new del mod">
        <pc:chgData name="Smruti Ranjan Sarangi" userId="e0ea421f-ad6a-4d5d-9997-e211934aa2e5" providerId="ADAL" clId="{8F175AA7-CCE1-42AE-8FFE-4ECA8A8C10D4}" dt="2023-01-23T13:49:23.927" v="9094" actId="2696"/>
        <pc:sldMkLst>
          <pc:docMk/>
          <pc:sldMk cId="2569360689" sldId="307"/>
        </pc:sldMkLst>
        <pc:spChg chg="del">
          <ac:chgData name="Smruti Ranjan Sarangi" userId="e0ea421f-ad6a-4d5d-9997-e211934aa2e5" providerId="ADAL" clId="{8F175AA7-CCE1-42AE-8FFE-4ECA8A8C10D4}" dt="2023-01-23T13:21:09.841" v="8376" actId="478"/>
          <ac:spMkLst>
            <pc:docMk/>
            <pc:sldMk cId="2569360689" sldId="307"/>
            <ac:spMk id="3" creationId="{7587B91F-2324-918A-D386-3FC7A6440896}"/>
          </ac:spMkLst>
        </pc:spChg>
        <pc:spChg chg="add mod">
          <ac:chgData name="Smruti Ranjan Sarangi" userId="e0ea421f-ad6a-4d5d-9997-e211934aa2e5" providerId="ADAL" clId="{8F175AA7-CCE1-42AE-8FFE-4ECA8A8C10D4}" dt="2023-01-23T13:21:16.335" v="8379" actId="1076"/>
          <ac:spMkLst>
            <pc:docMk/>
            <pc:sldMk cId="2569360689" sldId="307"/>
            <ac:spMk id="5" creationId="{14BC12A9-C838-F65A-31C6-76B8B13255AB}"/>
          </ac:spMkLst>
        </pc:spChg>
      </pc:sldChg>
      <pc:sldChg chg="add">
        <pc:chgData name="Smruti Ranjan Sarangi" userId="e0ea421f-ad6a-4d5d-9997-e211934aa2e5" providerId="ADAL" clId="{8F175AA7-CCE1-42AE-8FFE-4ECA8A8C10D4}" dt="2023-01-23T13:49:26.880" v="9095"/>
        <pc:sldMkLst>
          <pc:docMk/>
          <pc:sldMk cId="3922549000" sldId="307"/>
        </pc:sldMkLst>
      </pc:sldChg>
      <pc:sldChg chg="addSp delSp modSp mod">
        <pc:chgData name="Smruti Ranjan Sarangi" userId="e0ea421f-ad6a-4d5d-9997-e211934aa2e5" providerId="ADAL" clId="{8F175AA7-CCE1-42AE-8FFE-4ECA8A8C10D4}" dt="2023-02-01T08:30:35.535" v="9830" actId="1076"/>
        <pc:sldMkLst>
          <pc:docMk/>
          <pc:sldMk cId="2136530974" sldId="310"/>
        </pc:sldMkLst>
        <pc:spChg chg="mod">
          <ac:chgData name="Smruti Ranjan Sarangi" userId="e0ea421f-ad6a-4d5d-9997-e211934aa2e5" providerId="ADAL" clId="{8F175AA7-CCE1-42AE-8FFE-4ECA8A8C10D4}" dt="2023-02-01T08:30:18.895" v="9827" actId="14100"/>
          <ac:spMkLst>
            <pc:docMk/>
            <pc:sldMk cId="2136530974" sldId="310"/>
            <ac:spMk id="3" creationId="{F60A15BE-8E2E-7BB5-7ECC-C1B129037515}"/>
          </ac:spMkLst>
        </pc:spChg>
        <pc:spChg chg="del">
          <ac:chgData name="Smruti Ranjan Sarangi" userId="e0ea421f-ad6a-4d5d-9997-e211934aa2e5" providerId="ADAL" clId="{8F175AA7-CCE1-42AE-8FFE-4ECA8A8C10D4}" dt="2023-02-01T08:28:13.733" v="9637" actId="21"/>
          <ac:spMkLst>
            <pc:docMk/>
            <pc:sldMk cId="2136530974" sldId="310"/>
            <ac:spMk id="5" creationId="{1474893F-F243-BF9A-60FB-D1C4C0C32DA1}"/>
          </ac:spMkLst>
        </pc:spChg>
        <pc:picChg chg="del">
          <ac:chgData name="Smruti Ranjan Sarangi" userId="e0ea421f-ad6a-4d5d-9997-e211934aa2e5" providerId="ADAL" clId="{8F175AA7-CCE1-42AE-8FFE-4ECA8A8C10D4}" dt="2023-02-01T08:28:13.733" v="9637" actId="21"/>
          <ac:picMkLst>
            <pc:docMk/>
            <pc:sldMk cId="2136530974" sldId="310"/>
            <ac:picMk id="6" creationId="{E9D56C1F-406E-A9E8-CF7E-EC914535840D}"/>
          </ac:picMkLst>
        </pc:picChg>
        <pc:picChg chg="add mod">
          <ac:chgData name="Smruti Ranjan Sarangi" userId="e0ea421f-ad6a-4d5d-9997-e211934aa2e5" providerId="ADAL" clId="{8F175AA7-CCE1-42AE-8FFE-4ECA8A8C10D4}" dt="2023-02-01T08:30:35.535" v="9830" actId="1076"/>
          <ac:picMkLst>
            <pc:docMk/>
            <pc:sldMk cId="2136530974" sldId="310"/>
            <ac:picMk id="8" creationId="{D834F94B-5386-4CD6-EE26-C1651C8CA130}"/>
          </ac:picMkLst>
        </pc:picChg>
      </pc:sldChg>
      <pc:sldChg chg="modSp mod">
        <pc:chgData name="Smruti Ranjan Sarangi" userId="e0ea421f-ad6a-4d5d-9997-e211934aa2e5" providerId="ADAL" clId="{8F175AA7-CCE1-42AE-8FFE-4ECA8A8C10D4}" dt="2023-02-01T08:30:44.995" v="9831" actId="1076"/>
        <pc:sldMkLst>
          <pc:docMk/>
          <pc:sldMk cId="1365630714" sldId="311"/>
        </pc:sldMkLst>
        <pc:spChg chg="mod">
          <ac:chgData name="Smruti Ranjan Sarangi" userId="e0ea421f-ad6a-4d5d-9997-e211934aa2e5" providerId="ADAL" clId="{8F175AA7-CCE1-42AE-8FFE-4ECA8A8C10D4}" dt="2023-02-01T08:30:44.995" v="9831" actId="1076"/>
          <ac:spMkLst>
            <pc:docMk/>
            <pc:sldMk cId="1365630714" sldId="311"/>
            <ac:spMk id="54" creationId="{4CC264AA-16FD-21F6-AC86-D4F4710E643C}"/>
          </ac:spMkLst>
        </pc:spChg>
        <pc:picChg chg="mod">
          <ac:chgData name="Smruti Ranjan Sarangi" userId="e0ea421f-ad6a-4d5d-9997-e211934aa2e5" providerId="ADAL" clId="{8F175AA7-CCE1-42AE-8FFE-4ECA8A8C10D4}" dt="2023-02-01T08:30:44.995" v="9831" actId="1076"/>
          <ac:picMkLst>
            <pc:docMk/>
            <pc:sldMk cId="1365630714" sldId="311"/>
            <ac:picMk id="53" creationId="{68A0BD60-9FD6-3300-EA7B-7EBAC9D5B3A9}"/>
          </ac:picMkLst>
        </pc:picChg>
      </pc:sldChg>
      <pc:sldChg chg="modSp mod">
        <pc:chgData name="Smruti Ranjan Sarangi" userId="e0ea421f-ad6a-4d5d-9997-e211934aa2e5" providerId="ADAL" clId="{8F175AA7-CCE1-42AE-8FFE-4ECA8A8C10D4}" dt="2023-02-01T08:17:11.496" v="9230" actId="1076"/>
        <pc:sldMkLst>
          <pc:docMk/>
          <pc:sldMk cId="2895513122" sldId="317"/>
        </pc:sldMkLst>
        <pc:spChg chg="mod">
          <ac:chgData name="Smruti Ranjan Sarangi" userId="e0ea421f-ad6a-4d5d-9997-e211934aa2e5" providerId="ADAL" clId="{8F175AA7-CCE1-42AE-8FFE-4ECA8A8C10D4}" dt="2023-02-01T08:17:11.496" v="9230" actId="1076"/>
          <ac:spMkLst>
            <pc:docMk/>
            <pc:sldMk cId="2895513122" sldId="317"/>
            <ac:spMk id="3" creationId="{9BB4BD27-B0F8-BF37-AE96-FFAE132BA6D5}"/>
          </ac:spMkLst>
        </pc:spChg>
      </pc:sldChg>
      <pc:sldChg chg="addSp delSp modSp mod">
        <pc:chgData name="Smruti Ranjan Sarangi" userId="e0ea421f-ad6a-4d5d-9997-e211934aa2e5" providerId="ADAL" clId="{8F175AA7-CCE1-42AE-8FFE-4ECA8A8C10D4}" dt="2023-02-01T08:16:48.463" v="9227" actId="478"/>
        <pc:sldMkLst>
          <pc:docMk/>
          <pc:sldMk cId="2050398614" sldId="318"/>
        </pc:sldMkLst>
        <pc:spChg chg="del mod">
          <ac:chgData name="Smruti Ranjan Sarangi" userId="e0ea421f-ad6a-4d5d-9997-e211934aa2e5" providerId="ADAL" clId="{8F175AA7-CCE1-42AE-8FFE-4ECA8A8C10D4}" dt="2023-02-01T08:13:17.557" v="9105" actId="478"/>
          <ac:spMkLst>
            <pc:docMk/>
            <pc:sldMk cId="2050398614" sldId="318"/>
            <ac:spMk id="2" creationId="{6DB69D91-F9C0-78DD-A03C-089B43250D53}"/>
          </ac:spMkLst>
        </pc:spChg>
        <pc:spChg chg="mod">
          <ac:chgData name="Smruti Ranjan Sarangi" userId="e0ea421f-ad6a-4d5d-9997-e211934aa2e5" providerId="ADAL" clId="{8F175AA7-CCE1-42AE-8FFE-4ECA8A8C10D4}" dt="2023-02-01T08:15:52.275" v="9225" actId="207"/>
          <ac:spMkLst>
            <pc:docMk/>
            <pc:sldMk cId="2050398614" sldId="318"/>
            <ac:spMk id="3" creationId="{DF26C572-D4DD-F50F-48BE-F3A5672212B5}"/>
          </ac:spMkLst>
        </pc:spChg>
        <pc:spChg chg="del">
          <ac:chgData name="Smruti Ranjan Sarangi" userId="e0ea421f-ad6a-4d5d-9997-e211934aa2e5" providerId="ADAL" clId="{8F175AA7-CCE1-42AE-8FFE-4ECA8A8C10D4}" dt="2023-02-01T08:16:48.463" v="9227" actId="478"/>
          <ac:spMkLst>
            <pc:docMk/>
            <pc:sldMk cId="2050398614" sldId="318"/>
            <ac:spMk id="5" creationId="{8A08D9A8-F7BF-9B76-AC7B-7F9A5EBBE5A9}"/>
          </ac:spMkLst>
        </pc:spChg>
        <pc:spChg chg="add mod">
          <ac:chgData name="Smruti Ranjan Sarangi" userId="e0ea421f-ad6a-4d5d-9997-e211934aa2e5" providerId="ADAL" clId="{8F175AA7-CCE1-42AE-8FFE-4ECA8A8C10D4}" dt="2023-02-01T08:13:24.187" v="9112" actId="20577"/>
          <ac:spMkLst>
            <pc:docMk/>
            <pc:sldMk cId="2050398614" sldId="318"/>
            <ac:spMk id="8" creationId="{1BFBB0AA-EECB-622C-B254-45A6275D2C79}"/>
          </ac:spMkLst>
        </pc:spChg>
        <pc:picChg chg="del">
          <ac:chgData name="Smruti Ranjan Sarangi" userId="e0ea421f-ad6a-4d5d-9997-e211934aa2e5" providerId="ADAL" clId="{8F175AA7-CCE1-42AE-8FFE-4ECA8A8C10D4}" dt="2023-02-01T08:16:47.546" v="9226" actId="478"/>
          <ac:picMkLst>
            <pc:docMk/>
            <pc:sldMk cId="2050398614" sldId="318"/>
            <ac:picMk id="6" creationId="{9E5A23CF-C551-ADB2-B1D5-04C08845E891}"/>
          </ac:picMkLst>
        </pc:picChg>
      </pc:sldChg>
      <pc:sldChg chg="addSp delSp modSp mod">
        <pc:chgData name="Smruti Ranjan Sarangi" userId="e0ea421f-ad6a-4d5d-9997-e211934aa2e5" providerId="ADAL" clId="{8F175AA7-CCE1-42AE-8FFE-4ECA8A8C10D4}" dt="2023-02-01T08:18:17.523" v="9253" actId="207"/>
        <pc:sldMkLst>
          <pc:docMk/>
          <pc:sldMk cId="1774224474" sldId="319"/>
        </pc:sldMkLst>
        <pc:spChg chg="del">
          <ac:chgData name="Smruti Ranjan Sarangi" userId="e0ea421f-ad6a-4d5d-9997-e211934aa2e5" providerId="ADAL" clId="{8F175AA7-CCE1-42AE-8FFE-4ECA8A8C10D4}" dt="2023-02-01T08:16:53.506" v="9228" actId="478"/>
          <ac:spMkLst>
            <pc:docMk/>
            <pc:sldMk cId="1774224474" sldId="319"/>
            <ac:spMk id="2" creationId="{3ABCEEFE-A29B-04F1-FF0A-4C383D8B8E3E}"/>
          </ac:spMkLst>
        </pc:spChg>
        <pc:spChg chg="mod">
          <ac:chgData name="Smruti Ranjan Sarangi" userId="e0ea421f-ad6a-4d5d-9997-e211934aa2e5" providerId="ADAL" clId="{8F175AA7-CCE1-42AE-8FFE-4ECA8A8C10D4}" dt="2023-02-01T08:18:17.523" v="9253" actId="207"/>
          <ac:spMkLst>
            <pc:docMk/>
            <pc:sldMk cId="1774224474" sldId="319"/>
            <ac:spMk id="3" creationId="{74855208-64E6-B93C-FC13-161826F25C27}"/>
          </ac:spMkLst>
        </pc:spChg>
        <pc:spChg chg="add del mod">
          <ac:chgData name="Smruti Ranjan Sarangi" userId="e0ea421f-ad6a-4d5d-9997-e211934aa2e5" providerId="ADAL" clId="{8F175AA7-CCE1-42AE-8FFE-4ECA8A8C10D4}" dt="2023-02-01T08:17:27.056" v="9244" actId="478"/>
          <ac:spMkLst>
            <pc:docMk/>
            <pc:sldMk cId="1774224474" sldId="319"/>
            <ac:spMk id="8" creationId="{C6C46925-E422-EC2C-864C-E7E8823BD5AB}"/>
          </ac:spMkLst>
        </pc:spChg>
        <pc:spChg chg="add mod">
          <ac:chgData name="Smruti Ranjan Sarangi" userId="e0ea421f-ad6a-4d5d-9997-e211934aa2e5" providerId="ADAL" clId="{8F175AA7-CCE1-42AE-8FFE-4ECA8A8C10D4}" dt="2023-02-01T08:17:29.126" v="9245" actId="14100"/>
          <ac:spMkLst>
            <pc:docMk/>
            <pc:sldMk cId="1774224474" sldId="319"/>
            <ac:spMk id="9" creationId="{263B0A2C-6779-42B2-D06E-4D8A976B74B5}"/>
          </ac:spMkLst>
        </pc:spChg>
        <pc:picChg chg="mod">
          <ac:chgData name="Smruti Ranjan Sarangi" userId="e0ea421f-ad6a-4d5d-9997-e211934aa2e5" providerId="ADAL" clId="{8F175AA7-CCE1-42AE-8FFE-4ECA8A8C10D4}" dt="2023-02-01T08:17:33.126" v="9246" actId="1076"/>
          <ac:picMkLst>
            <pc:docMk/>
            <pc:sldMk cId="1774224474" sldId="319"/>
            <ac:picMk id="5" creationId="{6F2C22C3-CE03-A24E-52D1-2F681AC4D211}"/>
          </ac:picMkLst>
        </pc:picChg>
      </pc:sldChg>
      <pc:sldChg chg="modSp mod">
        <pc:chgData name="Smruti Ranjan Sarangi" userId="e0ea421f-ad6a-4d5d-9997-e211934aa2e5" providerId="ADAL" clId="{8F175AA7-CCE1-42AE-8FFE-4ECA8A8C10D4}" dt="2023-02-01T11:18:34.522" v="11553" actId="207"/>
        <pc:sldMkLst>
          <pc:docMk/>
          <pc:sldMk cId="1628001640" sldId="333"/>
        </pc:sldMkLst>
        <pc:spChg chg="mod">
          <ac:chgData name="Smruti Ranjan Sarangi" userId="e0ea421f-ad6a-4d5d-9997-e211934aa2e5" providerId="ADAL" clId="{8F175AA7-CCE1-42AE-8FFE-4ECA8A8C10D4}" dt="2023-02-01T11:18:34.522" v="11553" actId="207"/>
          <ac:spMkLst>
            <pc:docMk/>
            <pc:sldMk cId="1628001640" sldId="333"/>
            <ac:spMk id="3" creationId="{1D4B8F1A-B8B5-3B4C-46C3-D1830D70942E}"/>
          </ac:spMkLst>
        </pc:spChg>
      </pc:sldChg>
      <pc:sldChg chg="addSp delSp modSp new mod">
        <pc:chgData name="Smruti Ranjan Sarangi" userId="e0ea421f-ad6a-4d5d-9997-e211934aa2e5" providerId="ADAL" clId="{8F175AA7-CCE1-42AE-8FFE-4ECA8A8C10D4}" dt="2023-02-01T08:20:17.405" v="9370" actId="1076"/>
        <pc:sldMkLst>
          <pc:docMk/>
          <pc:sldMk cId="34813382" sldId="336"/>
        </pc:sldMkLst>
        <pc:spChg chg="del">
          <ac:chgData name="Smruti Ranjan Sarangi" userId="e0ea421f-ad6a-4d5d-9997-e211934aa2e5" providerId="ADAL" clId="{8F175AA7-CCE1-42AE-8FFE-4ECA8A8C10D4}" dt="2023-02-01T08:18:41.836" v="9256" actId="478"/>
          <ac:spMkLst>
            <pc:docMk/>
            <pc:sldMk cId="34813382" sldId="336"/>
            <ac:spMk id="2" creationId="{C5B0B544-20A9-122A-6DEB-2FFEE3CB4B6E}"/>
          </ac:spMkLst>
        </pc:spChg>
        <pc:spChg chg="del">
          <ac:chgData name="Smruti Ranjan Sarangi" userId="e0ea421f-ad6a-4d5d-9997-e211934aa2e5" providerId="ADAL" clId="{8F175AA7-CCE1-42AE-8FFE-4ECA8A8C10D4}" dt="2023-02-01T08:18:39.877" v="9255" actId="1032"/>
          <ac:spMkLst>
            <pc:docMk/>
            <pc:sldMk cId="34813382" sldId="336"/>
            <ac:spMk id="3" creationId="{136CBB95-96C4-CE34-7037-7D1812B9919D}"/>
          </ac:spMkLst>
        </pc:spChg>
        <pc:spChg chg="add mod">
          <ac:chgData name="Smruti Ranjan Sarangi" userId="e0ea421f-ad6a-4d5d-9997-e211934aa2e5" providerId="ADAL" clId="{8F175AA7-CCE1-42AE-8FFE-4ECA8A8C10D4}" dt="2023-02-01T08:20:17.405" v="9370" actId="1076"/>
          <ac:spMkLst>
            <pc:docMk/>
            <pc:sldMk cId="34813382" sldId="336"/>
            <ac:spMk id="7" creationId="{31EB6279-7559-CAC5-38E0-D14C0F7C1A71}"/>
          </ac:spMkLst>
        </pc:spChg>
        <pc:graphicFrameChg chg="add mod modGraphic">
          <ac:chgData name="Smruti Ranjan Sarangi" userId="e0ea421f-ad6a-4d5d-9997-e211934aa2e5" providerId="ADAL" clId="{8F175AA7-CCE1-42AE-8FFE-4ECA8A8C10D4}" dt="2023-02-01T08:19:42.855" v="9332" actId="14100"/>
          <ac:graphicFrameMkLst>
            <pc:docMk/>
            <pc:sldMk cId="34813382" sldId="336"/>
            <ac:graphicFrameMk id="6" creationId="{2FA4E796-5B76-0EED-CABB-3C7E37F37702}"/>
          </ac:graphicFrameMkLst>
        </pc:graphicFrameChg>
      </pc:sldChg>
      <pc:sldChg chg="addSp modSp new add del mod">
        <pc:chgData name="Smruti Ranjan Sarangi" userId="e0ea421f-ad6a-4d5d-9997-e211934aa2e5" providerId="ADAL" clId="{8F175AA7-CCE1-42AE-8FFE-4ECA8A8C10D4}" dt="2023-02-01T11:17:57.201" v="11550" actId="207"/>
        <pc:sldMkLst>
          <pc:docMk/>
          <pc:sldMk cId="537152308" sldId="337"/>
        </pc:sldMkLst>
        <pc:spChg chg="mod">
          <ac:chgData name="Smruti Ranjan Sarangi" userId="e0ea421f-ad6a-4d5d-9997-e211934aa2e5" providerId="ADAL" clId="{8F175AA7-CCE1-42AE-8FFE-4ECA8A8C10D4}" dt="2023-02-01T11:15:12.684" v="11351" actId="6549"/>
          <ac:spMkLst>
            <pc:docMk/>
            <pc:sldMk cId="537152308" sldId="337"/>
            <ac:spMk id="2" creationId="{0FE5E420-82DF-02F9-90F3-C93AAC0EED6C}"/>
          </ac:spMkLst>
        </pc:spChg>
        <pc:spChg chg="mod">
          <ac:chgData name="Smruti Ranjan Sarangi" userId="e0ea421f-ad6a-4d5d-9997-e211934aa2e5" providerId="ADAL" clId="{8F175AA7-CCE1-42AE-8FFE-4ECA8A8C10D4}" dt="2023-02-01T11:17:57.201" v="11550" actId="207"/>
          <ac:spMkLst>
            <pc:docMk/>
            <pc:sldMk cId="537152308" sldId="337"/>
            <ac:spMk id="3" creationId="{BD1DEEAA-5D62-9F89-EEDE-0AE633BA7B00}"/>
          </ac:spMkLst>
        </pc:spChg>
        <pc:graphicFrameChg chg="add mod modGraphic">
          <ac:chgData name="Smruti Ranjan Sarangi" userId="e0ea421f-ad6a-4d5d-9997-e211934aa2e5" providerId="ADAL" clId="{8F175AA7-CCE1-42AE-8FFE-4ECA8A8C10D4}" dt="2023-02-01T11:17:38.867" v="11547" actId="207"/>
          <ac:graphicFrameMkLst>
            <pc:docMk/>
            <pc:sldMk cId="537152308" sldId="337"/>
            <ac:graphicFrameMk id="6" creationId="{E59BD4AC-69D3-45A5-4FA2-31C0B7D8B267}"/>
          </ac:graphicFrameMkLst>
        </pc:graphicFrameChg>
      </pc:sldChg>
      <pc:sldChg chg="addSp modSp new mod">
        <pc:chgData name="Smruti Ranjan Sarangi" userId="e0ea421f-ad6a-4d5d-9997-e211934aa2e5" providerId="ADAL" clId="{8F175AA7-CCE1-42AE-8FFE-4ECA8A8C10D4}" dt="2023-02-01T08:28:18.443" v="9639" actId="1076"/>
        <pc:sldMkLst>
          <pc:docMk/>
          <pc:sldMk cId="2771909303" sldId="338"/>
        </pc:sldMkLst>
        <pc:spChg chg="mod">
          <ac:chgData name="Smruti Ranjan Sarangi" userId="e0ea421f-ad6a-4d5d-9997-e211934aa2e5" providerId="ADAL" clId="{8F175AA7-CCE1-42AE-8FFE-4ECA8A8C10D4}" dt="2023-02-01T08:26:50.143" v="9492" actId="20577"/>
          <ac:spMkLst>
            <pc:docMk/>
            <pc:sldMk cId="2771909303" sldId="338"/>
            <ac:spMk id="2" creationId="{C820DFB4-1E07-A04E-A6D2-45EA9A3C46D9}"/>
          </ac:spMkLst>
        </pc:spChg>
        <pc:spChg chg="mod">
          <ac:chgData name="Smruti Ranjan Sarangi" userId="e0ea421f-ad6a-4d5d-9997-e211934aa2e5" providerId="ADAL" clId="{8F175AA7-CCE1-42AE-8FFE-4ECA8A8C10D4}" dt="2023-02-01T08:28:02.259" v="9636" actId="14100"/>
          <ac:spMkLst>
            <pc:docMk/>
            <pc:sldMk cId="2771909303" sldId="338"/>
            <ac:spMk id="3" creationId="{925CB128-67DC-E015-7C32-3D1BE1D848F7}"/>
          </ac:spMkLst>
        </pc:spChg>
        <pc:spChg chg="add mod">
          <ac:chgData name="Smruti Ranjan Sarangi" userId="e0ea421f-ad6a-4d5d-9997-e211934aa2e5" providerId="ADAL" clId="{8F175AA7-CCE1-42AE-8FFE-4ECA8A8C10D4}" dt="2023-02-01T08:28:18.443" v="9639" actId="1076"/>
          <ac:spMkLst>
            <pc:docMk/>
            <pc:sldMk cId="2771909303" sldId="338"/>
            <ac:spMk id="6" creationId="{F425A5B5-B310-7932-D3EF-F623FB1BCD45}"/>
          </ac:spMkLst>
        </pc:spChg>
        <pc:picChg chg="add mod">
          <ac:chgData name="Smruti Ranjan Sarangi" userId="e0ea421f-ad6a-4d5d-9997-e211934aa2e5" providerId="ADAL" clId="{8F175AA7-CCE1-42AE-8FFE-4ECA8A8C10D4}" dt="2023-02-01T08:28:18.443" v="9639" actId="1076"/>
          <ac:picMkLst>
            <pc:docMk/>
            <pc:sldMk cId="2771909303" sldId="338"/>
            <ac:picMk id="7" creationId="{0F510CDF-705E-63CB-CC65-47A45752F1CB}"/>
          </ac:picMkLst>
        </pc:picChg>
      </pc:sldChg>
      <pc:sldChg chg="addSp modSp new mod">
        <pc:chgData name="Smruti Ranjan Sarangi" userId="e0ea421f-ad6a-4d5d-9997-e211934aa2e5" providerId="ADAL" clId="{8F175AA7-CCE1-42AE-8FFE-4ECA8A8C10D4}" dt="2023-02-01T11:14:34.075" v="11350" actId="1076"/>
        <pc:sldMkLst>
          <pc:docMk/>
          <pc:sldMk cId="3546960940" sldId="339"/>
        </pc:sldMkLst>
        <pc:spChg chg="mod">
          <ac:chgData name="Smruti Ranjan Sarangi" userId="e0ea421f-ad6a-4d5d-9997-e211934aa2e5" providerId="ADAL" clId="{8F175AA7-CCE1-42AE-8FFE-4ECA8A8C10D4}" dt="2023-02-01T11:02:20.821" v="10621" actId="20577"/>
          <ac:spMkLst>
            <pc:docMk/>
            <pc:sldMk cId="3546960940" sldId="339"/>
            <ac:spMk id="2" creationId="{2A7D335F-6A29-638E-9577-4813BB95E56E}"/>
          </ac:spMkLst>
        </pc:spChg>
        <pc:spChg chg="mod">
          <ac:chgData name="Smruti Ranjan Sarangi" userId="e0ea421f-ad6a-4d5d-9997-e211934aa2e5" providerId="ADAL" clId="{8F175AA7-CCE1-42AE-8FFE-4ECA8A8C10D4}" dt="2023-02-01T11:14:10.300" v="11346" actId="20577"/>
          <ac:spMkLst>
            <pc:docMk/>
            <pc:sldMk cId="3546960940" sldId="339"/>
            <ac:spMk id="3" creationId="{8EA83568-A273-4C7C-19C8-C999A5F34312}"/>
          </ac:spMkLst>
        </pc:spChg>
        <pc:picChg chg="add mod">
          <ac:chgData name="Smruti Ranjan Sarangi" userId="e0ea421f-ad6a-4d5d-9997-e211934aa2e5" providerId="ADAL" clId="{8F175AA7-CCE1-42AE-8FFE-4ECA8A8C10D4}" dt="2023-02-01T11:02:44.090" v="10624" actId="1076"/>
          <ac:picMkLst>
            <pc:docMk/>
            <pc:sldMk cId="3546960940" sldId="339"/>
            <ac:picMk id="6" creationId="{A4697B6F-5CBA-D399-50A1-E667A221FBE4}"/>
          </ac:picMkLst>
        </pc:picChg>
        <pc:picChg chg="add mod">
          <ac:chgData name="Smruti Ranjan Sarangi" userId="e0ea421f-ad6a-4d5d-9997-e211934aa2e5" providerId="ADAL" clId="{8F175AA7-CCE1-42AE-8FFE-4ECA8A8C10D4}" dt="2023-02-01T11:14:34.075" v="11350" actId="1076"/>
          <ac:picMkLst>
            <pc:docMk/>
            <pc:sldMk cId="3546960940" sldId="339"/>
            <ac:picMk id="7" creationId="{F1059DCA-AFE0-7B73-136A-1782A7B3093E}"/>
          </ac:picMkLst>
        </pc:picChg>
      </pc:sldChg>
    </pc:docChg>
  </pc:docChgLst>
  <pc:docChgLst>
    <pc:chgData name="Guest User" userId="S::urn:spo:anon#1688cd957feeaa7fd7063e0b50c04a250b537a67aa6f1c66da773bc8f2c88336::" providerId="AD" clId="Web-{65291615-7D31-891A-9931-4FA09CF58DE9}"/>
    <pc:docChg chg="modSld">
      <pc:chgData name="Guest User" userId="S::urn:spo:anon#1688cd957feeaa7fd7063e0b50c04a250b537a67aa6f1c66da773bc8f2c88336::" providerId="AD" clId="Web-{65291615-7D31-891A-9931-4FA09CF58DE9}" dt="2023-01-16T18:38:27.110" v="8" actId="20577"/>
      <pc:docMkLst>
        <pc:docMk/>
      </pc:docMkLst>
      <pc:sldChg chg="modSp">
        <pc:chgData name="Guest User" userId="S::urn:spo:anon#1688cd957feeaa7fd7063e0b50c04a250b537a67aa6f1c66da773bc8f2c88336::" providerId="AD" clId="Web-{65291615-7D31-891A-9931-4FA09CF58DE9}" dt="2023-01-16T18:38:27.110" v="8" actId="20577"/>
        <pc:sldMkLst>
          <pc:docMk/>
          <pc:sldMk cId="365395848" sldId="256"/>
        </pc:sldMkLst>
        <pc:spChg chg="mod">
          <ac:chgData name="Guest User" userId="S::urn:spo:anon#1688cd957feeaa7fd7063e0b50c04a250b537a67aa6f1c66da773bc8f2c88336::" providerId="AD" clId="Web-{65291615-7D31-891A-9931-4FA09CF58DE9}" dt="2023-01-16T18:38:27.110" v="8" actId="20577"/>
          <ac:spMkLst>
            <pc:docMk/>
            <pc:sldMk cId="365395848" sldId="256"/>
            <ac:spMk id="2" creationId="{00000000-0000-0000-0000-000000000000}"/>
          </ac:spMkLst>
        </pc:spChg>
      </pc:sldChg>
    </pc:docChg>
  </pc:docChgLst>
  <pc:docChgLst>
    <pc:chgData name="Smruti Ranjan Sarangi" userId="e0ea421f-ad6a-4d5d-9997-e211934aa2e5" providerId="ADAL" clId="{CB56F91E-012E-4375-8F2B-9CB72C5410FA}"/>
    <pc:docChg chg="undo custSel addSld delSld modSld sldOrd">
      <pc:chgData name="Smruti Ranjan Sarangi" userId="e0ea421f-ad6a-4d5d-9997-e211934aa2e5" providerId="ADAL" clId="{CB56F91E-012E-4375-8F2B-9CB72C5410FA}" dt="2023-01-29T13:44:08.981" v="19435" actId="207"/>
      <pc:docMkLst>
        <pc:docMk/>
      </pc:docMkLst>
      <pc:sldChg chg="modSp">
        <pc:chgData name="Smruti Ranjan Sarangi" userId="e0ea421f-ad6a-4d5d-9997-e211934aa2e5" providerId="ADAL" clId="{CB56F91E-012E-4375-8F2B-9CB72C5410FA}" dt="2023-01-23T18:23:08.592" v="4871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CB56F91E-012E-4375-8F2B-9CB72C5410FA}" dt="2023-01-23T18:23:08.592" v="4871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modSp mod">
        <pc:chgData name="Smruti Ranjan Sarangi" userId="e0ea421f-ad6a-4d5d-9997-e211934aa2e5" providerId="ADAL" clId="{CB56F91E-012E-4375-8F2B-9CB72C5410FA}" dt="2023-01-15T18:05:09.554" v="1543" actId="20577"/>
        <pc:sldMkLst>
          <pc:docMk/>
          <pc:sldMk cId="2127683392" sldId="259"/>
        </pc:sldMkLst>
        <pc:spChg chg="mod">
          <ac:chgData name="Smruti Ranjan Sarangi" userId="e0ea421f-ad6a-4d5d-9997-e211934aa2e5" providerId="ADAL" clId="{CB56F91E-012E-4375-8F2B-9CB72C5410FA}" dt="2023-01-15T18:03:36.731" v="1501" actId="1076"/>
          <ac:spMkLst>
            <pc:docMk/>
            <pc:sldMk cId="2127683392" sldId="259"/>
            <ac:spMk id="8" creationId="{5DCCFA3C-C304-F264-CE75-EE630F718444}"/>
          </ac:spMkLst>
        </pc:spChg>
        <pc:spChg chg="mod">
          <ac:chgData name="Smruti Ranjan Sarangi" userId="e0ea421f-ad6a-4d5d-9997-e211934aa2e5" providerId="ADAL" clId="{CB56F91E-012E-4375-8F2B-9CB72C5410FA}" dt="2023-01-15T18:03:36.731" v="1501" actId="1076"/>
          <ac:spMkLst>
            <pc:docMk/>
            <pc:sldMk cId="2127683392" sldId="259"/>
            <ac:spMk id="9" creationId="{789931E8-9C34-6EF7-1E9D-5EDF447C7806}"/>
          </ac:spMkLst>
        </pc:spChg>
        <pc:spChg chg="add mod">
          <ac:chgData name="Smruti Ranjan Sarangi" userId="e0ea421f-ad6a-4d5d-9997-e211934aa2e5" providerId="ADAL" clId="{CB56F91E-012E-4375-8F2B-9CB72C5410FA}" dt="2023-01-15T18:03:46.089" v="1502" actId="1076"/>
          <ac:spMkLst>
            <pc:docMk/>
            <pc:sldMk cId="2127683392" sldId="259"/>
            <ac:spMk id="10" creationId="{CB000712-C81D-60F0-2C41-C8465FE092DB}"/>
          </ac:spMkLst>
        </pc:spChg>
        <pc:spChg chg="add mod">
          <ac:chgData name="Smruti Ranjan Sarangi" userId="e0ea421f-ad6a-4d5d-9997-e211934aa2e5" providerId="ADAL" clId="{CB56F91E-012E-4375-8F2B-9CB72C5410FA}" dt="2023-01-15T18:05:09.554" v="1543" actId="20577"/>
          <ac:spMkLst>
            <pc:docMk/>
            <pc:sldMk cId="2127683392" sldId="259"/>
            <ac:spMk id="11" creationId="{33668768-CBFE-B4C2-B31A-072802BD69F3}"/>
          </ac:spMkLst>
        </pc:spChg>
        <pc:picChg chg="add mod">
          <ac:chgData name="Smruti Ranjan Sarangi" userId="e0ea421f-ad6a-4d5d-9997-e211934aa2e5" providerId="ADAL" clId="{CB56F91E-012E-4375-8F2B-9CB72C5410FA}" dt="2023-01-15T18:03:46.089" v="1502" actId="1076"/>
          <ac:picMkLst>
            <pc:docMk/>
            <pc:sldMk cId="2127683392" sldId="259"/>
            <ac:picMk id="3" creationId="{FB099B64-5E4E-EC1B-C795-1870AB2CE4A4}"/>
          </ac:picMkLst>
        </pc:picChg>
        <pc:picChg chg="mod">
          <ac:chgData name="Smruti Ranjan Sarangi" userId="e0ea421f-ad6a-4d5d-9997-e211934aa2e5" providerId="ADAL" clId="{CB56F91E-012E-4375-8F2B-9CB72C5410FA}" dt="2023-01-15T18:03:36.731" v="1501" actId="1076"/>
          <ac:picMkLst>
            <pc:docMk/>
            <pc:sldMk cId="2127683392" sldId="259"/>
            <ac:picMk id="7" creationId="{D674CB9D-D4CE-76FF-72E5-B562EA34135A}"/>
          </ac:picMkLst>
        </pc:picChg>
      </pc:sldChg>
      <pc:sldChg chg="modSp mod">
        <pc:chgData name="Smruti Ranjan Sarangi" userId="e0ea421f-ad6a-4d5d-9997-e211934aa2e5" providerId="ADAL" clId="{CB56F91E-012E-4375-8F2B-9CB72C5410FA}" dt="2023-01-15T17:43:22.424" v="688" actId="1076"/>
        <pc:sldMkLst>
          <pc:docMk/>
          <pc:sldMk cId="1480117100" sldId="260"/>
        </pc:sldMkLst>
        <pc:picChg chg="mod">
          <ac:chgData name="Smruti Ranjan Sarangi" userId="e0ea421f-ad6a-4d5d-9997-e211934aa2e5" providerId="ADAL" clId="{CB56F91E-012E-4375-8F2B-9CB72C5410FA}" dt="2023-01-15T17:43:22.424" v="688" actId="1076"/>
          <ac:picMkLst>
            <pc:docMk/>
            <pc:sldMk cId="1480117100" sldId="260"/>
            <ac:picMk id="9" creationId="{9D07CE61-029D-444A-958C-A349B0606D9B}"/>
          </ac:picMkLst>
        </pc:picChg>
      </pc:sldChg>
      <pc:sldChg chg="addSp modSp mod">
        <pc:chgData name="Smruti Ranjan Sarangi" userId="e0ea421f-ad6a-4d5d-9997-e211934aa2e5" providerId="ADAL" clId="{CB56F91E-012E-4375-8F2B-9CB72C5410FA}" dt="2023-01-15T19:13:05.983" v="4202" actId="403"/>
        <pc:sldMkLst>
          <pc:docMk/>
          <pc:sldMk cId="1513227148" sldId="262"/>
        </pc:sldMkLst>
        <pc:spChg chg="add mod">
          <ac:chgData name="Smruti Ranjan Sarangi" userId="e0ea421f-ad6a-4d5d-9997-e211934aa2e5" providerId="ADAL" clId="{CB56F91E-012E-4375-8F2B-9CB72C5410FA}" dt="2023-01-15T19:13:05.983" v="4202" actId="403"/>
          <ac:spMkLst>
            <pc:docMk/>
            <pc:sldMk cId="1513227148" sldId="262"/>
            <ac:spMk id="3" creationId="{215ACDC2-ACAB-CE7E-C792-331C8E5DD154}"/>
          </ac:spMkLst>
        </pc:spChg>
      </pc:sldChg>
      <pc:sldChg chg="modSp mod">
        <pc:chgData name="Smruti Ranjan Sarangi" userId="e0ea421f-ad6a-4d5d-9997-e211934aa2e5" providerId="ADAL" clId="{CB56F91E-012E-4375-8F2B-9CB72C5410FA}" dt="2023-01-19T17:50:15.424" v="4317" actId="207"/>
        <pc:sldMkLst>
          <pc:docMk/>
          <pc:sldMk cId="2576459244" sldId="263"/>
        </pc:sldMkLst>
        <pc:spChg chg="mod">
          <ac:chgData name="Smruti Ranjan Sarangi" userId="e0ea421f-ad6a-4d5d-9997-e211934aa2e5" providerId="ADAL" clId="{CB56F91E-012E-4375-8F2B-9CB72C5410FA}" dt="2023-01-19T17:50:15.424" v="4317" actId="207"/>
          <ac:spMkLst>
            <pc:docMk/>
            <pc:sldMk cId="2576459244" sldId="263"/>
            <ac:spMk id="3" creationId="{681ADE64-B2DF-80DD-CC33-675D744D8006}"/>
          </ac:spMkLst>
        </pc:spChg>
        <pc:spChg chg="mod">
          <ac:chgData name="Smruti Ranjan Sarangi" userId="e0ea421f-ad6a-4d5d-9997-e211934aa2e5" providerId="ADAL" clId="{CB56F91E-012E-4375-8F2B-9CB72C5410FA}" dt="2023-01-15T19:13:17.512" v="4203" actId="403"/>
          <ac:spMkLst>
            <pc:docMk/>
            <pc:sldMk cId="2576459244" sldId="263"/>
            <ac:spMk id="4" creationId="{DB98CE8C-8710-35E4-5D53-A4A7C1B7A067}"/>
          </ac:spMkLst>
        </pc:spChg>
      </pc:sldChg>
      <pc:sldChg chg="modSp">
        <pc:chgData name="Smruti Ranjan Sarangi" userId="e0ea421f-ad6a-4d5d-9997-e211934aa2e5" providerId="ADAL" clId="{CB56F91E-012E-4375-8F2B-9CB72C5410FA}" dt="2023-01-23T18:24:03.777" v="4877"/>
        <pc:sldMkLst>
          <pc:docMk/>
          <pc:sldMk cId="987763445" sldId="264"/>
        </pc:sldMkLst>
        <pc:graphicFrameChg chg="mod">
          <ac:chgData name="Smruti Ranjan Sarangi" userId="e0ea421f-ad6a-4d5d-9997-e211934aa2e5" providerId="ADAL" clId="{CB56F91E-012E-4375-8F2B-9CB72C5410FA}" dt="2023-01-23T18:24:03.777" v="4877"/>
          <ac:graphicFrameMkLst>
            <pc:docMk/>
            <pc:sldMk cId="987763445" sldId="264"/>
            <ac:graphicFrameMk id="4" creationId="{BEFA056E-878D-272B-D6B7-9F530418CA72}"/>
          </ac:graphicFrameMkLst>
        </pc:graphicFrameChg>
      </pc:sldChg>
      <pc:sldChg chg="modSp mod">
        <pc:chgData name="Smruti Ranjan Sarangi" userId="e0ea421f-ad6a-4d5d-9997-e211934aa2e5" providerId="ADAL" clId="{CB56F91E-012E-4375-8F2B-9CB72C5410FA}" dt="2023-01-29T12:21:24.479" v="16746" actId="20577"/>
        <pc:sldMkLst>
          <pc:docMk/>
          <pc:sldMk cId="3494687979" sldId="265"/>
        </pc:sldMkLst>
        <pc:graphicFrameChg chg="modGraphic">
          <ac:chgData name="Smruti Ranjan Sarangi" userId="e0ea421f-ad6a-4d5d-9997-e211934aa2e5" providerId="ADAL" clId="{CB56F91E-012E-4375-8F2B-9CB72C5410FA}" dt="2023-01-29T12:21:24.479" v="16746" actId="20577"/>
          <ac:graphicFrameMkLst>
            <pc:docMk/>
            <pc:sldMk cId="3494687979" sldId="265"/>
            <ac:graphicFrameMk id="6" creationId="{9E5BDABD-1D3F-4BE7-D766-F80CF8BA5CCC}"/>
          </ac:graphicFrameMkLst>
        </pc:graphicFrameChg>
      </pc:sldChg>
      <pc:sldChg chg="modSp mod">
        <pc:chgData name="Smruti Ranjan Sarangi" userId="e0ea421f-ad6a-4d5d-9997-e211934aa2e5" providerId="ADAL" clId="{CB56F91E-012E-4375-8F2B-9CB72C5410FA}" dt="2023-01-19T18:05:08.976" v="4318" actId="207"/>
        <pc:sldMkLst>
          <pc:docMk/>
          <pc:sldMk cId="1178945303" sldId="266"/>
        </pc:sldMkLst>
        <pc:spChg chg="mod">
          <ac:chgData name="Smruti Ranjan Sarangi" userId="e0ea421f-ad6a-4d5d-9997-e211934aa2e5" providerId="ADAL" clId="{CB56F91E-012E-4375-8F2B-9CB72C5410FA}" dt="2023-01-19T18:05:08.976" v="4318" actId="207"/>
          <ac:spMkLst>
            <pc:docMk/>
            <pc:sldMk cId="1178945303" sldId="266"/>
            <ac:spMk id="5" creationId="{A83558B6-9961-39BB-0F23-EE4A309D096E}"/>
          </ac:spMkLst>
        </pc:spChg>
      </pc:sldChg>
      <pc:sldChg chg="modSp mod">
        <pc:chgData name="Smruti Ranjan Sarangi" userId="e0ea421f-ad6a-4d5d-9997-e211934aa2e5" providerId="ADAL" clId="{CB56F91E-012E-4375-8F2B-9CB72C5410FA}" dt="2023-01-19T18:10:08.046" v="4320" actId="20577"/>
        <pc:sldMkLst>
          <pc:docMk/>
          <pc:sldMk cId="3715640119" sldId="267"/>
        </pc:sldMkLst>
        <pc:spChg chg="mod">
          <ac:chgData name="Smruti Ranjan Sarangi" userId="e0ea421f-ad6a-4d5d-9997-e211934aa2e5" providerId="ADAL" clId="{CB56F91E-012E-4375-8F2B-9CB72C5410FA}" dt="2023-01-19T18:10:08.046" v="4320" actId="20577"/>
          <ac:spMkLst>
            <pc:docMk/>
            <pc:sldMk cId="3715640119" sldId="267"/>
            <ac:spMk id="3" creationId="{CC90123D-A30B-6890-5B51-D9E1EB170914}"/>
          </ac:spMkLst>
        </pc:spChg>
      </pc:sldChg>
      <pc:sldChg chg="modSp mod">
        <pc:chgData name="Smruti Ranjan Sarangi" userId="e0ea421f-ad6a-4d5d-9997-e211934aa2e5" providerId="ADAL" clId="{CB56F91E-012E-4375-8F2B-9CB72C5410FA}" dt="2023-01-19T18:11:37.680" v="4321" actId="207"/>
        <pc:sldMkLst>
          <pc:docMk/>
          <pc:sldMk cId="1784003868" sldId="268"/>
        </pc:sldMkLst>
        <pc:spChg chg="mod">
          <ac:chgData name="Smruti Ranjan Sarangi" userId="e0ea421f-ad6a-4d5d-9997-e211934aa2e5" providerId="ADAL" clId="{CB56F91E-012E-4375-8F2B-9CB72C5410FA}" dt="2023-01-19T18:11:37.680" v="4321" actId="207"/>
          <ac:spMkLst>
            <pc:docMk/>
            <pc:sldMk cId="1784003868" sldId="268"/>
            <ac:spMk id="3" creationId="{B617490F-C9D4-C7C3-B233-A001C9ED7DE0}"/>
          </ac:spMkLst>
        </pc:spChg>
      </pc:sldChg>
      <pc:sldChg chg="addSp delSp modSp mod">
        <pc:chgData name="Smruti Ranjan Sarangi" userId="e0ea421f-ad6a-4d5d-9997-e211934aa2e5" providerId="ADAL" clId="{CB56F91E-012E-4375-8F2B-9CB72C5410FA}" dt="2023-01-15T17:55:56.540" v="826" actId="20577"/>
        <pc:sldMkLst>
          <pc:docMk/>
          <pc:sldMk cId="3596866542" sldId="269"/>
        </pc:sldMkLst>
        <pc:spChg chg="add mod">
          <ac:chgData name="Smruti Ranjan Sarangi" userId="e0ea421f-ad6a-4d5d-9997-e211934aa2e5" providerId="ADAL" clId="{CB56F91E-012E-4375-8F2B-9CB72C5410FA}" dt="2023-01-15T17:27:14.899" v="48" actId="1076"/>
          <ac:spMkLst>
            <pc:docMk/>
            <pc:sldMk cId="3596866542" sldId="269"/>
            <ac:spMk id="3" creationId="{63A570AB-9BEA-5529-D3A4-822BA662C650}"/>
          </ac:spMkLst>
        </pc:spChg>
        <pc:spChg chg="add mod">
          <ac:chgData name="Smruti Ranjan Sarangi" userId="e0ea421f-ad6a-4d5d-9997-e211934aa2e5" providerId="ADAL" clId="{CB56F91E-012E-4375-8F2B-9CB72C5410FA}" dt="2023-01-15T17:28:17.194" v="76" actId="20577"/>
          <ac:spMkLst>
            <pc:docMk/>
            <pc:sldMk cId="3596866542" sldId="269"/>
            <ac:spMk id="11" creationId="{244A6AE0-3062-7A8A-4FF7-36C480FF0AB2}"/>
          </ac:spMkLst>
        </pc:spChg>
        <pc:spChg chg="mod">
          <ac:chgData name="Smruti Ranjan Sarangi" userId="e0ea421f-ad6a-4d5d-9997-e211934aa2e5" providerId="ADAL" clId="{CB56F91E-012E-4375-8F2B-9CB72C5410FA}" dt="2023-01-15T17:55:40.652" v="816" actId="1076"/>
          <ac:spMkLst>
            <pc:docMk/>
            <pc:sldMk cId="3596866542" sldId="269"/>
            <ac:spMk id="15" creationId="{58A71C7F-A4F4-046D-A96C-6B01168E1086}"/>
          </ac:spMkLst>
        </pc:spChg>
        <pc:spChg chg="add mod">
          <ac:chgData name="Smruti Ranjan Sarangi" userId="e0ea421f-ad6a-4d5d-9997-e211934aa2e5" providerId="ADAL" clId="{CB56F91E-012E-4375-8F2B-9CB72C5410FA}" dt="2023-01-15T17:50:28.190" v="770" actId="20577"/>
          <ac:spMkLst>
            <pc:docMk/>
            <pc:sldMk cId="3596866542" sldId="269"/>
            <ac:spMk id="23" creationId="{4D24EF78-C23A-2B24-6BF8-06CDCEEB682C}"/>
          </ac:spMkLst>
        </pc:spChg>
        <pc:spChg chg="add mod">
          <ac:chgData name="Smruti Ranjan Sarangi" userId="e0ea421f-ad6a-4d5d-9997-e211934aa2e5" providerId="ADAL" clId="{CB56F91E-012E-4375-8F2B-9CB72C5410FA}" dt="2023-01-15T17:54:47.852" v="809" actId="1076"/>
          <ac:spMkLst>
            <pc:docMk/>
            <pc:sldMk cId="3596866542" sldId="269"/>
            <ac:spMk id="25" creationId="{919FCA31-D169-6142-C651-6A309622D8DF}"/>
          </ac:spMkLst>
        </pc:spChg>
        <pc:spChg chg="add del mod">
          <ac:chgData name="Smruti Ranjan Sarangi" userId="e0ea421f-ad6a-4d5d-9997-e211934aa2e5" providerId="ADAL" clId="{CB56F91E-012E-4375-8F2B-9CB72C5410FA}" dt="2023-01-15T17:31:42.399" v="93"/>
          <ac:spMkLst>
            <pc:docMk/>
            <pc:sldMk cId="3596866542" sldId="269"/>
            <ac:spMk id="28" creationId="{A17251EE-4F3E-1C09-E42F-9BFF3F45E88A}"/>
          </ac:spMkLst>
        </pc:spChg>
        <pc:spChg chg="add del mod">
          <ac:chgData name="Smruti Ranjan Sarangi" userId="e0ea421f-ad6a-4d5d-9997-e211934aa2e5" providerId="ADAL" clId="{CB56F91E-012E-4375-8F2B-9CB72C5410FA}" dt="2023-01-15T17:52:26.233" v="789"/>
          <ac:spMkLst>
            <pc:docMk/>
            <pc:sldMk cId="3596866542" sldId="269"/>
            <ac:spMk id="42" creationId="{DEF0017D-19BF-EAA4-9AF1-CA8CFE6338B4}"/>
          </ac:spMkLst>
        </pc:spChg>
        <pc:spChg chg="add mod">
          <ac:chgData name="Smruti Ranjan Sarangi" userId="e0ea421f-ad6a-4d5d-9997-e211934aa2e5" providerId="ADAL" clId="{CB56F91E-012E-4375-8F2B-9CB72C5410FA}" dt="2023-01-15T17:55:46.174" v="817" actId="113"/>
          <ac:spMkLst>
            <pc:docMk/>
            <pc:sldMk cId="3596866542" sldId="269"/>
            <ac:spMk id="43" creationId="{4E66F627-42FC-C8CB-6EEC-F516F4FFFBA5}"/>
          </ac:spMkLst>
        </pc:spChg>
        <pc:spChg chg="add mod">
          <ac:chgData name="Smruti Ranjan Sarangi" userId="e0ea421f-ad6a-4d5d-9997-e211934aa2e5" providerId="ADAL" clId="{CB56F91E-012E-4375-8F2B-9CB72C5410FA}" dt="2023-01-15T17:55:56.540" v="826" actId="20577"/>
          <ac:spMkLst>
            <pc:docMk/>
            <pc:sldMk cId="3596866542" sldId="269"/>
            <ac:spMk id="54" creationId="{810B15C9-6ADC-35E3-861A-3BCA65AD6140}"/>
          </ac:spMkLst>
        </pc:spChg>
        <pc:inkChg chg="add">
          <ac:chgData name="Smruti Ranjan Sarangi" userId="e0ea421f-ad6a-4d5d-9997-e211934aa2e5" providerId="ADAL" clId="{CB56F91E-012E-4375-8F2B-9CB72C5410FA}" dt="2023-01-15T17:31:07.381" v="87" actId="9405"/>
          <ac:inkMkLst>
            <pc:docMk/>
            <pc:sldMk cId="3596866542" sldId="269"/>
            <ac:inkMk id="26" creationId="{267DC47A-1952-D389-F273-B616D2A9C32D}"/>
          </ac:inkMkLst>
        </pc:inkChg>
        <pc:inkChg chg="add del">
          <ac:chgData name="Smruti Ranjan Sarangi" userId="e0ea421f-ad6a-4d5d-9997-e211934aa2e5" providerId="ADAL" clId="{CB56F91E-012E-4375-8F2B-9CB72C5410FA}" dt="2023-01-15T17:31:42.382" v="91" actId="21"/>
          <ac:inkMkLst>
            <pc:docMk/>
            <pc:sldMk cId="3596866542" sldId="269"/>
            <ac:inkMk id="27" creationId="{59CD192F-CEDD-F0C8-CFEB-9A7F52CEED18}"/>
          </ac:inkMkLst>
        </pc:inkChg>
        <pc:cxnChg chg="add mod">
          <ac:chgData name="Smruti Ranjan Sarangi" userId="e0ea421f-ad6a-4d5d-9997-e211934aa2e5" providerId="ADAL" clId="{CB56F91E-012E-4375-8F2B-9CB72C5410FA}" dt="2023-01-15T17:54:54.041" v="810" actId="14100"/>
          <ac:cxnSpMkLst>
            <pc:docMk/>
            <pc:sldMk cId="3596866542" sldId="269"/>
            <ac:cxnSpMk id="8" creationId="{4017DC86-6F47-9B6F-B25F-F8BAFB000A68}"/>
          </ac:cxnSpMkLst>
        </pc:cxnChg>
        <pc:cxnChg chg="mod">
          <ac:chgData name="Smruti Ranjan Sarangi" userId="e0ea421f-ad6a-4d5d-9997-e211934aa2e5" providerId="ADAL" clId="{CB56F91E-012E-4375-8F2B-9CB72C5410FA}" dt="2023-01-15T17:55:05.224" v="811" actId="1582"/>
          <ac:cxnSpMkLst>
            <pc:docMk/>
            <pc:sldMk cId="3596866542" sldId="269"/>
            <ac:cxnSpMk id="12" creationId="{1DDEE564-17E9-95B2-5382-84CBFA2E3087}"/>
          </ac:cxnSpMkLst>
        </pc:cxnChg>
        <pc:cxnChg chg="mod">
          <ac:chgData name="Smruti Ranjan Sarangi" userId="e0ea421f-ad6a-4d5d-9997-e211934aa2e5" providerId="ADAL" clId="{CB56F91E-012E-4375-8F2B-9CB72C5410FA}" dt="2023-01-15T17:55:05.224" v="811" actId="1582"/>
          <ac:cxnSpMkLst>
            <pc:docMk/>
            <pc:sldMk cId="3596866542" sldId="269"/>
            <ac:cxnSpMk id="14" creationId="{254D68CB-2CA7-B794-2622-DEFB4C3F34B4}"/>
          </ac:cxnSpMkLst>
        </pc:cxnChg>
        <pc:cxnChg chg="add mod">
          <ac:chgData name="Smruti Ranjan Sarangi" userId="e0ea421f-ad6a-4d5d-9997-e211934aa2e5" providerId="ADAL" clId="{CB56F91E-012E-4375-8F2B-9CB72C5410FA}" dt="2023-01-15T17:54:42.242" v="808" actId="14100"/>
          <ac:cxnSpMkLst>
            <pc:docMk/>
            <pc:sldMk cId="3596866542" sldId="269"/>
            <ac:cxnSpMk id="17" creationId="{BE9CFDBC-D480-29CF-B88A-F8B933FE7153}"/>
          </ac:cxnSpMkLst>
        </pc:cxnChg>
        <pc:cxnChg chg="add mod">
          <ac:chgData name="Smruti Ranjan Sarangi" userId="e0ea421f-ad6a-4d5d-9997-e211934aa2e5" providerId="ADAL" clId="{CB56F91E-012E-4375-8F2B-9CB72C5410FA}" dt="2023-01-15T17:52:17.471" v="786" actId="14100"/>
          <ac:cxnSpMkLst>
            <pc:docMk/>
            <pc:sldMk cId="3596866542" sldId="269"/>
            <ac:cxnSpMk id="24" creationId="{DD19163A-1320-8627-1BC1-F389B025EF7B}"/>
          </ac:cxnSpMkLst>
        </pc:cxnChg>
        <pc:cxnChg chg="add mod ord">
          <ac:chgData name="Smruti Ranjan Sarangi" userId="e0ea421f-ad6a-4d5d-9997-e211934aa2e5" providerId="ADAL" clId="{CB56F91E-012E-4375-8F2B-9CB72C5410FA}" dt="2023-01-15T17:51:59.182" v="784" actId="1582"/>
          <ac:cxnSpMkLst>
            <pc:docMk/>
            <pc:sldMk cId="3596866542" sldId="269"/>
            <ac:cxnSpMk id="31" creationId="{AFCD0B93-F61B-048B-FF45-BAA0BFFAE6D1}"/>
          </ac:cxnSpMkLst>
        </pc:cxnChg>
        <pc:cxnChg chg="add mod">
          <ac:chgData name="Smruti Ranjan Sarangi" userId="e0ea421f-ad6a-4d5d-9997-e211934aa2e5" providerId="ADAL" clId="{CB56F91E-012E-4375-8F2B-9CB72C5410FA}" dt="2023-01-15T17:55:36.164" v="815" actId="14100"/>
          <ac:cxnSpMkLst>
            <pc:docMk/>
            <pc:sldMk cId="3596866542" sldId="269"/>
            <ac:cxnSpMk id="44" creationId="{24BD916E-F702-6C49-8191-DFE85D5EE818}"/>
          </ac:cxnSpMkLst>
        </pc:cxnChg>
      </pc:sldChg>
      <pc:sldChg chg="addSp modSp mod">
        <pc:chgData name="Smruti Ranjan Sarangi" userId="e0ea421f-ad6a-4d5d-9997-e211934aa2e5" providerId="ADAL" clId="{CB56F91E-012E-4375-8F2B-9CB72C5410FA}" dt="2023-01-19T18:28:12.212" v="4369" actId="20577"/>
        <pc:sldMkLst>
          <pc:docMk/>
          <pc:sldMk cId="2940594052" sldId="270"/>
        </pc:sldMkLst>
        <pc:spChg chg="mod">
          <ac:chgData name="Smruti Ranjan Sarangi" userId="e0ea421f-ad6a-4d5d-9997-e211934aa2e5" providerId="ADAL" clId="{CB56F91E-012E-4375-8F2B-9CB72C5410FA}" dt="2023-01-15T17:40:52.012" v="477" actId="255"/>
          <ac:spMkLst>
            <pc:docMk/>
            <pc:sldMk cId="2940594052" sldId="270"/>
            <ac:spMk id="3" creationId="{F3BD2927-3DEC-BFFD-7448-38D850B6B612}"/>
          </ac:spMkLst>
        </pc:spChg>
        <pc:spChg chg="add mod">
          <ac:chgData name="Smruti Ranjan Sarangi" userId="e0ea421f-ad6a-4d5d-9997-e211934aa2e5" providerId="ADAL" clId="{CB56F91E-012E-4375-8F2B-9CB72C5410FA}" dt="2023-01-19T18:20:28.210" v="4357" actId="20577"/>
          <ac:spMkLst>
            <pc:docMk/>
            <pc:sldMk cId="2940594052" sldId="270"/>
            <ac:spMk id="5" creationId="{FBA4D227-F3D3-8629-15CF-0D21CDB6FDFA}"/>
          </ac:spMkLst>
        </pc:spChg>
        <pc:spChg chg="add mod">
          <ac:chgData name="Smruti Ranjan Sarangi" userId="e0ea421f-ad6a-4d5d-9997-e211934aa2e5" providerId="ADAL" clId="{CB56F91E-012E-4375-8F2B-9CB72C5410FA}" dt="2023-01-19T18:28:12.212" v="4369" actId="20577"/>
          <ac:spMkLst>
            <pc:docMk/>
            <pc:sldMk cId="2940594052" sldId="270"/>
            <ac:spMk id="7" creationId="{D291E605-9E28-BB70-48B6-39AAA8828301}"/>
          </ac:spMkLst>
        </pc:spChg>
        <pc:picChg chg="add mod">
          <ac:chgData name="Smruti Ranjan Sarangi" userId="e0ea421f-ad6a-4d5d-9997-e211934aa2e5" providerId="ADAL" clId="{CB56F91E-012E-4375-8F2B-9CB72C5410FA}" dt="2023-01-15T17:36:32.109" v="167" actId="1076"/>
          <ac:picMkLst>
            <pc:docMk/>
            <pc:sldMk cId="2940594052" sldId="270"/>
            <ac:picMk id="4" creationId="{01304BDC-67AD-F5CB-64D0-AE37D7220209}"/>
          </ac:picMkLst>
        </pc:picChg>
        <pc:picChg chg="add mod">
          <ac:chgData name="Smruti Ranjan Sarangi" userId="e0ea421f-ad6a-4d5d-9997-e211934aa2e5" providerId="ADAL" clId="{CB56F91E-012E-4375-8F2B-9CB72C5410FA}" dt="2023-01-15T17:39:26.477" v="474" actId="1076"/>
          <ac:picMkLst>
            <pc:docMk/>
            <pc:sldMk cId="2940594052" sldId="270"/>
            <ac:picMk id="6" creationId="{E78DBB30-320C-452C-3A5A-8EC6093AB2B7}"/>
          </ac:picMkLst>
        </pc:picChg>
        <pc:picChg chg="add mod">
          <ac:chgData name="Smruti Ranjan Sarangi" userId="e0ea421f-ad6a-4d5d-9997-e211934aa2e5" providerId="ADAL" clId="{CB56F91E-012E-4375-8F2B-9CB72C5410FA}" dt="2023-01-15T17:43:34.562" v="691" actId="1076"/>
          <ac:picMkLst>
            <pc:docMk/>
            <pc:sldMk cId="2940594052" sldId="270"/>
            <ac:picMk id="8" creationId="{4EC129DA-0D70-F00B-6618-EEB8DECC9CEF}"/>
          </ac:picMkLst>
        </pc:picChg>
      </pc:sldChg>
      <pc:sldChg chg="modSp new mod">
        <pc:chgData name="Smruti Ranjan Sarangi" userId="e0ea421f-ad6a-4d5d-9997-e211934aa2e5" providerId="ADAL" clId="{CB56F91E-012E-4375-8F2B-9CB72C5410FA}" dt="2023-01-19T18:29:13.299" v="4372" actId="1076"/>
        <pc:sldMkLst>
          <pc:docMk/>
          <pc:sldMk cId="3682193075" sldId="271"/>
        </pc:sldMkLst>
        <pc:spChg chg="mod">
          <ac:chgData name="Smruti Ranjan Sarangi" userId="e0ea421f-ad6a-4d5d-9997-e211934aa2e5" providerId="ADAL" clId="{CB56F91E-012E-4375-8F2B-9CB72C5410FA}" dt="2023-01-19T18:29:13.299" v="4372" actId="1076"/>
          <ac:spMkLst>
            <pc:docMk/>
            <pc:sldMk cId="3682193075" sldId="271"/>
            <ac:spMk id="2" creationId="{BA9298F0-700E-BC46-29BD-6DF5FF7B8B16}"/>
          </ac:spMkLst>
        </pc:spChg>
        <pc:spChg chg="mod">
          <ac:chgData name="Smruti Ranjan Sarangi" userId="e0ea421f-ad6a-4d5d-9997-e211934aa2e5" providerId="ADAL" clId="{CB56F91E-012E-4375-8F2B-9CB72C5410FA}" dt="2023-01-19T18:29:03.464" v="4371" actId="27636"/>
          <ac:spMkLst>
            <pc:docMk/>
            <pc:sldMk cId="3682193075" sldId="271"/>
            <ac:spMk id="3" creationId="{90A33653-4FA6-46FD-E242-886BBEFA5AB5}"/>
          </ac:spMkLst>
        </pc:spChg>
      </pc:sldChg>
      <pc:sldChg chg="modSp new mod">
        <pc:chgData name="Smruti Ranjan Sarangi" userId="e0ea421f-ad6a-4d5d-9997-e211934aa2e5" providerId="ADAL" clId="{CB56F91E-012E-4375-8F2B-9CB72C5410FA}" dt="2023-01-19T18:17:55.961" v="4325" actId="27636"/>
        <pc:sldMkLst>
          <pc:docMk/>
          <pc:sldMk cId="887339052" sldId="272"/>
        </pc:sldMkLst>
        <pc:spChg chg="mod">
          <ac:chgData name="Smruti Ranjan Sarangi" userId="e0ea421f-ad6a-4d5d-9997-e211934aa2e5" providerId="ADAL" clId="{CB56F91E-012E-4375-8F2B-9CB72C5410FA}" dt="2023-01-19T18:17:50.307" v="4322" actId="1076"/>
          <ac:spMkLst>
            <pc:docMk/>
            <pc:sldMk cId="887339052" sldId="272"/>
            <ac:spMk id="2" creationId="{11542BD1-12B2-9ED4-3820-5EC74040B01F}"/>
          </ac:spMkLst>
        </pc:spChg>
        <pc:spChg chg="mod">
          <ac:chgData name="Smruti Ranjan Sarangi" userId="e0ea421f-ad6a-4d5d-9997-e211934aa2e5" providerId="ADAL" clId="{CB56F91E-012E-4375-8F2B-9CB72C5410FA}" dt="2023-01-19T18:17:55.961" v="4325" actId="27636"/>
          <ac:spMkLst>
            <pc:docMk/>
            <pc:sldMk cId="887339052" sldId="272"/>
            <ac:spMk id="3" creationId="{DC051E9D-A11C-A98C-ED09-035D9685CD61}"/>
          </ac:spMkLst>
        </pc:spChg>
      </pc:sldChg>
      <pc:sldChg chg="modSp new mod">
        <pc:chgData name="Smruti Ranjan Sarangi" userId="e0ea421f-ad6a-4d5d-9997-e211934aa2e5" providerId="ADAL" clId="{CB56F91E-012E-4375-8F2B-9CB72C5410FA}" dt="2023-01-15T18:47:27.609" v="3541" actId="207"/>
        <pc:sldMkLst>
          <pc:docMk/>
          <pc:sldMk cId="1891589544" sldId="273"/>
        </pc:sldMkLst>
        <pc:spChg chg="mod">
          <ac:chgData name="Smruti Ranjan Sarangi" userId="e0ea421f-ad6a-4d5d-9997-e211934aa2e5" providerId="ADAL" clId="{CB56F91E-012E-4375-8F2B-9CB72C5410FA}" dt="2023-01-15T18:19:33.565" v="1941" actId="20577"/>
          <ac:spMkLst>
            <pc:docMk/>
            <pc:sldMk cId="1891589544" sldId="273"/>
            <ac:spMk id="2" creationId="{BB72F288-CB4B-8763-3D7D-EBE16A661882}"/>
          </ac:spMkLst>
        </pc:spChg>
        <pc:spChg chg="mod">
          <ac:chgData name="Smruti Ranjan Sarangi" userId="e0ea421f-ad6a-4d5d-9997-e211934aa2e5" providerId="ADAL" clId="{CB56F91E-012E-4375-8F2B-9CB72C5410FA}" dt="2023-01-15T18:47:27.609" v="3541" actId="207"/>
          <ac:spMkLst>
            <pc:docMk/>
            <pc:sldMk cId="1891589544" sldId="273"/>
            <ac:spMk id="3" creationId="{2FD7FA2C-4906-ADE6-12D2-B21FB7BEA5A5}"/>
          </ac:spMkLst>
        </pc:spChg>
      </pc:sldChg>
      <pc:sldChg chg="modSp new mod">
        <pc:chgData name="Smruti Ranjan Sarangi" userId="e0ea421f-ad6a-4d5d-9997-e211934aa2e5" providerId="ADAL" clId="{CB56F91E-012E-4375-8F2B-9CB72C5410FA}" dt="2023-01-15T19:10:09.107" v="4172" actId="207"/>
        <pc:sldMkLst>
          <pc:docMk/>
          <pc:sldMk cId="1627276240" sldId="274"/>
        </pc:sldMkLst>
        <pc:spChg chg="mod">
          <ac:chgData name="Smruti Ranjan Sarangi" userId="e0ea421f-ad6a-4d5d-9997-e211934aa2e5" providerId="ADAL" clId="{CB56F91E-012E-4375-8F2B-9CB72C5410FA}" dt="2023-01-15T18:49:07.371" v="3561" actId="20577"/>
          <ac:spMkLst>
            <pc:docMk/>
            <pc:sldMk cId="1627276240" sldId="274"/>
            <ac:spMk id="2" creationId="{3ED44D77-A71B-49BB-CB4F-673FEED45560}"/>
          </ac:spMkLst>
        </pc:spChg>
        <pc:spChg chg="mod">
          <ac:chgData name="Smruti Ranjan Sarangi" userId="e0ea421f-ad6a-4d5d-9997-e211934aa2e5" providerId="ADAL" clId="{CB56F91E-012E-4375-8F2B-9CB72C5410FA}" dt="2023-01-15T19:10:09.107" v="4172" actId="207"/>
          <ac:spMkLst>
            <pc:docMk/>
            <pc:sldMk cId="1627276240" sldId="274"/>
            <ac:spMk id="3" creationId="{087CFA47-EC54-4338-99B2-F908A1E27D50}"/>
          </ac:spMkLst>
        </pc:spChg>
      </pc:sldChg>
      <pc:sldChg chg="modSp new mod">
        <pc:chgData name="Smruti Ranjan Sarangi" userId="e0ea421f-ad6a-4d5d-9997-e211934aa2e5" providerId="ADAL" clId="{CB56F91E-012E-4375-8F2B-9CB72C5410FA}" dt="2023-01-29T12:19:08.844" v="16733" actId="20577"/>
        <pc:sldMkLst>
          <pc:docMk/>
          <pc:sldMk cId="3891459477" sldId="275"/>
        </pc:sldMkLst>
        <pc:graphicFrameChg chg="modGraphic">
          <ac:chgData name="Smruti Ranjan Sarangi" userId="e0ea421f-ad6a-4d5d-9997-e211934aa2e5" providerId="ADAL" clId="{CB56F91E-012E-4375-8F2B-9CB72C5410FA}" dt="2023-01-29T12:19:08.844" v="16733" actId="20577"/>
          <ac:graphicFrameMkLst>
            <pc:docMk/>
            <pc:sldMk cId="3891459477" sldId="275"/>
            <ac:graphicFrameMk id="4" creationId="{FF9F996A-3213-DF98-97AB-95B1380DEC6A}"/>
          </ac:graphicFrameMkLst>
        </pc:graphicFrameChg>
      </pc:sldChg>
      <pc:sldChg chg="modSp mod">
        <pc:chgData name="Smruti Ranjan Sarangi" userId="e0ea421f-ad6a-4d5d-9997-e211934aa2e5" providerId="ADAL" clId="{CB56F91E-012E-4375-8F2B-9CB72C5410FA}" dt="2023-01-19T18:58:54.567" v="4858" actId="20577"/>
        <pc:sldMkLst>
          <pc:docMk/>
          <pc:sldMk cId="137857260" sldId="279"/>
        </pc:sldMkLst>
        <pc:spChg chg="mod">
          <ac:chgData name="Smruti Ranjan Sarangi" userId="e0ea421f-ad6a-4d5d-9997-e211934aa2e5" providerId="ADAL" clId="{CB56F91E-012E-4375-8F2B-9CB72C5410FA}" dt="2023-01-19T18:58:54.567" v="4858" actId="20577"/>
          <ac:spMkLst>
            <pc:docMk/>
            <pc:sldMk cId="137857260" sldId="279"/>
            <ac:spMk id="5" creationId="{78B35300-5274-A6BD-D5A7-2065658ACBFC}"/>
          </ac:spMkLst>
        </pc:spChg>
      </pc:sldChg>
      <pc:sldChg chg="ord">
        <pc:chgData name="Smruti Ranjan Sarangi" userId="e0ea421f-ad6a-4d5d-9997-e211934aa2e5" providerId="ADAL" clId="{CB56F91E-012E-4375-8F2B-9CB72C5410FA}" dt="2023-01-23T18:24:26.077" v="4882"/>
        <pc:sldMkLst>
          <pc:docMk/>
          <pc:sldMk cId="3716663463" sldId="284"/>
        </pc:sldMkLst>
      </pc:sldChg>
      <pc:sldChg chg="del">
        <pc:chgData name="Smruti Ranjan Sarangi" userId="e0ea421f-ad6a-4d5d-9997-e211934aa2e5" providerId="ADAL" clId="{CB56F91E-012E-4375-8F2B-9CB72C5410FA}" dt="2023-01-23T18:24:08.550" v="4878" actId="47"/>
        <pc:sldMkLst>
          <pc:docMk/>
          <pc:sldMk cId="1747395338" sldId="285"/>
        </pc:sldMkLst>
      </pc:sldChg>
      <pc:sldChg chg="modSp mod">
        <pc:chgData name="Smruti Ranjan Sarangi" userId="e0ea421f-ad6a-4d5d-9997-e211934aa2e5" providerId="ADAL" clId="{CB56F91E-012E-4375-8F2B-9CB72C5410FA}" dt="2023-01-29T12:21:39.303" v="16759" actId="20577"/>
        <pc:sldMkLst>
          <pc:docMk/>
          <pc:sldMk cId="1945865935" sldId="287"/>
        </pc:sldMkLst>
        <pc:graphicFrameChg chg="modGraphic">
          <ac:chgData name="Smruti Ranjan Sarangi" userId="e0ea421f-ad6a-4d5d-9997-e211934aa2e5" providerId="ADAL" clId="{CB56F91E-012E-4375-8F2B-9CB72C5410FA}" dt="2023-01-29T12:21:39.303" v="16759" actId="20577"/>
          <ac:graphicFrameMkLst>
            <pc:docMk/>
            <pc:sldMk cId="1945865935" sldId="287"/>
            <ac:graphicFrameMk id="4" creationId="{FF9F996A-3213-DF98-97AB-95B1380DEC6A}"/>
          </ac:graphicFrameMkLst>
        </pc:graphicFrameChg>
      </pc:sldChg>
      <pc:sldChg chg="ord">
        <pc:chgData name="Smruti Ranjan Sarangi" userId="e0ea421f-ad6a-4d5d-9997-e211934aa2e5" providerId="ADAL" clId="{CB56F91E-012E-4375-8F2B-9CB72C5410FA}" dt="2023-01-23T18:24:26.077" v="4882"/>
        <pc:sldMkLst>
          <pc:docMk/>
          <pc:sldMk cId="3322775910" sldId="289"/>
        </pc:sldMkLst>
      </pc:sldChg>
      <pc:sldChg chg="addSp modSp mod ord">
        <pc:chgData name="Smruti Ranjan Sarangi" userId="e0ea421f-ad6a-4d5d-9997-e211934aa2e5" providerId="ADAL" clId="{CB56F91E-012E-4375-8F2B-9CB72C5410FA}" dt="2023-01-23T20:04:46.729" v="6429" actId="14100"/>
        <pc:sldMkLst>
          <pc:docMk/>
          <pc:sldMk cId="2112281212" sldId="290"/>
        </pc:sldMkLst>
        <pc:spChg chg="mod">
          <ac:chgData name="Smruti Ranjan Sarangi" userId="e0ea421f-ad6a-4d5d-9997-e211934aa2e5" providerId="ADAL" clId="{CB56F91E-012E-4375-8F2B-9CB72C5410FA}" dt="2023-01-23T20:02:57.536" v="6321" actId="1076"/>
          <ac:spMkLst>
            <pc:docMk/>
            <pc:sldMk cId="2112281212" sldId="290"/>
            <ac:spMk id="2" creationId="{CE9D574C-D762-2AF9-87CF-6941E44BE8CC}"/>
          </ac:spMkLst>
        </pc:spChg>
        <pc:spChg chg="mod">
          <ac:chgData name="Smruti Ranjan Sarangi" userId="e0ea421f-ad6a-4d5d-9997-e211934aa2e5" providerId="ADAL" clId="{CB56F91E-012E-4375-8F2B-9CB72C5410FA}" dt="2023-01-23T20:04:15.293" v="6358" actId="207"/>
          <ac:spMkLst>
            <pc:docMk/>
            <pc:sldMk cId="2112281212" sldId="290"/>
            <ac:spMk id="5" creationId="{B4985FC0-9D62-D1C3-4913-B0165B3BB4BA}"/>
          </ac:spMkLst>
        </pc:spChg>
        <pc:spChg chg="add mod">
          <ac:chgData name="Smruti Ranjan Sarangi" userId="e0ea421f-ad6a-4d5d-9997-e211934aa2e5" providerId="ADAL" clId="{CB56F91E-012E-4375-8F2B-9CB72C5410FA}" dt="2023-01-23T20:02:29.239" v="6311" actId="1076"/>
          <ac:spMkLst>
            <pc:docMk/>
            <pc:sldMk cId="2112281212" sldId="290"/>
            <ac:spMk id="7" creationId="{8A7BF561-11F3-7ECE-7962-F71CED676A9D}"/>
          </ac:spMkLst>
        </pc:spChg>
        <pc:spChg chg="add mod">
          <ac:chgData name="Smruti Ranjan Sarangi" userId="e0ea421f-ad6a-4d5d-9997-e211934aa2e5" providerId="ADAL" clId="{CB56F91E-012E-4375-8F2B-9CB72C5410FA}" dt="2023-01-23T20:03:10.877" v="6329" actId="13822"/>
          <ac:spMkLst>
            <pc:docMk/>
            <pc:sldMk cId="2112281212" sldId="290"/>
            <ac:spMk id="14" creationId="{434D8058-380E-7EE9-130E-E8CC93FEFD3C}"/>
          </ac:spMkLst>
        </pc:spChg>
        <pc:spChg chg="add mod">
          <ac:chgData name="Smruti Ranjan Sarangi" userId="e0ea421f-ad6a-4d5d-9997-e211934aa2e5" providerId="ADAL" clId="{CB56F91E-012E-4375-8F2B-9CB72C5410FA}" dt="2023-01-23T20:03:40.570" v="6341" actId="207"/>
          <ac:spMkLst>
            <pc:docMk/>
            <pc:sldMk cId="2112281212" sldId="290"/>
            <ac:spMk id="15" creationId="{470E5C1D-E86D-4C79-C535-A2D23EBAED17}"/>
          </ac:spMkLst>
        </pc:spChg>
        <pc:spChg chg="add mod">
          <ac:chgData name="Smruti Ranjan Sarangi" userId="e0ea421f-ad6a-4d5d-9997-e211934aa2e5" providerId="ADAL" clId="{CB56F91E-012E-4375-8F2B-9CB72C5410FA}" dt="2023-01-23T20:03:59.390" v="6356" actId="20577"/>
          <ac:spMkLst>
            <pc:docMk/>
            <pc:sldMk cId="2112281212" sldId="290"/>
            <ac:spMk id="16" creationId="{609C8DCC-FFAE-1175-CFE4-AE39312B065B}"/>
          </ac:spMkLst>
        </pc:spChg>
        <pc:spChg chg="add mod">
          <ac:chgData name="Smruti Ranjan Sarangi" userId="e0ea421f-ad6a-4d5d-9997-e211934aa2e5" providerId="ADAL" clId="{CB56F91E-012E-4375-8F2B-9CB72C5410FA}" dt="2023-01-23T20:04:31.738" v="6382" actId="14100"/>
          <ac:spMkLst>
            <pc:docMk/>
            <pc:sldMk cId="2112281212" sldId="290"/>
            <ac:spMk id="17" creationId="{BDD1B1CA-44A0-63F5-B775-3DE4ECFCC4C3}"/>
          </ac:spMkLst>
        </pc:spChg>
        <pc:spChg chg="add mod">
          <ac:chgData name="Smruti Ranjan Sarangi" userId="e0ea421f-ad6a-4d5d-9997-e211934aa2e5" providerId="ADAL" clId="{CB56F91E-012E-4375-8F2B-9CB72C5410FA}" dt="2023-01-23T20:04:46.729" v="6429" actId="14100"/>
          <ac:spMkLst>
            <pc:docMk/>
            <pc:sldMk cId="2112281212" sldId="290"/>
            <ac:spMk id="18" creationId="{36C9FB00-A739-3B2D-CEAA-1D0B0826CA24}"/>
          </ac:spMkLst>
        </pc:spChg>
        <pc:cxnChg chg="add mod">
          <ac:chgData name="Smruti Ranjan Sarangi" userId="e0ea421f-ad6a-4d5d-9997-e211934aa2e5" providerId="ADAL" clId="{CB56F91E-012E-4375-8F2B-9CB72C5410FA}" dt="2023-01-23T20:02:34.459" v="6312" actId="1076"/>
          <ac:cxnSpMkLst>
            <pc:docMk/>
            <pc:sldMk cId="2112281212" sldId="290"/>
            <ac:cxnSpMk id="6" creationId="{BF209EEE-9605-D090-066B-4118E0B92BA6}"/>
          </ac:cxnSpMkLst>
        </pc:cxnChg>
        <pc:cxnChg chg="add mod">
          <ac:chgData name="Smruti Ranjan Sarangi" userId="e0ea421f-ad6a-4d5d-9997-e211934aa2e5" providerId="ADAL" clId="{CB56F91E-012E-4375-8F2B-9CB72C5410FA}" dt="2023-01-23T20:02:47.321" v="6317" actId="1076"/>
          <ac:cxnSpMkLst>
            <pc:docMk/>
            <pc:sldMk cId="2112281212" sldId="290"/>
            <ac:cxnSpMk id="8" creationId="{A591F080-ECCC-24E1-2B7C-40E6EE7D2AE4}"/>
          </ac:cxnSpMkLst>
        </pc:cxnChg>
        <pc:cxnChg chg="add mod">
          <ac:chgData name="Smruti Ranjan Sarangi" userId="e0ea421f-ad6a-4d5d-9997-e211934aa2e5" providerId="ADAL" clId="{CB56F91E-012E-4375-8F2B-9CB72C5410FA}" dt="2023-01-23T20:02:56.659" v="6320" actId="14100"/>
          <ac:cxnSpMkLst>
            <pc:docMk/>
            <pc:sldMk cId="2112281212" sldId="290"/>
            <ac:cxnSpMk id="11" creationId="{7A7C94C9-8F07-766A-AF59-572786A0F13B}"/>
          </ac:cxnSpMkLst>
        </pc:cxnChg>
      </pc:sldChg>
      <pc:sldChg chg="modSp mod">
        <pc:chgData name="Smruti Ranjan Sarangi" userId="e0ea421f-ad6a-4d5d-9997-e211934aa2e5" providerId="ADAL" clId="{CB56F91E-012E-4375-8F2B-9CB72C5410FA}" dt="2023-01-29T12:21:48.829" v="16772" actId="20577"/>
        <pc:sldMkLst>
          <pc:docMk/>
          <pc:sldMk cId="90785505" sldId="299"/>
        </pc:sldMkLst>
        <pc:graphicFrameChg chg="modGraphic">
          <ac:chgData name="Smruti Ranjan Sarangi" userId="e0ea421f-ad6a-4d5d-9997-e211934aa2e5" providerId="ADAL" clId="{CB56F91E-012E-4375-8F2B-9CB72C5410FA}" dt="2023-01-29T12:21:48.829" v="16772" actId="20577"/>
          <ac:graphicFrameMkLst>
            <pc:docMk/>
            <pc:sldMk cId="90785505" sldId="299"/>
            <ac:graphicFrameMk id="4" creationId="{FF9F996A-3213-DF98-97AB-95B1380DEC6A}"/>
          </ac:graphicFrameMkLst>
        </pc:graphicFrameChg>
      </pc:sldChg>
      <pc:sldChg chg="modSp mod">
        <pc:chgData name="Smruti Ranjan Sarangi" userId="e0ea421f-ad6a-4d5d-9997-e211934aa2e5" providerId="ADAL" clId="{CB56F91E-012E-4375-8F2B-9CB72C5410FA}" dt="2023-01-23T19:48:33.155" v="5620" actId="20577"/>
        <pc:sldMkLst>
          <pc:docMk/>
          <pc:sldMk cId="3840591635" sldId="300"/>
        </pc:sldMkLst>
        <pc:spChg chg="mod">
          <ac:chgData name="Smruti Ranjan Sarangi" userId="e0ea421f-ad6a-4d5d-9997-e211934aa2e5" providerId="ADAL" clId="{CB56F91E-012E-4375-8F2B-9CB72C5410FA}" dt="2023-01-23T19:48:33.155" v="5620" actId="20577"/>
          <ac:spMkLst>
            <pc:docMk/>
            <pc:sldMk cId="3840591635" sldId="300"/>
            <ac:spMk id="2" creationId="{DBFFC0BA-629D-5BCD-6157-A30AA3007142}"/>
          </ac:spMkLst>
        </pc:spChg>
      </pc:sldChg>
      <pc:sldChg chg="addSp modSp mod ord">
        <pc:chgData name="Smruti Ranjan Sarangi" userId="e0ea421f-ad6a-4d5d-9997-e211934aa2e5" providerId="ADAL" clId="{CB56F91E-012E-4375-8F2B-9CB72C5410FA}" dt="2023-01-23T18:40:00.400" v="5315" actId="207"/>
        <pc:sldMkLst>
          <pc:docMk/>
          <pc:sldMk cId="1962028331" sldId="301"/>
        </pc:sldMkLst>
        <pc:spChg chg="mod">
          <ac:chgData name="Smruti Ranjan Sarangi" userId="e0ea421f-ad6a-4d5d-9997-e211934aa2e5" providerId="ADAL" clId="{CB56F91E-012E-4375-8F2B-9CB72C5410FA}" dt="2023-01-23T18:40:00.400" v="5315" actId="207"/>
          <ac:spMkLst>
            <pc:docMk/>
            <pc:sldMk cId="1962028331" sldId="301"/>
            <ac:spMk id="3" creationId="{A44A8934-398D-50DB-20DB-6A2C5D3BB6DC}"/>
          </ac:spMkLst>
        </pc:spChg>
        <pc:spChg chg="mod">
          <ac:chgData name="Smruti Ranjan Sarangi" userId="e0ea421f-ad6a-4d5d-9997-e211934aa2e5" providerId="ADAL" clId="{CB56F91E-012E-4375-8F2B-9CB72C5410FA}" dt="2023-01-23T18:38:13.174" v="5106" actId="114"/>
          <ac:spMkLst>
            <pc:docMk/>
            <pc:sldMk cId="1962028331" sldId="301"/>
            <ac:spMk id="5" creationId="{96F18035-9E27-2709-F6CC-54CCAC87370B}"/>
          </ac:spMkLst>
        </pc:spChg>
        <pc:spChg chg="mod">
          <ac:chgData name="Smruti Ranjan Sarangi" userId="e0ea421f-ad6a-4d5d-9997-e211934aa2e5" providerId="ADAL" clId="{CB56F91E-012E-4375-8F2B-9CB72C5410FA}" dt="2023-01-23T18:33:04.452" v="4948" actId="14100"/>
          <ac:spMkLst>
            <pc:docMk/>
            <pc:sldMk cId="1962028331" sldId="301"/>
            <ac:spMk id="9" creationId="{E1AA19A7-FA5F-57B0-EECD-94F012223358}"/>
          </ac:spMkLst>
        </pc:spChg>
        <pc:spChg chg="add mod">
          <ac:chgData name="Smruti Ranjan Sarangi" userId="e0ea421f-ad6a-4d5d-9997-e211934aa2e5" providerId="ADAL" clId="{CB56F91E-012E-4375-8F2B-9CB72C5410FA}" dt="2023-01-23T18:34:26.210" v="4978" actId="1076"/>
          <ac:spMkLst>
            <pc:docMk/>
            <pc:sldMk cId="1962028331" sldId="301"/>
            <ac:spMk id="11" creationId="{BE91D239-2025-7B0B-4A37-293D90ED2AF1}"/>
          </ac:spMkLst>
        </pc:spChg>
        <pc:spChg chg="add mod">
          <ac:chgData name="Smruti Ranjan Sarangi" userId="e0ea421f-ad6a-4d5d-9997-e211934aa2e5" providerId="ADAL" clId="{CB56F91E-012E-4375-8F2B-9CB72C5410FA}" dt="2023-01-23T18:34:38.357" v="5012" actId="20577"/>
          <ac:spMkLst>
            <pc:docMk/>
            <pc:sldMk cId="1962028331" sldId="301"/>
            <ac:spMk id="12" creationId="{061EF902-197D-5022-59B6-86E99DF5C15F}"/>
          </ac:spMkLst>
        </pc:spChg>
        <pc:spChg chg="add mod">
          <ac:chgData name="Smruti Ranjan Sarangi" userId="e0ea421f-ad6a-4d5d-9997-e211934aa2e5" providerId="ADAL" clId="{CB56F91E-012E-4375-8F2B-9CB72C5410FA}" dt="2023-01-23T18:35:42.537" v="5058" actId="20577"/>
          <ac:spMkLst>
            <pc:docMk/>
            <pc:sldMk cId="1962028331" sldId="301"/>
            <ac:spMk id="14" creationId="{F966B5CB-FBB7-CC3B-3FEF-70BC40170297}"/>
          </ac:spMkLst>
        </pc:spChg>
        <pc:spChg chg="add mod">
          <ac:chgData name="Smruti Ranjan Sarangi" userId="e0ea421f-ad6a-4d5d-9997-e211934aa2e5" providerId="ADAL" clId="{CB56F91E-012E-4375-8F2B-9CB72C5410FA}" dt="2023-01-23T18:35:20.894" v="5053" actId="20577"/>
          <ac:spMkLst>
            <pc:docMk/>
            <pc:sldMk cId="1962028331" sldId="301"/>
            <ac:spMk id="15" creationId="{40DE9D1B-9FD7-EF6A-2F61-BC44AA4534B1}"/>
          </ac:spMkLst>
        </pc:spChg>
        <pc:spChg chg="add mod">
          <ac:chgData name="Smruti Ranjan Sarangi" userId="e0ea421f-ad6a-4d5d-9997-e211934aa2e5" providerId="ADAL" clId="{CB56F91E-012E-4375-8F2B-9CB72C5410FA}" dt="2023-01-23T18:35:58.891" v="5085" actId="20577"/>
          <ac:spMkLst>
            <pc:docMk/>
            <pc:sldMk cId="1962028331" sldId="301"/>
            <ac:spMk id="18" creationId="{21624BEB-EDE3-2D0A-20DE-5E411B7916A9}"/>
          </ac:spMkLst>
        </pc:spChg>
        <pc:spChg chg="add mod">
          <ac:chgData name="Smruti Ranjan Sarangi" userId="e0ea421f-ad6a-4d5d-9997-e211934aa2e5" providerId="ADAL" clId="{CB56F91E-012E-4375-8F2B-9CB72C5410FA}" dt="2023-01-23T18:36:10.145" v="5103" actId="20577"/>
          <ac:spMkLst>
            <pc:docMk/>
            <pc:sldMk cId="1962028331" sldId="301"/>
            <ac:spMk id="19" creationId="{81F25417-6123-697B-F50D-7F7D241E53AF}"/>
          </ac:spMkLst>
        </pc:spChg>
        <pc:cxnChg chg="mod">
          <ac:chgData name="Smruti Ranjan Sarangi" userId="e0ea421f-ad6a-4d5d-9997-e211934aa2e5" providerId="ADAL" clId="{CB56F91E-012E-4375-8F2B-9CB72C5410FA}" dt="2023-01-23T18:35:34.541" v="5054" actId="14100"/>
          <ac:cxnSpMkLst>
            <pc:docMk/>
            <pc:sldMk cId="1962028331" sldId="301"/>
            <ac:cxnSpMk id="6" creationId="{0DB87D97-D107-DC62-6E51-5771DF038632}"/>
          </ac:cxnSpMkLst>
        </pc:cxnChg>
        <pc:cxnChg chg="mod">
          <ac:chgData name="Smruti Ranjan Sarangi" userId="e0ea421f-ad6a-4d5d-9997-e211934aa2e5" providerId="ADAL" clId="{CB56F91E-012E-4375-8F2B-9CB72C5410FA}" dt="2023-01-23T18:34:22.733" v="4977" actId="1076"/>
          <ac:cxnSpMkLst>
            <pc:docMk/>
            <pc:sldMk cId="1962028331" sldId="301"/>
            <ac:cxnSpMk id="10" creationId="{757279EE-9C6F-0983-07B9-B047397477C9}"/>
          </ac:cxnSpMkLst>
        </pc:cxnChg>
        <pc:cxnChg chg="add mod">
          <ac:chgData name="Smruti Ranjan Sarangi" userId="e0ea421f-ad6a-4d5d-9997-e211934aa2e5" providerId="ADAL" clId="{CB56F91E-012E-4375-8F2B-9CB72C5410FA}" dt="2023-01-23T18:34:48.778" v="5014" actId="1076"/>
          <ac:cxnSpMkLst>
            <pc:docMk/>
            <pc:sldMk cId="1962028331" sldId="301"/>
            <ac:cxnSpMk id="13" creationId="{D264EEB0-5754-472B-ED49-6F164F7DA832}"/>
          </ac:cxnSpMkLst>
        </pc:cxnChg>
        <pc:cxnChg chg="add mod">
          <ac:chgData name="Smruti Ranjan Sarangi" userId="e0ea421f-ad6a-4d5d-9997-e211934aa2e5" providerId="ADAL" clId="{CB56F91E-012E-4375-8F2B-9CB72C5410FA}" dt="2023-01-23T18:35:39.353" v="5056" actId="1076"/>
          <ac:cxnSpMkLst>
            <pc:docMk/>
            <pc:sldMk cId="1962028331" sldId="301"/>
            <ac:cxnSpMk id="17" creationId="{7854AE51-3741-173B-4C30-5B56758DCA6A}"/>
          </ac:cxnSpMkLst>
        </pc:cxnChg>
      </pc:sldChg>
      <pc:sldChg chg="modSp mod">
        <pc:chgData name="Smruti Ranjan Sarangi" userId="e0ea421f-ad6a-4d5d-9997-e211934aa2e5" providerId="ADAL" clId="{CB56F91E-012E-4375-8F2B-9CB72C5410FA}" dt="2023-01-23T20:01:10.657" v="6241" actId="207"/>
        <pc:sldMkLst>
          <pc:docMk/>
          <pc:sldMk cId="2135577356" sldId="303"/>
        </pc:sldMkLst>
        <pc:spChg chg="mod">
          <ac:chgData name="Smruti Ranjan Sarangi" userId="e0ea421f-ad6a-4d5d-9997-e211934aa2e5" providerId="ADAL" clId="{CB56F91E-012E-4375-8F2B-9CB72C5410FA}" dt="2023-01-23T20:01:10.657" v="6241" actId="207"/>
          <ac:spMkLst>
            <pc:docMk/>
            <pc:sldMk cId="2135577356" sldId="303"/>
            <ac:spMk id="3" creationId="{71ED457B-B7E7-2922-7FC8-1433670FD49A}"/>
          </ac:spMkLst>
        </pc:spChg>
      </pc:sldChg>
      <pc:sldChg chg="modSp mod">
        <pc:chgData name="Smruti Ranjan Sarangi" userId="e0ea421f-ad6a-4d5d-9997-e211934aa2e5" providerId="ADAL" clId="{CB56F91E-012E-4375-8F2B-9CB72C5410FA}" dt="2023-01-23T18:54:58.609" v="5351" actId="14100"/>
        <pc:sldMkLst>
          <pc:docMk/>
          <pc:sldMk cId="2286567975" sldId="304"/>
        </pc:sldMkLst>
        <pc:spChg chg="mod">
          <ac:chgData name="Smruti Ranjan Sarangi" userId="e0ea421f-ad6a-4d5d-9997-e211934aa2e5" providerId="ADAL" clId="{CB56F91E-012E-4375-8F2B-9CB72C5410FA}" dt="2023-01-23T18:54:35.262" v="5349" actId="6549"/>
          <ac:spMkLst>
            <pc:docMk/>
            <pc:sldMk cId="2286567975" sldId="304"/>
            <ac:spMk id="13" creationId="{03AB4E78-F534-ABA8-6169-204EFFFAA0FD}"/>
          </ac:spMkLst>
        </pc:spChg>
        <pc:spChg chg="mod">
          <ac:chgData name="Smruti Ranjan Sarangi" userId="e0ea421f-ad6a-4d5d-9997-e211934aa2e5" providerId="ADAL" clId="{CB56F91E-012E-4375-8F2B-9CB72C5410FA}" dt="2023-01-23T18:54:08.530" v="5345" actId="20577"/>
          <ac:spMkLst>
            <pc:docMk/>
            <pc:sldMk cId="2286567975" sldId="304"/>
            <ac:spMk id="15" creationId="{A2895B91-5CD7-7721-731A-0CF35BF60A9E}"/>
          </ac:spMkLst>
        </pc:spChg>
        <pc:spChg chg="mod">
          <ac:chgData name="Smruti Ranjan Sarangi" userId="e0ea421f-ad6a-4d5d-9997-e211934aa2e5" providerId="ADAL" clId="{CB56F91E-012E-4375-8F2B-9CB72C5410FA}" dt="2023-01-23T18:54:28.416" v="5347" actId="1076"/>
          <ac:spMkLst>
            <pc:docMk/>
            <pc:sldMk cId="2286567975" sldId="304"/>
            <ac:spMk id="29" creationId="{6FE5E53E-D292-DF39-F0F4-2943BED0EBB4}"/>
          </ac:spMkLst>
        </pc:spChg>
        <pc:cxnChg chg="mod">
          <ac:chgData name="Smruti Ranjan Sarangi" userId="e0ea421f-ad6a-4d5d-9997-e211934aa2e5" providerId="ADAL" clId="{CB56F91E-012E-4375-8F2B-9CB72C5410FA}" dt="2023-01-23T18:54:51.094" v="5350" actId="1076"/>
          <ac:cxnSpMkLst>
            <pc:docMk/>
            <pc:sldMk cId="2286567975" sldId="304"/>
            <ac:cxnSpMk id="21" creationId="{7516CFC1-1644-F59D-BFDF-E1D3B0EC825A}"/>
          </ac:cxnSpMkLst>
        </pc:cxnChg>
        <pc:cxnChg chg="mod">
          <ac:chgData name="Smruti Ranjan Sarangi" userId="e0ea421f-ad6a-4d5d-9997-e211934aa2e5" providerId="ADAL" clId="{CB56F91E-012E-4375-8F2B-9CB72C5410FA}" dt="2023-01-23T18:54:58.609" v="5351" actId="14100"/>
          <ac:cxnSpMkLst>
            <pc:docMk/>
            <pc:sldMk cId="2286567975" sldId="304"/>
            <ac:cxnSpMk id="23" creationId="{F8BF7B42-7107-B244-05D7-655C13BF7E01}"/>
          </ac:cxnSpMkLst>
        </pc:cxnChg>
      </pc:sldChg>
      <pc:sldChg chg="modSp mod">
        <pc:chgData name="Smruti Ranjan Sarangi" userId="e0ea421f-ad6a-4d5d-9997-e211934aa2e5" providerId="ADAL" clId="{CB56F91E-012E-4375-8F2B-9CB72C5410FA}" dt="2023-01-23T18:57:14.217" v="5361" actId="20577"/>
        <pc:sldMkLst>
          <pc:docMk/>
          <pc:sldMk cId="2293025533" sldId="305"/>
        </pc:sldMkLst>
        <pc:spChg chg="mod">
          <ac:chgData name="Smruti Ranjan Sarangi" userId="e0ea421f-ad6a-4d5d-9997-e211934aa2e5" providerId="ADAL" clId="{CB56F91E-012E-4375-8F2B-9CB72C5410FA}" dt="2023-01-23T18:57:14.217" v="5361" actId="20577"/>
          <ac:spMkLst>
            <pc:docMk/>
            <pc:sldMk cId="2293025533" sldId="305"/>
            <ac:spMk id="3" creationId="{9C3C0881-7244-0EB4-FD27-05E504BF50E8}"/>
          </ac:spMkLst>
        </pc:spChg>
      </pc:sldChg>
      <pc:sldChg chg="del">
        <pc:chgData name="Smruti Ranjan Sarangi" userId="e0ea421f-ad6a-4d5d-9997-e211934aa2e5" providerId="ADAL" clId="{CB56F91E-012E-4375-8F2B-9CB72C5410FA}" dt="2023-01-23T18:57:22.277" v="5362" actId="47"/>
        <pc:sldMkLst>
          <pc:docMk/>
          <pc:sldMk cId="549382944" sldId="306"/>
        </pc:sldMkLst>
      </pc:sldChg>
      <pc:sldChg chg="addSp modSp mod ord">
        <pc:chgData name="Smruti Ranjan Sarangi" userId="e0ea421f-ad6a-4d5d-9997-e211934aa2e5" providerId="ADAL" clId="{CB56F91E-012E-4375-8F2B-9CB72C5410FA}" dt="2023-01-23T20:06:08.772" v="6549" actId="20577"/>
        <pc:sldMkLst>
          <pc:docMk/>
          <pc:sldMk cId="3922549000" sldId="307"/>
        </pc:sldMkLst>
        <pc:spChg chg="mod">
          <ac:chgData name="Smruti Ranjan Sarangi" userId="e0ea421f-ad6a-4d5d-9997-e211934aa2e5" providerId="ADAL" clId="{CB56F91E-012E-4375-8F2B-9CB72C5410FA}" dt="2023-01-23T20:01:49.306" v="6290" actId="114"/>
          <ac:spMkLst>
            <pc:docMk/>
            <pc:sldMk cId="3922549000" sldId="307"/>
            <ac:spMk id="2" creationId="{53E16109-54AD-96DF-EEC7-FEFE1A390638}"/>
          </ac:spMkLst>
        </pc:spChg>
        <pc:spChg chg="add mod">
          <ac:chgData name="Smruti Ranjan Sarangi" userId="e0ea421f-ad6a-4d5d-9997-e211934aa2e5" providerId="ADAL" clId="{CB56F91E-012E-4375-8F2B-9CB72C5410FA}" dt="2023-01-23T20:05:38.203" v="6495" actId="14100"/>
          <ac:spMkLst>
            <pc:docMk/>
            <pc:sldMk cId="3922549000" sldId="307"/>
            <ac:spMk id="3" creationId="{AA97CDA1-EC39-56B1-8595-16CD90A2F63C}"/>
          </ac:spMkLst>
        </pc:spChg>
        <pc:spChg chg="add mod">
          <ac:chgData name="Smruti Ranjan Sarangi" userId="e0ea421f-ad6a-4d5d-9997-e211934aa2e5" providerId="ADAL" clId="{CB56F91E-012E-4375-8F2B-9CB72C5410FA}" dt="2023-01-23T20:06:08.772" v="6549" actId="20577"/>
          <ac:spMkLst>
            <pc:docMk/>
            <pc:sldMk cId="3922549000" sldId="307"/>
            <ac:spMk id="6" creationId="{C128DB65-0404-5B8D-AA8E-20F966F2DB5D}"/>
          </ac:spMkLst>
        </pc:spChg>
      </pc:sldChg>
      <pc:sldChg chg="modSp add mod">
        <pc:chgData name="Smruti Ranjan Sarangi" userId="e0ea421f-ad6a-4d5d-9997-e211934aa2e5" providerId="ADAL" clId="{CB56F91E-012E-4375-8F2B-9CB72C5410FA}" dt="2023-01-23T18:24:17.526" v="4880" actId="1076"/>
        <pc:sldMkLst>
          <pc:docMk/>
          <pc:sldMk cId="3804116225" sldId="308"/>
        </pc:sldMkLst>
        <pc:spChg chg="mod">
          <ac:chgData name="Smruti Ranjan Sarangi" userId="e0ea421f-ad6a-4d5d-9997-e211934aa2e5" providerId="ADAL" clId="{CB56F91E-012E-4375-8F2B-9CB72C5410FA}" dt="2023-01-23T18:24:17.526" v="4880" actId="1076"/>
          <ac:spMkLst>
            <pc:docMk/>
            <pc:sldMk cId="3804116225" sldId="308"/>
            <ac:spMk id="547" creationId="{0495D27B-F84C-16D3-39AC-6098851E46AC}"/>
          </ac:spMkLst>
        </pc:spChg>
      </pc:sldChg>
      <pc:sldChg chg="addSp delSp modSp new mod">
        <pc:chgData name="Smruti Ranjan Sarangi" userId="e0ea421f-ad6a-4d5d-9997-e211934aa2e5" providerId="ADAL" clId="{CB56F91E-012E-4375-8F2B-9CB72C5410FA}" dt="2023-01-28T17:11:31.244" v="6572" actId="21"/>
        <pc:sldMkLst>
          <pc:docMk/>
          <pc:sldMk cId="2138937484" sldId="309"/>
        </pc:sldMkLst>
        <pc:spChg chg="mod">
          <ac:chgData name="Smruti Ranjan Sarangi" userId="e0ea421f-ad6a-4d5d-9997-e211934aa2e5" providerId="ADAL" clId="{CB56F91E-012E-4375-8F2B-9CB72C5410FA}" dt="2023-01-23T18:57:46.263" v="5373" actId="20577"/>
          <ac:spMkLst>
            <pc:docMk/>
            <pc:sldMk cId="2138937484" sldId="309"/>
            <ac:spMk id="2" creationId="{EEDA2856-CEBA-2673-0A0A-5DC74A24B99B}"/>
          </ac:spMkLst>
        </pc:spChg>
        <pc:spChg chg="del">
          <ac:chgData name="Smruti Ranjan Sarangi" userId="e0ea421f-ad6a-4d5d-9997-e211934aa2e5" providerId="ADAL" clId="{CB56F91E-012E-4375-8F2B-9CB72C5410FA}" dt="2023-01-23T18:59:51.204" v="5374" actId="478"/>
          <ac:spMkLst>
            <pc:docMk/>
            <pc:sldMk cId="2138937484" sldId="309"/>
            <ac:spMk id="3" creationId="{683A1F50-E38C-58E0-B414-D04D33FB390E}"/>
          </ac:spMkLst>
        </pc:spChg>
        <pc:spChg chg="add mod">
          <ac:chgData name="Smruti Ranjan Sarangi" userId="e0ea421f-ad6a-4d5d-9997-e211934aa2e5" providerId="ADAL" clId="{CB56F91E-012E-4375-8F2B-9CB72C5410FA}" dt="2023-01-23T19:01:06.176" v="5436" actId="1076"/>
          <ac:spMkLst>
            <pc:docMk/>
            <pc:sldMk cId="2138937484" sldId="309"/>
            <ac:spMk id="5" creationId="{F31B0929-E768-2BCC-7B72-02332974C615}"/>
          </ac:spMkLst>
        </pc:spChg>
        <pc:spChg chg="add mod">
          <ac:chgData name="Smruti Ranjan Sarangi" userId="e0ea421f-ad6a-4d5d-9997-e211934aa2e5" providerId="ADAL" clId="{CB56F91E-012E-4375-8F2B-9CB72C5410FA}" dt="2023-01-23T19:01:24.656" v="5450" actId="1076"/>
          <ac:spMkLst>
            <pc:docMk/>
            <pc:sldMk cId="2138937484" sldId="309"/>
            <ac:spMk id="6" creationId="{DEEA9859-ABCF-E092-D195-DFB1AE7ED857}"/>
          </ac:spMkLst>
        </pc:spChg>
        <pc:spChg chg="add mod">
          <ac:chgData name="Smruti Ranjan Sarangi" userId="e0ea421f-ad6a-4d5d-9997-e211934aa2e5" providerId="ADAL" clId="{CB56F91E-012E-4375-8F2B-9CB72C5410FA}" dt="2023-01-23T19:02:44.158" v="5469" actId="1076"/>
          <ac:spMkLst>
            <pc:docMk/>
            <pc:sldMk cId="2138937484" sldId="309"/>
            <ac:spMk id="7" creationId="{2B819CC3-C2C4-3776-5342-8BEE222AAF18}"/>
          </ac:spMkLst>
        </pc:spChg>
        <pc:spChg chg="add mod">
          <ac:chgData name="Smruti Ranjan Sarangi" userId="e0ea421f-ad6a-4d5d-9997-e211934aa2e5" providerId="ADAL" clId="{CB56F91E-012E-4375-8F2B-9CB72C5410FA}" dt="2023-01-23T19:02:40.815" v="5468" actId="1076"/>
          <ac:spMkLst>
            <pc:docMk/>
            <pc:sldMk cId="2138937484" sldId="309"/>
            <ac:spMk id="8" creationId="{9DC4374B-9699-5F4F-671C-A62C29360CBE}"/>
          </ac:spMkLst>
        </pc:spChg>
        <pc:spChg chg="add mod">
          <ac:chgData name="Smruti Ranjan Sarangi" userId="e0ea421f-ad6a-4d5d-9997-e211934aa2e5" providerId="ADAL" clId="{CB56F91E-012E-4375-8F2B-9CB72C5410FA}" dt="2023-01-23T19:02:40.815" v="5468" actId="1076"/>
          <ac:spMkLst>
            <pc:docMk/>
            <pc:sldMk cId="2138937484" sldId="309"/>
            <ac:spMk id="9" creationId="{2B70ECE4-E080-84D1-9B8B-E7B135F61617}"/>
          </ac:spMkLst>
        </pc:spChg>
        <pc:spChg chg="add mod">
          <ac:chgData name="Smruti Ranjan Sarangi" userId="e0ea421f-ad6a-4d5d-9997-e211934aa2e5" providerId="ADAL" clId="{CB56F91E-012E-4375-8F2B-9CB72C5410FA}" dt="2023-01-23T19:02:40.815" v="5468" actId="1076"/>
          <ac:spMkLst>
            <pc:docMk/>
            <pc:sldMk cId="2138937484" sldId="309"/>
            <ac:spMk id="10" creationId="{2A69CCAC-74FC-7EA9-7520-E0CE6108E39D}"/>
          </ac:spMkLst>
        </pc:spChg>
        <pc:spChg chg="add mod">
          <ac:chgData name="Smruti Ranjan Sarangi" userId="e0ea421f-ad6a-4d5d-9997-e211934aa2e5" providerId="ADAL" clId="{CB56F91E-012E-4375-8F2B-9CB72C5410FA}" dt="2023-01-23T19:02:46.651" v="5470" actId="20577"/>
          <ac:spMkLst>
            <pc:docMk/>
            <pc:sldMk cId="2138937484" sldId="309"/>
            <ac:spMk id="11" creationId="{F9573803-4E11-B502-EC45-58DB17F9B415}"/>
          </ac:spMkLst>
        </pc:spChg>
        <pc:spChg chg="add mod">
          <ac:chgData name="Smruti Ranjan Sarangi" userId="e0ea421f-ad6a-4d5d-9997-e211934aa2e5" providerId="ADAL" clId="{CB56F91E-012E-4375-8F2B-9CB72C5410FA}" dt="2023-01-23T19:02:49.158" v="5471" actId="20577"/>
          <ac:spMkLst>
            <pc:docMk/>
            <pc:sldMk cId="2138937484" sldId="309"/>
            <ac:spMk id="12" creationId="{EF992640-0983-FD35-AAC1-B2D775BE5947}"/>
          </ac:spMkLst>
        </pc:spChg>
        <pc:spChg chg="add del mod">
          <ac:chgData name="Smruti Ranjan Sarangi" userId="e0ea421f-ad6a-4d5d-9997-e211934aa2e5" providerId="ADAL" clId="{CB56F91E-012E-4375-8F2B-9CB72C5410FA}" dt="2023-01-28T17:11:31.244" v="6572" actId="21"/>
          <ac:spMkLst>
            <pc:docMk/>
            <pc:sldMk cId="2138937484" sldId="309"/>
            <ac:spMk id="17" creationId="{93CE2F42-ADAB-F394-E310-F2CE63229823}"/>
          </ac:spMkLst>
        </pc:spChg>
        <pc:spChg chg="add mod">
          <ac:chgData name="Smruti Ranjan Sarangi" userId="e0ea421f-ad6a-4d5d-9997-e211934aa2e5" providerId="ADAL" clId="{CB56F91E-012E-4375-8F2B-9CB72C5410FA}" dt="2023-01-23T19:03:40.577" v="5490" actId="20577"/>
          <ac:spMkLst>
            <pc:docMk/>
            <pc:sldMk cId="2138937484" sldId="309"/>
            <ac:spMk id="28" creationId="{ECA664C9-9692-3C34-FD59-AF96EB4461EF}"/>
          </ac:spMkLst>
        </pc:spChg>
        <pc:spChg chg="add mod">
          <ac:chgData name="Smruti Ranjan Sarangi" userId="e0ea421f-ad6a-4d5d-9997-e211934aa2e5" providerId="ADAL" clId="{CB56F91E-012E-4375-8F2B-9CB72C5410FA}" dt="2023-01-23T19:04:24.288" v="5501" actId="1076"/>
          <ac:spMkLst>
            <pc:docMk/>
            <pc:sldMk cId="2138937484" sldId="309"/>
            <ac:spMk id="33" creationId="{929FCCD9-E406-C14A-5C6B-91DFECCAFA9D}"/>
          </ac:spMkLst>
        </pc:spChg>
        <pc:spChg chg="add mod">
          <ac:chgData name="Smruti Ranjan Sarangi" userId="e0ea421f-ad6a-4d5d-9997-e211934aa2e5" providerId="ADAL" clId="{CB56F91E-012E-4375-8F2B-9CB72C5410FA}" dt="2023-01-23T19:04:36.795" v="5508" actId="14100"/>
          <ac:spMkLst>
            <pc:docMk/>
            <pc:sldMk cId="2138937484" sldId="309"/>
            <ac:spMk id="34" creationId="{073CDA4F-F045-6FD1-69AF-34DFEF43CF74}"/>
          </ac:spMkLst>
        </pc:spChg>
        <pc:spChg chg="add mod">
          <ac:chgData name="Smruti Ranjan Sarangi" userId="e0ea421f-ad6a-4d5d-9997-e211934aa2e5" providerId="ADAL" clId="{CB56F91E-012E-4375-8F2B-9CB72C5410FA}" dt="2023-01-23T19:05:02.830" v="5518" actId="20577"/>
          <ac:spMkLst>
            <pc:docMk/>
            <pc:sldMk cId="2138937484" sldId="309"/>
            <ac:spMk id="42" creationId="{DD1E7714-7972-CBD6-28C2-7A01A117D6CF}"/>
          </ac:spMkLst>
        </pc:spChg>
        <pc:spChg chg="add mod">
          <ac:chgData name="Smruti Ranjan Sarangi" userId="e0ea421f-ad6a-4d5d-9997-e211934aa2e5" providerId="ADAL" clId="{CB56F91E-012E-4375-8F2B-9CB72C5410FA}" dt="2023-01-23T19:05:22.487" v="5524" actId="1076"/>
          <ac:spMkLst>
            <pc:docMk/>
            <pc:sldMk cId="2138937484" sldId="309"/>
            <ac:spMk id="47" creationId="{1D151724-6799-69FB-AB6C-62845F9DC751}"/>
          </ac:spMkLst>
        </pc:spChg>
        <pc:spChg chg="add mod">
          <ac:chgData name="Smruti Ranjan Sarangi" userId="e0ea421f-ad6a-4d5d-9997-e211934aa2e5" providerId="ADAL" clId="{CB56F91E-012E-4375-8F2B-9CB72C5410FA}" dt="2023-01-23T19:05:51.164" v="5531" actId="20577"/>
          <ac:spMkLst>
            <pc:docMk/>
            <pc:sldMk cId="2138937484" sldId="309"/>
            <ac:spMk id="52" creationId="{7F1A8517-9DA0-36A5-46EE-E805BDC807CF}"/>
          </ac:spMkLst>
        </pc:spChg>
        <pc:spChg chg="add mod">
          <ac:chgData name="Smruti Ranjan Sarangi" userId="e0ea421f-ad6a-4d5d-9997-e211934aa2e5" providerId="ADAL" clId="{CB56F91E-012E-4375-8F2B-9CB72C5410FA}" dt="2023-01-23T19:06:16.035" v="5540" actId="20577"/>
          <ac:spMkLst>
            <pc:docMk/>
            <pc:sldMk cId="2138937484" sldId="309"/>
            <ac:spMk id="59" creationId="{02E7BF79-992D-27BE-617B-C06D7A1425AB}"/>
          </ac:spMkLst>
        </pc:spChg>
        <pc:spChg chg="add mod">
          <ac:chgData name="Smruti Ranjan Sarangi" userId="e0ea421f-ad6a-4d5d-9997-e211934aa2e5" providerId="ADAL" clId="{CB56F91E-012E-4375-8F2B-9CB72C5410FA}" dt="2023-01-23T19:06:27.604" v="5546" actId="20577"/>
          <ac:spMkLst>
            <pc:docMk/>
            <pc:sldMk cId="2138937484" sldId="309"/>
            <ac:spMk id="60" creationId="{33B621AC-B720-4AD7-13F3-A4F8EB2DF174}"/>
          </ac:spMkLst>
        </pc:spChg>
        <pc:cxnChg chg="add mod">
          <ac:chgData name="Smruti Ranjan Sarangi" userId="e0ea421f-ad6a-4d5d-9997-e211934aa2e5" providerId="ADAL" clId="{CB56F91E-012E-4375-8F2B-9CB72C5410FA}" dt="2023-01-23T19:03:00.011" v="5473" actId="1582"/>
          <ac:cxnSpMkLst>
            <pc:docMk/>
            <pc:sldMk cId="2138937484" sldId="309"/>
            <ac:cxnSpMk id="14" creationId="{EF1AF579-4F23-4450-6804-5B35F548E6EA}"/>
          </ac:cxnSpMkLst>
        </pc:cxnChg>
        <pc:cxnChg chg="add mod">
          <ac:chgData name="Smruti Ranjan Sarangi" userId="e0ea421f-ad6a-4d5d-9997-e211934aa2e5" providerId="ADAL" clId="{CB56F91E-012E-4375-8F2B-9CB72C5410FA}" dt="2023-01-23T19:03:08.159" v="5476" actId="14100"/>
          <ac:cxnSpMkLst>
            <pc:docMk/>
            <pc:sldMk cId="2138937484" sldId="309"/>
            <ac:cxnSpMk id="15" creationId="{22A9ADB9-D79C-B1CA-CCC8-B824403C5A96}"/>
          </ac:cxnSpMkLst>
        </pc:cxnChg>
        <pc:cxnChg chg="add mod">
          <ac:chgData name="Smruti Ranjan Sarangi" userId="e0ea421f-ad6a-4d5d-9997-e211934aa2e5" providerId="ADAL" clId="{CB56F91E-012E-4375-8F2B-9CB72C5410FA}" dt="2023-01-23T19:03:15.421" v="5479" actId="14100"/>
          <ac:cxnSpMkLst>
            <pc:docMk/>
            <pc:sldMk cId="2138937484" sldId="309"/>
            <ac:cxnSpMk id="18" creationId="{CB913F01-2FE1-2D00-6C58-C92316179799}"/>
          </ac:cxnSpMkLst>
        </pc:cxnChg>
        <pc:cxnChg chg="add mod">
          <ac:chgData name="Smruti Ranjan Sarangi" userId="e0ea421f-ad6a-4d5d-9997-e211934aa2e5" providerId="ADAL" clId="{CB56F91E-012E-4375-8F2B-9CB72C5410FA}" dt="2023-01-23T19:03:20.695" v="5482" actId="14100"/>
          <ac:cxnSpMkLst>
            <pc:docMk/>
            <pc:sldMk cId="2138937484" sldId="309"/>
            <ac:cxnSpMk id="21" creationId="{5B09CA8A-FA09-3379-28AC-4A3549952953}"/>
          </ac:cxnSpMkLst>
        </pc:cxnChg>
        <pc:cxnChg chg="add mod">
          <ac:chgData name="Smruti Ranjan Sarangi" userId="e0ea421f-ad6a-4d5d-9997-e211934aa2e5" providerId="ADAL" clId="{CB56F91E-012E-4375-8F2B-9CB72C5410FA}" dt="2023-01-23T19:03:26.862" v="5485" actId="14100"/>
          <ac:cxnSpMkLst>
            <pc:docMk/>
            <pc:sldMk cId="2138937484" sldId="309"/>
            <ac:cxnSpMk id="24" creationId="{192ED214-5088-2E37-9352-429116F711AD}"/>
          </ac:cxnSpMkLst>
        </pc:cxnChg>
        <pc:cxnChg chg="add mod">
          <ac:chgData name="Smruti Ranjan Sarangi" userId="e0ea421f-ad6a-4d5d-9997-e211934aa2e5" providerId="ADAL" clId="{CB56F91E-012E-4375-8F2B-9CB72C5410FA}" dt="2023-01-23T19:03:51.973" v="5494" actId="14100"/>
          <ac:cxnSpMkLst>
            <pc:docMk/>
            <pc:sldMk cId="2138937484" sldId="309"/>
            <ac:cxnSpMk id="29" creationId="{A0D42CB0-E61F-1D11-FEF9-ECB89814093E}"/>
          </ac:cxnSpMkLst>
        </pc:cxnChg>
        <pc:cxnChg chg="add mod">
          <ac:chgData name="Smruti Ranjan Sarangi" userId="e0ea421f-ad6a-4d5d-9997-e211934aa2e5" providerId="ADAL" clId="{CB56F91E-012E-4375-8F2B-9CB72C5410FA}" dt="2023-01-23T19:04:45.900" v="5511" actId="14100"/>
          <ac:cxnSpMkLst>
            <pc:docMk/>
            <pc:sldMk cId="2138937484" sldId="309"/>
            <ac:cxnSpMk id="35" creationId="{51A5920F-294E-EB01-CED4-78F1AFB0DFA9}"/>
          </ac:cxnSpMkLst>
        </pc:cxnChg>
        <pc:cxnChg chg="add mod">
          <ac:chgData name="Smruti Ranjan Sarangi" userId="e0ea421f-ad6a-4d5d-9997-e211934aa2e5" providerId="ADAL" clId="{CB56F91E-012E-4375-8F2B-9CB72C5410FA}" dt="2023-01-23T19:04:53.178" v="5514" actId="14100"/>
          <ac:cxnSpMkLst>
            <pc:docMk/>
            <pc:sldMk cId="2138937484" sldId="309"/>
            <ac:cxnSpMk id="38" creationId="{1C73E6CE-A6E0-9CF0-CBDB-17859EF1FBEB}"/>
          </ac:cxnSpMkLst>
        </pc:cxnChg>
        <pc:cxnChg chg="add mod">
          <ac:chgData name="Smruti Ranjan Sarangi" userId="e0ea421f-ad6a-4d5d-9997-e211934aa2e5" providerId="ADAL" clId="{CB56F91E-012E-4375-8F2B-9CB72C5410FA}" dt="2023-01-23T19:05:15.814" v="5522" actId="14100"/>
          <ac:cxnSpMkLst>
            <pc:docMk/>
            <pc:sldMk cId="2138937484" sldId="309"/>
            <ac:cxnSpMk id="43" creationId="{F820C0E4-F48A-DDD1-AFE3-593C93B31B80}"/>
          </ac:cxnSpMkLst>
        </pc:cxnChg>
        <pc:cxnChg chg="add mod">
          <ac:chgData name="Smruti Ranjan Sarangi" userId="e0ea421f-ad6a-4d5d-9997-e211934aa2e5" providerId="ADAL" clId="{CB56F91E-012E-4375-8F2B-9CB72C5410FA}" dt="2023-01-23T19:05:33.334" v="5527" actId="14100"/>
          <ac:cxnSpMkLst>
            <pc:docMk/>
            <pc:sldMk cId="2138937484" sldId="309"/>
            <ac:cxnSpMk id="48" creationId="{E47BECF1-FAEE-78DC-D144-4B383491ACB6}"/>
          </ac:cxnSpMkLst>
        </pc:cxnChg>
        <pc:cxnChg chg="add mod">
          <ac:chgData name="Smruti Ranjan Sarangi" userId="e0ea421f-ad6a-4d5d-9997-e211934aa2e5" providerId="ADAL" clId="{CB56F91E-012E-4375-8F2B-9CB72C5410FA}" dt="2023-01-23T19:06:07.022" v="5536" actId="14100"/>
          <ac:cxnSpMkLst>
            <pc:docMk/>
            <pc:sldMk cId="2138937484" sldId="309"/>
            <ac:cxnSpMk id="53" creationId="{ED96F7DB-9F1F-9AEE-F8AC-E860815CC844}"/>
          </ac:cxnSpMkLst>
        </pc:cxnChg>
        <pc:cxnChg chg="add mod">
          <ac:chgData name="Smruti Ranjan Sarangi" userId="e0ea421f-ad6a-4d5d-9997-e211934aa2e5" providerId="ADAL" clId="{CB56F91E-012E-4375-8F2B-9CB72C5410FA}" dt="2023-01-23T19:06:36.585" v="5549" actId="14100"/>
          <ac:cxnSpMkLst>
            <pc:docMk/>
            <pc:sldMk cId="2138937484" sldId="309"/>
            <ac:cxnSpMk id="61" creationId="{145BFE09-5873-FF9C-5398-AEC87D593799}"/>
          </ac:cxnSpMkLst>
        </pc:cxnChg>
        <pc:cxnChg chg="add mod">
          <ac:chgData name="Smruti Ranjan Sarangi" userId="e0ea421f-ad6a-4d5d-9997-e211934aa2e5" providerId="ADAL" clId="{CB56F91E-012E-4375-8F2B-9CB72C5410FA}" dt="2023-01-23T19:06:43.171" v="5552" actId="14100"/>
          <ac:cxnSpMkLst>
            <pc:docMk/>
            <pc:sldMk cId="2138937484" sldId="309"/>
            <ac:cxnSpMk id="63" creationId="{BA0A34B0-88F9-B8E0-4BFF-EBE980EDF64D}"/>
          </ac:cxnSpMkLst>
        </pc:cxnChg>
      </pc:sldChg>
      <pc:sldChg chg="modSp new mod">
        <pc:chgData name="Smruti Ranjan Sarangi" userId="e0ea421f-ad6a-4d5d-9997-e211934aa2e5" providerId="ADAL" clId="{CB56F91E-012E-4375-8F2B-9CB72C5410FA}" dt="2023-01-23T19:59:08.899" v="6162" actId="20577"/>
        <pc:sldMkLst>
          <pc:docMk/>
          <pc:sldMk cId="2136530974" sldId="310"/>
        </pc:sldMkLst>
        <pc:spChg chg="mod">
          <ac:chgData name="Smruti Ranjan Sarangi" userId="e0ea421f-ad6a-4d5d-9997-e211934aa2e5" providerId="ADAL" clId="{CB56F91E-012E-4375-8F2B-9CB72C5410FA}" dt="2023-01-23T19:47:34.420" v="5587" actId="20577"/>
          <ac:spMkLst>
            <pc:docMk/>
            <pc:sldMk cId="2136530974" sldId="310"/>
            <ac:spMk id="2" creationId="{62EAAF09-1F8B-F53A-7B42-7FD38590BECA}"/>
          </ac:spMkLst>
        </pc:spChg>
        <pc:spChg chg="mod">
          <ac:chgData name="Smruti Ranjan Sarangi" userId="e0ea421f-ad6a-4d5d-9997-e211934aa2e5" providerId="ADAL" clId="{CB56F91E-012E-4375-8F2B-9CB72C5410FA}" dt="2023-01-23T19:59:08.899" v="6162" actId="20577"/>
          <ac:spMkLst>
            <pc:docMk/>
            <pc:sldMk cId="2136530974" sldId="310"/>
            <ac:spMk id="3" creationId="{F60A15BE-8E2E-7BB5-7ECC-C1B129037515}"/>
          </ac:spMkLst>
        </pc:spChg>
      </pc:sldChg>
      <pc:sldChg chg="addSp modSp mod">
        <pc:chgData name="Smruti Ranjan Sarangi" userId="e0ea421f-ad6a-4d5d-9997-e211934aa2e5" providerId="ADAL" clId="{CB56F91E-012E-4375-8F2B-9CB72C5410FA}" dt="2023-01-28T17:12:44.623" v="6636" actId="14100"/>
        <pc:sldMkLst>
          <pc:docMk/>
          <pc:sldMk cId="1365630714" sldId="311"/>
        </pc:sldMkLst>
        <pc:spChg chg="add mod">
          <ac:chgData name="Smruti Ranjan Sarangi" userId="e0ea421f-ad6a-4d5d-9997-e211934aa2e5" providerId="ADAL" clId="{CB56F91E-012E-4375-8F2B-9CB72C5410FA}" dt="2023-01-28T17:12:44.623" v="6636" actId="14100"/>
          <ac:spMkLst>
            <pc:docMk/>
            <pc:sldMk cId="1365630714" sldId="311"/>
            <ac:spMk id="13" creationId="{EDBEDE0B-172A-E32B-0452-474847246364}"/>
          </ac:spMkLst>
        </pc:spChg>
      </pc:sldChg>
      <pc:sldChg chg="modSp mod">
        <pc:chgData name="Smruti Ranjan Sarangi" userId="e0ea421f-ad6a-4d5d-9997-e211934aa2e5" providerId="ADAL" clId="{CB56F91E-012E-4375-8F2B-9CB72C5410FA}" dt="2023-01-29T04:48:39.829" v="11351" actId="207"/>
        <pc:sldMkLst>
          <pc:docMk/>
          <pc:sldMk cId="2407282576" sldId="312"/>
        </pc:sldMkLst>
        <pc:spChg chg="mod">
          <ac:chgData name="Smruti Ranjan Sarangi" userId="e0ea421f-ad6a-4d5d-9997-e211934aa2e5" providerId="ADAL" clId="{CB56F91E-012E-4375-8F2B-9CB72C5410FA}" dt="2023-01-29T04:48:39.829" v="11351" actId="207"/>
          <ac:spMkLst>
            <pc:docMk/>
            <pc:sldMk cId="2407282576" sldId="312"/>
            <ac:spMk id="3" creationId="{CEF7DFFE-D2BC-0120-69D0-2B4DAC9203F6}"/>
          </ac:spMkLst>
        </pc:spChg>
      </pc:sldChg>
      <pc:sldChg chg="addSp modSp new mod">
        <pc:chgData name="Smruti Ranjan Sarangi" userId="e0ea421f-ad6a-4d5d-9997-e211934aa2e5" providerId="ADAL" clId="{CB56F91E-012E-4375-8F2B-9CB72C5410FA}" dt="2023-01-28T17:23:00.847" v="7299" actId="207"/>
        <pc:sldMkLst>
          <pc:docMk/>
          <pc:sldMk cId="1660064630" sldId="313"/>
        </pc:sldMkLst>
        <pc:spChg chg="mod">
          <ac:chgData name="Smruti Ranjan Sarangi" userId="e0ea421f-ad6a-4d5d-9997-e211934aa2e5" providerId="ADAL" clId="{CB56F91E-012E-4375-8F2B-9CB72C5410FA}" dt="2023-01-28T17:14:00.996" v="6672" actId="207"/>
          <ac:spMkLst>
            <pc:docMk/>
            <pc:sldMk cId="1660064630" sldId="313"/>
            <ac:spMk id="2" creationId="{DA1F0A6D-34CD-1749-4BA4-AA49FC6C7E94}"/>
          </ac:spMkLst>
        </pc:spChg>
        <pc:spChg chg="mod">
          <ac:chgData name="Smruti Ranjan Sarangi" userId="e0ea421f-ad6a-4d5d-9997-e211934aa2e5" providerId="ADAL" clId="{CB56F91E-012E-4375-8F2B-9CB72C5410FA}" dt="2023-01-28T17:17:37.139" v="6927" actId="207"/>
          <ac:spMkLst>
            <pc:docMk/>
            <pc:sldMk cId="1660064630" sldId="313"/>
            <ac:spMk id="3" creationId="{BDC3D173-0F95-CDE1-B925-01D682822417}"/>
          </ac:spMkLst>
        </pc:spChg>
        <pc:spChg chg="add mod">
          <ac:chgData name="Smruti Ranjan Sarangi" userId="e0ea421f-ad6a-4d5d-9997-e211934aa2e5" providerId="ADAL" clId="{CB56F91E-012E-4375-8F2B-9CB72C5410FA}" dt="2023-01-28T17:23:00.847" v="7299" actId="207"/>
          <ac:spMkLst>
            <pc:docMk/>
            <pc:sldMk cId="1660064630" sldId="313"/>
            <ac:spMk id="5" creationId="{38FE0F20-34A4-ECB8-5530-907DB1C814C1}"/>
          </ac:spMkLst>
        </pc:spChg>
      </pc:sldChg>
      <pc:sldChg chg="addSp modSp new mod">
        <pc:chgData name="Smruti Ranjan Sarangi" userId="e0ea421f-ad6a-4d5d-9997-e211934aa2e5" providerId="ADAL" clId="{CB56F91E-012E-4375-8F2B-9CB72C5410FA}" dt="2023-01-28T17:27:53.352" v="7515" actId="207"/>
        <pc:sldMkLst>
          <pc:docMk/>
          <pc:sldMk cId="2425405074" sldId="314"/>
        </pc:sldMkLst>
        <pc:spChg chg="mod">
          <ac:chgData name="Smruti Ranjan Sarangi" userId="e0ea421f-ad6a-4d5d-9997-e211934aa2e5" providerId="ADAL" clId="{CB56F91E-012E-4375-8F2B-9CB72C5410FA}" dt="2023-01-28T17:27:14.759" v="7509" actId="20577"/>
          <ac:spMkLst>
            <pc:docMk/>
            <pc:sldMk cId="2425405074" sldId="314"/>
            <ac:spMk id="2" creationId="{5B33CEA1-0EE5-DB5F-BDD2-8B32E4D94880}"/>
          </ac:spMkLst>
        </pc:spChg>
        <pc:spChg chg="mod">
          <ac:chgData name="Smruti Ranjan Sarangi" userId="e0ea421f-ad6a-4d5d-9997-e211934aa2e5" providerId="ADAL" clId="{CB56F91E-012E-4375-8F2B-9CB72C5410FA}" dt="2023-01-28T17:27:53.352" v="7515" actId="207"/>
          <ac:spMkLst>
            <pc:docMk/>
            <pc:sldMk cId="2425405074" sldId="314"/>
            <ac:spMk id="3" creationId="{35556833-538E-F6F4-79AF-EF6C7B5B6C56}"/>
          </ac:spMkLst>
        </pc:spChg>
        <pc:spChg chg="add mod">
          <ac:chgData name="Smruti Ranjan Sarangi" userId="e0ea421f-ad6a-4d5d-9997-e211934aa2e5" providerId="ADAL" clId="{CB56F91E-012E-4375-8F2B-9CB72C5410FA}" dt="2023-01-28T17:23:39.116" v="7326" actId="13822"/>
          <ac:spMkLst>
            <pc:docMk/>
            <pc:sldMk cId="2425405074" sldId="314"/>
            <ac:spMk id="5" creationId="{960D784F-E316-C074-1E75-776022CA5C88}"/>
          </ac:spMkLst>
        </pc:spChg>
        <pc:spChg chg="add">
          <ac:chgData name="Smruti Ranjan Sarangi" userId="e0ea421f-ad6a-4d5d-9997-e211934aa2e5" providerId="ADAL" clId="{CB56F91E-012E-4375-8F2B-9CB72C5410FA}" dt="2023-01-28T17:23:44.982" v="7327" actId="11529"/>
          <ac:spMkLst>
            <pc:docMk/>
            <pc:sldMk cId="2425405074" sldId="314"/>
            <ac:spMk id="6" creationId="{55874587-2CF9-A8FE-8E6B-68C19A53CF78}"/>
          </ac:spMkLst>
        </pc:spChg>
        <pc:spChg chg="add mod">
          <ac:chgData name="Smruti Ranjan Sarangi" userId="e0ea421f-ad6a-4d5d-9997-e211934aa2e5" providerId="ADAL" clId="{CB56F91E-012E-4375-8F2B-9CB72C5410FA}" dt="2023-01-28T17:24:33.757" v="7330" actId="14100"/>
          <ac:spMkLst>
            <pc:docMk/>
            <pc:sldMk cId="2425405074" sldId="314"/>
            <ac:spMk id="7" creationId="{5E46D275-5001-BBC0-CA8C-B129A292814A}"/>
          </ac:spMkLst>
        </pc:spChg>
        <pc:spChg chg="add mod">
          <ac:chgData name="Smruti Ranjan Sarangi" userId="e0ea421f-ad6a-4d5d-9997-e211934aa2e5" providerId="ADAL" clId="{CB56F91E-012E-4375-8F2B-9CB72C5410FA}" dt="2023-01-28T17:24:55.819" v="7342" actId="403"/>
          <ac:spMkLst>
            <pc:docMk/>
            <pc:sldMk cId="2425405074" sldId="314"/>
            <ac:spMk id="8" creationId="{4320D117-AF32-B76D-0627-F3C2F5037C37}"/>
          </ac:spMkLst>
        </pc:spChg>
        <pc:spChg chg="add mod">
          <ac:chgData name="Smruti Ranjan Sarangi" userId="e0ea421f-ad6a-4d5d-9997-e211934aa2e5" providerId="ADAL" clId="{CB56F91E-012E-4375-8F2B-9CB72C5410FA}" dt="2023-01-28T17:25:06.299" v="7344" actId="1076"/>
          <ac:spMkLst>
            <pc:docMk/>
            <pc:sldMk cId="2425405074" sldId="314"/>
            <ac:spMk id="9" creationId="{0FECF332-DBE6-BD4B-5711-C9C1471D6AB9}"/>
          </ac:spMkLst>
        </pc:spChg>
        <pc:spChg chg="add mod">
          <ac:chgData name="Smruti Ranjan Sarangi" userId="e0ea421f-ad6a-4d5d-9997-e211934aa2e5" providerId="ADAL" clId="{CB56F91E-012E-4375-8F2B-9CB72C5410FA}" dt="2023-01-28T17:25:06.299" v="7344" actId="1076"/>
          <ac:spMkLst>
            <pc:docMk/>
            <pc:sldMk cId="2425405074" sldId="314"/>
            <ac:spMk id="10" creationId="{633247AD-AD31-8197-F9A4-38F398727B1E}"/>
          </ac:spMkLst>
        </pc:spChg>
        <pc:spChg chg="add mod">
          <ac:chgData name="Smruti Ranjan Sarangi" userId="e0ea421f-ad6a-4d5d-9997-e211934aa2e5" providerId="ADAL" clId="{CB56F91E-012E-4375-8F2B-9CB72C5410FA}" dt="2023-01-28T17:25:06.299" v="7344" actId="1076"/>
          <ac:spMkLst>
            <pc:docMk/>
            <pc:sldMk cId="2425405074" sldId="314"/>
            <ac:spMk id="11" creationId="{5E37295F-2024-5A01-FD54-CA3553DE6CAB}"/>
          </ac:spMkLst>
        </pc:spChg>
        <pc:spChg chg="add mod">
          <ac:chgData name="Smruti Ranjan Sarangi" userId="e0ea421f-ad6a-4d5d-9997-e211934aa2e5" providerId="ADAL" clId="{CB56F91E-012E-4375-8F2B-9CB72C5410FA}" dt="2023-01-28T17:25:08.760" v="7349" actId="20577"/>
          <ac:spMkLst>
            <pc:docMk/>
            <pc:sldMk cId="2425405074" sldId="314"/>
            <ac:spMk id="12" creationId="{5F710320-BFCC-EA62-124C-AE6EF6FB0A36}"/>
          </ac:spMkLst>
        </pc:spChg>
        <pc:spChg chg="add mod">
          <ac:chgData name="Smruti Ranjan Sarangi" userId="e0ea421f-ad6a-4d5d-9997-e211934aa2e5" providerId="ADAL" clId="{CB56F91E-012E-4375-8F2B-9CB72C5410FA}" dt="2023-01-28T17:25:35.895" v="7363" actId="13822"/>
          <ac:spMkLst>
            <pc:docMk/>
            <pc:sldMk cId="2425405074" sldId="314"/>
            <ac:spMk id="13" creationId="{13213762-1572-43E5-3441-3B4C30F7931C}"/>
          </ac:spMkLst>
        </pc:spChg>
        <pc:cxnChg chg="add mod">
          <ac:chgData name="Smruti Ranjan Sarangi" userId="e0ea421f-ad6a-4d5d-9997-e211934aa2e5" providerId="ADAL" clId="{CB56F91E-012E-4375-8F2B-9CB72C5410FA}" dt="2023-01-28T17:26:00" v="7370" actId="14100"/>
          <ac:cxnSpMkLst>
            <pc:docMk/>
            <pc:sldMk cId="2425405074" sldId="314"/>
            <ac:cxnSpMk id="15" creationId="{3CB12CD1-9CC0-FEDF-8D99-94C7468CFEB9}"/>
          </ac:cxnSpMkLst>
        </pc:cxnChg>
        <pc:cxnChg chg="add mod">
          <ac:chgData name="Smruti Ranjan Sarangi" userId="e0ea421f-ad6a-4d5d-9997-e211934aa2e5" providerId="ADAL" clId="{CB56F91E-012E-4375-8F2B-9CB72C5410FA}" dt="2023-01-28T17:26:03.138" v="7371" actId="14100"/>
          <ac:cxnSpMkLst>
            <pc:docMk/>
            <pc:sldMk cId="2425405074" sldId="314"/>
            <ac:cxnSpMk id="17" creationId="{D55943BE-798C-F121-1426-881631DA4488}"/>
          </ac:cxnSpMkLst>
        </pc:cxnChg>
      </pc:sldChg>
      <pc:sldChg chg="addSp modSp add mod">
        <pc:chgData name="Smruti Ranjan Sarangi" userId="e0ea421f-ad6a-4d5d-9997-e211934aa2e5" providerId="ADAL" clId="{CB56F91E-012E-4375-8F2B-9CB72C5410FA}" dt="2023-01-28T17:31:18.419" v="7719" actId="20577"/>
        <pc:sldMkLst>
          <pc:docMk/>
          <pc:sldMk cId="780131398" sldId="315"/>
        </pc:sldMkLst>
        <pc:spChg chg="mod">
          <ac:chgData name="Smruti Ranjan Sarangi" userId="e0ea421f-ad6a-4d5d-9997-e211934aa2e5" providerId="ADAL" clId="{CB56F91E-012E-4375-8F2B-9CB72C5410FA}" dt="2023-01-28T17:26:42.122" v="7484" actId="20577"/>
          <ac:spMkLst>
            <pc:docMk/>
            <pc:sldMk cId="780131398" sldId="315"/>
            <ac:spMk id="2" creationId="{5B33CEA1-0EE5-DB5F-BDD2-8B32E4D94880}"/>
          </ac:spMkLst>
        </pc:spChg>
        <pc:spChg chg="mod">
          <ac:chgData name="Smruti Ranjan Sarangi" userId="e0ea421f-ad6a-4d5d-9997-e211934aa2e5" providerId="ADAL" clId="{CB56F91E-012E-4375-8F2B-9CB72C5410FA}" dt="2023-01-28T17:31:18.419" v="7719" actId="20577"/>
          <ac:spMkLst>
            <pc:docMk/>
            <pc:sldMk cId="780131398" sldId="315"/>
            <ac:spMk id="3" creationId="{35556833-538E-F6F4-79AF-EF6C7B5B6C56}"/>
          </ac:spMkLst>
        </pc:spChg>
        <pc:spChg chg="mod">
          <ac:chgData name="Smruti Ranjan Sarangi" userId="e0ea421f-ad6a-4d5d-9997-e211934aa2e5" providerId="ADAL" clId="{CB56F91E-012E-4375-8F2B-9CB72C5410FA}" dt="2023-01-28T17:27:29.462" v="7510" actId="1076"/>
          <ac:spMkLst>
            <pc:docMk/>
            <pc:sldMk cId="780131398" sldId="315"/>
            <ac:spMk id="13" creationId="{13213762-1572-43E5-3441-3B4C30F7931C}"/>
          </ac:spMkLst>
        </pc:spChg>
        <pc:spChg chg="add mod">
          <ac:chgData name="Smruti Ranjan Sarangi" userId="e0ea421f-ad6a-4d5d-9997-e211934aa2e5" providerId="ADAL" clId="{CB56F91E-012E-4375-8F2B-9CB72C5410FA}" dt="2023-01-28T17:27:33.039" v="7512" actId="1076"/>
          <ac:spMkLst>
            <pc:docMk/>
            <pc:sldMk cId="780131398" sldId="315"/>
            <ac:spMk id="18" creationId="{4E6419F7-9150-58C4-48F5-C85B9D6EAFE2}"/>
          </ac:spMkLst>
        </pc:spChg>
        <pc:cxnChg chg="mod">
          <ac:chgData name="Smruti Ranjan Sarangi" userId="e0ea421f-ad6a-4d5d-9997-e211934aa2e5" providerId="ADAL" clId="{CB56F91E-012E-4375-8F2B-9CB72C5410FA}" dt="2023-01-28T17:27:29.462" v="7510" actId="1076"/>
          <ac:cxnSpMkLst>
            <pc:docMk/>
            <pc:sldMk cId="780131398" sldId="315"/>
            <ac:cxnSpMk id="15" creationId="{3CB12CD1-9CC0-FEDF-8D99-94C7468CFEB9}"/>
          </ac:cxnSpMkLst>
        </pc:cxnChg>
        <pc:cxnChg chg="mod">
          <ac:chgData name="Smruti Ranjan Sarangi" userId="e0ea421f-ad6a-4d5d-9997-e211934aa2e5" providerId="ADAL" clId="{CB56F91E-012E-4375-8F2B-9CB72C5410FA}" dt="2023-01-28T17:27:38.087" v="7513" actId="14100"/>
          <ac:cxnSpMkLst>
            <pc:docMk/>
            <pc:sldMk cId="780131398" sldId="315"/>
            <ac:cxnSpMk id="17" creationId="{D55943BE-798C-F121-1426-881631DA4488}"/>
          </ac:cxnSpMkLst>
        </pc:cxnChg>
      </pc:sldChg>
      <pc:sldChg chg="modSp new mod">
        <pc:chgData name="Smruti Ranjan Sarangi" userId="e0ea421f-ad6a-4d5d-9997-e211934aa2e5" providerId="ADAL" clId="{CB56F91E-012E-4375-8F2B-9CB72C5410FA}" dt="2023-01-28T17:38:18.188" v="8308" actId="207"/>
        <pc:sldMkLst>
          <pc:docMk/>
          <pc:sldMk cId="2039322656" sldId="316"/>
        </pc:sldMkLst>
        <pc:spChg chg="mod">
          <ac:chgData name="Smruti Ranjan Sarangi" userId="e0ea421f-ad6a-4d5d-9997-e211934aa2e5" providerId="ADAL" clId="{CB56F91E-012E-4375-8F2B-9CB72C5410FA}" dt="2023-01-28T17:31:33.421" v="7759" actId="20577"/>
          <ac:spMkLst>
            <pc:docMk/>
            <pc:sldMk cId="2039322656" sldId="316"/>
            <ac:spMk id="2" creationId="{97194E7D-1E9A-8CE4-7242-AFE50C496A2A}"/>
          </ac:spMkLst>
        </pc:spChg>
        <pc:spChg chg="mod">
          <ac:chgData name="Smruti Ranjan Sarangi" userId="e0ea421f-ad6a-4d5d-9997-e211934aa2e5" providerId="ADAL" clId="{CB56F91E-012E-4375-8F2B-9CB72C5410FA}" dt="2023-01-28T17:38:18.188" v="8308" actId="207"/>
          <ac:spMkLst>
            <pc:docMk/>
            <pc:sldMk cId="2039322656" sldId="316"/>
            <ac:spMk id="3" creationId="{8FF0AA52-6655-C872-463F-EEF9E3B0DB63}"/>
          </ac:spMkLst>
        </pc:spChg>
      </pc:sldChg>
      <pc:sldChg chg="addSp delSp modSp new mod">
        <pc:chgData name="Smruti Ranjan Sarangi" userId="e0ea421f-ad6a-4d5d-9997-e211934aa2e5" providerId="ADAL" clId="{CB56F91E-012E-4375-8F2B-9CB72C5410FA}" dt="2023-01-29T04:50:15.033" v="11362" actId="207"/>
        <pc:sldMkLst>
          <pc:docMk/>
          <pc:sldMk cId="2895513122" sldId="317"/>
        </pc:sldMkLst>
        <pc:spChg chg="mod">
          <ac:chgData name="Smruti Ranjan Sarangi" userId="e0ea421f-ad6a-4d5d-9997-e211934aa2e5" providerId="ADAL" clId="{CB56F91E-012E-4375-8F2B-9CB72C5410FA}" dt="2023-01-28T19:23:37.525" v="9585" actId="1076"/>
          <ac:spMkLst>
            <pc:docMk/>
            <pc:sldMk cId="2895513122" sldId="317"/>
            <ac:spMk id="2" creationId="{7F9E5C39-938B-50E7-356E-229BF9E38110}"/>
          </ac:spMkLst>
        </pc:spChg>
        <pc:spChg chg="mod">
          <ac:chgData name="Smruti Ranjan Sarangi" userId="e0ea421f-ad6a-4d5d-9997-e211934aa2e5" providerId="ADAL" clId="{CB56F91E-012E-4375-8F2B-9CB72C5410FA}" dt="2023-01-29T04:50:15.033" v="11362" actId="207"/>
          <ac:spMkLst>
            <pc:docMk/>
            <pc:sldMk cId="2895513122" sldId="317"/>
            <ac:spMk id="3" creationId="{9BB4BD27-B0F8-BF37-AE96-FFAE132BA6D5}"/>
          </ac:spMkLst>
        </pc:spChg>
        <pc:spChg chg="add del mod">
          <ac:chgData name="Smruti Ranjan Sarangi" userId="e0ea421f-ad6a-4d5d-9997-e211934aa2e5" providerId="ADAL" clId="{CB56F91E-012E-4375-8F2B-9CB72C5410FA}" dt="2023-01-28T18:00:31.525" v="8866" actId="478"/>
          <ac:spMkLst>
            <pc:docMk/>
            <pc:sldMk cId="2895513122" sldId="317"/>
            <ac:spMk id="7" creationId="{1BA40603-53AD-BBE1-78FB-BB1D90C1C818}"/>
          </ac:spMkLst>
        </pc:spChg>
        <pc:spChg chg="add del mod">
          <ac:chgData name="Smruti Ranjan Sarangi" userId="e0ea421f-ad6a-4d5d-9997-e211934aa2e5" providerId="ADAL" clId="{CB56F91E-012E-4375-8F2B-9CB72C5410FA}" dt="2023-01-28T18:00:31.525" v="8866" actId="478"/>
          <ac:spMkLst>
            <pc:docMk/>
            <pc:sldMk cId="2895513122" sldId="317"/>
            <ac:spMk id="8" creationId="{5ADEB1B2-2C7D-732A-F728-60E3371761DA}"/>
          </ac:spMkLst>
        </pc:spChg>
        <pc:spChg chg="add mod">
          <ac:chgData name="Smruti Ranjan Sarangi" userId="e0ea421f-ad6a-4d5d-9997-e211934aa2e5" providerId="ADAL" clId="{CB56F91E-012E-4375-8F2B-9CB72C5410FA}" dt="2023-01-28T19:27:20.710" v="9916" actId="20577"/>
          <ac:spMkLst>
            <pc:docMk/>
            <pc:sldMk cId="2895513122" sldId="317"/>
            <ac:spMk id="9" creationId="{18E6CFB5-17D3-06F0-CA8A-5651A0C22C4C}"/>
          </ac:spMkLst>
        </pc:spChg>
        <pc:picChg chg="add mod">
          <ac:chgData name="Smruti Ranjan Sarangi" userId="e0ea421f-ad6a-4d5d-9997-e211934aa2e5" providerId="ADAL" clId="{CB56F91E-012E-4375-8F2B-9CB72C5410FA}" dt="2023-01-29T04:49:10.625" v="11355" actId="1076"/>
          <ac:picMkLst>
            <pc:docMk/>
            <pc:sldMk cId="2895513122" sldId="317"/>
            <ac:picMk id="5" creationId="{1CD3E35A-98D9-1C02-35C4-7D37B53D40EF}"/>
          </ac:picMkLst>
        </pc:picChg>
        <pc:cxnChg chg="add del mod">
          <ac:chgData name="Smruti Ranjan Sarangi" userId="e0ea421f-ad6a-4d5d-9997-e211934aa2e5" providerId="ADAL" clId="{CB56F91E-012E-4375-8F2B-9CB72C5410FA}" dt="2023-01-28T18:00:31.525" v="8866" actId="478"/>
          <ac:cxnSpMkLst>
            <pc:docMk/>
            <pc:sldMk cId="2895513122" sldId="317"/>
            <ac:cxnSpMk id="6" creationId="{5B9DA06F-F2D7-A840-7940-09D30CF08B7D}"/>
          </ac:cxnSpMkLst>
        </pc:cxnChg>
      </pc:sldChg>
      <pc:sldChg chg="addSp modSp new mod">
        <pc:chgData name="Smruti Ranjan Sarangi" userId="e0ea421f-ad6a-4d5d-9997-e211934aa2e5" providerId="ADAL" clId="{CB56F91E-012E-4375-8F2B-9CB72C5410FA}" dt="2023-01-29T04:54:40.913" v="11382" actId="207"/>
        <pc:sldMkLst>
          <pc:docMk/>
          <pc:sldMk cId="2050398614" sldId="318"/>
        </pc:sldMkLst>
        <pc:spChg chg="mod">
          <ac:chgData name="Smruti Ranjan Sarangi" userId="e0ea421f-ad6a-4d5d-9997-e211934aa2e5" providerId="ADAL" clId="{CB56F91E-012E-4375-8F2B-9CB72C5410FA}" dt="2023-01-28T19:24:50.936" v="9607" actId="20577"/>
          <ac:spMkLst>
            <pc:docMk/>
            <pc:sldMk cId="2050398614" sldId="318"/>
            <ac:spMk id="2" creationId="{6DB69D91-F9C0-78DD-A03C-089B43250D53}"/>
          </ac:spMkLst>
        </pc:spChg>
        <pc:spChg chg="mod">
          <ac:chgData name="Smruti Ranjan Sarangi" userId="e0ea421f-ad6a-4d5d-9997-e211934aa2e5" providerId="ADAL" clId="{CB56F91E-012E-4375-8F2B-9CB72C5410FA}" dt="2023-01-29T04:54:40.913" v="11382" actId="207"/>
          <ac:spMkLst>
            <pc:docMk/>
            <pc:sldMk cId="2050398614" sldId="318"/>
            <ac:spMk id="3" creationId="{DF26C572-D4DD-F50F-48BE-F3A5672212B5}"/>
          </ac:spMkLst>
        </pc:spChg>
        <pc:spChg chg="add mod">
          <ac:chgData name="Smruti Ranjan Sarangi" userId="e0ea421f-ad6a-4d5d-9997-e211934aa2e5" providerId="ADAL" clId="{CB56F91E-012E-4375-8F2B-9CB72C5410FA}" dt="2023-01-28T19:29:55.363" v="10270" actId="403"/>
          <ac:spMkLst>
            <pc:docMk/>
            <pc:sldMk cId="2050398614" sldId="318"/>
            <ac:spMk id="5" creationId="{8A08D9A8-F7BF-9B76-AC7B-7F9A5EBBE5A9}"/>
          </ac:spMkLst>
        </pc:spChg>
        <pc:picChg chg="add mod">
          <ac:chgData name="Smruti Ranjan Sarangi" userId="e0ea421f-ad6a-4d5d-9997-e211934aa2e5" providerId="ADAL" clId="{CB56F91E-012E-4375-8F2B-9CB72C5410FA}" dt="2023-01-29T04:51:45.008" v="11375" actId="1076"/>
          <ac:picMkLst>
            <pc:docMk/>
            <pc:sldMk cId="2050398614" sldId="318"/>
            <ac:picMk id="6" creationId="{9E5A23CF-C551-ADB2-B1D5-04C08845E891}"/>
          </ac:picMkLst>
        </pc:picChg>
      </pc:sldChg>
      <pc:sldChg chg="addSp modSp new mod">
        <pc:chgData name="Smruti Ranjan Sarangi" userId="e0ea421f-ad6a-4d5d-9997-e211934aa2e5" providerId="ADAL" clId="{CB56F91E-012E-4375-8F2B-9CB72C5410FA}" dt="2023-01-29T05:00:02.897" v="11486" actId="1076"/>
        <pc:sldMkLst>
          <pc:docMk/>
          <pc:sldMk cId="1774224474" sldId="319"/>
        </pc:sldMkLst>
        <pc:spChg chg="mod">
          <ac:chgData name="Smruti Ranjan Sarangi" userId="e0ea421f-ad6a-4d5d-9997-e211934aa2e5" providerId="ADAL" clId="{CB56F91E-012E-4375-8F2B-9CB72C5410FA}" dt="2023-01-28T19:31:44.969" v="10298" actId="20577"/>
          <ac:spMkLst>
            <pc:docMk/>
            <pc:sldMk cId="1774224474" sldId="319"/>
            <ac:spMk id="2" creationId="{3ABCEEFE-A29B-04F1-FF0A-4C383D8B8E3E}"/>
          </ac:spMkLst>
        </pc:spChg>
        <pc:spChg chg="mod">
          <ac:chgData name="Smruti Ranjan Sarangi" userId="e0ea421f-ad6a-4d5d-9997-e211934aa2e5" providerId="ADAL" clId="{CB56F91E-012E-4375-8F2B-9CB72C5410FA}" dt="2023-01-29T04:59:47.825" v="11483" actId="207"/>
          <ac:spMkLst>
            <pc:docMk/>
            <pc:sldMk cId="1774224474" sldId="319"/>
            <ac:spMk id="3" creationId="{74855208-64E6-B93C-FC13-161826F25C27}"/>
          </ac:spMkLst>
        </pc:spChg>
        <pc:picChg chg="add mod">
          <ac:chgData name="Smruti Ranjan Sarangi" userId="e0ea421f-ad6a-4d5d-9997-e211934aa2e5" providerId="ADAL" clId="{CB56F91E-012E-4375-8F2B-9CB72C5410FA}" dt="2023-01-29T05:00:02.897" v="11486" actId="1076"/>
          <ac:picMkLst>
            <pc:docMk/>
            <pc:sldMk cId="1774224474" sldId="319"/>
            <ac:picMk id="5" creationId="{6F2C22C3-CE03-A24E-52D1-2F681AC4D211}"/>
          </ac:picMkLst>
        </pc:picChg>
      </pc:sldChg>
      <pc:sldChg chg="modSp new mod ord">
        <pc:chgData name="Smruti Ranjan Sarangi" userId="e0ea421f-ad6a-4d5d-9997-e211934aa2e5" providerId="ADAL" clId="{CB56F91E-012E-4375-8F2B-9CB72C5410FA}" dt="2023-01-29T13:23:11.097" v="18761" actId="207"/>
        <pc:sldMkLst>
          <pc:docMk/>
          <pc:sldMk cId="2890452541" sldId="320"/>
        </pc:sldMkLst>
        <pc:spChg chg="mod">
          <ac:chgData name="Smruti Ranjan Sarangi" userId="e0ea421f-ad6a-4d5d-9997-e211934aa2e5" providerId="ADAL" clId="{CB56F91E-012E-4375-8F2B-9CB72C5410FA}" dt="2023-01-29T13:13:00.174" v="18184" actId="20577"/>
          <ac:spMkLst>
            <pc:docMk/>
            <pc:sldMk cId="2890452541" sldId="320"/>
            <ac:spMk id="2" creationId="{FECEA5CC-B38B-4D44-8C39-69AD79463A40}"/>
          </ac:spMkLst>
        </pc:spChg>
        <pc:spChg chg="mod">
          <ac:chgData name="Smruti Ranjan Sarangi" userId="e0ea421f-ad6a-4d5d-9997-e211934aa2e5" providerId="ADAL" clId="{CB56F91E-012E-4375-8F2B-9CB72C5410FA}" dt="2023-01-29T13:23:11.097" v="18761" actId="207"/>
          <ac:spMkLst>
            <pc:docMk/>
            <pc:sldMk cId="2890452541" sldId="320"/>
            <ac:spMk id="3" creationId="{90AC1DC0-B481-229D-D3D3-C9410B353201}"/>
          </ac:spMkLst>
        </pc:spChg>
      </pc:sldChg>
      <pc:sldChg chg="addSp delSp modSp new mod">
        <pc:chgData name="Smruti Ranjan Sarangi" userId="e0ea421f-ad6a-4d5d-9997-e211934aa2e5" providerId="ADAL" clId="{CB56F91E-012E-4375-8F2B-9CB72C5410FA}" dt="2023-01-29T04:47:13.376" v="11347" actId="403"/>
        <pc:sldMkLst>
          <pc:docMk/>
          <pc:sldMk cId="204166631" sldId="321"/>
        </pc:sldMkLst>
        <pc:spChg chg="del">
          <ac:chgData name="Smruti Ranjan Sarangi" userId="e0ea421f-ad6a-4d5d-9997-e211934aa2e5" providerId="ADAL" clId="{CB56F91E-012E-4375-8F2B-9CB72C5410FA}" dt="2023-01-29T04:46:58.959" v="11315" actId="478"/>
          <ac:spMkLst>
            <pc:docMk/>
            <pc:sldMk cId="204166631" sldId="321"/>
            <ac:spMk id="2" creationId="{FA68705B-4274-7466-5124-E2028CE99BEE}"/>
          </ac:spMkLst>
        </pc:spChg>
        <pc:spChg chg="del">
          <ac:chgData name="Smruti Ranjan Sarangi" userId="e0ea421f-ad6a-4d5d-9997-e211934aa2e5" providerId="ADAL" clId="{CB56F91E-012E-4375-8F2B-9CB72C5410FA}" dt="2023-01-29T04:46:58.959" v="11315" actId="478"/>
          <ac:spMkLst>
            <pc:docMk/>
            <pc:sldMk cId="204166631" sldId="321"/>
            <ac:spMk id="3" creationId="{242EFC6A-0A0A-BDB1-1250-B2B4A94C5256}"/>
          </ac:spMkLst>
        </pc:spChg>
        <pc:spChg chg="add mod">
          <ac:chgData name="Smruti Ranjan Sarangi" userId="e0ea421f-ad6a-4d5d-9997-e211934aa2e5" providerId="ADAL" clId="{CB56F91E-012E-4375-8F2B-9CB72C5410FA}" dt="2023-01-29T04:47:13.376" v="11347" actId="403"/>
          <ac:spMkLst>
            <pc:docMk/>
            <pc:sldMk cId="204166631" sldId="321"/>
            <ac:spMk id="5" creationId="{95968AAF-C672-90C9-D773-433E2A76E945}"/>
          </ac:spMkLst>
        </pc:spChg>
      </pc:sldChg>
      <pc:sldChg chg="modSp add mod">
        <pc:chgData name="Smruti Ranjan Sarangi" userId="e0ea421f-ad6a-4d5d-9997-e211934aa2e5" providerId="ADAL" clId="{CB56F91E-012E-4375-8F2B-9CB72C5410FA}" dt="2023-01-29T05:00:13.962" v="11524" actId="20577"/>
        <pc:sldMkLst>
          <pc:docMk/>
          <pc:sldMk cId="3520386611" sldId="322"/>
        </pc:sldMkLst>
        <pc:spChg chg="mod">
          <ac:chgData name="Smruti Ranjan Sarangi" userId="e0ea421f-ad6a-4d5d-9997-e211934aa2e5" providerId="ADAL" clId="{CB56F91E-012E-4375-8F2B-9CB72C5410FA}" dt="2023-01-29T05:00:13.962" v="11524" actId="20577"/>
          <ac:spMkLst>
            <pc:docMk/>
            <pc:sldMk cId="3520386611" sldId="322"/>
            <ac:spMk id="5" creationId="{95968AAF-C672-90C9-D773-433E2A76E945}"/>
          </ac:spMkLst>
        </pc:spChg>
      </pc:sldChg>
      <pc:sldChg chg="addSp modSp new mod">
        <pc:chgData name="Smruti Ranjan Sarangi" userId="e0ea421f-ad6a-4d5d-9997-e211934aa2e5" providerId="ADAL" clId="{CB56F91E-012E-4375-8F2B-9CB72C5410FA}" dt="2023-01-29T06:24:25.591" v="11935" actId="207"/>
        <pc:sldMkLst>
          <pc:docMk/>
          <pc:sldMk cId="2693129784" sldId="323"/>
        </pc:sldMkLst>
        <pc:spChg chg="mod">
          <ac:chgData name="Smruti Ranjan Sarangi" userId="e0ea421f-ad6a-4d5d-9997-e211934aa2e5" providerId="ADAL" clId="{CB56F91E-012E-4375-8F2B-9CB72C5410FA}" dt="2023-01-29T06:24:00.898" v="11932" actId="20577"/>
          <ac:spMkLst>
            <pc:docMk/>
            <pc:sldMk cId="2693129784" sldId="323"/>
            <ac:spMk id="2" creationId="{566612C8-9A4D-5D02-0592-7DFCCA235DFC}"/>
          </ac:spMkLst>
        </pc:spChg>
        <pc:spChg chg="mod">
          <ac:chgData name="Smruti Ranjan Sarangi" userId="e0ea421f-ad6a-4d5d-9997-e211934aa2e5" providerId="ADAL" clId="{CB56F91E-012E-4375-8F2B-9CB72C5410FA}" dt="2023-01-29T06:24:25.591" v="11935" actId="207"/>
          <ac:spMkLst>
            <pc:docMk/>
            <pc:sldMk cId="2693129784" sldId="323"/>
            <ac:spMk id="3" creationId="{FBDE9A9A-78EF-2172-1D89-1C032B028679}"/>
          </ac:spMkLst>
        </pc:spChg>
        <pc:spChg chg="add mod">
          <ac:chgData name="Smruti Ranjan Sarangi" userId="e0ea421f-ad6a-4d5d-9997-e211934aa2e5" providerId="ADAL" clId="{CB56F91E-012E-4375-8F2B-9CB72C5410FA}" dt="2023-01-29T05:28:28.438" v="11554" actId="403"/>
          <ac:spMkLst>
            <pc:docMk/>
            <pc:sldMk cId="2693129784" sldId="323"/>
            <ac:spMk id="5" creationId="{56068749-AF2D-659E-B5E4-03931F28A6E6}"/>
          </ac:spMkLst>
        </pc:spChg>
        <pc:picChg chg="add mod">
          <ac:chgData name="Smruti Ranjan Sarangi" userId="e0ea421f-ad6a-4d5d-9997-e211934aa2e5" providerId="ADAL" clId="{CB56F91E-012E-4375-8F2B-9CB72C5410FA}" dt="2023-01-29T05:29:05.764" v="11557" actId="1076"/>
          <ac:picMkLst>
            <pc:docMk/>
            <pc:sldMk cId="2693129784" sldId="323"/>
            <ac:picMk id="6" creationId="{CF0E99BA-A1C4-972C-DD8C-30A5D6FD462B}"/>
          </ac:picMkLst>
        </pc:picChg>
      </pc:sldChg>
      <pc:sldChg chg="addSp delSp modSp new mod">
        <pc:chgData name="Smruti Ranjan Sarangi" userId="e0ea421f-ad6a-4d5d-9997-e211934aa2e5" providerId="ADAL" clId="{CB56F91E-012E-4375-8F2B-9CB72C5410FA}" dt="2023-01-29T06:19:13.935" v="11719" actId="12100"/>
        <pc:sldMkLst>
          <pc:docMk/>
          <pc:sldMk cId="2121203095" sldId="324"/>
        </pc:sldMkLst>
        <pc:spChg chg="mod">
          <ac:chgData name="Smruti Ranjan Sarangi" userId="e0ea421f-ad6a-4d5d-9997-e211934aa2e5" providerId="ADAL" clId="{CB56F91E-012E-4375-8F2B-9CB72C5410FA}" dt="2023-01-29T06:11:20.344" v="11642" actId="20577"/>
          <ac:spMkLst>
            <pc:docMk/>
            <pc:sldMk cId="2121203095" sldId="324"/>
            <ac:spMk id="2" creationId="{DDB5AEC2-AB8E-580D-DBAC-3F5B0DA246DB}"/>
          </ac:spMkLst>
        </pc:spChg>
        <pc:spChg chg="del">
          <ac:chgData name="Smruti Ranjan Sarangi" userId="e0ea421f-ad6a-4d5d-9997-e211934aa2e5" providerId="ADAL" clId="{CB56F91E-012E-4375-8F2B-9CB72C5410FA}" dt="2023-01-29T06:11:23.738" v="11643" actId="478"/>
          <ac:spMkLst>
            <pc:docMk/>
            <pc:sldMk cId="2121203095" sldId="324"/>
            <ac:spMk id="3" creationId="{48A16401-713D-F989-2963-9715264782F3}"/>
          </ac:spMkLst>
        </pc:spChg>
        <pc:graphicFrameChg chg="add mod modGraphic">
          <ac:chgData name="Smruti Ranjan Sarangi" userId="e0ea421f-ad6a-4d5d-9997-e211934aa2e5" providerId="ADAL" clId="{CB56F91E-012E-4375-8F2B-9CB72C5410FA}" dt="2023-01-29T06:19:13.935" v="11719" actId="12100"/>
          <ac:graphicFrameMkLst>
            <pc:docMk/>
            <pc:sldMk cId="2121203095" sldId="324"/>
            <ac:graphicFrameMk id="5" creationId="{E5346705-3378-44AB-C0AA-56026069D696}"/>
          </ac:graphicFrameMkLst>
        </pc:graphicFrameChg>
      </pc:sldChg>
      <pc:sldChg chg="addSp modSp new mod">
        <pc:chgData name="Smruti Ranjan Sarangi" userId="e0ea421f-ad6a-4d5d-9997-e211934aa2e5" providerId="ADAL" clId="{CB56F91E-012E-4375-8F2B-9CB72C5410FA}" dt="2023-01-29T11:55:12.801" v="16019" actId="20577"/>
        <pc:sldMkLst>
          <pc:docMk/>
          <pc:sldMk cId="992183710" sldId="325"/>
        </pc:sldMkLst>
        <pc:spChg chg="mod">
          <ac:chgData name="Smruti Ranjan Sarangi" userId="e0ea421f-ad6a-4d5d-9997-e211934aa2e5" providerId="ADAL" clId="{CB56F91E-012E-4375-8F2B-9CB72C5410FA}" dt="2023-01-29T11:05:01.967" v="15196" actId="20577"/>
          <ac:spMkLst>
            <pc:docMk/>
            <pc:sldMk cId="992183710" sldId="325"/>
            <ac:spMk id="2" creationId="{7276A627-760E-3A29-73D1-7F38A8062CE0}"/>
          </ac:spMkLst>
        </pc:spChg>
        <pc:spChg chg="mod">
          <ac:chgData name="Smruti Ranjan Sarangi" userId="e0ea421f-ad6a-4d5d-9997-e211934aa2e5" providerId="ADAL" clId="{CB56F91E-012E-4375-8F2B-9CB72C5410FA}" dt="2023-01-29T11:22:07.134" v="15506" actId="207"/>
          <ac:spMkLst>
            <pc:docMk/>
            <pc:sldMk cId="992183710" sldId="325"/>
            <ac:spMk id="3" creationId="{E8DABDFA-53FD-1C86-EF87-132328FB30AC}"/>
          </ac:spMkLst>
        </pc:spChg>
        <pc:spChg chg="add mod">
          <ac:chgData name="Smruti Ranjan Sarangi" userId="e0ea421f-ad6a-4d5d-9997-e211934aa2e5" providerId="ADAL" clId="{CB56F91E-012E-4375-8F2B-9CB72C5410FA}" dt="2023-01-29T11:54:14.631" v="15981" actId="6549"/>
          <ac:spMkLst>
            <pc:docMk/>
            <pc:sldMk cId="992183710" sldId="325"/>
            <ac:spMk id="5" creationId="{94186399-6D6A-416E-DCD2-593D90B7B0E7}"/>
          </ac:spMkLst>
        </pc:spChg>
        <pc:spChg chg="add mod">
          <ac:chgData name="Smruti Ranjan Sarangi" userId="e0ea421f-ad6a-4d5d-9997-e211934aa2e5" providerId="ADAL" clId="{CB56F91E-012E-4375-8F2B-9CB72C5410FA}" dt="2023-01-29T11:53:32.948" v="15967" actId="20577"/>
          <ac:spMkLst>
            <pc:docMk/>
            <pc:sldMk cId="992183710" sldId="325"/>
            <ac:spMk id="7" creationId="{6241CC92-105F-0771-775B-9FC23CBD3A1F}"/>
          </ac:spMkLst>
        </pc:spChg>
        <pc:spChg chg="add mod">
          <ac:chgData name="Smruti Ranjan Sarangi" userId="e0ea421f-ad6a-4d5d-9997-e211934aa2e5" providerId="ADAL" clId="{CB56F91E-012E-4375-8F2B-9CB72C5410FA}" dt="2023-01-29T11:54:53.723" v="16007" actId="1076"/>
          <ac:spMkLst>
            <pc:docMk/>
            <pc:sldMk cId="992183710" sldId="325"/>
            <ac:spMk id="8" creationId="{E7C0A459-D9E2-4D64-862E-A87D1C907BAB}"/>
          </ac:spMkLst>
        </pc:spChg>
        <pc:spChg chg="add mod">
          <ac:chgData name="Smruti Ranjan Sarangi" userId="e0ea421f-ad6a-4d5d-9997-e211934aa2e5" providerId="ADAL" clId="{CB56F91E-012E-4375-8F2B-9CB72C5410FA}" dt="2023-01-29T11:49:43.705" v="15786" actId="403"/>
          <ac:spMkLst>
            <pc:docMk/>
            <pc:sldMk cId="992183710" sldId="325"/>
            <ac:spMk id="9" creationId="{18AF4C6C-8FE7-A79D-E87B-3D634123DAF9}"/>
          </ac:spMkLst>
        </pc:spChg>
        <pc:spChg chg="add mod">
          <ac:chgData name="Smruti Ranjan Sarangi" userId="e0ea421f-ad6a-4d5d-9997-e211934aa2e5" providerId="ADAL" clId="{CB56F91E-012E-4375-8F2B-9CB72C5410FA}" dt="2023-01-29T11:54:41.625" v="16006" actId="403"/>
          <ac:spMkLst>
            <pc:docMk/>
            <pc:sldMk cId="992183710" sldId="325"/>
            <ac:spMk id="10" creationId="{0AEB3A97-3739-8AE6-0C0A-446E21F8FB3E}"/>
          </ac:spMkLst>
        </pc:spChg>
        <pc:spChg chg="add mod">
          <ac:chgData name="Smruti Ranjan Sarangi" userId="e0ea421f-ad6a-4d5d-9997-e211934aa2e5" providerId="ADAL" clId="{CB56F91E-012E-4375-8F2B-9CB72C5410FA}" dt="2023-01-29T11:55:12.801" v="16019" actId="20577"/>
          <ac:spMkLst>
            <pc:docMk/>
            <pc:sldMk cId="992183710" sldId="325"/>
            <ac:spMk id="11" creationId="{50624857-6F4F-9CE6-0FE0-C5DB51C74486}"/>
          </ac:spMkLst>
        </pc:spChg>
        <pc:picChg chg="add mod">
          <ac:chgData name="Smruti Ranjan Sarangi" userId="e0ea421f-ad6a-4d5d-9997-e211934aa2e5" providerId="ADAL" clId="{CB56F91E-012E-4375-8F2B-9CB72C5410FA}" dt="2023-01-29T11:27:23.814" v="15590" actId="1076"/>
          <ac:picMkLst>
            <pc:docMk/>
            <pc:sldMk cId="992183710" sldId="325"/>
            <ac:picMk id="6" creationId="{AECA26B6-24A6-1308-FF8E-53831181C687}"/>
          </ac:picMkLst>
        </pc:picChg>
      </pc:sldChg>
      <pc:sldChg chg="addSp delSp modSp new mod ord">
        <pc:chgData name="Smruti Ranjan Sarangi" userId="e0ea421f-ad6a-4d5d-9997-e211934aa2e5" providerId="ADAL" clId="{CB56F91E-012E-4375-8F2B-9CB72C5410FA}" dt="2023-01-29T10:46:44.241" v="14673" actId="20577"/>
        <pc:sldMkLst>
          <pc:docMk/>
          <pc:sldMk cId="525451183" sldId="326"/>
        </pc:sldMkLst>
        <pc:spChg chg="mod">
          <ac:chgData name="Smruti Ranjan Sarangi" userId="e0ea421f-ad6a-4d5d-9997-e211934aa2e5" providerId="ADAL" clId="{CB56F91E-012E-4375-8F2B-9CB72C5410FA}" dt="2023-01-29T10:46:44.241" v="14673" actId="20577"/>
          <ac:spMkLst>
            <pc:docMk/>
            <pc:sldMk cId="525451183" sldId="326"/>
            <ac:spMk id="2" creationId="{1FC0D358-C6EF-1C20-7E61-B38A04ECF090}"/>
          </ac:spMkLst>
        </pc:spChg>
        <pc:spChg chg="mod">
          <ac:chgData name="Smruti Ranjan Sarangi" userId="e0ea421f-ad6a-4d5d-9997-e211934aa2e5" providerId="ADAL" clId="{CB56F91E-012E-4375-8F2B-9CB72C5410FA}" dt="2023-01-29T09:52:17.735" v="12613" actId="207"/>
          <ac:spMkLst>
            <pc:docMk/>
            <pc:sldMk cId="525451183" sldId="326"/>
            <ac:spMk id="3" creationId="{17CD03B9-7573-6DC4-DC1D-E81E1C4CBFF8}"/>
          </ac:spMkLst>
        </pc:spChg>
        <pc:spChg chg="add del mod">
          <ac:chgData name="Smruti Ranjan Sarangi" userId="e0ea421f-ad6a-4d5d-9997-e211934aa2e5" providerId="ADAL" clId="{CB56F91E-012E-4375-8F2B-9CB72C5410FA}" dt="2023-01-29T09:28:49.174" v="11986"/>
          <ac:spMkLst>
            <pc:docMk/>
            <pc:sldMk cId="525451183" sldId="326"/>
            <ac:spMk id="5" creationId="{D81D8642-D893-BADE-566B-0F7C9454B9A5}"/>
          </ac:spMkLst>
        </pc:spChg>
        <pc:spChg chg="add mod">
          <ac:chgData name="Smruti Ranjan Sarangi" userId="e0ea421f-ad6a-4d5d-9997-e211934aa2e5" providerId="ADAL" clId="{CB56F91E-012E-4375-8F2B-9CB72C5410FA}" dt="2023-01-29T09:29:17.124" v="11989" actId="1076"/>
          <ac:spMkLst>
            <pc:docMk/>
            <pc:sldMk cId="525451183" sldId="326"/>
            <ac:spMk id="6" creationId="{EA6A3FBF-4E4B-76E4-0323-42280635DC78}"/>
          </ac:spMkLst>
        </pc:spChg>
        <pc:picChg chg="add mod">
          <ac:chgData name="Smruti Ranjan Sarangi" userId="e0ea421f-ad6a-4d5d-9997-e211934aa2e5" providerId="ADAL" clId="{CB56F91E-012E-4375-8F2B-9CB72C5410FA}" dt="2023-01-29T09:29:40.975" v="11993" actId="1076"/>
          <ac:picMkLst>
            <pc:docMk/>
            <pc:sldMk cId="525451183" sldId="326"/>
            <ac:picMk id="7" creationId="{74A71E0C-7EC0-BEE4-9D74-F2B0ACD9C6D7}"/>
          </ac:picMkLst>
        </pc:picChg>
      </pc:sldChg>
      <pc:sldChg chg="addSp modSp new mod">
        <pc:chgData name="Smruti Ranjan Sarangi" userId="e0ea421f-ad6a-4d5d-9997-e211934aa2e5" providerId="ADAL" clId="{CB56F91E-012E-4375-8F2B-9CB72C5410FA}" dt="2023-01-29T13:12:05.137" v="18094" actId="207"/>
        <pc:sldMkLst>
          <pc:docMk/>
          <pc:sldMk cId="3445728505" sldId="327"/>
        </pc:sldMkLst>
        <pc:spChg chg="mod">
          <ac:chgData name="Smruti Ranjan Sarangi" userId="e0ea421f-ad6a-4d5d-9997-e211934aa2e5" providerId="ADAL" clId="{CB56F91E-012E-4375-8F2B-9CB72C5410FA}" dt="2023-01-29T12:36:40.055" v="16883" actId="20577"/>
          <ac:spMkLst>
            <pc:docMk/>
            <pc:sldMk cId="3445728505" sldId="327"/>
            <ac:spMk id="2" creationId="{C98A46EC-21AA-5365-F79A-3DD52DFE5CD4}"/>
          </ac:spMkLst>
        </pc:spChg>
        <pc:spChg chg="mod">
          <ac:chgData name="Smruti Ranjan Sarangi" userId="e0ea421f-ad6a-4d5d-9997-e211934aa2e5" providerId="ADAL" clId="{CB56F91E-012E-4375-8F2B-9CB72C5410FA}" dt="2023-01-29T12:39:02.857" v="16957" actId="14100"/>
          <ac:spMkLst>
            <pc:docMk/>
            <pc:sldMk cId="3445728505" sldId="327"/>
            <ac:spMk id="3" creationId="{2D0CC16B-CB06-D522-8CCA-E889FA167E6B}"/>
          </ac:spMkLst>
        </pc:spChg>
        <pc:spChg chg="add mod">
          <ac:chgData name="Smruti Ranjan Sarangi" userId="e0ea421f-ad6a-4d5d-9997-e211934aa2e5" providerId="ADAL" clId="{CB56F91E-012E-4375-8F2B-9CB72C5410FA}" dt="2023-01-29T12:48:07.210" v="17382" actId="1076"/>
          <ac:spMkLst>
            <pc:docMk/>
            <pc:sldMk cId="3445728505" sldId="327"/>
            <ac:spMk id="5" creationId="{541039AC-B52D-499C-5152-81B2CDD0D6E0}"/>
          </ac:spMkLst>
        </pc:spChg>
        <pc:spChg chg="add mod">
          <ac:chgData name="Smruti Ranjan Sarangi" userId="e0ea421f-ad6a-4d5d-9997-e211934aa2e5" providerId="ADAL" clId="{CB56F91E-012E-4375-8F2B-9CB72C5410FA}" dt="2023-01-29T12:40:22.284" v="17056" actId="403"/>
          <ac:spMkLst>
            <pc:docMk/>
            <pc:sldMk cId="3445728505" sldId="327"/>
            <ac:spMk id="6" creationId="{A64D277E-28A7-B490-9FCA-8E16EAB71E7D}"/>
          </ac:spMkLst>
        </pc:spChg>
        <pc:spChg chg="add mod">
          <ac:chgData name="Smruti Ranjan Sarangi" userId="e0ea421f-ad6a-4d5d-9997-e211934aa2e5" providerId="ADAL" clId="{CB56F91E-012E-4375-8F2B-9CB72C5410FA}" dt="2023-01-29T13:12:05.137" v="18094" actId="207"/>
          <ac:spMkLst>
            <pc:docMk/>
            <pc:sldMk cId="3445728505" sldId="327"/>
            <ac:spMk id="8" creationId="{382987B3-EE63-E17E-8498-DE57876AC9B6}"/>
          </ac:spMkLst>
        </pc:spChg>
        <pc:picChg chg="add mod">
          <ac:chgData name="Smruti Ranjan Sarangi" userId="e0ea421f-ad6a-4d5d-9997-e211934aa2e5" providerId="ADAL" clId="{CB56F91E-012E-4375-8F2B-9CB72C5410FA}" dt="2023-01-29T12:40:44.322" v="17063" actId="1035"/>
          <ac:picMkLst>
            <pc:docMk/>
            <pc:sldMk cId="3445728505" sldId="327"/>
            <ac:picMk id="7" creationId="{71C0E9AF-DE6F-18EF-0B44-8C87763EDD5C}"/>
          </ac:picMkLst>
        </pc:picChg>
      </pc:sldChg>
      <pc:sldChg chg="addSp modSp new mod">
        <pc:chgData name="Smruti Ranjan Sarangi" userId="e0ea421f-ad6a-4d5d-9997-e211934aa2e5" providerId="ADAL" clId="{CB56F91E-012E-4375-8F2B-9CB72C5410FA}" dt="2023-01-29T10:42:45.705" v="14145" actId="20577"/>
        <pc:sldMkLst>
          <pc:docMk/>
          <pc:sldMk cId="3237989911" sldId="328"/>
        </pc:sldMkLst>
        <pc:spChg chg="mod">
          <ac:chgData name="Smruti Ranjan Sarangi" userId="e0ea421f-ad6a-4d5d-9997-e211934aa2e5" providerId="ADAL" clId="{CB56F91E-012E-4375-8F2B-9CB72C5410FA}" dt="2023-01-29T10:07:01.553" v="13434" actId="20577"/>
          <ac:spMkLst>
            <pc:docMk/>
            <pc:sldMk cId="3237989911" sldId="328"/>
            <ac:spMk id="2" creationId="{88728D19-766D-6293-CBFE-42D0955CA38E}"/>
          </ac:spMkLst>
        </pc:spChg>
        <pc:spChg chg="mod">
          <ac:chgData name="Smruti Ranjan Sarangi" userId="e0ea421f-ad6a-4d5d-9997-e211934aa2e5" providerId="ADAL" clId="{CB56F91E-012E-4375-8F2B-9CB72C5410FA}" dt="2023-01-29T10:42:45.705" v="14145" actId="20577"/>
          <ac:spMkLst>
            <pc:docMk/>
            <pc:sldMk cId="3237989911" sldId="328"/>
            <ac:spMk id="3" creationId="{57E5CE1E-8D20-7E22-CAB8-C2D415E0A691}"/>
          </ac:spMkLst>
        </pc:spChg>
        <pc:spChg chg="add mod">
          <ac:chgData name="Smruti Ranjan Sarangi" userId="e0ea421f-ad6a-4d5d-9997-e211934aa2e5" providerId="ADAL" clId="{CB56F91E-012E-4375-8F2B-9CB72C5410FA}" dt="2023-01-29T10:42:24.046" v="14127" actId="1076"/>
          <ac:spMkLst>
            <pc:docMk/>
            <pc:sldMk cId="3237989911" sldId="328"/>
            <ac:spMk id="5" creationId="{641E89CB-1C92-9498-8D6E-D05712DA345B}"/>
          </ac:spMkLst>
        </pc:spChg>
      </pc:sldChg>
      <pc:sldChg chg="addSp modSp new mod">
        <pc:chgData name="Smruti Ranjan Sarangi" userId="e0ea421f-ad6a-4d5d-9997-e211934aa2e5" providerId="ADAL" clId="{CB56F91E-012E-4375-8F2B-9CB72C5410FA}" dt="2023-01-29T10:44:51.857" v="14308" actId="207"/>
        <pc:sldMkLst>
          <pc:docMk/>
          <pc:sldMk cId="243695055" sldId="329"/>
        </pc:sldMkLst>
        <pc:spChg chg="mod">
          <ac:chgData name="Smruti Ranjan Sarangi" userId="e0ea421f-ad6a-4d5d-9997-e211934aa2e5" providerId="ADAL" clId="{CB56F91E-012E-4375-8F2B-9CB72C5410FA}" dt="2023-01-29T10:35:04.496" v="13542" actId="114"/>
          <ac:spMkLst>
            <pc:docMk/>
            <pc:sldMk cId="243695055" sldId="329"/>
            <ac:spMk id="2" creationId="{784DB5A1-C067-170E-EFF5-1842D69AB284}"/>
          </ac:spMkLst>
        </pc:spChg>
        <pc:spChg chg="mod">
          <ac:chgData name="Smruti Ranjan Sarangi" userId="e0ea421f-ad6a-4d5d-9997-e211934aa2e5" providerId="ADAL" clId="{CB56F91E-012E-4375-8F2B-9CB72C5410FA}" dt="2023-01-29T10:44:51.857" v="14308" actId="207"/>
          <ac:spMkLst>
            <pc:docMk/>
            <pc:sldMk cId="243695055" sldId="329"/>
            <ac:spMk id="3" creationId="{5105A54E-2B31-8635-56AE-4F44F0F77285}"/>
          </ac:spMkLst>
        </pc:spChg>
        <pc:picChg chg="add mod">
          <ac:chgData name="Smruti Ranjan Sarangi" userId="e0ea421f-ad6a-4d5d-9997-e211934aa2e5" providerId="ADAL" clId="{CB56F91E-012E-4375-8F2B-9CB72C5410FA}" dt="2023-01-29T10:43:29.948" v="14153" actId="1076"/>
          <ac:picMkLst>
            <pc:docMk/>
            <pc:sldMk cId="243695055" sldId="329"/>
            <ac:picMk id="5" creationId="{9D2814B2-56F1-F833-1594-ABDA0219129D}"/>
          </ac:picMkLst>
        </pc:picChg>
        <pc:picChg chg="add mod">
          <ac:chgData name="Smruti Ranjan Sarangi" userId="e0ea421f-ad6a-4d5d-9997-e211934aa2e5" providerId="ADAL" clId="{CB56F91E-012E-4375-8F2B-9CB72C5410FA}" dt="2023-01-29T10:44:46.471" v="14307" actId="1076"/>
          <ac:picMkLst>
            <pc:docMk/>
            <pc:sldMk cId="243695055" sldId="329"/>
            <ac:picMk id="6" creationId="{A8665F45-2689-5C75-E354-82A865EF0FA0}"/>
          </ac:picMkLst>
        </pc:picChg>
      </pc:sldChg>
      <pc:sldChg chg="addSp modSp new mod">
        <pc:chgData name="Smruti Ranjan Sarangi" userId="e0ea421f-ad6a-4d5d-9997-e211934aa2e5" providerId="ADAL" clId="{CB56F91E-012E-4375-8F2B-9CB72C5410FA}" dt="2023-01-29T11:03:33.356" v="15185" actId="114"/>
        <pc:sldMkLst>
          <pc:docMk/>
          <pc:sldMk cId="3006304466" sldId="330"/>
        </pc:sldMkLst>
        <pc:spChg chg="mod">
          <ac:chgData name="Smruti Ranjan Sarangi" userId="e0ea421f-ad6a-4d5d-9997-e211934aa2e5" providerId="ADAL" clId="{CB56F91E-012E-4375-8F2B-9CB72C5410FA}" dt="2023-01-29T10:45:08.850" v="14332" actId="20577"/>
          <ac:spMkLst>
            <pc:docMk/>
            <pc:sldMk cId="3006304466" sldId="330"/>
            <ac:spMk id="2" creationId="{FC9A545E-E0B1-EF7E-E46A-F0C4D3D5E230}"/>
          </ac:spMkLst>
        </pc:spChg>
        <pc:spChg chg="mod">
          <ac:chgData name="Smruti Ranjan Sarangi" userId="e0ea421f-ad6a-4d5d-9997-e211934aa2e5" providerId="ADAL" clId="{CB56F91E-012E-4375-8F2B-9CB72C5410FA}" dt="2023-01-29T10:56:50.410" v="14990" actId="27636"/>
          <ac:spMkLst>
            <pc:docMk/>
            <pc:sldMk cId="3006304466" sldId="330"/>
            <ac:spMk id="3" creationId="{08DD7FA4-09F3-8454-B19A-0F1AA8A0A622}"/>
          </ac:spMkLst>
        </pc:spChg>
        <pc:spChg chg="add mod">
          <ac:chgData name="Smruti Ranjan Sarangi" userId="e0ea421f-ad6a-4d5d-9997-e211934aa2e5" providerId="ADAL" clId="{CB56F91E-012E-4375-8F2B-9CB72C5410FA}" dt="2023-01-29T10:57:05.940" v="14995" actId="1076"/>
          <ac:spMkLst>
            <pc:docMk/>
            <pc:sldMk cId="3006304466" sldId="330"/>
            <ac:spMk id="5" creationId="{F41AA037-2047-DA10-5EA6-9953C95D0749}"/>
          </ac:spMkLst>
        </pc:spChg>
        <pc:spChg chg="add mod">
          <ac:chgData name="Smruti Ranjan Sarangi" userId="e0ea421f-ad6a-4d5d-9997-e211934aa2e5" providerId="ADAL" clId="{CB56F91E-012E-4375-8F2B-9CB72C5410FA}" dt="2023-01-29T11:03:33.356" v="15185" actId="114"/>
          <ac:spMkLst>
            <pc:docMk/>
            <pc:sldMk cId="3006304466" sldId="330"/>
            <ac:spMk id="6" creationId="{DBC80577-DA7A-6953-2E33-A106EBA15994}"/>
          </ac:spMkLst>
        </pc:spChg>
      </pc:sldChg>
      <pc:sldChg chg="addSp modSp new mod">
        <pc:chgData name="Smruti Ranjan Sarangi" userId="e0ea421f-ad6a-4d5d-9997-e211934aa2e5" providerId="ADAL" clId="{CB56F91E-012E-4375-8F2B-9CB72C5410FA}" dt="2023-01-29T10:50:19.874" v="14933" actId="207"/>
        <pc:sldMkLst>
          <pc:docMk/>
          <pc:sldMk cId="435886998" sldId="331"/>
        </pc:sldMkLst>
        <pc:spChg chg="mod">
          <ac:chgData name="Smruti Ranjan Sarangi" userId="e0ea421f-ad6a-4d5d-9997-e211934aa2e5" providerId="ADAL" clId="{CB56F91E-012E-4375-8F2B-9CB72C5410FA}" dt="2023-01-29T10:46:27.824" v="14652" actId="20577"/>
          <ac:spMkLst>
            <pc:docMk/>
            <pc:sldMk cId="435886998" sldId="331"/>
            <ac:spMk id="2" creationId="{45AC572D-9830-3555-5799-D77397AD2FF1}"/>
          </ac:spMkLst>
        </pc:spChg>
        <pc:spChg chg="mod">
          <ac:chgData name="Smruti Ranjan Sarangi" userId="e0ea421f-ad6a-4d5d-9997-e211934aa2e5" providerId="ADAL" clId="{CB56F91E-012E-4375-8F2B-9CB72C5410FA}" dt="2023-01-29T10:50:19.874" v="14933" actId="207"/>
          <ac:spMkLst>
            <pc:docMk/>
            <pc:sldMk cId="435886998" sldId="331"/>
            <ac:spMk id="3" creationId="{53A3765D-8482-7569-3931-E503E6668032}"/>
          </ac:spMkLst>
        </pc:spChg>
        <pc:spChg chg="add mod">
          <ac:chgData name="Smruti Ranjan Sarangi" userId="e0ea421f-ad6a-4d5d-9997-e211934aa2e5" providerId="ADAL" clId="{CB56F91E-012E-4375-8F2B-9CB72C5410FA}" dt="2023-01-29T10:47:40.089" v="14683" actId="14100"/>
          <ac:spMkLst>
            <pc:docMk/>
            <pc:sldMk cId="435886998" sldId="331"/>
            <ac:spMk id="5" creationId="{84BDD4EF-8797-45CF-3E9A-67B946ACCE1A}"/>
          </ac:spMkLst>
        </pc:spChg>
        <pc:spChg chg="add mod">
          <ac:chgData name="Smruti Ranjan Sarangi" userId="e0ea421f-ad6a-4d5d-9997-e211934aa2e5" providerId="ADAL" clId="{CB56F91E-012E-4375-8F2B-9CB72C5410FA}" dt="2023-01-29T10:49:43.488" v="14927" actId="403"/>
          <ac:spMkLst>
            <pc:docMk/>
            <pc:sldMk cId="435886998" sldId="331"/>
            <ac:spMk id="7" creationId="{9E8E20F6-4EEB-C042-B264-80413FF25477}"/>
          </ac:spMkLst>
        </pc:spChg>
        <pc:picChg chg="add mod">
          <ac:chgData name="Smruti Ranjan Sarangi" userId="e0ea421f-ad6a-4d5d-9997-e211934aa2e5" providerId="ADAL" clId="{CB56F91E-012E-4375-8F2B-9CB72C5410FA}" dt="2023-01-29T10:47:46.020" v="14717" actId="1037"/>
          <ac:picMkLst>
            <pc:docMk/>
            <pc:sldMk cId="435886998" sldId="331"/>
            <ac:picMk id="6" creationId="{264B5C8F-F8B9-DCB8-DB2A-D423CBF0E2BB}"/>
          </ac:picMkLst>
        </pc:picChg>
      </pc:sldChg>
      <pc:sldChg chg="addSp modSp new mod">
        <pc:chgData name="Smruti Ranjan Sarangi" userId="e0ea421f-ad6a-4d5d-9997-e211934aa2e5" providerId="ADAL" clId="{CB56F91E-012E-4375-8F2B-9CB72C5410FA}" dt="2023-01-29T12:14:14.034" v="16720" actId="20577"/>
        <pc:sldMkLst>
          <pc:docMk/>
          <pc:sldMk cId="2508624557" sldId="332"/>
        </pc:sldMkLst>
        <pc:spChg chg="mod">
          <ac:chgData name="Smruti Ranjan Sarangi" userId="e0ea421f-ad6a-4d5d-9997-e211934aa2e5" providerId="ADAL" clId="{CB56F91E-012E-4375-8F2B-9CB72C5410FA}" dt="2023-01-29T11:50:00.087" v="15815" actId="20577"/>
          <ac:spMkLst>
            <pc:docMk/>
            <pc:sldMk cId="2508624557" sldId="332"/>
            <ac:spMk id="2" creationId="{34A95347-23E8-83F6-0675-530AC09D8F17}"/>
          </ac:spMkLst>
        </pc:spChg>
        <pc:spChg chg="mod">
          <ac:chgData name="Smruti Ranjan Sarangi" userId="e0ea421f-ad6a-4d5d-9997-e211934aa2e5" providerId="ADAL" clId="{CB56F91E-012E-4375-8F2B-9CB72C5410FA}" dt="2023-01-29T11:57:14.540" v="16073" actId="14100"/>
          <ac:spMkLst>
            <pc:docMk/>
            <pc:sldMk cId="2508624557" sldId="332"/>
            <ac:spMk id="3" creationId="{5A4E1204-A021-AF09-BD26-24BC4F116AA7}"/>
          </ac:spMkLst>
        </pc:spChg>
        <pc:spChg chg="add mod">
          <ac:chgData name="Smruti Ranjan Sarangi" userId="e0ea421f-ad6a-4d5d-9997-e211934aa2e5" providerId="ADAL" clId="{CB56F91E-012E-4375-8F2B-9CB72C5410FA}" dt="2023-01-29T12:14:14.034" v="16720" actId="20577"/>
          <ac:spMkLst>
            <pc:docMk/>
            <pc:sldMk cId="2508624557" sldId="332"/>
            <ac:spMk id="5" creationId="{286BAD53-9785-7DC4-539A-27AA71180670}"/>
          </ac:spMkLst>
        </pc:spChg>
      </pc:sldChg>
      <pc:sldChg chg="addSp modSp new mod">
        <pc:chgData name="Smruti Ranjan Sarangi" userId="e0ea421f-ad6a-4d5d-9997-e211934aa2e5" providerId="ADAL" clId="{CB56F91E-012E-4375-8F2B-9CB72C5410FA}" dt="2023-01-29T12:23:32.439" v="16782" actId="14100"/>
        <pc:sldMkLst>
          <pc:docMk/>
          <pc:sldMk cId="1628001640" sldId="333"/>
        </pc:sldMkLst>
        <pc:spChg chg="mod">
          <ac:chgData name="Smruti Ranjan Sarangi" userId="e0ea421f-ad6a-4d5d-9997-e211934aa2e5" providerId="ADAL" clId="{CB56F91E-012E-4375-8F2B-9CB72C5410FA}" dt="2023-01-29T12:13:14.537" v="16703" actId="1076"/>
          <ac:spMkLst>
            <pc:docMk/>
            <pc:sldMk cId="1628001640" sldId="333"/>
            <ac:spMk id="2" creationId="{DEDAF86A-2696-415B-DE26-69EA86804766}"/>
          </ac:spMkLst>
        </pc:spChg>
        <pc:spChg chg="mod">
          <ac:chgData name="Smruti Ranjan Sarangi" userId="e0ea421f-ad6a-4d5d-9997-e211934aa2e5" providerId="ADAL" clId="{CB56F91E-012E-4375-8F2B-9CB72C5410FA}" dt="2023-01-29T12:13:42.989" v="16708" actId="207"/>
          <ac:spMkLst>
            <pc:docMk/>
            <pc:sldMk cId="1628001640" sldId="333"/>
            <ac:spMk id="3" creationId="{1D4B8F1A-B8B5-3B4C-46C3-D1830D70942E}"/>
          </ac:spMkLst>
        </pc:spChg>
        <pc:spChg chg="add mod">
          <ac:chgData name="Smruti Ranjan Sarangi" userId="e0ea421f-ad6a-4d5d-9997-e211934aa2e5" providerId="ADAL" clId="{CB56F91E-012E-4375-8F2B-9CB72C5410FA}" dt="2023-01-29T12:22:07.251" v="16773" actId="1076"/>
          <ac:spMkLst>
            <pc:docMk/>
            <pc:sldMk cId="1628001640" sldId="333"/>
            <ac:spMk id="5" creationId="{296B9DE7-C806-9B97-BA34-9995180429F3}"/>
          </ac:spMkLst>
        </pc:spChg>
        <pc:spChg chg="add mod">
          <ac:chgData name="Smruti Ranjan Sarangi" userId="e0ea421f-ad6a-4d5d-9997-e211934aa2e5" providerId="ADAL" clId="{CB56F91E-012E-4375-8F2B-9CB72C5410FA}" dt="2023-01-29T12:22:09.382" v="16774" actId="1076"/>
          <ac:spMkLst>
            <pc:docMk/>
            <pc:sldMk cId="1628001640" sldId="333"/>
            <ac:spMk id="6" creationId="{7EBDE477-C165-4092-9E4B-9C1EA186EF74}"/>
          </ac:spMkLst>
        </pc:spChg>
        <pc:picChg chg="add mod">
          <ac:chgData name="Smruti Ranjan Sarangi" userId="e0ea421f-ad6a-4d5d-9997-e211934aa2e5" providerId="ADAL" clId="{CB56F91E-012E-4375-8F2B-9CB72C5410FA}" dt="2023-01-29T12:23:32.439" v="16782" actId="14100"/>
          <ac:picMkLst>
            <pc:docMk/>
            <pc:sldMk cId="1628001640" sldId="333"/>
            <ac:picMk id="7" creationId="{AD5E754B-7C46-7EB2-DDC8-1D7CFB678615}"/>
          </ac:picMkLst>
        </pc:picChg>
      </pc:sldChg>
      <pc:sldChg chg="addSp delSp modSp new del mod">
        <pc:chgData name="Smruti Ranjan Sarangi" userId="e0ea421f-ad6a-4d5d-9997-e211934aa2e5" providerId="ADAL" clId="{CB56F91E-012E-4375-8F2B-9CB72C5410FA}" dt="2023-01-29T12:12:00.586" v="16668" actId="47"/>
        <pc:sldMkLst>
          <pc:docMk/>
          <pc:sldMk cId="941373746" sldId="334"/>
        </pc:sldMkLst>
        <pc:spChg chg="mod">
          <ac:chgData name="Smruti Ranjan Sarangi" userId="e0ea421f-ad6a-4d5d-9997-e211934aa2e5" providerId="ADAL" clId="{CB56F91E-012E-4375-8F2B-9CB72C5410FA}" dt="2023-01-29T12:08:18.890" v="16518" actId="20577"/>
          <ac:spMkLst>
            <pc:docMk/>
            <pc:sldMk cId="941373746" sldId="334"/>
            <ac:spMk id="2" creationId="{91724826-19EE-DC70-6AA0-508FE1F5F635}"/>
          </ac:spMkLst>
        </pc:spChg>
        <pc:spChg chg="del mod">
          <ac:chgData name="Smruti Ranjan Sarangi" userId="e0ea421f-ad6a-4d5d-9997-e211934aa2e5" providerId="ADAL" clId="{CB56F91E-012E-4375-8F2B-9CB72C5410FA}" dt="2023-01-29T12:11:14.145" v="16660" actId="21"/>
          <ac:spMkLst>
            <pc:docMk/>
            <pc:sldMk cId="941373746" sldId="334"/>
            <ac:spMk id="3" creationId="{FD2E94E0-E575-EE25-DD1D-5B8A10B0D55C}"/>
          </ac:spMkLst>
        </pc:spChg>
        <pc:spChg chg="add mod">
          <ac:chgData name="Smruti Ranjan Sarangi" userId="e0ea421f-ad6a-4d5d-9997-e211934aa2e5" providerId="ADAL" clId="{CB56F91E-012E-4375-8F2B-9CB72C5410FA}" dt="2023-01-29T12:11:14.145" v="16660" actId="21"/>
          <ac:spMkLst>
            <pc:docMk/>
            <pc:sldMk cId="941373746" sldId="334"/>
            <ac:spMk id="6" creationId="{7C0FE2D5-AF48-8B67-9191-A4F9144CBCFA}"/>
          </ac:spMkLst>
        </pc:spChg>
      </pc:sldChg>
      <pc:sldChg chg="modSp new mod">
        <pc:chgData name="Smruti Ranjan Sarangi" userId="e0ea421f-ad6a-4d5d-9997-e211934aa2e5" providerId="ADAL" clId="{CB56F91E-012E-4375-8F2B-9CB72C5410FA}" dt="2023-01-29T13:12:51.891" v="18170" actId="207"/>
        <pc:sldMkLst>
          <pc:docMk/>
          <pc:sldMk cId="1340526955" sldId="334"/>
        </pc:sldMkLst>
        <pc:spChg chg="mod">
          <ac:chgData name="Smruti Ranjan Sarangi" userId="e0ea421f-ad6a-4d5d-9997-e211934aa2e5" providerId="ADAL" clId="{CB56F91E-012E-4375-8F2B-9CB72C5410FA}" dt="2023-01-29T13:11:47.933" v="18093" actId="5793"/>
          <ac:spMkLst>
            <pc:docMk/>
            <pc:sldMk cId="1340526955" sldId="334"/>
            <ac:spMk id="2" creationId="{75A9814C-20BD-8444-AA15-F2B9051ED58D}"/>
          </ac:spMkLst>
        </pc:spChg>
        <pc:spChg chg="mod">
          <ac:chgData name="Smruti Ranjan Sarangi" userId="e0ea421f-ad6a-4d5d-9997-e211934aa2e5" providerId="ADAL" clId="{CB56F91E-012E-4375-8F2B-9CB72C5410FA}" dt="2023-01-29T13:12:51.891" v="18170" actId="207"/>
          <ac:spMkLst>
            <pc:docMk/>
            <pc:sldMk cId="1340526955" sldId="334"/>
            <ac:spMk id="3" creationId="{D4915FB7-F702-7E11-DE84-A963B42849A4}"/>
          </ac:spMkLst>
        </pc:spChg>
      </pc:sldChg>
      <pc:sldChg chg="addSp delSp modSp new mod">
        <pc:chgData name="Smruti Ranjan Sarangi" userId="e0ea421f-ad6a-4d5d-9997-e211934aa2e5" providerId="ADAL" clId="{CB56F91E-012E-4375-8F2B-9CB72C5410FA}" dt="2023-01-29T13:44:08.981" v="19435" actId="207"/>
        <pc:sldMkLst>
          <pc:docMk/>
          <pc:sldMk cId="3280566852" sldId="335"/>
        </pc:sldMkLst>
        <pc:spChg chg="mod">
          <ac:chgData name="Smruti Ranjan Sarangi" userId="e0ea421f-ad6a-4d5d-9997-e211934aa2e5" providerId="ADAL" clId="{CB56F91E-012E-4375-8F2B-9CB72C5410FA}" dt="2023-01-29T13:23:38.415" v="18780" actId="20577"/>
          <ac:spMkLst>
            <pc:docMk/>
            <pc:sldMk cId="3280566852" sldId="335"/>
            <ac:spMk id="2" creationId="{0857E04E-73AA-D51A-B99E-2EE39449A6D2}"/>
          </ac:spMkLst>
        </pc:spChg>
        <pc:spChg chg="del">
          <ac:chgData name="Smruti Ranjan Sarangi" userId="e0ea421f-ad6a-4d5d-9997-e211934aa2e5" providerId="ADAL" clId="{CB56F91E-012E-4375-8F2B-9CB72C5410FA}" dt="2023-01-29T13:23:42.024" v="18781" actId="478"/>
          <ac:spMkLst>
            <pc:docMk/>
            <pc:sldMk cId="3280566852" sldId="335"/>
            <ac:spMk id="3" creationId="{FA4629A8-1956-C894-F1E3-5DA3BCF4CA8A}"/>
          </ac:spMkLst>
        </pc:spChg>
        <pc:spChg chg="add del">
          <ac:chgData name="Smruti Ranjan Sarangi" userId="e0ea421f-ad6a-4d5d-9997-e211934aa2e5" providerId="ADAL" clId="{CB56F91E-012E-4375-8F2B-9CB72C5410FA}" dt="2023-01-29T13:23:59.276" v="18783" actId="478"/>
          <ac:spMkLst>
            <pc:docMk/>
            <pc:sldMk cId="3280566852" sldId="335"/>
            <ac:spMk id="6" creationId="{69F5FC8D-B0A4-F0E8-978F-67D0E2815140}"/>
          </ac:spMkLst>
        </pc:spChg>
        <pc:spChg chg="add mod">
          <ac:chgData name="Smruti Ranjan Sarangi" userId="e0ea421f-ad6a-4d5d-9997-e211934aa2e5" providerId="ADAL" clId="{CB56F91E-012E-4375-8F2B-9CB72C5410FA}" dt="2023-01-29T13:44:08.981" v="19435" actId="207"/>
          <ac:spMkLst>
            <pc:docMk/>
            <pc:sldMk cId="3280566852" sldId="335"/>
            <ac:spMk id="8" creationId="{4A500075-E011-CF90-A1A8-E346FE420F52}"/>
          </ac:spMkLst>
        </pc:spChg>
        <pc:spChg chg="add mod">
          <ac:chgData name="Smruti Ranjan Sarangi" userId="e0ea421f-ad6a-4d5d-9997-e211934aa2e5" providerId="ADAL" clId="{CB56F91E-012E-4375-8F2B-9CB72C5410FA}" dt="2023-01-29T13:43:55.617" v="19434" actId="207"/>
          <ac:spMkLst>
            <pc:docMk/>
            <pc:sldMk cId="3280566852" sldId="335"/>
            <ac:spMk id="9" creationId="{5E1075FE-69AB-94A2-E4D5-622E3E2B44FF}"/>
          </ac:spMkLst>
        </pc:spChg>
        <pc:picChg chg="add mod">
          <ac:chgData name="Smruti Ranjan Sarangi" userId="e0ea421f-ad6a-4d5d-9997-e211934aa2e5" providerId="ADAL" clId="{CB56F91E-012E-4375-8F2B-9CB72C5410FA}" dt="2023-01-29T13:37:23.450" v="19064" actId="1076"/>
          <ac:picMkLst>
            <pc:docMk/>
            <pc:sldMk cId="3280566852" sldId="335"/>
            <ac:picMk id="7" creationId="{0660366E-0CD8-C037-31AF-BAE2B56AF34F}"/>
          </ac:picMkLst>
        </pc:picChg>
      </pc:sldChg>
    </pc:docChg>
  </pc:docChgLst>
  <pc:docChgLst>
    <pc:chgData name="Smruti Ranjan Sarangi" userId="S::srsarangi@iitd.ac.in::e0ea421f-ad6a-4d5d-9997-e211934aa2e5" providerId="AD" clId="Web-{2F4BA01D-5055-CCD7-4A56-DB3585E4D298}"/>
    <pc:docChg chg="modSld">
      <pc:chgData name="Smruti Ranjan Sarangi" userId="S::srsarangi@iitd.ac.in::e0ea421f-ad6a-4d5d-9997-e211934aa2e5" providerId="AD" clId="Web-{2F4BA01D-5055-CCD7-4A56-DB3585E4D298}" dt="2023-02-01T16:42:26.874" v="0" actId="20577"/>
      <pc:docMkLst>
        <pc:docMk/>
      </pc:docMkLst>
      <pc:sldChg chg="modSp">
        <pc:chgData name="Smruti Ranjan Sarangi" userId="S::srsarangi@iitd.ac.in::e0ea421f-ad6a-4d5d-9997-e211934aa2e5" providerId="AD" clId="Web-{2F4BA01D-5055-CCD7-4A56-DB3585E4D298}" dt="2023-02-01T16:42:26.874" v="0" actId="20577"/>
        <pc:sldMkLst>
          <pc:docMk/>
          <pc:sldMk cId="887339052" sldId="272"/>
        </pc:sldMkLst>
        <pc:spChg chg="mod">
          <ac:chgData name="Smruti Ranjan Sarangi" userId="S::srsarangi@iitd.ac.in::e0ea421f-ad6a-4d5d-9997-e211934aa2e5" providerId="AD" clId="Web-{2F4BA01D-5055-CCD7-4A56-DB3585E4D298}" dt="2023-02-01T16:42:26.874" v="0" actId="20577"/>
          <ac:spMkLst>
            <pc:docMk/>
            <pc:sldMk cId="887339052" sldId="272"/>
            <ac:spMk id="3" creationId="{DC051E9D-A11C-A98C-ED09-035D9685CD61}"/>
          </ac:spMkLst>
        </pc:spChg>
      </pc:sldChg>
    </pc:docChg>
  </pc:docChgLst>
  <pc:docChgLst>
    <pc:chgData name="Smruti Ranjan Sarangi" userId="S::srsarangi@iitd.ac.in::e0ea421f-ad6a-4d5d-9997-e211934aa2e5" providerId="AD" clId="Web-{47F2AF4E-B8D1-3197-A1B3-13C51EE993BB}"/>
    <pc:docChg chg="modSld modMainMaster">
      <pc:chgData name="Smruti Ranjan Sarangi" userId="S::srsarangi@iitd.ac.in::e0ea421f-ad6a-4d5d-9997-e211934aa2e5" providerId="AD" clId="Web-{47F2AF4E-B8D1-3197-A1B3-13C51EE993BB}" dt="2023-01-29T16:57:49.511" v="35"/>
      <pc:docMkLst>
        <pc:docMk/>
      </pc:docMkLst>
      <pc:sldChg chg="addSp modSp">
        <pc:chgData name="Smruti Ranjan Sarangi" userId="S::srsarangi@iitd.ac.in::e0ea421f-ad6a-4d5d-9997-e211934aa2e5" providerId="AD" clId="Web-{47F2AF4E-B8D1-3197-A1B3-13C51EE993BB}" dt="2023-01-29T16:57:42.464" v="34"/>
        <pc:sldMkLst>
          <pc:docMk/>
          <pc:sldMk cId="365395848" sldId="256"/>
        </pc:sldMkLst>
        <pc:spChg chg="mod">
          <ac:chgData name="Smruti Ranjan Sarangi" userId="S::srsarangi@iitd.ac.in::e0ea421f-ad6a-4d5d-9997-e211934aa2e5" providerId="AD" clId="Web-{47F2AF4E-B8D1-3197-A1B3-13C51EE993BB}" dt="2023-01-29T16:57:36.261" v="2" actId="20577"/>
          <ac:spMkLst>
            <pc:docMk/>
            <pc:sldMk cId="365395848" sldId="256"/>
            <ac:spMk id="2" creationId="{00000000-0000-0000-0000-000000000000}"/>
          </ac:spMkLst>
        </pc:spChg>
        <pc:spChg chg="add mod">
          <ac:chgData name="Smruti Ranjan Sarangi" userId="S::srsarangi@iitd.ac.in::e0ea421f-ad6a-4d5d-9997-e211934aa2e5" providerId="AD" clId="Web-{47F2AF4E-B8D1-3197-A1B3-13C51EE993BB}" dt="2023-01-29T16:57:42.464" v="34"/>
          <ac:spMkLst>
            <pc:docMk/>
            <pc:sldMk cId="365395848" sldId="256"/>
            <ac:spMk id="6" creationId="{C165C6D7-5D19-1352-2CC1-4DF2A5FBDA12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4152818" sldId="25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4152818" sldId="257"/>
            <ac:spMk id="7" creationId="{E1BE7C78-39E8-CE02-3740-59AE9788EDE7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896501295" sldId="25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896501295" sldId="258"/>
            <ac:spMk id="45" creationId="{16BC5C64-CA05-86E8-2153-80814417A642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27683392" sldId="25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27683392" sldId="259"/>
            <ac:spMk id="13" creationId="{BE96F0D3-13AF-9C58-2983-E04E5B06364D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513227148" sldId="26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513227148" sldId="262"/>
            <ac:spMk id="27" creationId="{A8B6B70A-85A4-27DD-F5F7-4F600429498F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576459244" sldId="26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576459244" sldId="263"/>
            <ac:spMk id="8" creationId="{D8B9A581-4E53-BD1D-DC0B-7DB07AD12251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987763445" sldId="26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987763445" sldId="264"/>
            <ac:spMk id="25" creationId="{FC825784-4E12-CE42-2283-CBEF7BA7BE03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494687979" sldId="26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494687979" sldId="265"/>
            <ac:spMk id="5" creationId="{71F30AB1-5DAF-22DA-752D-3A04B259FFE2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178945303" sldId="266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178945303" sldId="266"/>
            <ac:spMk id="10" creationId="{3C6AA2BD-19EC-4822-1AEA-D683241A2559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715640119" sldId="26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715640119" sldId="267"/>
            <ac:spMk id="5" creationId="{5B927867-EE86-80F7-9609-CDAC9EF31B49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784003868" sldId="26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784003868" sldId="268"/>
            <ac:spMk id="9" creationId="{98D50429-8F09-ABE7-D123-974AB3CE30E6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596866542" sldId="26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596866542" sldId="269"/>
            <ac:spMk id="10" creationId="{3BCC113F-8410-C7A2-4EE0-DA076D2BB0E9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940594052" sldId="27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940594052" sldId="270"/>
            <ac:spMk id="10" creationId="{CEAE1A5B-D010-93CC-3A47-5F453E641C73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682193075" sldId="27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682193075" sldId="271"/>
            <ac:spMk id="5" creationId="{90EBBBA0-B147-45DA-A3C7-5FE4ABFF2728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887339052" sldId="27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887339052" sldId="272"/>
            <ac:spMk id="5" creationId="{5CFA4EC8-9A4B-27FD-7EBA-D52CB047785A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891589544" sldId="27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891589544" sldId="273"/>
            <ac:spMk id="5" creationId="{976D49B1-703C-04E1-90D9-DB36AC06994A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627276240" sldId="27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627276240" sldId="274"/>
            <ac:spMk id="5" creationId="{CED0CCC7-A0AD-213E-2BAB-FA49BCEFF4EF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891459477" sldId="27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891459477" sldId="275"/>
            <ac:spMk id="3" creationId="{A9DE2CFF-A34D-25EC-B826-9E0BCDB1410F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768315383" sldId="276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768315383" sldId="276"/>
            <ac:spMk id="14" creationId="{CA96C97D-B31A-601B-CF13-068FA2B9908E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078380755" sldId="27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078380755" sldId="277"/>
            <ac:spMk id="5" creationId="{D7E9EBFD-C983-91B2-DAFD-DE683F2486CE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493492074" sldId="27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493492074" sldId="278"/>
            <ac:spMk id="19" creationId="{501385D0-EF8A-241F-47D3-573C28211A6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37857260" sldId="27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37857260" sldId="279"/>
            <ac:spMk id="7" creationId="{C0AAB3D3-F451-08BC-2E58-262C3CFCFC09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635879200" sldId="28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635879200" sldId="280"/>
            <ac:spMk id="15" creationId="{526B11F8-D9ED-8EEB-8631-4E37F35FDB4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746308366" sldId="28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746308366" sldId="281"/>
            <ac:spMk id="10" creationId="{C9FC1DE6-F625-7E31-00AE-EAB82D75E54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880252350" sldId="28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880252350" sldId="282"/>
            <ac:spMk id="11" creationId="{EF71C7A0-A47F-56C3-3931-149CF6B450C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4285135235" sldId="28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4285135235" sldId="283"/>
            <ac:spMk id="21" creationId="{DECB582E-05D1-1955-2F83-0DD7B0A02A32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716663463" sldId="28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716663463" sldId="284"/>
            <ac:spMk id="10" creationId="{3491538F-5385-B5B1-AFAD-D6EA99DA5FFA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4073983565" sldId="286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4073983565" sldId="286"/>
            <ac:spMk id="11" creationId="{DD51F113-EE21-07F2-31CA-8B258072778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945865935" sldId="28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945865935" sldId="287"/>
            <ac:spMk id="3" creationId="{2CB2C79A-68C4-7E34-9FCB-7C7C51198B43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581367414" sldId="28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581367414" sldId="288"/>
            <ac:spMk id="6" creationId="{EAD32B26-1348-C68D-AB49-AE02FE7232CD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322775910" sldId="28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322775910" sldId="289"/>
            <ac:spMk id="6" creationId="{17EE2CFD-FF2D-CB1B-F383-3C80349683A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12281212" sldId="29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12281212" sldId="290"/>
            <ac:spMk id="3" creationId="{9B43104C-0D9B-DDD5-8E8C-B8CECBADDCB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792921708" sldId="29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792921708" sldId="291"/>
            <ac:spMk id="6" creationId="{828C5580-B508-B9F4-A188-22C11D22F386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403443893" sldId="29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403443893" sldId="292"/>
            <ac:spMk id="3" creationId="{91C97236-73E5-D07B-87AC-7A60BF056EB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884496106" sldId="29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884496106" sldId="293"/>
            <ac:spMk id="10" creationId="{3BC616EE-17FB-8EBC-D6EC-84BFE7DFD1E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420753235" sldId="29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420753235" sldId="294"/>
            <ac:spMk id="5" creationId="{D2A73AA1-B76B-6584-E65D-766488689C54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597178956" sldId="29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597178956" sldId="295"/>
            <ac:spMk id="32" creationId="{9979445E-595B-3FA9-AC78-17A6D01DAB53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4185811245" sldId="296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4185811245" sldId="296"/>
            <ac:spMk id="10" creationId="{63DB7671-D1F5-21B5-73A4-92E14BF4C18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612423591" sldId="29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612423591" sldId="297"/>
            <ac:spMk id="3" creationId="{08223A34-1E3A-E20B-24A6-5E8A9DACA77A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583715584" sldId="29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583715584" sldId="298"/>
            <ac:spMk id="5" creationId="{CC21C38F-DD59-69C2-614B-5CA6F951C17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90785505" sldId="29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90785505" sldId="299"/>
            <ac:spMk id="3" creationId="{5C5A1701-6B6E-1231-0195-79C9E15F94D1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840591635" sldId="30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840591635" sldId="300"/>
            <ac:spMk id="7" creationId="{E99DFACE-5BD2-9620-FAE8-B070EDED87F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962028331" sldId="30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962028331" sldId="301"/>
            <ac:spMk id="16" creationId="{BABA54C5-5C67-171F-F591-DF062764627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84468265" sldId="30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84468265" sldId="302"/>
            <ac:spMk id="5" creationId="{3C870B4C-9889-F4EC-86A6-3292CE7F08C8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35577356" sldId="30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35577356" sldId="303"/>
            <ac:spMk id="5" creationId="{EFDA2CDC-C4BA-E658-9F35-7F9E9C0ECD4F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286567975" sldId="30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286567975" sldId="304"/>
            <ac:spMk id="3" creationId="{3C23121B-E14C-F601-7F54-91012BF7B5B7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293025533" sldId="30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293025533" sldId="305"/>
            <ac:spMk id="5" creationId="{5FB8E3B7-7B40-6CC7-00A6-77827E03902B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922549000" sldId="30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922549000" sldId="307"/>
            <ac:spMk id="7" creationId="{29510B42-0E1D-99FB-4B6C-7991249F6EE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804116225" sldId="30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804116225" sldId="308"/>
            <ac:spMk id="25" creationId="{CD3C094C-DA05-649C-0763-F14280F49F5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38937484" sldId="30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38937484" sldId="309"/>
            <ac:spMk id="17" creationId="{E1A01D91-26E3-4B29-FFEF-3330973028C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36530974" sldId="31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36530974" sldId="310"/>
            <ac:spMk id="7" creationId="{9C3FB40C-6699-F5E5-330E-3C44AA20979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365630714" sldId="31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365630714" sldId="311"/>
            <ac:spMk id="16" creationId="{11B728FF-5911-62E4-8D9E-A42BFD903A96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407282576" sldId="31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407282576" sldId="312"/>
            <ac:spMk id="5" creationId="{6BAD0D11-68B0-88C5-A1F3-A0ABF9D893A9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660064630" sldId="31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660064630" sldId="313"/>
            <ac:spMk id="6" creationId="{5D976DBE-83D1-34AE-5313-C980000B252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425405074" sldId="31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425405074" sldId="314"/>
            <ac:spMk id="14" creationId="{78A3A73B-CE0D-F563-2338-9D7EACA8093F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780131398" sldId="31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780131398" sldId="315"/>
            <ac:spMk id="14" creationId="{0B2BCDCA-5681-7D4E-00BF-32B0B192EC9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039322656" sldId="316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039322656" sldId="316"/>
            <ac:spMk id="5" creationId="{7D58A41C-6C3A-BE91-BA28-B992F2CDD1D8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895513122" sldId="31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895513122" sldId="317"/>
            <ac:spMk id="6" creationId="{60539E3C-CBCD-67BA-6F55-0227D37D21CD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050398614" sldId="31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050398614" sldId="318"/>
            <ac:spMk id="7" creationId="{C968F6E7-3F6D-51C5-1014-EF0651E5EC6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774224474" sldId="31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774224474" sldId="319"/>
            <ac:spMk id="6" creationId="{7D2F4BAA-AB2C-58B6-DC82-3BF002C5903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890452541" sldId="32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890452541" sldId="320"/>
            <ac:spMk id="5" creationId="{6C5BD7F1-B067-2763-7A0B-FC1DBA4D4C4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04166631" sldId="32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04166631" sldId="321"/>
            <ac:spMk id="2" creationId="{E791DD3E-E3C9-BF8D-EFE9-2A8C5008B6B6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520386611" sldId="32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520386611" sldId="322"/>
            <ac:spMk id="2" creationId="{F0BD85E1-2F48-E40D-EF1F-C755385AD7EB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693129784" sldId="32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693129784" sldId="323"/>
            <ac:spMk id="7" creationId="{3666EFE6-2675-4FD0-2753-012FD5C8F72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121203095" sldId="32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121203095" sldId="324"/>
            <ac:spMk id="25" creationId="{E9349C13-0946-D254-1A22-4C3BBF847216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992183710" sldId="32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992183710" sldId="325"/>
            <ac:spMk id="12" creationId="{54AC8564-8C31-1004-88C7-2610943CF9DC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525451183" sldId="326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525451183" sldId="326"/>
            <ac:spMk id="5" creationId="{500C6374-AECD-100A-DE80-459923E3E6F3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445728505" sldId="327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445728505" sldId="327"/>
            <ac:spMk id="9" creationId="{84587916-CC20-1FE4-193B-3572E899813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237989911" sldId="328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237989911" sldId="328"/>
            <ac:spMk id="6" creationId="{775224FF-F717-953B-34E5-CE040FCE0850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43695055" sldId="329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43695055" sldId="329"/>
            <ac:spMk id="7" creationId="{6F27C539-F9C2-4CB6-E9A6-41C2D993DE4E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006304466" sldId="330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006304466" sldId="330"/>
            <ac:spMk id="7" creationId="{FD932DEC-4684-455D-1051-73BE96EAB875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435886998" sldId="331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435886998" sldId="331"/>
            <ac:spMk id="8" creationId="{4E51C618-70CA-B2F2-1062-AEFF177A9F76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2508624557" sldId="332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2508624557" sldId="332"/>
            <ac:spMk id="6" creationId="{B88F20A1-3B47-9856-EFA9-E013CA7DB0D3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628001640" sldId="333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628001640" sldId="333"/>
            <ac:spMk id="8" creationId="{8779C0B4-B774-C5B1-3597-D55575C8C23A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1340526955" sldId="334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1340526955" sldId="334"/>
            <ac:spMk id="5" creationId="{31ED080F-7639-DE7F-6A9B-6F0AC0AD3568}"/>
          </ac:spMkLst>
        </pc:spChg>
      </pc:sldChg>
      <pc:sldChg chg="addSp modSp">
        <pc:chgData name="Smruti Ranjan Sarangi" userId="S::srsarangi@iitd.ac.in::e0ea421f-ad6a-4d5d-9997-e211934aa2e5" providerId="AD" clId="Web-{47F2AF4E-B8D1-3197-A1B3-13C51EE993BB}" dt="2023-01-29T16:57:49.511" v="35"/>
        <pc:sldMkLst>
          <pc:docMk/>
          <pc:sldMk cId="3280566852" sldId="335"/>
        </pc:sldMkLst>
        <pc:spChg chg="add 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k cId="3280566852" sldId="335"/>
            <ac:spMk id="3" creationId="{D55FD912-D027-99A4-A5D0-F53FC1AB7538}"/>
          </ac:spMkLst>
        </pc:spChg>
      </pc:sldChg>
      <pc:sldMasterChg chg="modSp mod modSldLayout">
        <pc:chgData name="Smruti Ranjan Sarangi" userId="S::srsarangi@iitd.ac.in::e0ea421f-ad6a-4d5d-9997-e211934aa2e5" providerId="AD" clId="Web-{47F2AF4E-B8D1-3197-A1B3-13C51EE993BB}" dt="2023-01-29T16:57:49.511" v="35"/>
        <pc:sldMasterMkLst>
          <pc:docMk/>
          <pc:sldMasterMk cId="2460954070" sldId="2147483672"/>
        </pc:sldMasterMkLst>
        <pc:spChg chg="mod">
          <ac:chgData name="Smruti Ranjan Sarangi" userId="S::srsarangi@iitd.ac.in::e0ea421f-ad6a-4d5d-9997-e211934aa2e5" providerId="AD" clId="Web-{47F2AF4E-B8D1-3197-A1B3-13C51EE993BB}" dt="2023-01-29T16:57:49.511" v="35"/>
          <ac:spMkLst>
            <pc:docMk/>
            <pc:sldMasterMk cId="2460954070" sldId="2147483672"/>
            <ac:spMk id="5" creationId="{00000000-0000-0000-0000-000000000000}"/>
          </ac:spMkLst>
        </pc:sp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2385387890" sldId="2147483673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2385387890" sldId="2147483673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949138452" sldId="2147483674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949138452" sldId="2147483674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2591524520" sldId="2147483675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2591524520" sldId="2147483675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1203092039" sldId="2147483676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1203092039" sldId="2147483676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3733172339" sldId="2147483677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3733172339" sldId="2147483677"/>
              <ac:spMk id="8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3210312558" sldId="2147483678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3210312558" sldId="2147483678"/>
              <ac:spMk id="4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3146388984" sldId="2147483679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3146388984" sldId="2147483679"/>
              <ac:spMk id="3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3171841454" sldId="2147483680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3171841454" sldId="2147483680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1718958274" sldId="2147483681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1718958274" sldId="2147483681"/>
              <ac:spMk id="6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2202905451" sldId="2147483682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2202905451" sldId="2147483682"/>
              <ac:spMk id="5" creationId="{00000000-0000-0000-0000-000000000000}"/>
            </ac:spMkLst>
          </pc:spChg>
        </pc:sldLayoutChg>
        <pc:sldLayoutChg chg="modSp mod">
          <pc:chgData name="Smruti Ranjan Sarangi" userId="S::srsarangi@iitd.ac.in::e0ea421f-ad6a-4d5d-9997-e211934aa2e5" providerId="AD" clId="Web-{47F2AF4E-B8D1-3197-A1B3-13C51EE993BB}" dt="2023-01-29T16:57:49.511" v="35"/>
          <pc:sldLayoutMkLst>
            <pc:docMk/>
            <pc:sldMasterMk cId="2460954070" sldId="2147483672"/>
            <pc:sldLayoutMk cId="3479445657" sldId="2147483683"/>
          </pc:sldLayoutMkLst>
          <pc:spChg chg="mod">
            <ac:chgData name="Smruti Ranjan Sarangi" userId="S::srsarangi@iitd.ac.in::e0ea421f-ad6a-4d5d-9997-e211934aa2e5" providerId="AD" clId="Web-{47F2AF4E-B8D1-3197-A1B3-13C51EE993BB}" dt="2023-01-29T16:57:49.511" v="35"/>
            <ac:spMkLst>
              <pc:docMk/>
              <pc:sldMasterMk cId="2460954070" sldId="2147483672"/>
              <pc:sldLayoutMk cId="3479445657" sldId="2147483683"/>
              <ac:spMk id="5" creationId="{00000000-0000-0000-0000-000000000000}"/>
            </ac:spMkLst>
          </pc:spChg>
        </pc:sldLayoutChg>
      </pc:sldMasterChg>
    </pc:docChg>
  </pc:docChgLst>
  <pc:docChgLst>
    <pc:chgData name="Smruti Ranjan Sarangi" userId="e0ea421f-ad6a-4d5d-9997-e211934aa2e5" providerId="ADAL" clId="{92BBC17C-E290-4FBC-98FB-CE40D49AB912}"/>
    <pc:docChg chg="undo custSel addSld delSld modSld sldOrd">
      <pc:chgData name="Smruti Ranjan Sarangi" userId="e0ea421f-ad6a-4d5d-9997-e211934aa2e5" providerId="ADAL" clId="{92BBC17C-E290-4FBC-98FB-CE40D49AB912}" dt="2023-01-25T15:40:43.940" v="8227" actId="20577"/>
      <pc:docMkLst>
        <pc:docMk/>
      </pc:docMkLst>
      <pc:sldChg chg="modSp">
        <pc:chgData name="Smruti Ranjan Sarangi" userId="e0ea421f-ad6a-4d5d-9997-e211934aa2e5" providerId="ADAL" clId="{92BBC17C-E290-4FBC-98FB-CE40D49AB912}" dt="2023-01-03T06:34:22.335" v="64" actId="20577"/>
        <pc:sldMkLst>
          <pc:docMk/>
          <pc:sldMk cId="2896501295" sldId="258"/>
        </pc:sldMkLst>
        <pc:graphicFrameChg chg="mod">
          <ac:chgData name="Smruti Ranjan Sarangi" userId="e0ea421f-ad6a-4d5d-9997-e211934aa2e5" providerId="ADAL" clId="{92BBC17C-E290-4FBC-98FB-CE40D49AB912}" dt="2023-01-03T06:34:22.335" v="64" actId="20577"/>
          <ac:graphicFrameMkLst>
            <pc:docMk/>
            <pc:sldMk cId="2896501295" sldId="258"/>
            <ac:graphicFrameMk id="4" creationId="{BEFA056E-878D-272B-D6B7-9F530418CA72}"/>
          </ac:graphicFrameMkLst>
        </pc:graphicFrameChg>
      </pc:sldChg>
      <pc:sldChg chg="addSp delSp modSp mod">
        <pc:chgData name="Smruti Ranjan Sarangi" userId="e0ea421f-ad6a-4d5d-9997-e211934aa2e5" providerId="ADAL" clId="{92BBC17C-E290-4FBC-98FB-CE40D49AB912}" dt="2023-01-03T06:41:52.942" v="493" actId="1076"/>
        <pc:sldMkLst>
          <pc:docMk/>
          <pc:sldMk cId="2127683392" sldId="259"/>
        </pc:sldMkLst>
        <pc:spChg chg="mod">
          <ac:chgData name="Smruti Ranjan Sarangi" userId="e0ea421f-ad6a-4d5d-9997-e211934aa2e5" providerId="ADAL" clId="{92BBC17C-E290-4FBC-98FB-CE40D49AB912}" dt="2023-01-03T06:34:40.968" v="98" actId="20577"/>
          <ac:spMkLst>
            <pc:docMk/>
            <pc:sldMk cId="2127683392" sldId="259"/>
            <ac:spMk id="2" creationId="{A5C9E44A-421B-DFC9-5632-3B9ABBA74ED5}"/>
          </ac:spMkLst>
        </pc:spChg>
        <pc:spChg chg="del mod">
          <ac:chgData name="Smruti Ranjan Sarangi" userId="e0ea421f-ad6a-4d5d-9997-e211934aa2e5" providerId="ADAL" clId="{92BBC17C-E290-4FBC-98FB-CE40D49AB912}" dt="2023-01-03T06:38:28.495" v="109" actId="478"/>
          <ac:spMkLst>
            <pc:docMk/>
            <pc:sldMk cId="2127683392" sldId="259"/>
            <ac:spMk id="3" creationId="{CF98FFEA-6FAF-0627-441B-E3C1C0E211C9}"/>
          </ac:spMkLst>
        </pc:spChg>
        <pc:spChg chg="add mod">
          <ac:chgData name="Smruti Ranjan Sarangi" userId="e0ea421f-ad6a-4d5d-9997-e211934aa2e5" providerId="ADAL" clId="{92BBC17C-E290-4FBC-98FB-CE40D49AB912}" dt="2023-01-03T06:38:51.235" v="133" actId="207"/>
          <ac:spMkLst>
            <pc:docMk/>
            <pc:sldMk cId="2127683392" sldId="259"/>
            <ac:spMk id="5" creationId="{62E4387C-5059-99B2-A1F2-51488378E77B}"/>
          </ac:spMkLst>
        </pc:spChg>
        <pc:spChg chg="add mod">
          <ac:chgData name="Smruti Ranjan Sarangi" userId="e0ea421f-ad6a-4d5d-9997-e211934aa2e5" providerId="ADAL" clId="{92BBC17C-E290-4FBC-98FB-CE40D49AB912}" dt="2023-01-03T06:41:45.521" v="490" actId="207"/>
          <ac:spMkLst>
            <pc:docMk/>
            <pc:sldMk cId="2127683392" sldId="259"/>
            <ac:spMk id="6" creationId="{8AB86C96-7E8A-A0DD-931A-41642934591F}"/>
          </ac:spMkLst>
        </pc:spChg>
        <pc:spChg chg="add mod">
          <ac:chgData name="Smruti Ranjan Sarangi" userId="e0ea421f-ad6a-4d5d-9997-e211934aa2e5" providerId="ADAL" clId="{92BBC17C-E290-4FBC-98FB-CE40D49AB912}" dt="2023-01-03T06:40:18.455" v="392" actId="20577"/>
          <ac:spMkLst>
            <pc:docMk/>
            <pc:sldMk cId="2127683392" sldId="259"/>
            <ac:spMk id="8" creationId="{5DCCFA3C-C304-F264-CE75-EE630F718444}"/>
          </ac:spMkLst>
        </pc:spChg>
        <pc:spChg chg="add mod">
          <ac:chgData name="Smruti Ranjan Sarangi" userId="e0ea421f-ad6a-4d5d-9997-e211934aa2e5" providerId="ADAL" clId="{92BBC17C-E290-4FBC-98FB-CE40D49AB912}" dt="2023-01-03T06:41:52.942" v="493" actId="1076"/>
          <ac:spMkLst>
            <pc:docMk/>
            <pc:sldMk cId="2127683392" sldId="259"/>
            <ac:spMk id="9" creationId="{789931E8-9C34-6EF7-1E9D-5EDF447C7806}"/>
          </ac:spMkLst>
        </pc:spChg>
        <pc:picChg chg="add mod">
          <ac:chgData name="Smruti Ranjan Sarangi" userId="e0ea421f-ad6a-4d5d-9997-e211934aa2e5" providerId="ADAL" clId="{92BBC17C-E290-4FBC-98FB-CE40D49AB912}" dt="2023-01-03T06:38:14.911" v="104" actId="1076"/>
          <ac:picMkLst>
            <pc:docMk/>
            <pc:sldMk cId="2127683392" sldId="259"/>
            <ac:picMk id="4" creationId="{088D0399-A297-7EC5-A69D-B92A59D7FFBF}"/>
          </ac:picMkLst>
        </pc:picChg>
        <pc:picChg chg="add mod">
          <ac:chgData name="Smruti Ranjan Sarangi" userId="e0ea421f-ad6a-4d5d-9997-e211934aa2e5" providerId="ADAL" clId="{92BBC17C-E290-4FBC-98FB-CE40D49AB912}" dt="2023-01-03T06:40:13.029" v="365" actId="1076"/>
          <ac:picMkLst>
            <pc:docMk/>
            <pc:sldMk cId="2127683392" sldId="259"/>
            <ac:picMk id="7" creationId="{D674CB9D-D4CE-76FF-72E5-B562EA34135A}"/>
          </ac:picMkLst>
        </pc:picChg>
      </pc:sldChg>
      <pc:sldChg chg="add">
        <pc:chgData name="Smruti Ranjan Sarangi" userId="e0ea421f-ad6a-4d5d-9997-e211934aa2e5" providerId="ADAL" clId="{92BBC17C-E290-4FBC-98FB-CE40D49AB912}" dt="2023-01-03T06:35:07.852" v="99"/>
        <pc:sldMkLst>
          <pc:docMk/>
          <pc:sldMk cId="1480117100" sldId="260"/>
        </pc:sldMkLst>
      </pc:sldChg>
      <pc:sldChg chg="add">
        <pc:chgData name="Smruti Ranjan Sarangi" userId="e0ea421f-ad6a-4d5d-9997-e211934aa2e5" providerId="ADAL" clId="{92BBC17C-E290-4FBC-98FB-CE40D49AB912}" dt="2023-01-03T06:35:07.852" v="99"/>
        <pc:sldMkLst>
          <pc:docMk/>
          <pc:sldMk cId="4101929358" sldId="261"/>
        </pc:sldMkLst>
      </pc:sldChg>
      <pc:sldChg chg="addSp delSp modSp new mod">
        <pc:chgData name="Smruti Ranjan Sarangi" userId="e0ea421f-ad6a-4d5d-9997-e211934aa2e5" providerId="ADAL" clId="{92BBC17C-E290-4FBC-98FB-CE40D49AB912}" dt="2023-01-03T06:44:23.177" v="817" actId="20577"/>
        <pc:sldMkLst>
          <pc:docMk/>
          <pc:sldMk cId="1513227148" sldId="262"/>
        </pc:sldMkLst>
        <pc:spChg chg="mod">
          <ac:chgData name="Smruti Ranjan Sarangi" userId="e0ea421f-ad6a-4d5d-9997-e211934aa2e5" providerId="ADAL" clId="{92BBC17C-E290-4FBC-98FB-CE40D49AB912}" dt="2023-01-03T06:42:30.418" v="512" actId="20577"/>
          <ac:spMkLst>
            <pc:docMk/>
            <pc:sldMk cId="1513227148" sldId="262"/>
            <ac:spMk id="2" creationId="{45EF048A-30D4-2D1A-582D-70760B6DDFB5}"/>
          </ac:spMkLst>
        </pc:spChg>
        <pc:spChg chg="del">
          <ac:chgData name="Smruti Ranjan Sarangi" userId="e0ea421f-ad6a-4d5d-9997-e211934aa2e5" providerId="ADAL" clId="{92BBC17C-E290-4FBC-98FB-CE40D49AB912}" dt="2023-01-03T06:42:35.090" v="513" actId="478"/>
          <ac:spMkLst>
            <pc:docMk/>
            <pc:sldMk cId="1513227148" sldId="262"/>
            <ac:spMk id="3" creationId="{2D142AFA-C3A4-7861-7A14-0A2B9382B02B}"/>
          </ac:spMkLst>
        </pc:spChg>
        <pc:graphicFrameChg chg="add mod modGraphic">
          <ac:chgData name="Smruti Ranjan Sarangi" userId="e0ea421f-ad6a-4d5d-9997-e211934aa2e5" providerId="ADAL" clId="{92BBC17C-E290-4FBC-98FB-CE40D49AB912}" dt="2023-01-03T06:44:23.177" v="817" actId="20577"/>
          <ac:graphicFrameMkLst>
            <pc:docMk/>
            <pc:sldMk cId="1513227148" sldId="262"/>
            <ac:graphicFrameMk id="4" creationId="{637C052A-4291-40F1-1555-0BF637D27F92}"/>
          </ac:graphicFrameMkLst>
        </pc:graphicFrameChg>
      </pc:sldChg>
      <pc:sldChg chg="addSp delSp modSp new mod">
        <pc:chgData name="Smruti Ranjan Sarangi" userId="e0ea421f-ad6a-4d5d-9997-e211934aa2e5" providerId="ADAL" clId="{92BBC17C-E290-4FBC-98FB-CE40D49AB912}" dt="2023-01-22T12:41:30.752" v="6856" actId="1076"/>
        <pc:sldMkLst>
          <pc:docMk/>
          <pc:sldMk cId="2576459244" sldId="263"/>
        </pc:sldMkLst>
        <pc:spChg chg="mod">
          <ac:chgData name="Smruti Ranjan Sarangi" userId="e0ea421f-ad6a-4d5d-9997-e211934aa2e5" providerId="ADAL" clId="{92BBC17C-E290-4FBC-98FB-CE40D49AB912}" dt="2023-01-03T07:33:30.045" v="849" actId="20577"/>
          <ac:spMkLst>
            <pc:docMk/>
            <pc:sldMk cId="2576459244" sldId="263"/>
            <ac:spMk id="2" creationId="{FF2C0F48-0D7C-AFEB-829E-80ADDC3A92A0}"/>
          </ac:spMkLst>
        </pc:spChg>
        <pc:spChg chg="mod">
          <ac:chgData name="Smruti Ranjan Sarangi" userId="e0ea421f-ad6a-4d5d-9997-e211934aa2e5" providerId="ADAL" clId="{92BBC17C-E290-4FBC-98FB-CE40D49AB912}" dt="2023-01-03T07:51:41.419" v="1225" actId="207"/>
          <ac:spMkLst>
            <pc:docMk/>
            <pc:sldMk cId="2576459244" sldId="263"/>
            <ac:spMk id="3" creationId="{681ADE64-B2DF-80DD-CC33-675D744D8006}"/>
          </ac:spMkLst>
        </pc:spChg>
        <pc:spChg chg="add mod">
          <ac:chgData name="Smruti Ranjan Sarangi" userId="e0ea421f-ad6a-4d5d-9997-e211934aa2e5" providerId="ADAL" clId="{92BBC17C-E290-4FBC-98FB-CE40D49AB912}" dt="2023-01-03T07:39:17.242" v="915" actId="1076"/>
          <ac:spMkLst>
            <pc:docMk/>
            <pc:sldMk cId="2576459244" sldId="263"/>
            <ac:spMk id="4" creationId="{DB98CE8C-8710-35E4-5D53-A4A7C1B7A067}"/>
          </ac:spMkLst>
        </pc:spChg>
        <pc:spChg chg="add mod">
          <ac:chgData name="Smruti Ranjan Sarangi" userId="e0ea421f-ad6a-4d5d-9997-e211934aa2e5" providerId="ADAL" clId="{92BBC17C-E290-4FBC-98FB-CE40D49AB912}" dt="2023-01-03T07:41:30.425" v="1205" actId="403"/>
          <ac:spMkLst>
            <pc:docMk/>
            <pc:sldMk cId="2576459244" sldId="263"/>
            <ac:spMk id="5" creationId="{E6827A41-9E26-3B3C-CC17-4CB7FEE231C4}"/>
          </ac:spMkLst>
        </pc:spChg>
        <pc:picChg chg="add mod">
          <ac:chgData name="Smruti Ranjan Sarangi" userId="e0ea421f-ad6a-4d5d-9997-e211934aa2e5" providerId="ADAL" clId="{92BBC17C-E290-4FBC-98FB-CE40D49AB912}" dt="2023-01-22T12:41:30.752" v="6856" actId="1076"/>
          <ac:picMkLst>
            <pc:docMk/>
            <pc:sldMk cId="2576459244" sldId="263"/>
            <ac:picMk id="7" creationId="{C008A87D-1256-07CC-3D6D-078C90E7F559}"/>
          </ac:picMkLst>
        </pc:picChg>
        <pc:picChg chg="add del mod">
          <ac:chgData name="Smruti Ranjan Sarangi" userId="e0ea421f-ad6a-4d5d-9997-e211934aa2e5" providerId="ADAL" clId="{92BBC17C-E290-4FBC-98FB-CE40D49AB912}" dt="2023-01-22T12:31:59.935" v="6539" actId="21"/>
          <ac:picMkLst>
            <pc:docMk/>
            <pc:sldMk cId="2576459244" sldId="263"/>
            <ac:picMk id="9" creationId="{08C19130-FDE4-D65D-C1B8-D1D860DC3ECB}"/>
          </ac:picMkLst>
        </pc:picChg>
      </pc:sldChg>
      <pc:sldChg chg="modSp mod">
        <pc:chgData name="Smruti Ranjan Sarangi" userId="e0ea421f-ad6a-4d5d-9997-e211934aa2e5" providerId="ADAL" clId="{92BBC17C-E290-4FBC-98FB-CE40D49AB912}" dt="2023-01-03T06:44:47.954" v="819" actId="1076"/>
        <pc:sldMkLst>
          <pc:docMk/>
          <pc:sldMk cId="987763445" sldId="264"/>
        </pc:sldMkLst>
        <pc:spChg chg="mod">
          <ac:chgData name="Smruti Ranjan Sarangi" userId="e0ea421f-ad6a-4d5d-9997-e211934aa2e5" providerId="ADAL" clId="{92BBC17C-E290-4FBC-98FB-CE40D49AB912}" dt="2023-01-03T06:44:47.954" v="819" actId="1076"/>
          <ac:spMkLst>
            <pc:docMk/>
            <pc:sldMk cId="987763445" sldId="264"/>
            <ac:spMk id="547" creationId="{0495D27B-F84C-16D3-39AC-6098851E46AC}"/>
          </ac:spMkLst>
        </pc:spChg>
      </pc:sldChg>
      <pc:sldChg chg="addSp delSp modSp new mod">
        <pc:chgData name="Smruti Ranjan Sarangi" userId="e0ea421f-ad6a-4d5d-9997-e211934aa2e5" providerId="ADAL" clId="{92BBC17C-E290-4FBC-98FB-CE40D49AB912}" dt="2023-01-03T08:07:13.991" v="2100" actId="20577"/>
        <pc:sldMkLst>
          <pc:docMk/>
          <pc:sldMk cId="3494687979" sldId="265"/>
        </pc:sldMkLst>
        <pc:spChg chg="mod">
          <ac:chgData name="Smruti Ranjan Sarangi" userId="e0ea421f-ad6a-4d5d-9997-e211934aa2e5" providerId="ADAL" clId="{92BBC17C-E290-4FBC-98FB-CE40D49AB912}" dt="2023-01-03T07:52:08.582" v="1270" actId="20577"/>
          <ac:spMkLst>
            <pc:docMk/>
            <pc:sldMk cId="3494687979" sldId="265"/>
            <ac:spMk id="2" creationId="{E636D633-35BC-96B0-F077-D64DDB3454BD}"/>
          </ac:spMkLst>
        </pc:spChg>
        <pc:spChg chg="del mod">
          <ac:chgData name="Smruti Ranjan Sarangi" userId="e0ea421f-ad6a-4d5d-9997-e211934aa2e5" providerId="ADAL" clId="{92BBC17C-E290-4FBC-98FB-CE40D49AB912}" dt="2023-01-03T07:58:06.518" v="1715" actId="478"/>
          <ac:spMkLst>
            <pc:docMk/>
            <pc:sldMk cId="3494687979" sldId="265"/>
            <ac:spMk id="3" creationId="{309AF7E6-73D4-8436-F2E2-C6BD39FE16A0}"/>
          </ac:spMkLst>
        </pc:spChg>
        <pc:spChg chg="add del mod">
          <ac:chgData name="Smruti Ranjan Sarangi" userId="e0ea421f-ad6a-4d5d-9997-e211934aa2e5" providerId="ADAL" clId="{92BBC17C-E290-4FBC-98FB-CE40D49AB912}" dt="2023-01-03T07:58:08.822" v="1716" actId="478"/>
          <ac:spMkLst>
            <pc:docMk/>
            <pc:sldMk cId="3494687979" sldId="265"/>
            <ac:spMk id="5" creationId="{2C21121D-EC7B-E8F9-0C70-EB13B42BF189}"/>
          </ac:spMkLst>
        </pc:spChg>
        <pc:spChg chg="add del">
          <ac:chgData name="Smruti Ranjan Sarangi" userId="e0ea421f-ad6a-4d5d-9997-e211934aa2e5" providerId="ADAL" clId="{92BBC17C-E290-4FBC-98FB-CE40D49AB912}" dt="2023-01-03T07:58:58.484" v="1743" actId="478"/>
          <ac:spMkLst>
            <pc:docMk/>
            <pc:sldMk cId="3494687979" sldId="265"/>
            <ac:spMk id="8" creationId="{DB6D7BEC-2BE1-DF38-54C8-6658E863A92D}"/>
          </ac:spMkLst>
        </pc:spChg>
        <pc:graphicFrameChg chg="add mod modGraphic">
          <ac:chgData name="Smruti Ranjan Sarangi" userId="e0ea421f-ad6a-4d5d-9997-e211934aa2e5" providerId="ADAL" clId="{92BBC17C-E290-4FBC-98FB-CE40D49AB912}" dt="2023-01-03T08:07:13.991" v="2100" actId="20577"/>
          <ac:graphicFrameMkLst>
            <pc:docMk/>
            <pc:sldMk cId="3494687979" sldId="265"/>
            <ac:graphicFrameMk id="6" creationId="{9E5BDABD-1D3F-4BE7-D766-F80CF8BA5CCC}"/>
          </ac:graphicFrameMkLst>
        </pc:graphicFrameChg>
      </pc:sldChg>
      <pc:sldChg chg="addSp modSp new mod">
        <pc:chgData name="Smruti Ranjan Sarangi" userId="e0ea421f-ad6a-4d5d-9997-e211934aa2e5" providerId="ADAL" clId="{92BBC17C-E290-4FBC-98FB-CE40D49AB912}" dt="2023-01-03T08:20:10.085" v="3552" actId="207"/>
        <pc:sldMkLst>
          <pc:docMk/>
          <pc:sldMk cId="1178945303" sldId="266"/>
        </pc:sldMkLst>
        <pc:spChg chg="mod">
          <ac:chgData name="Smruti Ranjan Sarangi" userId="e0ea421f-ad6a-4d5d-9997-e211934aa2e5" providerId="ADAL" clId="{92BBC17C-E290-4FBC-98FB-CE40D49AB912}" dt="2023-01-03T08:07:32.177" v="2141" actId="20577"/>
          <ac:spMkLst>
            <pc:docMk/>
            <pc:sldMk cId="1178945303" sldId="266"/>
            <ac:spMk id="2" creationId="{B012FAEF-24CD-19A4-E895-73ED61D4CA86}"/>
          </ac:spMkLst>
        </pc:spChg>
        <pc:spChg chg="mod">
          <ac:chgData name="Smruti Ranjan Sarangi" userId="e0ea421f-ad6a-4d5d-9997-e211934aa2e5" providerId="ADAL" clId="{92BBC17C-E290-4FBC-98FB-CE40D49AB912}" dt="2023-01-03T08:08:03.592" v="2170" actId="1076"/>
          <ac:spMkLst>
            <pc:docMk/>
            <pc:sldMk cId="1178945303" sldId="266"/>
            <ac:spMk id="3" creationId="{73EBC30F-18FE-CE16-A902-B0995E95183D}"/>
          </ac:spMkLst>
        </pc:spChg>
        <pc:spChg chg="add mod">
          <ac:chgData name="Smruti Ranjan Sarangi" userId="e0ea421f-ad6a-4d5d-9997-e211934aa2e5" providerId="ADAL" clId="{92BBC17C-E290-4FBC-98FB-CE40D49AB912}" dt="2023-01-03T08:08:43.742" v="2243" actId="14100"/>
          <ac:spMkLst>
            <pc:docMk/>
            <pc:sldMk cId="1178945303" sldId="266"/>
            <ac:spMk id="5" creationId="{A83558B6-9961-39BB-0F23-EE4A309D096E}"/>
          </ac:spMkLst>
        </pc:spChg>
        <pc:spChg chg="add mod">
          <ac:chgData name="Smruti Ranjan Sarangi" userId="e0ea421f-ad6a-4d5d-9997-e211934aa2e5" providerId="ADAL" clId="{92BBC17C-E290-4FBC-98FB-CE40D49AB912}" dt="2023-01-03T08:09:03.383" v="2283" actId="27636"/>
          <ac:spMkLst>
            <pc:docMk/>
            <pc:sldMk cId="1178945303" sldId="266"/>
            <ac:spMk id="7" creationId="{99A63D5C-E7B3-58C6-89CC-F588D96A4774}"/>
          </ac:spMkLst>
        </pc:spChg>
        <pc:spChg chg="add mod">
          <ac:chgData name="Smruti Ranjan Sarangi" userId="e0ea421f-ad6a-4d5d-9997-e211934aa2e5" providerId="ADAL" clId="{92BBC17C-E290-4FBC-98FB-CE40D49AB912}" dt="2023-01-03T08:20:10.085" v="3552" actId="207"/>
          <ac:spMkLst>
            <pc:docMk/>
            <pc:sldMk cId="1178945303" sldId="266"/>
            <ac:spMk id="8" creationId="{6A0A5C3F-4995-EAFF-1F61-DB932EBD50E2}"/>
          </ac:spMkLst>
        </pc:spChg>
        <pc:picChg chg="add mod">
          <ac:chgData name="Smruti Ranjan Sarangi" userId="e0ea421f-ad6a-4d5d-9997-e211934aa2e5" providerId="ADAL" clId="{92BBC17C-E290-4FBC-98FB-CE40D49AB912}" dt="2023-01-03T08:08:00.884" v="2169" actId="1076"/>
          <ac:picMkLst>
            <pc:docMk/>
            <pc:sldMk cId="1178945303" sldId="266"/>
            <ac:picMk id="4" creationId="{EFC33183-72DA-FE17-444B-837972EB25D0}"/>
          </ac:picMkLst>
        </pc:picChg>
        <pc:picChg chg="add mod">
          <ac:chgData name="Smruti Ranjan Sarangi" userId="e0ea421f-ad6a-4d5d-9997-e211934aa2e5" providerId="ADAL" clId="{92BBC17C-E290-4FBC-98FB-CE40D49AB912}" dt="2023-01-03T08:08:53.475" v="2248" actId="1076"/>
          <ac:picMkLst>
            <pc:docMk/>
            <pc:sldMk cId="1178945303" sldId="266"/>
            <ac:picMk id="6" creationId="{E2E18E9F-A42E-1162-F7BA-8593732C1DCF}"/>
          </ac:picMkLst>
        </pc:picChg>
      </pc:sldChg>
      <pc:sldChg chg="modSp add del mod">
        <pc:chgData name="Smruti Ranjan Sarangi" userId="e0ea421f-ad6a-4d5d-9997-e211934aa2e5" providerId="ADAL" clId="{92BBC17C-E290-4FBC-98FB-CE40D49AB912}" dt="2023-01-03T08:01:01.014" v="1882" actId="47"/>
        <pc:sldMkLst>
          <pc:docMk/>
          <pc:sldMk cId="3063025220" sldId="266"/>
        </pc:sldMkLst>
        <pc:spChg chg="mod">
          <ac:chgData name="Smruti Ranjan Sarangi" userId="e0ea421f-ad6a-4d5d-9997-e211934aa2e5" providerId="ADAL" clId="{92BBC17C-E290-4FBC-98FB-CE40D49AB912}" dt="2023-01-03T07:59:11.555" v="1747" actId="21"/>
          <ac:spMkLst>
            <pc:docMk/>
            <pc:sldMk cId="3063025220" sldId="266"/>
            <ac:spMk id="3" creationId="{309AF7E6-73D4-8436-F2E2-C6BD39FE16A0}"/>
          </ac:spMkLst>
        </pc:spChg>
      </pc:sldChg>
      <pc:sldChg chg="modSp new mod">
        <pc:chgData name="Smruti Ranjan Sarangi" userId="e0ea421f-ad6a-4d5d-9997-e211934aa2e5" providerId="ADAL" clId="{92BBC17C-E290-4FBC-98FB-CE40D49AB912}" dt="2023-01-03T08:19:22.788" v="3459" actId="207"/>
        <pc:sldMkLst>
          <pc:docMk/>
          <pc:sldMk cId="3715640119" sldId="267"/>
        </pc:sldMkLst>
        <pc:spChg chg="mod">
          <ac:chgData name="Smruti Ranjan Sarangi" userId="e0ea421f-ad6a-4d5d-9997-e211934aa2e5" providerId="ADAL" clId="{92BBC17C-E290-4FBC-98FB-CE40D49AB912}" dt="2023-01-03T08:12:05.561" v="2639" actId="20577"/>
          <ac:spMkLst>
            <pc:docMk/>
            <pc:sldMk cId="3715640119" sldId="267"/>
            <ac:spMk id="2" creationId="{94C75DD1-3BAF-91DB-4593-18875AAF2245}"/>
          </ac:spMkLst>
        </pc:spChg>
        <pc:spChg chg="mod">
          <ac:chgData name="Smruti Ranjan Sarangi" userId="e0ea421f-ad6a-4d5d-9997-e211934aa2e5" providerId="ADAL" clId="{92BBC17C-E290-4FBC-98FB-CE40D49AB912}" dt="2023-01-03T08:19:22.788" v="3459" actId="207"/>
          <ac:spMkLst>
            <pc:docMk/>
            <pc:sldMk cId="3715640119" sldId="267"/>
            <ac:spMk id="3" creationId="{CC90123D-A30B-6890-5B51-D9E1EB170914}"/>
          </ac:spMkLst>
        </pc:spChg>
      </pc:sldChg>
      <pc:sldChg chg="addSp delSp modSp new mod">
        <pc:chgData name="Smruti Ranjan Sarangi" userId="e0ea421f-ad6a-4d5d-9997-e211934aa2e5" providerId="ADAL" clId="{92BBC17C-E290-4FBC-98FB-CE40D49AB912}" dt="2023-01-22T12:54:29.513" v="7407" actId="1076"/>
        <pc:sldMkLst>
          <pc:docMk/>
          <pc:sldMk cId="1784003868" sldId="268"/>
        </pc:sldMkLst>
        <pc:spChg chg="mod">
          <ac:chgData name="Smruti Ranjan Sarangi" userId="e0ea421f-ad6a-4d5d-9997-e211934aa2e5" providerId="ADAL" clId="{92BBC17C-E290-4FBC-98FB-CE40D49AB912}" dt="2023-01-03T08:20:26.114" v="3585" actId="114"/>
          <ac:spMkLst>
            <pc:docMk/>
            <pc:sldMk cId="1784003868" sldId="268"/>
            <ac:spMk id="2" creationId="{D76CE27A-8F51-3815-309C-AD02909E488A}"/>
          </ac:spMkLst>
        </pc:spChg>
        <pc:spChg chg="mod">
          <ac:chgData name="Smruti Ranjan Sarangi" userId="e0ea421f-ad6a-4d5d-9997-e211934aa2e5" providerId="ADAL" clId="{92BBC17C-E290-4FBC-98FB-CE40D49AB912}" dt="2023-01-03T08:22:48.169" v="3738" actId="14100"/>
          <ac:spMkLst>
            <pc:docMk/>
            <pc:sldMk cId="1784003868" sldId="268"/>
            <ac:spMk id="3" creationId="{B617490F-C9D4-C7C3-B233-A001C9ED7DE0}"/>
          </ac:spMkLst>
        </pc:spChg>
        <pc:spChg chg="add mod">
          <ac:chgData name="Smruti Ranjan Sarangi" userId="e0ea421f-ad6a-4d5d-9997-e211934aa2e5" providerId="ADAL" clId="{92BBC17C-E290-4FBC-98FB-CE40D49AB912}" dt="2023-01-03T08:21:41.565" v="3664" actId="1076"/>
          <ac:spMkLst>
            <pc:docMk/>
            <pc:sldMk cId="1784003868" sldId="268"/>
            <ac:spMk id="4" creationId="{FEB402AC-E133-326A-A490-A61808B61A7C}"/>
          </ac:spMkLst>
        </pc:spChg>
        <pc:spChg chg="add mod">
          <ac:chgData name="Smruti Ranjan Sarangi" userId="e0ea421f-ad6a-4d5d-9997-e211934aa2e5" providerId="ADAL" clId="{92BBC17C-E290-4FBC-98FB-CE40D49AB912}" dt="2023-01-03T08:21:14.626" v="3597" actId="20577"/>
          <ac:spMkLst>
            <pc:docMk/>
            <pc:sldMk cId="1784003868" sldId="268"/>
            <ac:spMk id="5" creationId="{3B38129B-86B2-6DB2-C537-47B0A2E4DEC5}"/>
          </ac:spMkLst>
        </pc:spChg>
        <pc:spChg chg="add del mod">
          <ac:chgData name="Smruti Ranjan Sarangi" userId="e0ea421f-ad6a-4d5d-9997-e211934aa2e5" providerId="ADAL" clId="{92BBC17C-E290-4FBC-98FB-CE40D49AB912}" dt="2023-01-03T08:23:12.837" v="3745"/>
          <ac:spMkLst>
            <pc:docMk/>
            <pc:sldMk cId="1784003868" sldId="268"/>
            <ac:spMk id="6" creationId="{C1AA870A-1A37-EEBA-83CE-7ADCB4810945}"/>
          </ac:spMkLst>
        </pc:spChg>
        <pc:spChg chg="add del">
          <ac:chgData name="Smruti Ranjan Sarangi" userId="e0ea421f-ad6a-4d5d-9997-e211934aa2e5" providerId="ADAL" clId="{92BBC17C-E290-4FBC-98FB-CE40D49AB912}" dt="2023-01-03T08:23:01.791" v="3741"/>
          <ac:spMkLst>
            <pc:docMk/>
            <pc:sldMk cId="1784003868" sldId="268"/>
            <ac:spMk id="7" creationId="{67672454-8994-1459-D6A9-6F90052FDA1B}"/>
          </ac:spMkLst>
        </pc:spChg>
        <pc:spChg chg="add del">
          <ac:chgData name="Smruti Ranjan Sarangi" userId="e0ea421f-ad6a-4d5d-9997-e211934aa2e5" providerId="ADAL" clId="{92BBC17C-E290-4FBC-98FB-CE40D49AB912}" dt="2023-01-03T08:23:12.080" v="3743"/>
          <ac:spMkLst>
            <pc:docMk/>
            <pc:sldMk cId="1784003868" sldId="268"/>
            <ac:spMk id="8" creationId="{5047F562-0566-D2DD-59E3-01E11A1593B3}"/>
          </ac:spMkLst>
        </pc:spChg>
        <pc:spChg chg="add del mod">
          <ac:chgData name="Smruti Ranjan Sarangi" userId="e0ea421f-ad6a-4d5d-9997-e211934aa2e5" providerId="ADAL" clId="{92BBC17C-E290-4FBC-98FB-CE40D49AB912}" dt="2023-01-03T08:23:25.511" v="3749" actId="478"/>
          <ac:spMkLst>
            <pc:docMk/>
            <pc:sldMk cId="1784003868" sldId="268"/>
            <ac:spMk id="9" creationId="{6F2DF1F4-CF08-77AA-E9DC-A8F0658FBD44}"/>
          </ac:spMkLst>
        </pc:spChg>
        <pc:spChg chg="add del">
          <ac:chgData name="Smruti Ranjan Sarangi" userId="e0ea421f-ad6a-4d5d-9997-e211934aa2e5" providerId="ADAL" clId="{92BBC17C-E290-4FBC-98FB-CE40D49AB912}" dt="2023-01-03T08:23:25.511" v="3749" actId="478"/>
          <ac:spMkLst>
            <pc:docMk/>
            <pc:sldMk cId="1784003868" sldId="268"/>
            <ac:spMk id="10" creationId="{D686F453-F734-4878-1A77-A34C1BD88A90}"/>
          </ac:spMkLst>
        </pc:spChg>
        <pc:spChg chg="add mod">
          <ac:chgData name="Smruti Ranjan Sarangi" userId="e0ea421f-ad6a-4d5d-9997-e211934aa2e5" providerId="ADAL" clId="{92BBC17C-E290-4FBC-98FB-CE40D49AB912}" dt="2023-01-03T08:24:55.028" v="3872" actId="207"/>
          <ac:spMkLst>
            <pc:docMk/>
            <pc:sldMk cId="1784003868" sldId="268"/>
            <ac:spMk id="11" creationId="{F0AEC777-CC58-2E6F-936D-A08660D08A6A}"/>
          </ac:spMkLst>
        </pc:spChg>
        <pc:spChg chg="add del mod">
          <ac:chgData name="Smruti Ranjan Sarangi" userId="e0ea421f-ad6a-4d5d-9997-e211934aa2e5" providerId="ADAL" clId="{92BBC17C-E290-4FBC-98FB-CE40D49AB912}" dt="2023-01-03T08:23:43.542" v="3754"/>
          <ac:spMkLst>
            <pc:docMk/>
            <pc:sldMk cId="1784003868" sldId="268"/>
            <ac:spMk id="12" creationId="{774FB930-1424-617B-68AE-04ADA129EE93}"/>
          </ac:spMkLst>
        </pc:spChg>
        <pc:spChg chg="add del">
          <ac:chgData name="Smruti Ranjan Sarangi" userId="e0ea421f-ad6a-4d5d-9997-e211934aa2e5" providerId="ADAL" clId="{92BBC17C-E290-4FBC-98FB-CE40D49AB912}" dt="2023-01-03T08:23:55.600" v="3761"/>
          <ac:spMkLst>
            <pc:docMk/>
            <pc:sldMk cId="1784003868" sldId="268"/>
            <ac:spMk id="13" creationId="{F6F50B45-0679-C156-08A1-5353E2A6882E}"/>
          </ac:spMkLst>
        </pc:spChg>
        <pc:spChg chg="add mod">
          <ac:chgData name="Smruti Ranjan Sarangi" userId="e0ea421f-ad6a-4d5d-9997-e211934aa2e5" providerId="ADAL" clId="{92BBC17C-E290-4FBC-98FB-CE40D49AB912}" dt="2023-01-03T08:25:18.405" v="3875" actId="1076"/>
          <ac:spMkLst>
            <pc:docMk/>
            <pc:sldMk cId="1784003868" sldId="268"/>
            <ac:spMk id="14" creationId="{EEC993CF-FD43-A422-0F87-7855BD4FB7BF}"/>
          </ac:spMkLst>
        </pc:spChg>
        <pc:spChg chg="add mod">
          <ac:chgData name="Smruti Ranjan Sarangi" userId="e0ea421f-ad6a-4d5d-9997-e211934aa2e5" providerId="ADAL" clId="{92BBC17C-E290-4FBC-98FB-CE40D49AB912}" dt="2023-01-03T08:26:15.543" v="3974" actId="14100"/>
          <ac:spMkLst>
            <pc:docMk/>
            <pc:sldMk cId="1784003868" sldId="268"/>
            <ac:spMk id="15" creationId="{F3DA0FFC-AF90-3D2D-9BA8-360BCD9ABAFF}"/>
          </ac:spMkLst>
        </pc:spChg>
        <pc:spChg chg="add mod">
          <ac:chgData name="Smruti Ranjan Sarangi" userId="e0ea421f-ad6a-4d5d-9997-e211934aa2e5" providerId="ADAL" clId="{92BBC17C-E290-4FBC-98FB-CE40D49AB912}" dt="2023-01-03T08:26:39.066" v="3991" actId="14100"/>
          <ac:spMkLst>
            <pc:docMk/>
            <pc:sldMk cId="1784003868" sldId="268"/>
            <ac:spMk id="16" creationId="{2584215A-4182-8DAF-664E-B18D98369167}"/>
          </ac:spMkLst>
        </pc:spChg>
        <pc:picChg chg="add mod">
          <ac:chgData name="Smruti Ranjan Sarangi" userId="e0ea421f-ad6a-4d5d-9997-e211934aa2e5" providerId="ADAL" clId="{92BBC17C-E290-4FBC-98FB-CE40D49AB912}" dt="2023-01-22T12:54:29.513" v="7407" actId="1076"/>
          <ac:picMkLst>
            <pc:docMk/>
            <pc:sldMk cId="1784003868" sldId="268"/>
            <ac:picMk id="7" creationId="{5BB574ED-629F-8F44-8FC9-E924A3E01B10}"/>
          </ac:picMkLst>
        </pc:picChg>
        <pc:picChg chg="add mod">
          <ac:chgData name="Smruti Ranjan Sarangi" userId="e0ea421f-ad6a-4d5d-9997-e211934aa2e5" providerId="ADAL" clId="{92BBC17C-E290-4FBC-98FB-CE40D49AB912}" dt="2023-01-22T12:51:49.314" v="7381" actId="1076"/>
          <ac:picMkLst>
            <pc:docMk/>
            <pc:sldMk cId="1784003868" sldId="268"/>
            <ac:picMk id="8" creationId="{394E5214-ED4A-894A-6259-D68707F8C6F9}"/>
          </ac:picMkLst>
        </pc:picChg>
      </pc:sldChg>
      <pc:sldChg chg="addSp delSp modSp new mod">
        <pc:chgData name="Smruti Ranjan Sarangi" userId="e0ea421f-ad6a-4d5d-9997-e211934aa2e5" providerId="ADAL" clId="{92BBC17C-E290-4FBC-98FB-CE40D49AB912}" dt="2023-01-03T08:47:11.061" v="4301" actId="1076"/>
        <pc:sldMkLst>
          <pc:docMk/>
          <pc:sldMk cId="3596866542" sldId="269"/>
        </pc:sldMkLst>
        <pc:spChg chg="mod">
          <ac:chgData name="Smruti Ranjan Sarangi" userId="e0ea421f-ad6a-4d5d-9997-e211934aa2e5" providerId="ADAL" clId="{92BBC17C-E290-4FBC-98FB-CE40D49AB912}" dt="2023-01-03T08:37:31.024" v="4009" actId="20577"/>
          <ac:spMkLst>
            <pc:docMk/>
            <pc:sldMk cId="3596866542" sldId="269"/>
            <ac:spMk id="2" creationId="{15BAF9E4-2F9A-4237-B751-C5834E75FFDE}"/>
          </ac:spMkLst>
        </pc:spChg>
        <pc:spChg chg="del">
          <ac:chgData name="Smruti Ranjan Sarangi" userId="e0ea421f-ad6a-4d5d-9997-e211934aa2e5" providerId="ADAL" clId="{92BBC17C-E290-4FBC-98FB-CE40D49AB912}" dt="2023-01-03T08:42:30.418" v="4028" actId="478"/>
          <ac:spMkLst>
            <pc:docMk/>
            <pc:sldMk cId="3596866542" sldId="269"/>
            <ac:spMk id="3" creationId="{3B7D6737-6A7A-1D42-B79E-026EEBF460AD}"/>
          </ac:spMkLst>
        </pc:spChg>
        <pc:spChg chg="add mod">
          <ac:chgData name="Smruti Ranjan Sarangi" userId="e0ea421f-ad6a-4d5d-9997-e211934aa2e5" providerId="ADAL" clId="{92BBC17C-E290-4FBC-98FB-CE40D49AB912}" dt="2023-01-03T08:42:56.993" v="4067" actId="20577"/>
          <ac:spMkLst>
            <pc:docMk/>
            <pc:sldMk cId="3596866542" sldId="269"/>
            <ac:spMk id="4" creationId="{D745DE2F-EBF8-33A7-457F-27E272372BB2}"/>
          </ac:spMkLst>
        </pc:spChg>
        <pc:spChg chg="add mod">
          <ac:chgData name="Smruti Ranjan Sarangi" userId="e0ea421f-ad6a-4d5d-9997-e211934aa2e5" providerId="ADAL" clId="{92BBC17C-E290-4FBC-98FB-CE40D49AB912}" dt="2023-01-03T08:43:43.693" v="4098" actId="1076"/>
          <ac:spMkLst>
            <pc:docMk/>
            <pc:sldMk cId="3596866542" sldId="269"/>
            <ac:spMk id="5" creationId="{41A0F86F-C102-7F92-62D2-5B77F68BEAF6}"/>
          </ac:spMkLst>
        </pc:spChg>
        <pc:spChg chg="add mod">
          <ac:chgData name="Smruti Ranjan Sarangi" userId="e0ea421f-ad6a-4d5d-9997-e211934aa2e5" providerId="ADAL" clId="{92BBC17C-E290-4FBC-98FB-CE40D49AB912}" dt="2023-01-03T08:43:31.119" v="4094" actId="207"/>
          <ac:spMkLst>
            <pc:docMk/>
            <pc:sldMk cId="3596866542" sldId="269"/>
            <ac:spMk id="6" creationId="{674CB23C-6D88-C956-72B6-977FAE5AF1D2}"/>
          </ac:spMkLst>
        </pc:spChg>
        <pc:spChg chg="add mod">
          <ac:chgData name="Smruti Ranjan Sarangi" userId="e0ea421f-ad6a-4d5d-9997-e211934aa2e5" providerId="ADAL" clId="{92BBC17C-E290-4FBC-98FB-CE40D49AB912}" dt="2023-01-03T08:46:15.291" v="4221" actId="20577"/>
          <ac:spMkLst>
            <pc:docMk/>
            <pc:sldMk cId="3596866542" sldId="269"/>
            <ac:spMk id="7" creationId="{9552AACA-EA32-0B87-F06D-5D8D268D87C4}"/>
          </ac:spMkLst>
        </pc:spChg>
        <pc:spChg chg="add del">
          <ac:chgData name="Smruti Ranjan Sarangi" userId="e0ea421f-ad6a-4d5d-9997-e211934aa2e5" providerId="ADAL" clId="{92BBC17C-E290-4FBC-98FB-CE40D49AB912}" dt="2023-01-03T08:44:37.389" v="4121" actId="478"/>
          <ac:spMkLst>
            <pc:docMk/>
            <pc:sldMk cId="3596866542" sldId="269"/>
            <ac:spMk id="10" creationId="{B1CBB9D7-49C8-1F5D-5615-BE59F0E35E4C}"/>
          </ac:spMkLst>
        </pc:spChg>
        <pc:spChg chg="add mod">
          <ac:chgData name="Smruti Ranjan Sarangi" userId="e0ea421f-ad6a-4d5d-9997-e211934aa2e5" providerId="ADAL" clId="{92BBC17C-E290-4FBC-98FB-CE40D49AB912}" dt="2023-01-03T08:45:31.144" v="4167" actId="1076"/>
          <ac:spMkLst>
            <pc:docMk/>
            <pc:sldMk cId="3596866542" sldId="269"/>
            <ac:spMk id="15" creationId="{58A71C7F-A4F4-046D-A96C-6B01168E1086}"/>
          </ac:spMkLst>
        </pc:spChg>
        <pc:spChg chg="add mod">
          <ac:chgData name="Smruti Ranjan Sarangi" userId="e0ea421f-ad6a-4d5d-9997-e211934aa2e5" providerId="ADAL" clId="{92BBC17C-E290-4FBC-98FB-CE40D49AB912}" dt="2023-01-03T08:45:46.204" v="4209" actId="20577"/>
          <ac:spMkLst>
            <pc:docMk/>
            <pc:sldMk cId="3596866542" sldId="269"/>
            <ac:spMk id="16" creationId="{2C0C6E93-0E1C-FF7A-F804-9F2D5486BF4C}"/>
          </ac:spMkLst>
        </pc:spChg>
        <pc:spChg chg="add del mod">
          <ac:chgData name="Smruti Ranjan Sarangi" userId="e0ea421f-ad6a-4d5d-9997-e211934aa2e5" providerId="ADAL" clId="{92BBC17C-E290-4FBC-98FB-CE40D49AB912}" dt="2023-01-03T08:45:58.912" v="4212" actId="478"/>
          <ac:spMkLst>
            <pc:docMk/>
            <pc:sldMk cId="3596866542" sldId="269"/>
            <ac:spMk id="17" creationId="{D56FFF94-A819-EB09-6C72-47DD10256F09}"/>
          </ac:spMkLst>
        </pc:spChg>
        <pc:spChg chg="add mod">
          <ac:chgData name="Smruti Ranjan Sarangi" userId="e0ea421f-ad6a-4d5d-9997-e211934aa2e5" providerId="ADAL" clId="{92BBC17C-E290-4FBC-98FB-CE40D49AB912}" dt="2023-01-03T08:46:26.606" v="4256" actId="20577"/>
          <ac:spMkLst>
            <pc:docMk/>
            <pc:sldMk cId="3596866542" sldId="269"/>
            <ac:spMk id="18" creationId="{A422CE22-6CD5-04B9-C8A9-960D9BE1207A}"/>
          </ac:spMkLst>
        </pc:spChg>
        <pc:spChg chg="add mod">
          <ac:chgData name="Smruti Ranjan Sarangi" userId="e0ea421f-ad6a-4d5d-9997-e211934aa2e5" providerId="ADAL" clId="{92BBC17C-E290-4FBC-98FB-CE40D49AB912}" dt="2023-01-03T08:47:11.061" v="4301" actId="1076"/>
          <ac:spMkLst>
            <pc:docMk/>
            <pc:sldMk cId="3596866542" sldId="269"/>
            <ac:spMk id="21" creationId="{CBB79A79-77F0-C3DA-3CEA-669683CB88DB}"/>
          </ac:spMkLst>
        </pc:spChg>
        <pc:cxnChg chg="add del">
          <ac:chgData name="Smruti Ranjan Sarangi" userId="e0ea421f-ad6a-4d5d-9997-e211934aa2e5" providerId="ADAL" clId="{92BBC17C-E290-4FBC-98FB-CE40D49AB912}" dt="2023-01-03T08:44:17.469" v="4119" actId="478"/>
          <ac:cxnSpMkLst>
            <pc:docMk/>
            <pc:sldMk cId="3596866542" sldId="269"/>
            <ac:cxnSpMk id="9" creationId="{50D9FA9C-6F8C-9AF9-1391-4CB95B84C6C5}"/>
          </ac:cxnSpMkLst>
        </pc:cxnChg>
        <pc:cxnChg chg="add mod">
          <ac:chgData name="Smruti Ranjan Sarangi" userId="e0ea421f-ad6a-4d5d-9997-e211934aa2e5" providerId="ADAL" clId="{92BBC17C-E290-4FBC-98FB-CE40D49AB912}" dt="2023-01-03T08:44:51.289" v="4123" actId="1582"/>
          <ac:cxnSpMkLst>
            <pc:docMk/>
            <pc:sldMk cId="3596866542" sldId="269"/>
            <ac:cxnSpMk id="12" creationId="{1DDEE564-17E9-95B2-5382-84CBFA2E3087}"/>
          </ac:cxnSpMkLst>
        </pc:cxnChg>
        <pc:cxnChg chg="add mod">
          <ac:chgData name="Smruti Ranjan Sarangi" userId="e0ea421f-ad6a-4d5d-9997-e211934aa2e5" providerId="ADAL" clId="{92BBC17C-E290-4FBC-98FB-CE40D49AB912}" dt="2023-01-03T08:45:04.316" v="4125" actId="1582"/>
          <ac:cxnSpMkLst>
            <pc:docMk/>
            <pc:sldMk cId="3596866542" sldId="269"/>
            <ac:cxnSpMk id="14" creationId="{254D68CB-2CA7-B794-2622-DEFB4C3F34B4}"/>
          </ac:cxnSpMkLst>
        </pc:cxnChg>
        <pc:cxnChg chg="add mod">
          <ac:chgData name="Smruti Ranjan Sarangi" userId="e0ea421f-ad6a-4d5d-9997-e211934aa2e5" providerId="ADAL" clId="{92BBC17C-E290-4FBC-98FB-CE40D49AB912}" dt="2023-01-03T08:46:35.749" v="4258" actId="1582"/>
          <ac:cxnSpMkLst>
            <pc:docMk/>
            <pc:sldMk cId="3596866542" sldId="269"/>
            <ac:cxnSpMk id="20" creationId="{29285A5F-7D20-FF6B-CADE-FFDC4F4BA963}"/>
          </ac:cxnSpMkLst>
        </pc:cxnChg>
      </pc:sldChg>
      <pc:sldChg chg="modSp new mod">
        <pc:chgData name="Smruti Ranjan Sarangi" userId="e0ea421f-ad6a-4d5d-9997-e211934aa2e5" providerId="ADAL" clId="{92BBC17C-E290-4FBC-98FB-CE40D49AB912}" dt="2023-01-03T08:37:37.347" v="4027" actId="20577"/>
        <pc:sldMkLst>
          <pc:docMk/>
          <pc:sldMk cId="2940594052" sldId="270"/>
        </pc:sldMkLst>
        <pc:spChg chg="mod">
          <ac:chgData name="Smruti Ranjan Sarangi" userId="e0ea421f-ad6a-4d5d-9997-e211934aa2e5" providerId="ADAL" clId="{92BBC17C-E290-4FBC-98FB-CE40D49AB912}" dt="2023-01-03T08:37:37.347" v="4027" actId="20577"/>
          <ac:spMkLst>
            <pc:docMk/>
            <pc:sldMk cId="2940594052" sldId="270"/>
            <ac:spMk id="2" creationId="{9E01456B-9C0A-397A-40D7-A630406D66C5}"/>
          </ac:spMkLst>
        </pc:spChg>
      </pc:sldChg>
      <pc:sldChg chg="addSp modSp mod">
        <pc:chgData name="Smruti Ranjan Sarangi" userId="e0ea421f-ad6a-4d5d-9997-e211934aa2e5" providerId="ADAL" clId="{92BBC17C-E290-4FBC-98FB-CE40D49AB912}" dt="2023-01-22T12:32:30.880" v="6547" actId="1076"/>
        <pc:sldMkLst>
          <pc:docMk/>
          <pc:sldMk cId="2078380755" sldId="277"/>
        </pc:sldMkLst>
        <pc:picChg chg="add mod">
          <ac:chgData name="Smruti Ranjan Sarangi" userId="e0ea421f-ad6a-4d5d-9997-e211934aa2e5" providerId="ADAL" clId="{92BBC17C-E290-4FBC-98FB-CE40D49AB912}" dt="2023-01-22T12:32:30.880" v="6547" actId="1076"/>
          <ac:picMkLst>
            <pc:docMk/>
            <pc:sldMk cId="2078380755" sldId="277"/>
            <ac:picMk id="4" creationId="{B865A662-C1FF-F74F-8FA9-85CAD3C17AC5}"/>
          </ac:picMkLst>
        </pc:picChg>
      </pc:sldChg>
      <pc:sldChg chg="addSp modSp mod">
        <pc:chgData name="Smruti Ranjan Sarangi" userId="e0ea421f-ad6a-4d5d-9997-e211934aa2e5" providerId="ADAL" clId="{92BBC17C-E290-4FBC-98FB-CE40D49AB912}" dt="2023-01-22T12:52:22.817" v="7387" actId="1076"/>
        <pc:sldMkLst>
          <pc:docMk/>
          <pc:sldMk cId="1746308366" sldId="281"/>
        </pc:sldMkLst>
        <pc:picChg chg="add mod">
          <ac:chgData name="Smruti Ranjan Sarangi" userId="e0ea421f-ad6a-4d5d-9997-e211934aa2e5" providerId="ADAL" clId="{92BBC17C-E290-4FBC-98FB-CE40D49AB912}" dt="2023-01-22T12:52:22.817" v="7387" actId="1076"/>
          <ac:picMkLst>
            <pc:docMk/>
            <pc:sldMk cId="1746308366" sldId="281"/>
            <ac:picMk id="5" creationId="{175B21DF-177B-BD19-F4E9-E2DCFD7E1049}"/>
          </ac:picMkLst>
        </pc:picChg>
      </pc:sldChg>
      <pc:sldChg chg="addSp modSp mod">
        <pc:chgData name="Smruti Ranjan Sarangi" userId="e0ea421f-ad6a-4d5d-9997-e211934aa2e5" providerId="ADAL" clId="{92BBC17C-E290-4FBC-98FB-CE40D49AB912}" dt="2023-01-22T12:52:50.080" v="7393" actId="1076"/>
        <pc:sldMkLst>
          <pc:docMk/>
          <pc:sldMk cId="2880252350" sldId="282"/>
        </pc:sldMkLst>
        <pc:picChg chg="add mod">
          <ac:chgData name="Smruti Ranjan Sarangi" userId="e0ea421f-ad6a-4d5d-9997-e211934aa2e5" providerId="ADAL" clId="{92BBC17C-E290-4FBC-98FB-CE40D49AB912}" dt="2023-01-22T12:52:39.506" v="7391" actId="1076"/>
          <ac:picMkLst>
            <pc:docMk/>
            <pc:sldMk cId="2880252350" sldId="282"/>
            <ac:picMk id="5" creationId="{905B70E7-765B-F116-0F95-04CDED84BB96}"/>
          </ac:picMkLst>
        </pc:picChg>
        <pc:picChg chg="add mod">
          <ac:chgData name="Smruti Ranjan Sarangi" userId="e0ea421f-ad6a-4d5d-9997-e211934aa2e5" providerId="ADAL" clId="{92BBC17C-E290-4FBC-98FB-CE40D49AB912}" dt="2023-01-22T12:52:50.080" v="7393" actId="1076"/>
          <ac:picMkLst>
            <pc:docMk/>
            <pc:sldMk cId="2880252350" sldId="282"/>
            <ac:picMk id="10" creationId="{7DE4328E-4C06-3BBF-42ED-12BB6517689B}"/>
          </ac:picMkLst>
        </pc:picChg>
      </pc:sldChg>
      <pc:sldChg chg="addSp delSp modSp mod">
        <pc:chgData name="Smruti Ranjan Sarangi" userId="e0ea421f-ad6a-4d5d-9997-e211934aa2e5" providerId="ADAL" clId="{92BBC17C-E290-4FBC-98FB-CE40D49AB912}" dt="2023-01-22T12:50:39.845" v="7374" actId="21"/>
        <pc:sldMkLst>
          <pc:docMk/>
          <pc:sldMk cId="4285135235" sldId="283"/>
        </pc:sldMkLst>
        <pc:spChg chg="add mod">
          <ac:chgData name="Smruti Ranjan Sarangi" userId="e0ea421f-ad6a-4d5d-9997-e211934aa2e5" providerId="ADAL" clId="{92BBC17C-E290-4FBC-98FB-CE40D49AB912}" dt="2023-01-21T13:49:14.612" v="5480" actId="403"/>
          <ac:spMkLst>
            <pc:docMk/>
            <pc:sldMk cId="4285135235" sldId="283"/>
            <ac:spMk id="6" creationId="{4731EAFA-6440-C877-0DCB-743CDC91C642}"/>
          </ac:spMkLst>
        </pc:spChg>
        <pc:spChg chg="add del mod">
          <ac:chgData name="Smruti Ranjan Sarangi" userId="e0ea421f-ad6a-4d5d-9997-e211934aa2e5" providerId="ADAL" clId="{92BBC17C-E290-4FBC-98FB-CE40D49AB912}" dt="2023-01-22T12:50:39.845" v="7374" actId="21"/>
          <ac:spMkLst>
            <pc:docMk/>
            <pc:sldMk cId="4285135235" sldId="283"/>
            <ac:spMk id="23" creationId="{BAA0267A-2041-2B8F-7D80-C13EB9488FCA}"/>
          </ac:spMkLst>
        </pc:spChg>
        <pc:picChg chg="add del mod">
          <ac:chgData name="Smruti Ranjan Sarangi" userId="e0ea421f-ad6a-4d5d-9997-e211934aa2e5" providerId="ADAL" clId="{92BBC17C-E290-4FBC-98FB-CE40D49AB912}" dt="2023-01-22T12:50:39.845" v="7374" actId="21"/>
          <ac:picMkLst>
            <pc:docMk/>
            <pc:sldMk cId="4285135235" sldId="283"/>
            <ac:picMk id="22" creationId="{1006AA60-EF36-BFE6-E2E4-759759830B1F}"/>
          </ac:picMkLst>
        </pc:picChg>
      </pc:sldChg>
      <pc:sldChg chg="addSp modSp mod">
        <pc:chgData name="Smruti Ranjan Sarangi" userId="e0ea421f-ad6a-4d5d-9997-e211934aa2e5" providerId="ADAL" clId="{92BBC17C-E290-4FBC-98FB-CE40D49AB912}" dt="2023-01-22T12:25:47.247" v="6407" actId="13822"/>
        <pc:sldMkLst>
          <pc:docMk/>
          <pc:sldMk cId="4073983565" sldId="286"/>
        </pc:sldMkLst>
        <pc:spChg chg="add mod">
          <ac:chgData name="Smruti Ranjan Sarangi" userId="e0ea421f-ad6a-4d5d-9997-e211934aa2e5" providerId="ADAL" clId="{92BBC17C-E290-4FBC-98FB-CE40D49AB912}" dt="2023-01-21T13:12:04.569" v="4306" actId="1076"/>
          <ac:spMkLst>
            <pc:docMk/>
            <pc:sldMk cId="4073983565" sldId="286"/>
            <ac:spMk id="3" creationId="{103BA96E-2EBA-D566-0130-27A4D82E1513}"/>
          </ac:spMkLst>
        </pc:spChg>
        <pc:spChg chg="add mod">
          <ac:chgData name="Smruti Ranjan Sarangi" userId="e0ea421f-ad6a-4d5d-9997-e211934aa2e5" providerId="ADAL" clId="{92BBC17C-E290-4FBC-98FB-CE40D49AB912}" dt="2023-01-22T12:25:47.247" v="6407" actId="13822"/>
          <ac:spMkLst>
            <pc:docMk/>
            <pc:sldMk cId="4073983565" sldId="286"/>
            <ac:spMk id="5" creationId="{380235BB-FEE2-D5B7-2A87-5126A90573A0}"/>
          </ac:spMkLst>
        </pc:spChg>
        <pc:picChg chg="add mod">
          <ac:chgData name="Smruti Ranjan Sarangi" userId="e0ea421f-ad6a-4d5d-9997-e211934aa2e5" providerId="ADAL" clId="{92BBC17C-E290-4FBC-98FB-CE40D49AB912}" dt="2023-01-22T12:23:52.386" v="6405" actId="1076"/>
          <ac:picMkLst>
            <pc:docMk/>
            <pc:sldMk cId="4073983565" sldId="286"/>
            <ac:picMk id="7" creationId="{A1ABF798-9B88-6330-5851-9B87B17A2DF0}"/>
          </ac:picMkLst>
        </pc:picChg>
      </pc:sldChg>
      <pc:sldChg chg="addSp modSp mod">
        <pc:chgData name="Smruti Ranjan Sarangi" userId="e0ea421f-ad6a-4d5d-9997-e211934aa2e5" providerId="ADAL" clId="{92BBC17C-E290-4FBC-98FB-CE40D49AB912}" dt="2023-01-25T14:53:47.961" v="7764" actId="114"/>
        <pc:sldMkLst>
          <pc:docMk/>
          <pc:sldMk cId="3581367414" sldId="288"/>
        </pc:sldMkLst>
        <pc:spChg chg="mod">
          <ac:chgData name="Smruti Ranjan Sarangi" userId="e0ea421f-ad6a-4d5d-9997-e211934aa2e5" providerId="ADAL" clId="{92BBC17C-E290-4FBC-98FB-CE40D49AB912}" dt="2023-01-25T14:53:47.961" v="7764" actId="114"/>
          <ac:spMkLst>
            <pc:docMk/>
            <pc:sldMk cId="3581367414" sldId="288"/>
            <ac:spMk id="3" creationId="{8E8B01D8-3A0E-5A19-FA86-C1BBEFA03995}"/>
          </ac:spMkLst>
        </pc:spChg>
        <pc:spChg chg="add mod">
          <ac:chgData name="Smruti Ranjan Sarangi" userId="e0ea421f-ad6a-4d5d-9997-e211934aa2e5" providerId="ADAL" clId="{92BBC17C-E290-4FBC-98FB-CE40D49AB912}" dt="2023-01-21T13:29:58.974" v="4911" actId="1076"/>
          <ac:spMkLst>
            <pc:docMk/>
            <pc:sldMk cId="3581367414" sldId="288"/>
            <ac:spMk id="5" creationId="{FE884DC9-A749-9238-BEB7-833D0988F44E}"/>
          </ac:spMkLst>
        </pc:spChg>
      </pc:sldChg>
      <pc:sldChg chg="modSp mod">
        <pc:chgData name="Smruti Ranjan Sarangi" userId="e0ea421f-ad6a-4d5d-9997-e211934aa2e5" providerId="ADAL" clId="{92BBC17C-E290-4FBC-98FB-CE40D49AB912}" dt="2023-01-25T15:39:59.863" v="8133" actId="403"/>
        <pc:sldMkLst>
          <pc:docMk/>
          <pc:sldMk cId="2112281212" sldId="290"/>
        </pc:sldMkLst>
        <pc:spChg chg="mod">
          <ac:chgData name="Smruti Ranjan Sarangi" userId="e0ea421f-ad6a-4d5d-9997-e211934aa2e5" providerId="ADAL" clId="{92BBC17C-E290-4FBC-98FB-CE40D49AB912}" dt="2023-01-25T15:39:59.863" v="8133" actId="403"/>
          <ac:spMkLst>
            <pc:docMk/>
            <pc:sldMk cId="2112281212" sldId="290"/>
            <ac:spMk id="17" creationId="{BDD1B1CA-44A0-63F5-B775-3DE4ECFCC4C3}"/>
          </ac:spMkLst>
        </pc:spChg>
        <pc:spChg chg="mod">
          <ac:chgData name="Smruti Ranjan Sarangi" userId="e0ea421f-ad6a-4d5d-9997-e211934aa2e5" providerId="ADAL" clId="{92BBC17C-E290-4FBC-98FB-CE40D49AB912}" dt="2023-01-25T15:39:57.269" v="8132" actId="14100"/>
          <ac:spMkLst>
            <pc:docMk/>
            <pc:sldMk cId="2112281212" sldId="290"/>
            <ac:spMk id="18" creationId="{36C9FB00-A739-3B2D-CEAA-1D0B0826CA24}"/>
          </ac:spMkLst>
        </pc:spChg>
      </pc:sldChg>
      <pc:sldChg chg="modSp mod">
        <pc:chgData name="Smruti Ranjan Sarangi" userId="e0ea421f-ad6a-4d5d-9997-e211934aa2e5" providerId="ADAL" clId="{92BBC17C-E290-4FBC-98FB-CE40D49AB912}" dt="2023-01-22T12:53:45.610" v="7405" actId="1076"/>
        <pc:sldMkLst>
          <pc:docMk/>
          <pc:sldMk cId="792921708" sldId="291"/>
        </pc:sldMkLst>
        <pc:spChg chg="mod">
          <ac:chgData name="Smruti Ranjan Sarangi" userId="e0ea421f-ad6a-4d5d-9997-e211934aa2e5" providerId="ADAL" clId="{92BBC17C-E290-4FBC-98FB-CE40D49AB912}" dt="2023-01-21T13:43:46.154" v="5165" actId="313"/>
          <ac:spMkLst>
            <pc:docMk/>
            <pc:sldMk cId="792921708" sldId="291"/>
            <ac:spMk id="3" creationId="{51955C7D-6F34-58B2-1597-E4E6D73C6651}"/>
          </ac:spMkLst>
        </pc:spChg>
        <pc:spChg chg="mod">
          <ac:chgData name="Smruti Ranjan Sarangi" userId="e0ea421f-ad6a-4d5d-9997-e211934aa2e5" providerId="ADAL" clId="{92BBC17C-E290-4FBC-98FB-CE40D49AB912}" dt="2023-01-22T12:53:45.610" v="7405" actId="1076"/>
          <ac:spMkLst>
            <pc:docMk/>
            <pc:sldMk cId="792921708" sldId="291"/>
            <ac:spMk id="5" creationId="{94AD4FB5-932E-8D58-BA40-88806D3E2F2F}"/>
          </ac:spMkLst>
        </pc:spChg>
      </pc:sldChg>
      <pc:sldChg chg="addSp delSp modSp mod">
        <pc:chgData name="Smruti Ranjan Sarangi" userId="e0ea421f-ad6a-4d5d-9997-e211934aa2e5" providerId="ADAL" clId="{92BBC17C-E290-4FBC-98FB-CE40D49AB912}" dt="2023-01-21T13:40:59.183" v="5082" actId="404"/>
        <pc:sldMkLst>
          <pc:docMk/>
          <pc:sldMk cId="1403443893" sldId="292"/>
        </pc:sldMkLst>
        <pc:spChg chg="mod">
          <ac:chgData name="Smruti Ranjan Sarangi" userId="e0ea421f-ad6a-4d5d-9997-e211934aa2e5" providerId="ADAL" clId="{92BBC17C-E290-4FBC-98FB-CE40D49AB912}" dt="2023-01-21T13:37:35.938" v="5008" actId="1076"/>
          <ac:spMkLst>
            <pc:docMk/>
            <pc:sldMk cId="1403443893" sldId="292"/>
            <ac:spMk id="2" creationId="{09A8C9C5-46B4-3DD3-5E4B-361866789643}"/>
          </ac:spMkLst>
        </pc:spChg>
        <pc:spChg chg="del mod">
          <ac:chgData name="Smruti Ranjan Sarangi" userId="e0ea421f-ad6a-4d5d-9997-e211934aa2e5" providerId="ADAL" clId="{92BBC17C-E290-4FBC-98FB-CE40D49AB912}" dt="2023-01-21T13:14:47.426" v="4382" actId="478"/>
          <ac:spMkLst>
            <pc:docMk/>
            <pc:sldMk cId="1403443893" sldId="292"/>
            <ac:spMk id="3" creationId="{E0257CEE-371E-B72F-1FAB-66C68536E5F2}"/>
          </ac:spMkLst>
        </pc:spChg>
        <pc:spChg chg="add mod">
          <ac:chgData name="Smruti Ranjan Sarangi" userId="e0ea421f-ad6a-4d5d-9997-e211934aa2e5" providerId="ADAL" clId="{92BBC17C-E290-4FBC-98FB-CE40D49AB912}" dt="2023-01-21T13:37:20.806" v="5006" actId="14100"/>
          <ac:spMkLst>
            <pc:docMk/>
            <pc:sldMk cId="1403443893" sldId="292"/>
            <ac:spMk id="5" creationId="{74B8995A-2685-3A83-DACC-97A5C14C71B3}"/>
          </ac:spMkLst>
        </pc:spChg>
        <pc:spChg chg="add mod">
          <ac:chgData name="Smruti Ranjan Sarangi" userId="e0ea421f-ad6a-4d5d-9997-e211934aa2e5" providerId="ADAL" clId="{92BBC17C-E290-4FBC-98FB-CE40D49AB912}" dt="2023-01-21T13:16:08.284" v="4392" actId="403"/>
          <ac:spMkLst>
            <pc:docMk/>
            <pc:sldMk cId="1403443893" sldId="292"/>
            <ac:spMk id="6" creationId="{C6D69F67-40B5-913E-7C43-6922F9FD5B36}"/>
          </ac:spMkLst>
        </pc:spChg>
        <pc:spChg chg="add mod">
          <ac:chgData name="Smruti Ranjan Sarangi" userId="e0ea421f-ad6a-4d5d-9997-e211934aa2e5" providerId="ADAL" clId="{92BBC17C-E290-4FBC-98FB-CE40D49AB912}" dt="2023-01-21T13:16:24.278" v="4401" actId="1076"/>
          <ac:spMkLst>
            <pc:docMk/>
            <pc:sldMk cId="1403443893" sldId="292"/>
            <ac:spMk id="7" creationId="{9649CC52-BBA1-12E1-9BC3-AED5BBD8EA0D}"/>
          </ac:spMkLst>
        </pc:spChg>
        <pc:spChg chg="add del mod">
          <ac:chgData name="Smruti Ranjan Sarangi" userId="e0ea421f-ad6a-4d5d-9997-e211934aa2e5" providerId="ADAL" clId="{92BBC17C-E290-4FBC-98FB-CE40D49AB912}" dt="2023-01-21T13:37:14.482" v="5003" actId="478"/>
          <ac:spMkLst>
            <pc:docMk/>
            <pc:sldMk cId="1403443893" sldId="292"/>
            <ac:spMk id="8" creationId="{3D9544A6-0FA8-14E9-D51D-B88B98212B7F}"/>
          </ac:spMkLst>
        </pc:spChg>
        <pc:spChg chg="add mod">
          <ac:chgData name="Smruti Ranjan Sarangi" userId="e0ea421f-ad6a-4d5d-9997-e211934aa2e5" providerId="ADAL" clId="{92BBC17C-E290-4FBC-98FB-CE40D49AB912}" dt="2023-01-21T13:35:32.582" v="4985" actId="14100"/>
          <ac:spMkLst>
            <pc:docMk/>
            <pc:sldMk cId="1403443893" sldId="292"/>
            <ac:spMk id="9" creationId="{3C77629A-92A3-8370-DE14-75FAE8369623}"/>
          </ac:spMkLst>
        </pc:spChg>
        <pc:spChg chg="add mod">
          <ac:chgData name="Smruti Ranjan Sarangi" userId="e0ea421f-ad6a-4d5d-9997-e211934aa2e5" providerId="ADAL" clId="{92BBC17C-E290-4FBC-98FB-CE40D49AB912}" dt="2023-01-21T13:36:34.631" v="4991" actId="20577"/>
          <ac:spMkLst>
            <pc:docMk/>
            <pc:sldMk cId="1403443893" sldId="292"/>
            <ac:spMk id="10" creationId="{04D18474-8F7C-FF08-FA31-223E1DD6F9F6}"/>
          </ac:spMkLst>
        </pc:spChg>
        <pc:spChg chg="add del mod">
          <ac:chgData name="Smruti Ranjan Sarangi" userId="e0ea421f-ad6a-4d5d-9997-e211934aa2e5" providerId="ADAL" clId="{92BBC17C-E290-4FBC-98FB-CE40D49AB912}" dt="2023-01-21T13:16:44.277" v="4407" actId="478"/>
          <ac:spMkLst>
            <pc:docMk/>
            <pc:sldMk cId="1403443893" sldId="292"/>
            <ac:spMk id="11" creationId="{EF9967B7-231D-2814-80EF-ED7F287337CD}"/>
          </ac:spMkLst>
        </pc:spChg>
        <pc:spChg chg="add del mod">
          <ac:chgData name="Smruti Ranjan Sarangi" userId="e0ea421f-ad6a-4d5d-9997-e211934aa2e5" providerId="ADAL" clId="{92BBC17C-E290-4FBC-98FB-CE40D49AB912}" dt="2023-01-21T13:16:44.277" v="4407" actId="478"/>
          <ac:spMkLst>
            <pc:docMk/>
            <pc:sldMk cId="1403443893" sldId="292"/>
            <ac:spMk id="12" creationId="{134FA0BB-87B6-38D9-E661-19F87569AA77}"/>
          </ac:spMkLst>
        </pc:spChg>
        <pc:spChg chg="add mod">
          <ac:chgData name="Smruti Ranjan Sarangi" userId="e0ea421f-ad6a-4d5d-9997-e211934aa2e5" providerId="ADAL" clId="{92BBC17C-E290-4FBC-98FB-CE40D49AB912}" dt="2023-01-21T13:32:54.283" v="4936" actId="1076"/>
          <ac:spMkLst>
            <pc:docMk/>
            <pc:sldMk cId="1403443893" sldId="292"/>
            <ac:spMk id="13" creationId="{B41724E1-0F43-A090-B2C4-6036671144F0}"/>
          </ac:spMkLst>
        </pc:spChg>
        <pc:spChg chg="add mod">
          <ac:chgData name="Smruti Ranjan Sarangi" userId="e0ea421f-ad6a-4d5d-9997-e211934aa2e5" providerId="ADAL" clId="{92BBC17C-E290-4FBC-98FB-CE40D49AB912}" dt="2023-01-21T13:32:43.076" v="4934" actId="1076"/>
          <ac:spMkLst>
            <pc:docMk/>
            <pc:sldMk cId="1403443893" sldId="292"/>
            <ac:spMk id="14" creationId="{6A70EFB1-1380-4287-E033-B25D4890F5FA}"/>
          </ac:spMkLst>
        </pc:spChg>
        <pc:spChg chg="add mod">
          <ac:chgData name="Smruti Ranjan Sarangi" userId="e0ea421f-ad6a-4d5d-9997-e211934aa2e5" providerId="ADAL" clId="{92BBC17C-E290-4FBC-98FB-CE40D49AB912}" dt="2023-01-21T13:32:43.076" v="4934" actId="1076"/>
          <ac:spMkLst>
            <pc:docMk/>
            <pc:sldMk cId="1403443893" sldId="292"/>
            <ac:spMk id="15" creationId="{1D6697FD-C034-E5F2-E36D-1BC072E556F8}"/>
          </ac:spMkLst>
        </pc:spChg>
        <pc:spChg chg="add del mod">
          <ac:chgData name="Smruti Ranjan Sarangi" userId="e0ea421f-ad6a-4d5d-9997-e211934aa2e5" providerId="ADAL" clId="{92BBC17C-E290-4FBC-98FB-CE40D49AB912}" dt="2023-01-21T13:32:29.802" v="4930" actId="478"/>
          <ac:spMkLst>
            <pc:docMk/>
            <pc:sldMk cId="1403443893" sldId="292"/>
            <ac:spMk id="16" creationId="{A41BDDD5-CA1D-F473-94A2-E9A9F7B5E936}"/>
          </ac:spMkLst>
        </pc:spChg>
        <pc:spChg chg="add del mod">
          <ac:chgData name="Smruti Ranjan Sarangi" userId="e0ea421f-ad6a-4d5d-9997-e211934aa2e5" providerId="ADAL" clId="{92BBC17C-E290-4FBC-98FB-CE40D49AB912}" dt="2023-01-21T13:18:20.604" v="4426" actId="478"/>
          <ac:spMkLst>
            <pc:docMk/>
            <pc:sldMk cId="1403443893" sldId="292"/>
            <ac:spMk id="19" creationId="{834A1348-B7AA-576B-8F48-2CCA75305115}"/>
          </ac:spMkLst>
        </pc:spChg>
        <pc:spChg chg="add mod">
          <ac:chgData name="Smruti Ranjan Sarangi" userId="e0ea421f-ad6a-4d5d-9997-e211934aa2e5" providerId="ADAL" clId="{92BBC17C-E290-4FBC-98FB-CE40D49AB912}" dt="2023-01-21T13:32:21.436" v="4929" actId="1076"/>
          <ac:spMkLst>
            <pc:docMk/>
            <pc:sldMk cId="1403443893" sldId="292"/>
            <ac:spMk id="22" creationId="{91239F01-7851-8C41-8EBC-CD7728C790E8}"/>
          </ac:spMkLst>
        </pc:spChg>
        <pc:spChg chg="add mod">
          <ac:chgData name="Smruti Ranjan Sarangi" userId="e0ea421f-ad6a-4d5d-9997-e211934aa2e5" providerId="ADAL" clId="{92BBC17C-E290-4FBC-98FB-CE40D49AB912}" dt="2023-01-21T13:32:21.436" v="4929" actId="1076"/>
          <ac:spMkLst>
            <pc:docMk/>
            <pc:sldMk cId="1403443893" sldId="292"/>
            <ac:spMk id="23" creationId="{22603728-1223-FD66-2E21-5323088B795D}"/>
          </ac:spMkLst>
        </pc:spChg>
        <pc:spChg chg="add del mod">
          <ac:chgData name="Smruti Ranjan Sarangi" userId="e0ea421f-ad6a-4d5d-9997-e211934aa2e5" providerId="ADAL" clId="{92BBC17C-E290-4FBC-98FB-CE40D49AB912}" dt="2023-01-21T13:31:58.488" v="4921" actId="478"/>
          <ac:spMkLst>
            <pc:docMk/>
            <pc:sldMk cId="1403443893" sldId="292"/>
            <ac:spMk id="24" creationId="{4733FD80-0E86-BD43-B645-34E1E23CE54C}"/>
          </ac:spMkLst>
        </pc:spChg>
        <pc:spChg chg="add mod">
          <ac:chgData name="Smruti Ranjan Sarangi" userId="e0ea421f-ad6a-4d5d-9997-e211934aa2e5" providerId="ADAL" clId="{92BBC17C-E290-4FBC-98FB-CE40D49AB912}" dt="2023-01-21T13:32:21.436" v="4929" actId="1076"/>
          <ac:spMkLst>
            <pc:docMk/>
            <pc:sldMk cId="1403443893" sldId="292"/>
            <ac:spMk id="25" creationId="{0BBB7F6A-DB8A-4F4B-1EA3-85F0EFB730BE}"/>
          </ac:spMkLst>
        </pc:spChg>
        <pc:spChg chg="add del mod">
          <ac:chgData name="Smruti Ranjan Sarangi" userId="e0ea421f-ad6a-4d5d-9997-e211934aa2e5" providerId="ADAL" clId="{92BBC17C-E290-4FBC-98FB-CE40D49AB912}" dt="2023-01-21T13:20:14.114" v="4457" actId="478"/>
          <ac:spMkLst>
            <pc:docMk/>
            <pc:sldMk cId="1403443893" sldId="292"/>
            <ac:spMk id="30" creationId="{7268743C-7C44-F5CF-AD79-0923231C93B2}"/>
          </ac:spMkLst>
        </pc:spChg>
        <pc:spChg chg="add del mod">
          <ac:chgData name="Smruti Ranjan Sarangi" userId="e0ea421f-ad6a-4d5d-9997-e211934aa2e5" providerId="ADAL" clId="{92BBC17C-E290-4FBC-98FB-CE40D49AB912}" dt="2023-01-21T13:20:14.114" v="4457" actId="478"/>
          <ac:spMkLst>
            <pc:docMk/>
            <pc:sldMk cId="1403443893" sldId="292"/>
            <ac:spMk id="31" creationId="{883784F3-3DCC-3196-6D4A-ED0D55608AA7}"/>
          </ac:spMkLst>
        </pc:spChg>
        <pc:spChg chg="add mod">
          <ac:chgData name="Smruti Ranjan Sarangi" userId="e0ea421f-ad6a-4d5d-9997-e211934aa2e5" providerId="ADAL" clId="{92BBC17C-E290-4FBC-98FB-CE40D49AB912}" dt="2023-01-21T13:20:37.353" v="4467" actId="1076"/>
          <ac:spMkLst>
            <pc:docMk/>
            <pc:sldMk cId="1403443893" sldId="292"/>
            <ac:spMk id="32" creationId="{390A5475-8055-498C-855F-3BA19191F803}"/>
          </ac:spMkLst>
        </pc:spChg>
        <pc:spChg chg="add mod">
          <ac:chgData name="Smruti Ranjan Sarangi" userId="e0ea421f-ad6a-4d5d-9997-e211934aa2e5" providerId="ADAL" clId="{92BBC17C-E290-4FBC-98FB-CE40D49AB912}" dt="2023-01-21T13:36:40.635" v="4993" actId="1076"/>
          <ac:spMkLst>
            <pc:docMk/>
            <pc:sldMk cId="1403443893" sldId="292"/>
            <ac:spMk id="33" creationId="{CBEF5897-A409-A797-3A65-22802C6FE615}"/>
          </ac:spMkLst>
        </pc:spChg>
        <pc:spChg chg="add mod">
          <ac:chgData name="Smruti Ranjan Sarangi" userId="e0ea421f-ad6a-4d5d-9997-e211934aa2e5" providerId="ADAL" clId="{92BBC17C-E290-4FBC-98FB-CE40D49AB912}" dt="2023-01-21T13:33:48.602" v="4953" actId="1076"/>
          <ac:spMkLst>
            <pc:docMk/>
            <pc:sldMk cId="1403443893" sldId="292"/>
            <ac:spMk id="34" creationId="{D2915719-1284-EAF8-7081-76EF26E8C895}"/>
          </ac:spMkLst>
        </pc:spChg>
        <pc:spChg chg="add mod">
          <ac:chgData name="Smruti Ranjan Sarangi" userId="e0ea421f-ad6a-4d5d-9997-e211934aa2e5" providerId="ADAL" clId="{92BBC17C-E290-4FBC-98FB-CE40D49AB912}" dt="2023-01-21T13:33:48.602" v="4953" actId="1076"/>
          <ac:spMkLst>
            <pc:docMk/>
            <pc:sldMk cId="1403443893" sldId="292"/>
            <ac:spMk id="35" creationId="{6ADA4A21-A4E8-AC6A-A433-7D3435AED479}"/>
          </ac:spMkLst>
        </pc:spChg>
        <pc:spChg chg="add mod">
          <ac:chgData name="Smruti Ranjan Sarangi" userId="e0ea421f-ad6a-4d5d-9997-e211934aa2e5" providerId="ADAL" clId="{92BBC17C-E290-4FBC-98FB-CE40D49AB912}" dt="2023-01-21T13:33:52.564" v="4954" actId="1076"/>
          <ac:spMkLst>
            <pc:docMk/>
            <pc:sldMk cId="1403443893" sldId="292"/>
            <ac:spMk id="50" creationId="{5DB7961C-BED6-367C-D159-F862EEA7A2CD}"/>
          </ac:spMkLst>
        </pc:spChg>
        <pc:spChg chg="add mod">
          <ac:chgData name="Smruti Ranjan Sarangi" userId="e0ea421f-ad6a-4d5d-9997-e211934aa2e5" providerId="ADAL" clId="{92BBC17C-E290-4FBC-98FB-CE40D49AB912}" dt="2023-01-21T13:34:14.748" v="4961" actId="20577"/>
          <ac:spMkLst>
            <pc:docMk/>
            <pc:sldMk cId="1403443893" sldId="292"/>
            <ac:spMk id="55" creationId="{C9B4AFD3-8A41-63EB-5244-F9C679D66350}"/>
          </ac:spMkLst>
        </pc:spChg>
        <pc:spChg chg="add mod">
          <ac:chgData name="Smruti Ranjan Sarangi" userId="e0ea421f-ad6a-4d5d-9997-e211934aa2e5" providerId="ADAL" clId="{92BBC17C-E290-4FBC-98FB-CE40D49AB912}" dt="2023-01-21T13:34:41.073" v="4971" actId="20577"/>
          <ac:spMkLst>
            <pc:docMk/>
            <pc:sldMk cId="1403443893" sldId="292"/>
            <ac:spMk id="56" creationId="{9D562F9F-7C72-C88F-20AE-5E3EDEB0C652}"/>
          </ac:spMkLst>
        </pc:spChg>
        <pc:spChg chg="add mod">
          <ac:chgData name="Smruti Ranjan Sarangi" userId="e0ea421f-ad6a-4d5d-9997-e211934aa2e5" providerId="ADAL" clId="{92BBC17C-E290-4FBC-98FB-CE40D49AB912}" dt="2023-01-21T13:34:43.910" v="4973" actId="20577"/>
          <ac:spMkLst>
            <pc:docMk/>
            <pc:sldMk cId="1403443893" sldId="292"/>
            <ac:spMk id="57" creationId="{470759F9-7549-78E3-E4C2-D83D22D40E2B}"/>
          </ac:spMkLst>
        </pc:spChg>
        <pc:spChg chg="add mod">
          <ac:chgData name="Smruti Ranjan Sarangi" userId="e0ea421f-ad6a-4d5d-9997-e211934aa2e5" providerId="ADAL" clId="{92BBC17C-E290-4FBC-98FB-CE40D49AB912}" dt="2023-01-21T13:35:36.379" v="4986" actId="20577"/>
          <ac:spMkLst>
            <pc:docMk/>
            <pc:sldMk cId="1403443893" sldId="292"/>
            <ac:spMk id="63" creationId="{3BA3AAAF-918E-B058-3A90-570C06497667}"/>
          </ac:spMkLst>
        </pc:spChg>
        <pc:spChg chg="add mod">
          <ac:chgData name="Smruti Ranjan Sarangi" userId="e0ea421f-ad6a-4d5d-9997-e211934aa2e5" providerId="ADAL" clId="{92BBC17C-E290-4FBC-98FB-CE40D49AB912}" dt="2023-01-21T13:36:58.370" v="4999" actId="1076"/>
          <ac:spMkLst>
            <pc:docMk/>
            <pc:sldMk cId="1403443893" sldId="292"/>
            <ac:spMk id="73" creationId="{C9CB4AC5-B389-5E7D-CE02-CEDC1074C20D}"/>
          </ac:spMkLst>
        </pc:spChg>
        <pc:spChg chg="add mod">
          <ac:chgData name="Smruti Ranjan Sarangi" userId="e0ea421f-ad6a-4d5d-9997-e211934aa2e5" providerId="ADAL" clId="{92BBC17C-E290-4FBC-98FB-CE40D49AB912}" dt="2023-01-21T13:40:59.183" v="5082" actId="404"/>
          <ac:spMkLst>
            <pc:docMk/>
            <pc:sldMk cId="1403443893" sldId="292"/>
            <ac:spMk id="77" creationId="{6BD0E3A4-C9CD-6BAA-5E64-5A290FFFCBBF}"/>
          </ac:spMkLst>
        </pc:spChg>
        <pc:cxnChg chg="add mod">
          <ac:chgData name="Smruti Ranjan Sarangi" userId="e0ea421f-ad6a-4d5d-9997-e211934aa2e5" providerId="ADAL" clId="{92BBC17C-E290-4FBC-98FB-CE40D49AB912}" dt="2023-01-21T13:35:23.149" v="4982" actId="14100"/>
          <ac:cxnSpMkLst>
            <pc:docMk/>
            <pc:sldMk cId="1403443893" sldId="292"/>
            <ac:cxnSpMk id="18" creationId="{C982D258-0B36-B570-C1B3-44C38E5171C9}"/>
          </ac:cxnSpMkLst>
        </pc:cxnChg>
        <pc:cxnChg chg="add mod">
          <ac:chgData name="Smruti Ranjan Sarangi" userId="e0ea421f-ad6a-4d5d-9997-e211934aa2e5" providerId="ADAL" clId="{92BBC17C-E290-4FBC-98FB-CE40D49AB912}" dt="2023-01-21T13:32:59.202" v="4938" actId="14100"/>
          <ac:cxnSpMkLst>
            <pc:docMk/>
            <pc:sldMk cId="1403443893" sldId="292"/>
            <ac:cxnSpMk id="20" creationId="{226A8F3B-183A-902A-A27B-1848552CD072}"/>
          </ac:cxnSpMkLst>
        </pc:cxnChg>
        <pc:cxnChg chg="add mod">
          <ac:chgData name="Smruti Ranjan Sarangi" userId="e0ea421f-ad6a-4d5d-9997-e211934aa2e5" providerId="ADAL" clId="{92BBC17C-E290-4FBC-98FB-CE40D49AB912}" dt="2023-01-21T13:37:23.168" v="5007" actId="14100"/>
          <ac:cxnSpMkLst>
            <pc:docMk/>
            <pc:sldMk cId="1403443893" sldId="292"/>
            <ac:cxnSpMk id="26" creationId="{3FB69715-D31C-2C47-39DB-26A1F894C8AD}"/>
          </ac:cxnSpMkLst>
        </pc:cxnChg>
        <pc:cxnChg chg="add del mod">
          <ac:chgData name="Smruti Ranjan Sarangi" userId="e0ea421f-ad6a-4d5d-9997-e211934aa2e5" providerId="ADAL" clId="{92BBC17C-E290-4FBC-98FB-CE40D49AB912}" dt="2023-01-21T13:32:02.749" v="4923" actId="478"/>
          <ac:cxnSpMkLst>
            <pc:docMk/>
            <pc:sldMk cId="1403443893" sldId="292"/>
            <ac:cxnSpMk id="28" creationId="{BD59D850-CD92-96F5-430D-C181BE55D9B1}"/>
          </ac:cxnSpMkLst>
        </pc:cxnChg>
        <pc:cxnChg chg="add mod">
          <ac:chgData name="Smruti Ranjan Sarangi" userId="e0ea421f-ad6a-4d5d-9997-e211934aa2e5" providerId="ADAL" clId="{92BBC17C-E290-4FBC-98FB-CE40D49AB912}" dt="2023-01-21T13:35:57.802" v="4990" actId="14100"/>
          <ac:cxnSpMkLst>
            <pc:docMk/>
            <pc:sldMk cId="1403443893" sldId="292"/>
            <ac:cxnSpMk id="36" creationId="{894E2D1A-2203-68F0-EEA9-097B98B2CD96}"/>
          </ac:cxnSpMkLst>
        </pc:cxnChg>
        <pc:cxnChg chg="add mod">
          <ac:chgData name="Smruti Ranjan Sarangi" userId="e0ea421f-ad6a-4d5d-9997-e211934aa2e5" providerId="ADAL" clId="{92BBC17C-E290-4FBC-98FB-CE40D49AB912}" dt="2023-01-21T13:36:44.505" v="4995" actId="14100"/>
          <ac:cxnSpMkLst>
            <pc:docMk/>
            <pc:sldMk cId="1403443893" sldId="292"/>
            <ac:cxnSpMk id="39" creationId="{5217E160-EE80-AA5F-1696-FA79791553CF}"/>
          </ac:cxnSpMkLst>
        </pc:cxnChg>
        <pc:cxnChg chg="add mod">
          <ac:chgData name="Smruti Ranjan Sarangi" userId="e0ea421f-ad6a-4d5d-9997-e211934aa2e5" providerId="ADAL" clId="{92BBC17C-E290-4FBC-98FB-CE40D49AB912}" dt="2023-01-21T13:33:48.602" v="4953" actId="1076"/>
          <ac:cxnSpMkLst>
            <pc:docMk/>
            <pc:sldMk cId="1403443893" sldId="292"/>
            <ac:cxnSpMk id="43" creationId="{8D0CFFFE-092C-035D-DFB4-073C543BF864}"/>
          </ac:cxnSpMkLst>
        </pc:cxnChg>
        <pc:cxnChg chg="add mod">
          <ac:chgData name="Smruti Ranjan Sarangi" userId="e0ea421f-ad6a-4d5d-9997-e211934aa2e5" providerId="ADAL" clId="{92BBC17C-E290-4FBC-98FB-CE40D49AB912}" dt="2023-01-21T13:33:23.628" v="4944" actId="14100"/>
          <ac:cxnSpMkLst>
            <pc:docMk/>
            <pc:sldMk cId="1403443893" sldId="292"/>
            <ac:cxnSpMk id="48" creationId="{73C25457-14D2-87C9-11B6-6BA13AACCBD7}"/>
          </ac:cxnSpMkLst>
        </pc:cxnChg>
        <pc:cxnChg chg="add mod">
          <ac:chgData name="Smruti Ranjan Sarangi" userId="e0ea421f-ad6a-4d5d-9997-e211934aa2e5" providerId="ADAL" clId="{92BBC17C-E290-4FBC-98FB-CE40D49AB912}" dt="2023-01-21T13:33:54.739" v="4955" actId="14100"/>
          <ac:cxnSpMkLst>
            <pc:docMk/>
            <pc:sldMk cId="1403443893" sldId="292"/>
            <ac:cxnSpMk id="51" creationId="{FAE01831-F0F4-2A64-3CF5-919AE2593CEC}"/>
          </ac:cxnSpMkLst>
        </pc:cxnChg>
        <pc:cxnChg chg="add mod">
          <ac:chgData name="Smruti Ranjan Sarangi" userId="e0ea421f-ad6a-4d5d-9997-e211934aa2e5" providerId="ADAL" clId="{92BBC17C-E290-4FBC-98FB-CE40D49AB912}" dt="2023-01-21T13:34:20.164" v="4964" actId="14100"/>
          <ac:cxnSpMkLst>
            <pc:docMk/>
            <pc:sldMk cId="1403443893" sldId="292"/>
            <ac:cxnSpMk id="58" creationId="{3A472B9A-E077-75FA-6741-5EFD36FDBA51}"/>
          </ac:cxnSpMkLst>
        </pc:cxnChg>
        <pc:cxnChg chg="add mod">
          <ac:chgData name="Smruti Ranjan Sarangi" userId="e0ea421f-ad6a-4d5d-9997-e211934aa2e5" providerId="ADAL" clId="{92BBC17C-E290-4FBC-98FB-CE40D49AB912}" dt="2023-01-21T13:34:23.074" v="4966" actId="1076"/>
          <ac:cxnSpMkLst>
            <pc:docMk/>
            <pc:sldMk cId="1403443893" sldId="292"/>
            <ac:cxnSpMk id="60" creationId="{F8561DFB-16AC-FCE6-BD70-A85E9E37DB15}"/>
          </ac:cxnSpMkLst>
        </pc:cxnChg>
        <pc:cxnChg chg="add mod">
          <ac:chgData name="Smruti Ranjan Sarangi" userId="e0ea421f-ad6a-4d5d-9997-e211934aa2e5" providerId="ADAL" clId="{92BBC17C-E290-4FBC-98FB-CE40D49AB912}" dt="2023-01-21T13:34:48.966" v="4976" actId="14100"/>
          <ac:cxnSpMkLst>
            <pc:docMk/>
            <pc:sldMk cId="1403443893" sldId="292"/>
            <ac:cxnSpMk id="61" creationId="{D242B5E5-8619-6E9E-9BF6-9AE28848E4EC}"/>
          </ac:cxnSpMkLst>
        </pc:cxnChg>
        <pc:cxnChg chg="add mod">
          <ac:chgData name="Smruti Ranjan Sarangi" userId="e0ea421f-ad6a-4d5d-9997-e211934aa2e5" providerId="ADAL" clId="{92BBC17C-E290-4FBC-98FB-CE40D49AB912}" dt="2023-01-21T13:37:04.582" v="5002" actId="14100"/>
          <ac:cxnSpMkLst>
            <pc:docMk/>
            <pc:sldMk cId="1403443893" sldId="292"/>
            <ac:cxnSpMk id="74" creationId="{CEF9E9EC-4916-844C-1ADF-9BC4056FD823}"/>
          </ac:cxnSpMkLst>
        </pc:cxnChg>
      </pc:sldChg>
      <pc:sldChg chg="addSp delSp modSp new mod ord">
        <pc:chgData name="Smruti Ranjan Sarangi" userId="e0ea421f-ad6a-4d5d-9997-e211934aa2e5" providerId="ADAL" clId="{92BBC17C-E290-4FBC-98FB-CE40D49AB912}" dt="2023-01-22T12:53:00.747" v="7396" actId="1036"/>
        <pc:sldMkLst>
          <pc:docMk/>
          <pc:sldMk cId="884496106" sldId="293"/>
        </pc:sldMkLst>
        <pc:spChg chg="mod">
          <ac:chgData name="Smruti Ranjan Sarangi" userId="e0ea421f-ad6a-4d5d-9997-e211934aa2e5" providerId="ADAL" clId="{92BBC17C-E290-4FBC-98FB-CE40D49AB912}" dt="2023-01-21T13:44:42.484" v="5212" actId="20577"/>
          <ac:spMkLst>
            <pc:docMk/>
            <pc:sldMk cId="884496106" sldId="293"/>
            <ac:spMk id="2" creationId="{2D134107-7BC8-D2AC-2B03-4BC6D3C71E85}"/>
          </ac:spMkLst>
        </pc:spChg>
        <pc:spChg chg="mod">
          <ac:chgData name="Smruti Ranjan Sarangi" userId="e0ea421f-ad6a-4d5d-9997-e211934aa2e5" providerId="ADAL" clId="{92BBC17C-E290-4FBC-98FB-CE40D49AB912}" dt="2023-01-21T13:47:25.571" v="5348" actId="27636"/>
          <ac:spMkLst>
            <pc:docMk/>
            <pc:sldMk cId="884496106" sldId="293"/>
            <ac:spMk id="3" creationId="{44ABC240-36C3-7203-5582-F3540A909BAE}"/>
          </ac:spMkLst>
        </pc:spChg>
        <pc:spChg chg="add mod">
          <ac:chgData name="Smruti Ranjan Sarangi" userId="e0ea421f-ad6a-4d5d-9997-e211934aa2e5" providerId="ADAL" clId="{92BBC17C-E290-4FBC-98FB-CE40D49AB912}" dt="2023-01-21T13:46:29.316" v="5318" actId="1076"/>
          <ac:spMkLst>
            <pc:docMk/>
            <pc:sldMk cId="884496106" sldId="293"/>
            <ac:spMk id="5" creationId="{33151693-AAFE-F533-9811-DA5F83C49649}"/>
          </ac:spMkLst>
        </pc:spChg>
        <pc:spChg chg="add mod">
          <ac:chgData name="Smruti Ranjan Sarangi" userId="e0ea421f-ad6a-4d5d-9997-e211934aa2e5" providerId="ADAL" clId="{92BBC17C-E290-4FBC-98FB-CE40D49AB912}" dt="2023-01-21T13:47:45.136" v="5365" actId="403"/>
          <ac:spMkLst>
            <pc:docMk/>
            <pc:sldMk cId="884496106" sldId="293"/>
            <ac:spMk id="6" creationId="{9299BED1-E7BF-6807-E126-21BF98880395}"/>
          </ac:spMkLst>
        </pc:spChg>
        <pc:spChg chg="add mod">
          <ac:chgData name="Smruti Ranjan Sarangi" userId="e0ea421f-ad6a-4d5d-9997-e211934aa2e5" providerId="ADAL" clId="{92BBC17C-E290-4FBC-98FB-CE40D49AB912}" dt="2023-01-21T13:48:33.855" v="5419" actId="1076"/>
          <ac:spMkLst>
            <pc:docMk/>
            <pc:sldMk cId="884496106" sldId="293"/>
            <ac:spMk id="14" creationId="{70BAEBD2-85DF-2C26-B880-B6791E00CE23}"/>
          </ac:spMkLst>
        </pc:spChg>
        <pc:spChg chg="add mod">
          <ac:chgData name="Smruti Ranjan Sarangi" userId="e0ea421f-ad6a-4d5d-9997-e211934aa2e5" providerId="ADAL" clId="{92BBC17C-E290-4FBC-98FB-CE40D49AB912}" dt="2023-01-21T13:48:57.017" v="5450" actId="20577"/>
          <ac:spMkLst>
            <pc:docMk/>
            <pc:sldMk cId="884496106" sldId="293"/>
            <ac:spMk id="16" creationId="{E9B6568B-E182-2194-3D38-3CDC999609E3}"/>
          </ac:spMkLst>
        </pc:spChg>
        <pc:spChg chg="add mod">
          <ac:chgData name="Smruti Ranjan Sarangi" userId="e0ea421f-ad6a-4d5d-9997-e211934aa2e5" providerId="ADAL" clId="{92BBC17C-E290-4FBC-98FB-CE40D49AB912}" dt="2023-01-21T13:49:30.987" v="5513" actId="403"/>
          <ac:spMkLst>
            <pc:docMk/>
            <pc:sldMk cId="884496106" sldId="293"/>
            <ac:spMk id="17" creationId="{EF20D53D-2076-2800-1C18-43FDBA254A98}"/>
          </ac:spMkLst>
        </pc:spChg>
        <pc:spChg chg="add mod">
          <ac:chgData name="Smruti Ranjan Sarangi" userId="e0ea421f-ad6a-4d5d-9997-e211934aa2e5" providerId="ADAL" clId="{92BBC17C-E290-4FBC-98FB-CE40D49AB912}" dt="2023-01-21T13:59:13.074" v="5554" actId="20577"/>
          <ac:spMkLst>
            <pc:docMk/>
            <pc:sldMk cId="884496106" sldId="293"/>
            <ac:spMk id="19" creationId="{23D5B50B-8C6D-BE7A-4AEB-F712F0BE473A}"/>
          </ac:spMkLst>
        </pc:spChg>
        <pc:spChg chg="add mod">
          <ac:chgData name="Smruti Ranjan Sarangi" userId="e0ea421f-ad6a-4d5d-9997-e211934aa2e5" providerId="ADAL" clId="{92BBC17C-E290-4FBC-98FB-CE40D49AB912}" dt="2023-01-21T13:59:38.380" v="5572" actId="20577"/>
          <ac:spMkLst>
            <pc:docMk/>
            <pc:sldMk cId="884496106" sldId="293"/>
            <ac:spMk id="21" creationId="{3EB4CF31-2D56-A819-5215-339B176B0A25}"/>
          </ac:spMkLst>
        </pc:spChg>
        <pc:spChg chg="add mod">
          <ac:chgData name="Smruti Ranjan Sarangi" userId="e0ea421f-ad6a-4d5d-9997-e211934aa2e5" providerId="ADAL" clId="{92BBC17C-E290-4FBC-98FB-CE40D49AB912}" dt="2023-01-21T14:03:08.935" v="5613" actId="20577"/>
          <ac:spMkLst>
            <pc:docMk/>
            <pc:sldMk cId="884496106" sldId="293"/>
            <ac:spMk id="22" creationId="{F62AB825-2C25-026D-ED3E-BCEF6CEC9538}"/>
          </ac:spMkLst>
        </pc:spChg>
        <pc:picChg chg="add mod">
          <ac:chgData name="Smruti Ranjan Sarangi" userId="e0ea421f-ad6a-4d5d-9997-e211934aa2e5" providerId="ADAL" clId="{92BBC17C-E290-4FBC-98FB-CE40D49AB912}" dt="2023-01-22T12:53:00.747" v="7396" actId="1036"/>
          <ac:picMkLst>
            <pc:docMk/>
            <pc:sldMk cId="884496106" sldId="293"/>
            <ac:picMk id="7" creationId="{5F48D82E-1FFD-F9D0-2E0D-ED1D72CFE6DC}"/>
          </ac:picMkLst>
        </pc:picChg>
        <pc:cxnChg chg="add mod">
          <ac:chgData name="Smruti Ranjan Sarangi" userId="e0ea421f-ad6a-4d5d-9997-e211934aa2e5" providerId="ADAL" clId="{92BBC17C-E290-4FBC-98FB-CE40D49AB912}" dt="2023-01-21T13:47:54.674" v="5367" actId="1582"/>
          <ac:cxnSpMkLst>
            <pc:docMk/>
            <pc:sldMk cId="884496106" sldId="293"/>
            <ac:cxnSpMk id="8" creationId="{77575888-64E9-BCFA-81B2-2B83642BD8D5}"/>
          </ac:cxnSpMkLst>
        </pc:cxnChg>
        <pc:cxnChg chg="add mod">
          <ac:chgData name="Smruti Ranjan Sarangi" userId="e0ea421f-ad6a-4d5d-9997-e211934aa2e5" providerId="ADAL" clId="{92BBC17C-E290-4FBC-98FB-CE40D49AB912}" dt="2023-01-21T13:48:04.469" v="5370" actId="14100"/>
          <ac:cxnSpMkLst>
            <pc:docMk/>
            <pc:sldMk cId="884496106" sldId="293"/>
            <ac:cxnSpMk id="9" creationId="{20DCF760-62E8-4368-784B-20003F9F5EDF}"/>
          </ac:cxnSpMkLst>
        </pc:cxnChg>
        <pc:cxnChg chg="add del">
          <ac:chgData name="Smruti Ranjan Sarangi" userId="e0ea421f-ad6a-4d5d-9997-e211934aa2e5" providerId="ADAL" clId="{92BBC17C-E290-4FBC-98FB-CE40D49AB912}" dt="2023-01-21T13:48:12.804" v="5372" actId="478"/>
          <ac:cxnSpMkLst>
            <pc:docMk/>
            <pc:sldMk cId="884496106" sldId="293"/>
            <ac:cxnSpMk id="13" creationId="{E46EB2E9-D70B-1B09-3ABE-AC3FE746BB76}"/>
          </ac:cxnSpMkLst>
        </pc:cxnChg>
        <pc:cxnChg chg="add mod">
          <ac:chgData name="Smruti Ranjan Sarangi" userId="e0ea421f-ad6a-4d5d-9997-e211934aa2e5" providerId="ADAL" clId="{92BBC17C-E290-4FBC-98FB-CE40D49AB912}" dt="2023-01-21T13:48:44.033" v="5421" actId="1076"/>
          <ac:cxnSpMkLst>
            <pc:docMk/>
            <pc:sldMk cId="884496106" sldId="293"/>
            <ac:cxnSpMk id="15" creationId="{B06C37A4-18D6-17F6-B544-F171E682EF2A}"/>
          </ac:cxnSpMkLst>
        </pc:cxnChg>
        <pc:cxnChg chg="add mod">
          <ac:chgData name="Smruti Ranjan Sarangi" userId="e0ea421f-ad6a-4d5d-9997-e211934aa2e5" providerId="ADAL" clId="{92BBC17C-E290-4FBC-98FB-CE40D49AB912}" dt="2023-01-21T13:55:26.063" v="5515" actId="1076"/>
          <ac:cxnSpMkLst>
            <pc:docMk/>
            <pc:sldMk cId="884496106" sldId="293"/>
            <ac:cxnSpMk id="18" creationId="{2BB54C3E-E680-262D-3EAD-88E44FC848E9}"/>
          </ac:cxnSpMkLst>
        </pc:cxnChg>
        <pc:cxnChg chg="add mod">
          <ac:chgData name="Smruti Ranjan Sarangi" userId="e0ea421f-ad6a-4d5d-9997-e211934aa2e5" providerId="ADAL" clId="{92BBC17C-E290-4FBC-98FB-CE40D49AB912}" dt="2023-01-21T13:59:25.503" v="5557" actId="1076"/>
          <ac:cxnSpMkLst>
            <pc:docMk/>
            <pc:sldMk cId="884496106" sldId="293"/>
            <ac:cxnSpMk id="20" creationId="{1EAF7180-55DC-2D7C-B3D5-6083D26E140E}"/>
          </ac:cxnSpMkLst>
        </pc:cxnChg>
      </pc:sldChg>
      <pc:sldChg chg="modSp new del mod">
        <pc:chgData name="Smruti Ranjan Sarangi" userId="e0ea421f-ad6a-4d5d-9997-e211934aa2e5" providerId="ADAL" clId="{92BBC17C-E290-4FBC-98FB-CE40D49AB912}" dt="2023-01-21T13:41:02.443" v="5083" actId="47"/>
        <pc:sldMkLst>
          <pc:docMk/>
          <pc:sldMk cId="3451890557" sldId="293"/>
        </pc:sldMkLst>
        <pc:spChg chg="mod">
          <ac:chgData name="Smruti Ranjan Sarangi" userId="e0ea421f-ad6a-4d5d-9997-e211934aa2e5" providerId="ADAL" clId="{92BBC17C-E290-4FBC-98FB-CE40D49AB912}" dt="2023-01-21T13:38:00.165" v="5031" actId="20577"/>
          <ac:spMkLst>
            <pc:docMk/>
            <pc:sldMk cId="3451890557" sldId="293"/>
            <ac:spMk id="2" creationId="{28536529-517B-C08B-76C6-6C6FAD95F94D}"/>
          </ac:spMkLst>
        </pc:spChg>
      </pc:sldChg>
      <pc:sldChg chg="modSp new mod">
        <pc:chgData name="Smruti Ranjan Sarangi" userId="e0ea421f-ad6a-4d5d-9997-e211934aa2e5" providerId="ADAL" clId="{92BBC17C-E290-4FBC-98FB-CE40D49AB912}" dt="2023-01-21T14:07:06.120" v="6306" actId="207"/>
        <pc:sldMkLst>
          <pc:docMk/>
          <pc:sldMk cId="420753235" sldId="294"/>
        </pc:sldMkLst>
        <pc:spChg chg="mod">
          <ac:chgData name="Smruti Ranjan Sarangi" userId="e0ea421f-ad6a-4d5d-9997-e211934aa2e5" providerId="ADAL" clId="{92BBC17C-E290-4FBC-98FB-CE40D49AB912}" dt="2023-01-21T14:03:24.210" v="5668" actId="20577"/>
          <ac:spMkLst>
            <pc:docMk/>
            <pc:sldMk cId="420753235" sldId="294"/>
            <ac:spMk id="2" creationId="{6B55E2BB-ADCF-D44F-9258-431AE3F888C5}"/>
          </ac:spMkLst>
        </pc:spChg>
        <pc:spChg chg="mod">
          <ac:chgData name="Smruti Ranjan Sarangi" userId="e0ea421f-ad6a-4d5d-9997-e211934aa2e5" providerId="ADAL" clId="{92BBC17C-E290-4FBC-98FB-CE40D49AB912}" dt="2023-01-21T14:07:06.120" v="6306" actId="207"/>
          <ac:spMkLst>
            <pc:docMk/>
            <pc:sldMk cId="420753235" sldId="294"/>
            <ac:spMk id="3" creationId="{109B8C1E-B68E-E717-32C3-8E74EE4C32A6}"/>
          </ac:spMkLst>
        </pc:spChg>
      </pc:sldChg>
      <pc:sldChg chg="modSp new mod">
        <pc:chgData name="Smruti Ranjan Sarangi" userId="e0ea421f-ad6a-4d5d-9997-e211934aa2e5" providerId="ADAL" clId="{92BBC17C-E290-4FBC-98FB-CE40D49AB912}" dt="2023-01-22T12:55:42.005" v="7469" actId="20577"/>
        <pc:sldMkLst>
          <pc:docMk/>
          <pc:sldMk cId="1597178956" sldId="295"/>
        </pc:sldMkLst>
        <pc:spChg chg="mod">
          <ac:chgData name="Smruti Ranjan Sarangi" userId="e0ea421f-ad6a-4d5d-9997-e211934aa2e5" providerId="ADAL" clId="{92BBC17C-E290-4FBC-98FB-CE40D49AB912}" dt="2023-01-21T14:09:06.472" v="6329" actId="20577"/>
          <ac:spMkLst>
            <pc:docMk/>
            <pc:sldMk cId="1597178956" sldId="295"/>
            <ac:spMk id="2" creationId="{86E0F06D-F981-5C4C-1FC2-9D3BC5DE5447}"/>
          </ac:spMkLst>
        </pc:spChg>
        <pc:spChg chg="mod">
          <ac:chgData name="Smruti Ranjan Sarangi" userId="e0ea421f-ad6a-4d5d-9997-e211934aa2e5" providerId="ADAL" clId="{92BBC17C-E290-4FBC-98FB-CE40D49AB912}" dt="2023-01-22T12:55:42.005" v="7469" actId="20577"/>
          <ac:spMkLst>
            <pc:docMk/>
            <pc:sldMk cId="1597178956" sldId="295"/>
            <ac:spMk id="3" creationId="{17AA0E09-7FD7-AC34-A130-CFDCC919EC3E}"/>
          </ac:spMkLst>
        </pc:spChg>
      </pc:sldChg>
      <pc:sldChg chg="modSp new mod">
        <pc:chgData name="Smruti Ranjan Sarangi" userId="e0ea421f-ad6a-4d5d-9997-e211934aa2e5" providerId="ADAL" clId="{92BBC17C-E290-4FBC-98FB-CE40D49AB912}" dt="2023-01-21T14:09:19.457" v="6368" actId="20577"/>
        <pc:sldMkLst>
          <pc:docMk/>
          <pc:sldMk cId="4185811245" sldId="296"/>
        </pc:sldMkLst>
        <pc:spChg chg="mod">
          <ac:chgData name="Smruti Ranjan Sarangi" userId="e0ea421f-ad6a-4d5d-9997-e211934aa2e5" providerId="ADAL" clId="{92BBC17C-E290-4FBC-98FB-CE40D49AB912}" dt="2023-01-21T14:09:19.457" v="6368" actId="20577"/>
          <ac:spMkLst>
            <pc:docMk/>
            <pc:sldMk cId="4185811245" sldId="296"/>
            <ac:spMk id="2" creationId="{27DF2496-F54C-BA57-C133-995F609308D2}"/>
          </ac:spMkLst>
        </pc:spChg>
      </pc:sldChg>
      <pc:sldChg chg="addSp delSp modSp new mod">
        <pc:chgData name="Smruti Ranjan Sarangi" userId="e0ea421f-ad6a-4d5d-9997-e211934aa2e5" providerId="ADAL" clId="{92BBC17C-E290-4FBC-98FB-CE40D49AB912}" dt="2023-01-22T12:49:21.097" v="7370" actId="1076"/>
        <pc:sldMkLst>
          <pc:docMk/>
          <pc:sldMk cId="1612423591" sldId="297"/>
        </pc:sldMkLst>
        <pc:spChg chg="mod">
          <ac:chgData name="Smruti Ranjan Sarangi" userId="e0ea421f-ad6a-4d5d-9997-e211934aa2e5" providerId="ADAL" clId="{92BBC17C-E290-4FBC-98FB-CE40D49AB912}" dt="2023-01-22T12:42:05.742" v="6884" actId="20577"/>
          <ac:spMkLst>
            <pc:docMk/>
            <pc:sldMk cId="1612423591" sldId="297"/>
            <ac:spMk id="2" creationId="{96E9C7B5-04E5-CAAA-8091-5FFC4AA2DA5A}"/>
          </ac:spMkLst>
        </pc:spChg>
        <pc:spChg chg="del mod">
          <ac:chgData name="Smruti Ranjan Sarangi" userId="e0ea421f-ad6a-4d5d-9997-e211934aa2e5" providerId="ADAL" clId="{92BBC17C-E290-4FBC-98FB-CE40D49AB912}" dt="2023-01-22T12:42:56.285" v="6886"/>
          <ac:spMkLst>
            <pc:docMk/>
            <pc:sldMk cId="1612423591" sldId="297"/>
            <ac:spMk id="3" creationId="{2D76879D-65C6-7615-2C7D-45B68802348F}"/>
          </ac:spMkLst>
        </pc:spChg>
        <pc:spChg chg="add mod">
          <ac:chgData name="Smruti Ranjan Sarangi" userId="e0ea421f-ad6a-4d5d-9997-e211934aa2e5" providerId="ADAL" clId="{92BBC17C-E290-4FBC-98FB-CE40D49AB912}" dt="2023-01-22T12:45:01.515" v="6985" actId="1076"/>
          <ac:spMkLst>
            <pc:docMk/>
            <pc:sldMk cId="1612423591" sldId="297"/>
            <ac:spMk id="7" creationId="{3CB556D5-C291-C545-24A3-2FE4A56CA012}"/>
          </ac:spMkLst>
        </pc:spChg>
        <pc:spChg chg="add mod">
          <ac:chgData name="Smruti Ranjan Sarangi" userId="e0ea421f-ad6a-4d5d-9997-e211934aa2e5" providerId="ADAL" clId="{92BBC17C-E290-4FBC-98FB-CE40D49AB912}" dt="2023-01-22T12:45:35.841" v="6990" actId="1076"/>
          <ac:spMkLst>
            <pc:docMk/>
            <pc:sldMk cId="1612423591" sldId="297"/>
            <ac:spMk id="8" creationId="{85B39E4E-1ABD-5717-CA0B-AE0B8F816B52}"/>
          </ac:spMkLst>
        </pc:spChg>
        <pc:spChg chg="add mod">
          <ac:chgData name="Smruti Ranjan Sarangi" userId="e0ea421f-ad6a-4d5d-9997-e211934aa2e5" providerId="ADAL" clId="{92BBC17C-E290-4FBC-98FB-CE40D49AB912}" dt="2023-01-22T12:47:00.800" v="7232" actId="207"/>
          <ac:spMkLst>
            <pc:docMk/>
            <pc:sldMk cId="1612423591" sldId="297"/>
            <ac:spMk id="9" creationId="{C9ED5067-C199-CE67-7271-C220626AD132}"/>
          </ac:spMkLst>
        </pc:spChg>
        <pc:spChg chg="add mod">
          <ac:chgData name="Smruti Ranjan Sarangi" userId="e0ea421f-ad6a-4d5d-9997-e211934aa2e5" providerId="ADAL" clId="{92BBC17C-E290-4FBC-98FB-CE40D49AB912}" dt="2023-01-22T12:47:36.339" v="7286" actId="20577"/>
          <ac:spMkLst>
            <pc:docMk/>
            <pc:sldMk cId="1612423591" sldId="297"/>
            <ac:spMk id="10" creationId="{E61EEE82-7702-19F8-9C34-A23D86DA01F3}"/>
          </ac:spMkLst>
        </pc:spChg>
        <pc:spChg chg="add mod">
          <ac:chgData name="Smruti Ranjan Sarangi" userId="e0ea421f-ad6a-4d5d-9997-e211934aa2e5" providerId="ADAL" clId="{92BBC17C-E290-4FBC-98FB-CE40D49AB912}" dt="2023-01-22T12:49:09.865" v="7366" actId="20577"/>
          <ac:spMkLst>
            <pc:docMk/>
            <pc:sldMk cId="1612423591" sldId="297"/>
            <ac:spMk id="11" creationId="{BABE93B2-B28C-8F93-4A08-1EDBF8DD51BE}"/>
          </ac:spMkLst>
        </pc:spChg>
        <pc:picChg chg="add mod">
          <ac:chgData name="Smruti Ranjan Sarangi" userId="e0ea421f-ad6a-4d5d-9997-e211934aa2e5" providerId="ADAL" clId="{92BBC17C-E290-4FBC-98FB-CE40D49AB912}" dt="2023-01-22T12:43:01.448" v="6888" actId="1076"/>
          <ac:picMkLst>
            <pc:docMk/>
            <pc:sldMk cId="1612423591" sldId="297"/>
            <ac:picMk id="5" creationId="{5DDA2B3F-ECCF-D60A-B115-1DC0D00BE803}"/>
          </ac:picMkLst>
        </pc:picChg>
        <pc:picChg chg="add mod">
          <ac:chgData name="Smruti Ranjan Sarangi" userId="e0ea421f-ad6a-4d5d-9997-e211934aa2e5" providerId="ADAL" clId="{92BBC17C-E290-4FBC-98FB-CE40D49AB912}" dt="2023-01-22T12:45:03.799" v="6986" actId="1076"/>
          <ac:picMkLst>
            <pc:docMk/>
            <pc:sldMk cId="1612423591" sldId="297"/>
            <ac:picMk id="6" creationId="{5880558A-EA6B-3661-EF27-67BCE35ED35B}"/>
          </ac:picMkLst>
        </pc:picChg>
        <pc:picChg chg="add mod">
          <ac:chgData name="Smruti Ranjan Sarangi" userId="e0ea421f-ad6a-4d5d-9997-e211934aa2e5" providerId="ADAL" clId="{92BBC17C-E290-4FBC-98FB-CE40D49AB912}" dt="2023-01-22T12:49:21.097" v="7370" actId="1076"/>
          <ac:picMkLst>
            <pc:docMk/>
            <pc:sldMk cId="1612423591" sldId="297"/>
            <ac:picMk id="12" creationId="{34163D1D-DA24-2851-379E-6D7E1D93C710}"/>
          </ac:picMkLst>
        </pc:picChg>
      </pc:sldChg>
      <pc:sldChg chg="addSp delSp modSp new mod">
        <pc:chgData name="Smruti Ranjan Sarangi" userId="e0ea421f-ad6a-4d5d-9997-e211934aa2e5" providerId="ADAL" clId="{92BBC17C-E290-4FBC-98FB-CE40D49AB912}" dt="2023-01-22T12:41:15.831" v="6853" actId="207"/>
        <pc:sldMkLst>
          <pc:docMk/>
          <pc:sldMk cId="2583715584" sldId="298"/>
        </pc:sldMkLst>
        <pc:spChg chg="mod">
          <ac:chgData name="Smruti Ranjan Sarangi" userId="e0ea421f-ad6a-4d5d-9997-e211934aa2e5" providerId="ADAL" clId="{92BBC17C-E290-4FBC-98FB-CE40D49AB912}" dt="2023-01-22T12:28:52.036" v="6516" actId="14100"/>
          <ac:spMkLst>
            <pc:docMk/>
            <pc:sldMk cId="2583715584" sldId="298"/>
            <ac:spMk id="2" creationId="{440DF804-6812-059E-DB1D-9600C0AEE492}"/>
          </ac:spMkLst>
        </pc:spChg>
        <pc:spChg chg="mod">
          <ac:chgData name="Smruti Ranjan Sarangi" userId="e0ea421f-ad6a-4d5d-9997-e211934aa2e5" providerId="ADAL" clId="{92BBC17C-E290-4FBC-98FB-CE40D49AB912}" dt="2023-01-22T12:41:15.831" v="6853" actId="207"/>
          <ac:spMkLst>
            <pc:docMk/>
            <pc:sldMk cId="2583715584" sldId="298"/>
            <ac:spMk id="3" creationId="{28C1B84F-AAB5-7E31-ECA0-9F92E3BF0476}"/>
          </ac:spMkLst>
        </pc:spChg>
        <pc:spChg chg="add del mod">
          <ac:chgData name="Smruti Ranjan Sarangi" userId="e0ea421f-ad6a-4d5d-9997-e211934aa2e5" providerId="ADAL" clId="{92BBC17C-E290-4FBC-98FB-CE40D49AB912}" dt="2023-01-22T12:30:33.050" v="6532"/>
          <ac:spMkLst>
            <pc:docMk/>
            <pc:sldMk cId="2583715584" sldId="298"/>
            <ac:spMk id="5" creationId="{F799AEC1-1E87-1924-BFA1-BE177806201D}"/>
          </ac:spMkLst>
        </pc:spChg>
        <pc:spChg chg="add mod">
          <ac:chgData name="Smruti Ranjan Sarangi" userId="e0ea421f-ad6a-4d5d-9997-e211934aa2e5" providerId="ADAL" clId="{92BBC17C-E290-4FBC-98FB-CE40D49AB912}" dt="2023-01-22T12:29:30.683" v="6527" actId="13822"/>
          <ac:spMkLst>
            <pc:docMk/>
            <pc:sldMk cId="2583715584" sldId="298"/>
            <ac:spMk id="6" creationId="{E774E02C-D600-F5AC-27D6-C8BD9D645967}"/>
          </ac:spMkLst>
        </pc:spChg>
        <pc:picChg chg="add mod">
          <ac:chgData name="Smruti Ranjan Sarangi" userId="e0ea421f-ad6a-4d5d-9997-e211934aa2e5" providerId="ADAL" clId="{92BBC17C-E290-4FBC-98FB-CE40D49AB912}" dt="2023-01-22T12:38:11.815" v="6614" actId="1076"/>
          <ac:picMkLst>
            <pc:docMk/>
            <pc:sldMk cId="2583715584" sldId="298"/>
            <ac:picMk id="7" creationId="{257AD988-2733-E4C3-BA2B-9F90D16E721E}"/>
          </ac:picMkLst>
        </pc:picChg>
      </pc:sldChg>
      <pc:sldChg chg="modSp add mod">
        <pc:chgData name="Smruti Ranjan Sarangi" userId="e0ea421f-ad6a-4d5d-9997-e211934aa2e5" providerId="ADAL" clId="{92BBC17C-E290-4FBC-98FB-CE40D49AB912}" dt="2023-01-22T12:54:52.028" v="7409" actId="1076"/>
        <pc:sldMkLst>
          <pc:docMk/>
          <pc:sldMk cId="90785505" sldId="299"/>
        </pc:sldMkLst>
        <pc:spChg chg="mod">
          <ac:chgData name="Smruti Ranjan Sarangi" userId="e0ea421f-ad6a-4d5d-9997-e211934aa2e5" providerId="ADAL" clId="{92BBC17C-E290-4FBC-98FB-CE40D49AB912}" dt="2023-01-22T12:54:52.028" v="7409" actId="1076"/>
          <ac:spMkLst>
            <pc:docMk/>
            <pc:sldMk cId="90785505" sldId="299"/>
            <ac:spMk id="5" creationId="{BFE21250-EC78-7494-7EB4-7A2DC0B5CD00}"/>
          </ac:spMkLst>
        </pc:spChg>
      </pc:sldChg>
      <pc:sldChg chg="add del">
        <pc:chgData name="Smruti Ranjan Sarangi" userId="e0ea421f-ad6a-4d5d-9997-e211934aa2e5" providerId="ADAL" clId="{92BBC17C-E290-4FBC-98FB-CE40D49AB912}" dt="2023-01-22T12:50:45.481" v="7376"/>
        <pc:sldMkLst>
          <pc:docMk/>
          <pc:sldMk cId="685141147" sldId="299"/>
        </pc:sldMkLst>
      </pc:sldChg>
      <pc:sldChg chg="add del">
        <pc:chgData name="Smruti Ranjan Sarangi" userId="e0ea421f-ad6a-4d5d-9997-e211934aa2e5" providerId="ADAL" clId="{92BBC17C-E290-4FBC-98FB-CE40D49AB912}" dt="2023-01-22T12:50:57.093" v="7378" actId="47"/>
        <pc:sldMkLst>
          <pc:docMk/>
          <pc:sldMk cId="2129377337" sldId="299"/>
        </pc:sldMkLst>
      </pc:sldChg>
      <pc:sldChg chg="modSp mod">
        <pc:chgData name="Smruti Ranjan Sarangi" userId="e0ea421f-ad6a-4d5d-9997-e211934aa2e5" providerId="ADAL" clId="{92BBC17C-E290-4FBC-98FB-CE40D49AB912}" dt="2023-01-25T14:28:14.475" v="7486" actId="20577"/>
        <pc:sldMkLst>
          <pc:docMk/>
          <pc:sldMk cId="3840591635" sldId="300"/>
        </pc:sldMkLst>
        <pc:spChg chg="mod">
          <ac:chgData name="Smruti Ranjan Sarangi" userId="e0ea421f-ad6a-4d5d-9997-e211934aa2e5" providerId="ADAL" clId="{92BBC17C-E290-4FBC-98FB-CE40D49AB912}" dt="2023-01-25T14:28:14.475" v="7486" actId="20577"/>
          <ac:spMkLst>
            <pc:docMk/>
            <pc:sldMk cId="3840591635" sldId="300"/>
            <ac:spMk id="3" creationId="{CC3592A6-49EF-5283-8A47-4719E07C29A0}"/>
          </ac:spMkLst>
        </pc:spChg>
      </pc:sldChg>
      <pc:sldChg chg="modSp mod">
        <pc:chgData name="Smruti Ranjan Sarangi" userId="e0ea421f-ad6a-4d5d-9997-e211934aa2e5" providerId="ADAL" clId="{92BBC17C-E290-4FBC-98FB-CE40D49AB912}" dt="2023-01-25T14:37:21.069" v="7506" actId="6549"/>
        <pc:sldMkLst>
          <pc:docMk/>
          <pc:sldMk cId="1962028331" sldId="301"/>
        </pc:sldMkLst>
        <pc:spChg chg="mod">
          <ac:chgData name="Smruti Ranjan Sarangi" userId="e0ea421f-ad6a-4d5d-9997-e211934aa2e5" providerId="ADAL" clId="{92BBC17C-E290-4FBC-98FB-CE40D49AB912}" dt="2023-01-25T14:37:18.189" v="7505" actId="14100"/>
          <ac:spMkLst>
            <pc:docMk/>
            <pc:sldMk cId="1962028331" sldId="301"/>
            <ac:spMk id="9" creationId="{E1AA19A7-FA5F-57B0-EECD-94F012223358}"/>
          </ac:spMkLst>
        </pc:spChg>
        <pc:spChg chg="mod">
          <ac:chgData name="Smruti Ranjan Sarangi" userId="e0ea421f-ad6a-4d5d-9997-e211934aa2e5" providerId="ADAL" clId="{92BBC17C-E290-4FBC-98FB-CE40D49AB912}" dt="2023-01-25T14:37:21.069" v="7506" actId="6549"/>
          <ac:spMkLst>
            <pc:docMk/>
            <pc:sldMk cId="1962028331" sldId="301"/>
            <ac:spMk id="12" creationId="{061EF902-197D-5022-59B6-86E99DF5C15F}"/>
          </ac:spMkLst>
        </pc:spChg>
      </pc:sldChg>
      <pc:sldChg chg="modSp mod">
        <pc:chgData name="Smruti Ranjan Sarangi" userId="e0ea421f-ad6a-4d5d-9997-e211934aa2e5" providerId="ADAL" clId="{92BBC17C-E290-4FBC-98FB-CE40D49AB912}" dt="2023-01-25T15:39:40.537" v="8130" actId="207"/>
        <pc:sldMkLst>
          <pc:docMk/>
          <pc:sldMk cId="2135577356" sldId="303"/>
        </pc:sldMkLst>
        <pc:spChg chg="mod">
          <ac:chgData name="Smruti Ranjan Sarangi" userId="e0ea421f-ad6a-4d5d-9997-e211934aa2e5" providerId="ADAL" clId="{92BBC17C-E290-4FBC-98FB-CE40D49AB912}" dt="2023-01-25T15:39:40.537" v="8130" actId="207"/>
          <ac:spMkLst>
            <pc:docMk/>
            <pc:sldMk cId="2135577356" sldId="303"/>
            <ac:spMk id="3" creationId="{71ED457B-B7E7-2922-7FC8-1433670FD49A}"/>
          </ac:spMkLst>
        </pc:spChg>
      </pc:sldChg>
      <pc:sldChg chg="ord">
        <pc:chgData name="Smruti Ranjan Sarangi" userId="e0ea421f-ad6a-4d5d-9997-e211934aa2e5" providerId="ADAL" clId="{92BBC17C-E290-4FBC-98FB-CE40D49AB912}" dt="2023-01-25T14:37:04.712" v="7492"/>
        <pc:sldMkLst>
          <pc:docMk/>
          <pc:sldMk cId="2286567975" sldId="304"/>
        </pc:sldMkLst>
      </pc:sldChg>
      <pc:sldChg chg="modSp mod">
        <pc:chgData name="Smruti Ranjan Sarangi" userId="e0ea421f-ad6a-4d5d-9997-e211934aa2e5" providerId="ADAL" clId="{92BBC17C-E290-4FBC-98FB-CE40D49AB912}" dt="2023-01-25T15:05:30.083" v="7777" actId="114"/>
        <pc:sldMkLst>
          <pc:docMk/>
          <pc:sldMk cId="2293025533" sldId="305"/>
        </pc:sldMkLst>
        <pc:spChg chg="mod">
          <ac:chgData name="Smruti Ranjan Sarangi" userId="e0ea421f-ad6a-4d5d-9997-e211934aa2e5" providerId="ADAL" clId="{92BBC17C-E290-4FBC-98FB-CE40D49AB912}" dt="2023-01-25T14:46:48.537" v="7517" actId="114"/>
          <ac:spMkLst>
            <pc:docMk/>
            <pc:sldMk cId="2293025533" sldId="305"/>
            <ac:spMk id="2" creationId="{62025CAE-D683-8A89-1E44-6DBFB2B580B6}"/>
          </ac:spMkLst>
        </pc:spChg>
        <pc:spChg chg="mod">
          <ac:chgData name="Smruti Ranjan Sarangi" userId="e0ea421f-ad6a-4d5d-9997-e211934aa2e5" providerId="ADAL" clId="{92BBC17C-E290-4FBC-98FB-CE40D49AB912}" dt="2023-01-25T15:05:30.083" v="7777" actId="114"/>
          <ac:spMkLst>
            <pc:docMk/>
            <pc:sldMk cId="2293025533" sldId="305"/>
            <ac:spMk id="3" creationId="{9C3C0881-7244-0EB4-FD27-05E504BF50E8}"/>
          </ac:spMkLst>
        </pc:spChg>
      </pc:sldChg>
      <pc:sldChg chg="modSp mod">
        <pc:chgData name="Smruti Ranjan Sarangi" userId="e0ea421f-ad6a-4d5d-9997-e211934aa2e5" providerId="ADAL" clId="{92BBC17C-E290-4FBC-98FB-CE40D49AB912}" dt="2023-01-25T15:40:32.332" v="8187" actId="1076"/>
        <pc:sldMkLst>
          <pc:docMk/>
          <pc:sldMk cId="3922549000" sldId="307"/>
        </pc:sldMkLst>
        <pc:spChg chg="mod">
          <ac:chgData name="Smruti Ranjan Sarangi" userId="e0ea421f-ad6a-4d5d-9997-e211934aa2e5" providerId="ADAL" clId="{92BBC17C-E290-4FBC-98FB-CE40D49AB912}" dt="2023-01-25T15:40:32.332" v="8187" actId="1076"/>
          <ac:spMkLst>
            <pc:docMk/>
            <pc:sldMk cId="3922549000" sldId="307"/>
            <ac:spMk id="3" creationId="{AA97CDA1-EC39-56B1-8595-16CD90A2F63C}"/>
          </ac:spMkLst>
        </pc:spChg>
        <pc:spChg chg="mod">
          <ac:chgData name="Smruti Ranjan Sarangi" userId="e0ea421f-ad6a-4d5d-9997-e211934aa2e5" providerId="ADAL" clId="{92BBC17C-E290-4FBC-98FB-CE40D49AB912}" dt="2023-01-25T15:40:11.419" v="8135" actId="14100"/>
          <ac:spMkLst>
            <pc:docMk/>
            <pc:sldMk cId="3922549000" sldId="307"/>
            <ac:spMk id="6" creationId="{C128DB65-0404-5B8D-AA8E-20F966F2DB5D}"/>
          </ac:spMkLst>
        </pc:spChg>
      </pc:sldChg>
      <pc:sldChg chg="addSp modSp mod ord">
        <pc:chgData name="Smruti Ranjan Sarangi" userId="e0ea421f-ad6a-4d5d-9997-e211934aa2e5" providerId="ADAL" clId="{92BBC17C-E290-4FBC-98FB-CE40D49AB912}" dt="2023-01-25T14:50:07.624" v="7621" actId="1076"/>
        <pc:sldMkLst>
          <pc:docMk/>
          <pc:sldMk cId="2138937484" sldId="309"/>
        </pc:sldMkLst>
        <pc:spChg chg="add mod">
          <ac:chgData name="Smruti Ranjan Sarangi" userId="e0ea421f-ad6a-4d5d-9997-e211934aa2e5" providerId="ADAL" clId="{92BBC17C-E290-4FBC-98FB-CE40D49AB912}" dt="2023-01-25T14:49:26.781" v="7562" actId="13822"/>
          <ac:spMkLst>
            <pc:docMk/>
            <pc:sldMk cId="2138937484" sldId="309"/>
            <ac:spMk id="3" creationId="{DC9FCA50-4857-E324-D288-A16B76DD89AC}"/>
          </ac:spMkLst>
        </pc:spChg>
        <pc:spChg chg="add mod">
          <ac:chgData name="Smruti Ranjan Sarangi" userId="e0ea421f-ad6a-4d5d-9997-e211934aa2e5" providerId="ADAL" clId="{92BBC17C-E290-4FBC-98FB-CE40D49AB912}" dt="2023-01-25T14:49:47.332" v="7618" actId="1076"/>
          <ac:spMkLst>
            <pc:docMk/>
            <pc:sldMk cId="2138937484" sldId="309"/>
            <ac:spMk id="13" creationId="{E5E88027-0B45-0B57-69A6-E9E303612584}"/>
          </ac:spMkLst>
        </pc:spChg>
        <pc:picChg chg="add mod">
          <ac:chgData name="Smruti Ranjan Sarangi" userId="e0ea421f-ad6a-4d5d-9997-e211934aa2e5" providerId="ADAL" clId="{92BBC17C-E290-4FBC-98FB-CE40D49AB912}" dt="2023-01-25T14:50:07.624" v="7621" actId="1076"/>
          <ac:picMkLst>
            <pc:docMk/>
            <pc:sldMk cId="2138937484" sldId="309"/>
            <ac:picMk id="16" creationId="{DF0AE8F8-0148-EBBD-FFDA-CC1FDCD6EA8D}"/>
          </ac:picMkLst>
        </pc:picChg>
      </pc:sldChg>
      <pc:sldChg chg="addSp modSp mod">
        <pc:chgData name="Smruti Ranjan Sarangi" userId="e0ea421f-ad6a-4d5d-9997-e211934aa2e5" providerId="ADAL" clId="{92BBC17C-E290-4FBC-98FB-CE40D49AB912}" dt="2023-01-25T15:39:25.105" v="8126" actId="1076"/>
        <pc:sldMkLst>
          <pc:docMk/>
          <pc:sldMk cId="2136530974" sldId="310"/>
        </pc:sldMkLst>
        <pc:spChg chg="mod">
          <ac:chgData name="Smruti Ranjan Sarangi" userId="e0ea421f-ad6a-4d5d-9997-e211934aa2e5" providerId="ADAL" clId="{92BBC17C-E290-4FBC-98FB-CE40D49AB912}" dt="2023-01-25T15:29:28.711" v="7868" actId="207"/>
          <ac:spMkLst>
            <pc:docMk/>
            <pc:sldMk cId="2136530974" sldId="310"/>
            <ac:spMk id="3" creationId="{F60A15BE-8E2E-7BB5-7ECC-C1B129037515}"/>
          </ac:spMkLst>
        </pc:spChg>
        <pc:spChg chg="add mod">
          <ac:chgData name="Smruti Ranjan Sarangi" userId="e0ea421f-ad6a-4d5d-9997-e211934aa2e5" providerId="ADAL" clId="{92BBC17C-E290-4FBC-98FB-CE40D49AB912}" dt="2023-01-25T15:39:13.669" v="8121" actId="14100"/>
          <ac:spMkLst>
            <pc:docMk/>
            <pc:sldMk cId="2136530974" sldId="310"/>
            <ac:spMk id="5" creationId="{1474893F-F243-BF9A-60FB-D1C4C0C32DA1}"/>
          </ac:spMkLst>
        </pc:spChg>
        <pc:picChg chg="add mod">
          <ac:chgData name="Smruti Ranjan Sarangi" userId="e0ea421f-ad6a-4d5d-9997-e211934aa2e5" providerId="ADAL" clId="{92BBC17C-E290-4FBC-98FB-CE40D49AB912}" dt="2023-01-25T15:39:25.105" v="8126" actId="1076"/>
          <ac:picMkLst>
            <pc:docMk/>
            <pc:sldMk cId="2136530974" sldId="310"/>
            <ac:picMk id="6" creationId="{E9D56C1F-406E-A9E8-CF7E-EC914535840D}"/>
          </ac:picMkLst>
        </pc:picChg>
      </pc:sldChg>
      <pc:sldChg chg="addSp delSp modSp new mod">
        <pc:chgData name="Smruti Ranjan Sarangi" userId="e0ea421f-ad6a-4d5d-9997-e211934aa2e5" providerId="ADAL" clId="{92BBC17C-E290-4FBC-98FB-CE40D49AB912}" dt="2023-01-25T15:38:41.954" v="8119" actId="1076"/>
        <pc:sldMkLst>
          <pc:docMk/>
          <pc:sldMk cId="1365630714" sldId="311"/>
        </pc:sldMkLst>
        <pc:spChg chg="mod">
          <ac:chgData name="Smruti Ranjan Sarangi" userId="e0ea421f-ad6a-4d5d-9997-e211934aa2e5" providerId="ADAL" clId="{92BBC17C-E290-4FBC-98FB-CE40D49AB912}" dt="2023-01-25T15:34:40.284" v="7900" actId="20577"/>
          <ac:spMkLst>
            <pc:docMk/>
            <pc:sldMk cId="1365630714" sldId="311"/>
            <ac:spMk id="2" creationId="{1EA14860-6AA0-6904-76B8-4DFAE3217A07}"/>
          </ac:spMkLst>
        </pc:spChg>
        <pc:spChg chg="mod">
          <ac:chgData name="Smruti Ranjan Sarangi" userId="e0ea421f-ad6a-4d5d-9997-e211934aa2e5" providerId="ADAL" clId="{92BBC17C-E290-4FBC-98FB-CE40D49AB912}" dt="2023-01-25T15:34:49.447" v="7922" actId="27636"/>
          <ac:spMkLst>
            <pc:docMk/>
            <pc:sldMk cId="1365630714" sldId="311"/>
            <ac:spMk id="3" creationId="{6BD64859-84F0-1663-933B-B40141C5F746}"/>
          </ac:spMkLst>
        </pc:spChg>
        <pc:spChg chg="add mod">
          <ac:chgData name="Smruti Ranjan Sarangi" userId="e0ea421f-ad6a-4d5d-9997-e211934aa2e5" providerId="ADAL" clId="{92BBC17C-E290-4FBC-98FB-CE40D49AB912}" dt="2023-01-25T15:35:26.923" v="7937" actId="1076"/>
          <ac:spMkLst>
            <pc:docMk/>
            <pc:sldMk cId="1365630714" sldId="311"/>
            <ac:spMk id="5" creationId="{89F48382-1C0B-042F-4035-58DD28E756A2}"/>
          </ac:spMkLst>
        </pc:spChg>
        <pc:spChg chg="add mod">
          <ac:chgData name="Smruti Ranjan Sarangi" userId="e0ea421f-ad6a-4d5d-9997-e211934aa2e5" providerId="ADAL" clId="{92BBC17C-E290-4FBC-98FB-CE40D49AB912}" dt="2023-01-25T15:35:26.923" v="7937" actId="1076"/>
          <ac:spMkLst>
            <pc:docMk/>
            <pc:sldMk cId="1365630714" sldId="311"/>
            <ac:spMk id="6" creationId="{61E11DF6-5F34-DA8D-510B-406837F0F2A8}"/>
          </ac:spMkLst>
        </pc:spChg>
        <pc:spChg chg="add mod">
          <ac:chgData name="Smruti Ranjan Sarangi" userId="e0ea421f-ad6a-4d5d-9997-e211934aa2e5" providerId="ADAL" clId="{92BBC17C-E290-4FBC-98FB-CE40D49AB912}" dt="2023-01-25T15:35:26.923" v="7937" actId="1076"/>
          <ac:spMkLst>
            <pc:docMk/>
            <pc:sldMk cId="1365630714" sldId="311"/>
            <ac:spMk id="7" creationId="{3E5FCDA8-3D8F-4398-BF61-256119360218}"/>
          </ac:spMkLst>
        </pc:spChg>
        <pc:spChg chg="add mod">
          <ac:chgData name="Smruti Ranjan Sarangi" userId="e0ea421f-ad6a-4d5d-9997-e211934aa2e5" providerId="ADAL" clId="{92BBC17C-E290-4FBC-98FB-CE40D49AB912}" dt="2023-01-25T15:35:26.923" v="7937" actId="1076"/>
          <ac:spMkLst>
            <pc:docMk/>
            <pc:sldMk cId="1365630714" sldId="311"/>
            <ac:spMk id="8" creationId="{C604B0A5-680D-BCF7-D8E2-8E3413164716}"/>
          </ac:spMkLst>
        </pc:spChg>
        <pc:spChg chg="add mod">
          <ac:chgData name="Smruti Ranjan Sarangi" userId="e0ea421f-ad6a-4d5d-9997-e211934aa2e5" providerId="ADAL" clId="{92BBC17C-E290-4FBC-98FB-CE40D49AB912}" dt="2023-01-25T15:35:26.923" v="7937" actId="1076"/>
          <ac:spMkLst>
            <pc:docMk/>
            <pc:sldMk cId="1365630714" sldId="311"/>
            <ac:spMk id="9" creationId="{E343FC50-C688-44D1-4D31-03AA6AC16EF1}"/>
          </ac:spMkLst>
        </pc:spChg>
        <pc:spChg chg="add mod">
          <ac:chgData name="Smruti Ranjan Sarangi" userId="e0ea421f-ad6a-4d5d-9997-e211934aa2e5" providerId="ADAL" clId="{92BBC17C-E290-4FBC-98FB-CE40D49AB912}" dt="2023-01-25T15:35:26.923" v="7937" actId="1076"/>
          <ac:spMkLst>
            <pc:docMk/>
            <pc:sldMk cId="1365630714" sldId="311"/>
            <ac:spMk id="10" creationId="{CB05129D-B17A-6E2B-0CF4-5DCB9AB958AC}"/>
          </ac:spMkLst>
        </pc:spChg>
        <pc:spChg chg="add mod">
          <ac:chgData name="Smruti Ranjan Sarangi" userId="e0ea421f-ad6a-4d5d-9997-e211934aa2e5" providerId="ADAL" clId="{92BBC17C-E290-4FBC-98FB-CE40D49AB912}" dt="2023-01-25T15:36:19.662" v="7954" actId="20577"/>
          <ac:spMkLst>
            <pc:docMk/>
            <pc:sldMk cId="1365630714" sldId="311"/>
            <ac:spMk id="11" creationId="{A1230DE0-45B5-7661-C598-CB8270C860F5}"/>
          </ac:spMkLst>
        </pc:spChg>
        <pc:spChg chg="add mod">
          <ac:chgData name="Smruti Ranjan Sarangi" userId="e0ea421f-ad6a-4d5d-9997-e211934aa2e5" providerId="ADAL" clId="{92BBC17C-E290-4FBC-98FB-CE40D49AB912}" dt="2023-01-25T15:36:21.645" v="7955" actId="20577"/>
          <ac:spMkLst>
            <pc:docMk/>
            <pc:sldMk cId="1365630714" sldId="311"/>
            <ac:spMk id="12" creationId="{3AAD2F8C-2821-0ADA-E42E-A151DBB56E02}"/>
          </ac:spMkLst>
        </pc:spChg>
        <pc:spChg chg="add mod">
          <ac:chgData name="Smruti Ranjan Sarangi" userId="e0ea421f-ad6a-4d5d-9997-e211934aa2e5" providerId="ADAL" clId="{92BBC17C-E290-4FBC-98FB-CE40D49AB912}" dt="2023-01-25T15:35:59.443" v="7946" actId="1076"/>
          <ac:spMkLst>
            <pc:docMk/>
            <pc:sldMk cId="1365630714" sldId="311"/>
            <ac:spMk id="19" creationId="{C6B3881F-2CE9-2647-C62A-8E0F721A691D}"/>
          </ac:spMkLst>
        </pc:spChg>
        <pc:spChg chg="add mod">
          <ac:chgData name="Smruti Ranjan Sarangi" userId="e0ea421f-ad6a-4d5d-9997-e211934aa2e5" providerId="ADAL" clId="{92BBC17C-E290-4FBC-98FB-CE40D49AB912}" dt="2023-01-25T15:36:07.001" v="7948" actId="1076"/>
          <ac:spMkLst>
            <pc:docMk/>
            <pc:sldMk cId="1365630714" sldId="311"/>
            <ac:spMk id="22" creationId="{9911C471-6108-31CB-DD3A-0D79911CFB4D}"/>
          </ac:spMkLst>
        </pc:spChg>
        <pc:spChg chg="add del mod">
          <ac:chgData name="Smruti Ranjan Sarangi" userId="e0ea421f-ad6a-4d5d-9997-e211934aa2e5" providerId="ADAL" clId="{92BBC17C-E290-4FBC-98FB-CE40D49AB912}" dt="2023-01-25T15:36:15.973" v="7953" actId="478"/>
          <ac:spMkLst>
            <pc:docMk/>
            <pc:sldMk cId="1365630714" sldId="311"/>
            <ac:spMk id="23" creationId="{F82781C2-1882-CD2B-8615-E77D53DFC90F}"/>
          </ac:spMkLst>
        </pc:spChg>
        <pc:spChg chg="add mod">
          <ac:chgData name="Smruti Ranjan Sarangi" userId="e0ea421f-ad6a-4d5d-9997-e211934aa2e5" providerId="ADAL" clId="{92BBC17C-E290-4FBC-98FB-CE40D49AB912}" dt="2023-01-25T15:36:28.800" v="7957" actId="1076"/>
          <ac:spMkLst>
            <pc:docMk/>
            <pc:sldMk cId="1365630714" sldId="311"/>
            <ac:spMk id="26" creationId="{2973221C-DAC9-7098-7683-9956671F372D}"/>
          </ac:spMkLst>
        </pc:spChg>
        <pc:spChg chg="add mod">
          <ac:chgData name="Smruti Ranjan Sarangi" userId="e0ea421f-ad6a-4d5d-9997-e211934aa2e5" providerId="ADAL" clId="{92BBC17C-E290-4FBC-98FB-CE40D49AB912}" dt="2023-01-25T15:36:37.318" v="7960" actId="20577"/>
          <ac:spMkLst>
            <pc:docMk/>
            <pc:sldMk cId="1365630714" sldId="311"/>
            <ac:spMk id="29" creationId="{7AAC8790-ACBD-58B4-6BB5-CF427AB5AB72}"/>
          </ac:spMkLst>
        </pc:spChg>
        <pc:spChg chg="add mod">
          <ac:chgData name="Smruti Ranjan Sarangi" userId="e0ea421f-ad6a-4d5d-9997-e211934aa2e5" providerId="ADAL" clId="{92BBC17C-E290-4FBC-98FB-CE40D49AB912}" dt="2023-01-25T15:36:43.923" v="7962" actId="1076"/>
          <ac:spMkLst>
            <pc:docMk/>
            <pc:sldMk cId="1365630714" sldId="311"/>
            <ac:spMk id="30" creationId="{25382760-10F6-CD9C-A351-25D1831EC820}"/>
          </ac:spMkLst>
        </pc:spChg>
        <pc:spChg chg="add mod">
          <ac:chgData name="Smruti Ranjan Sarangi" userId="e0ea421f-ad6a-4d5d-9997-e211934aa2e5" providerId="ADAL" clId="{92BBC17C-E290-4FBC-98FB-CE40D49AB912}" dt="2023-01-25T15:36:51.036" v="7964" actId="1076"/>
          <ac:spMkLst>
            <pc:docMk/>
            <pc:sldMk cId="1365630714" sldId="311"/>
            <ac:spMk id="31" creationId="{F7AA38C5-9384-2799-BD98-07B518F7DBE0}"/>
          </ac:spMkLst>
        </pc:spChg>
        <pc:spChg chg="add mod">
          <ac:chgData name="Smruti Ranjan Sarangi" userId="e0ea421f-ad6a-4d5d-9997-e211934aa2e5" providerId="ADAL" clId="{92BBC17C-E290-4FBC-98FB-CE40D49AB912}" dt="2023-01-25T15:36:53.973" v="7966" actId="1076"/>
          <ac:spMkLst>
            <pc:docMk/>
            <pc:sldMk cId="1365630714" sldId="311"/>
            <ac:spMk id="32" creationId="{E6C88758-140C-F25C-B214-58B36230489D}"/>
          </ac:spMkLst>
        </pc:spChg>
        <pc:spChg chg="add mod">
          <ac:chgData name="Smruti Ranjan Sarangi" userId="e0ea421f-ad6a-4d5d-9997-e211934aa2e5" providerId="ADAL" clId="{92BBC17C-E290-4FBC-98FB-CE40D49AB912}" dt="2023-01-25T15:38:01.598" v="8051" actId="13822"/>
          <ac:spMkLst>
            <pc:docMk/>
            <pc:sldMk cId="1365630714" sldId="311"/>
            <ac:spMk id="52" creationId="{4172312C-5975-A412-F138-72E35548F5AB}"/>
          </ac:spMkLst>
        </pc:spChg>
        <pc:spChg chg="add mod">
          <ac:chgData name="Smruti Ranjan Sarangi" userId="e0ea421f-ad6a-4d5d-9997-e211934aa2e5" providerId="ADAL" clId="{92BBC17C-E290-4FBC-98FB-CE40D49AB912}" dt="2023-01-25T15:38:41.954" v="8119" actId="1076"/>
          <ac:spMkLst>
            <pc:docMk/>
            <pc:sldMk cId="1365630714" sldId="311"/>
            <ac:spMk id="54" creationId="{4CC264AA-16FD-21F6-AC86-D4F4710E643C}"/>
          </ac:spMkLst>
        </pc:spChg>
        <pc:picChg chg="add mod">
          <ac:chgData name="Smruti Ranjan Sarangi" userId="e0ea421f-ad6a-4d5d-9997-e211934aa2e5" providerId="ADAL" clId="{92BBC17C-E290-4FBC-98FB-CE40D49AB912}" dt="2023-01-25T15:38:19.955" v="8054" actId="1076"/>
          <ac:picMkLst>
            <pc:docMk/>
            <pc:sldMk cId="1365630714" sldId="311"/>
            <ac:picMk id="53" creationId="{68A0BD60-9FD6-3300-EA7B-7EBAC9D5B3A9}"/>
          </ac:picMkLst>
        </pc:picChg>
        <pc:cxnChg chg="add">
          <ac:chgData name="Smruti Ranjan Sarangi" userId="e0ea421f-ad6a-4d5d-9997-e211934aa2e5" providerId="ADAL" clId="{92BBC17C-E290-4FBC-98FB-CE40D49AB912}" dt="2023-01-25T15:35:33.231" v="7938" actId="11529"/>
          <ac:cxnSpMkLst>
            <pc:docMk/>
            <pc:sldMk cId="1365630714" sldId="311"/>
            <ac:cxnSpMk id="14" creationId="{F9551EBE-7ED3-F12C-DB16-6745FCDFCECA}"/>
          </ac:cxnSpMkLst>
        </pc:cxnChg>
        <pc:cxnChg chg="add mod">
          <ac:chgData name="Smruti Ranjan Sarangi" userId="e0ea421f-ad6a-4d5d-9997-e211934aa2e5" providerId="ADAL" clId="{92BBC17C-E290-4FBC-98FB-CE40D49AB912}" dt="2023-01-25T15:35:41.973" v="7942" actId="14100"/>
          <ac:cxnSpMkLst>
            <pc:docMk/>
            <pc:sldMk cId="1365630714" sldId="311"/>
            <ac:cxnSpMk id="15" creationId="{991523E4-B133-33DF-4092-33D219223F3B}"/>
          </ac:cxnSpMkLst>
        </pc:cxnChg>
        <pc:cxnChg chg="add mod">
          <ac:chgData name="Smruti Ranjan Sarangi" userId="e0ea421f-ad6a-4d5d-9997-e211934aa2e5" providerId="ADAL" clId="{92BBC17C-E290-4FBC-98FB-CE40D49AB912}" dt="2023-01-25T15:36:07.001" v="7948" actId="1076"/>
          <ac:cxnSpMkLst>
            <pc:docMk/>
            <pc:sldMk cId="1365630714" sldId="311"/>
            <ac:cxnSpMk id="20" creationId="{32C25338-62B9-A8EB-4AA5-AB36599A5726}"/>
          </ac:cxnSpMkLst>
        </pc:cxnChg>
        <pc:cxnChg chg="add mod">
          <ac:chgData name="Smruti Ranjan Sarangi" userId="e0ea421f-ad6a-4d5d-9997-e211934aa2e5" providerId="ADAL" clId="{92BBC17C-E290-4FBC-98FB-CE40D49AB912}" dt="2023-01-25T15:36:07.001" v="7948" actId="1076"/>
          <ac:cxnSpMkLst>
            <pc:docMk/>
            <pc:sldMk cId="1365630714" sldId="311"/>
            <ac:cxnSpMk id="21" creationId="{2448740B-FDB8-6FDA-91D0-9AB13EA6B1C5}"/>
          </ac:cxnSpMkLst>
        </pc:cxnChg>
        <pc:cxnChg chg="add mod">
          <ac:chgData name="Smruti Ranjan Sarangi" userId="e0ea421f-ad6a-4d5d-9997-e211934aa2e5" providerId="ADAL" clId="{92BBC17C-E290-4FBC-98FB-CE40D49AB912}" dt="2023-01-25T15:36:28.800" v="7957" actId="1076"/>
          <ac:cxnSpMkLst>
            <pc:docMk/>
            <pc:sldMk cId="1365630714" sldId="311"/>
            <ac:cxnSpMk id="24" creationId="{5C6C7449-9BAA-78E0-331E-C4613CE0581B}"/>
          </ac:cxnSpMkLst>
        </pc:cxnChg>
        <pc:cxnChg chg="add mod">
          <ac:chgData name="Smruti Ranjan Sarangi" userId="e0ea421f-ad6a-4d5d-9997-e211934aa2e5" providerId="ADAL" clId="{92BBC17C-E290-4FBC-98FB-CE40D49AB912}" dt="2023-01-25T15:36:28.800" v="7957" actId="1076"/>
          <ac:cxnSpMkLst>
            <pc:docMk/>
            <pc:sldMk cId="1365630714" sldId="311"/>
            <ac:cxnSpMk id="25" creationId="{D70FDEA9-EB90-8530-C236-C0518F779004}"/>
          </ac:cxnSpMkLst>
        </pc:cxnChg>
        <pc:cxnChg chg="add mod">
          <ac:chgData name="Smruti Ranjan Sarangi" userId="e0ea421f-ad6a-4d5d-9997-e211934aa2e5" providerId="ADAL" clId="{92BBC17C-E290-4FBC-98FB-CE40D49AB912}" dt="2023-01-25T15:36:34.904" v="7959" actId="1076"/>
          <ac:cxnSpMkLst>
            <pc:docMk/>
            <pc:sldMk cId="1365630714" sldId="311"/>
            <ac:cxnSpMk id="27" creationId="{93CBB0E9-E7BD-4446-FBEA-F24B39A9D9E0}"/>
          </ac:cxnSpMkLst>
        </pc:cxnChg>
        <pc:cxnChg chg="add mod">
          <ac:chgData name="Smruti Ranjan Sarangi" userId="e0ea421f-ad6a-4d5d-9997-e211934aa2e5" providerId="ADAL" clId="{92BBC17C-E290-4FBC-98FB-CE40D49AB912}" dt="2023-01-25T15:36:34.904" v="7959" actId="1076"/>
          <ac:cxnSpMkLst>
            <pc:docMk/>
            <pc:sldMk cId="1365630714" sldId="311"/>
            <ac:cxnSpMk id="28" creationId="{908DC554-01C2-5253-5F40-825905CCE1B6}"/>
          </ac:cxnSpMkLst>
        </pc:cxnChg>
        <pc:cxnChg chg="add mod">
          <ac:chgData name="Smruti Ranjan Sarangi" userId="e0ea421f-ad6a-4d5d-9997-e211934aa2e5" providerId="ADAL" clId="{92BBC17C-E290-4FBC-98FB-CE40D49AB912}" dt="2023-01-25T15:37:02.703" v="7969" actId="14100"/>
          <ac:cxnSpMkLst>
            <pc:docMk/>
            <pc:sldMk cId="1365630714" sldId="311"/>
            <ac:cxnSpMk id="34" creationId="{6DDC96C0-E115-7978-55B5-3FB4B9E16604}"/>
          </ac:cxnSpMkLst>
        </pc:cxnChg>
        <pc:cxnChg chg="add mod">
          <ac:chgData name="Smruti Ranjan Sarangi" userId="e0ea421f-ad6a-4d5d-9997-e211934aa2e5" providerId="ADAL" clId="{92BBC17C-E290-4FBC-98FB-CE40D49AB912}" dt="2023-01-25T15:37:08.416" v="7973" actId="14100"/>
          <ac:cxnSpMkLst>
            <pc:docMk/>
            <pc:sldMk cId="1365630714" sldId="311"/>
            <ac:cxnSpMk id="37" creationId="{96E20C09-59F8-8730-674A-C2C13A932822}"/>
          </ac:cxnSpMkLst>
        </pc:cxnChg>
        <pc:cxnChg chg="add mod">
          <ac:chgData name="Smruti Ranjan Sarangi" userId="e0ea421f-ad6a-4d5d-9997-e211934aa2e5" providerId="ADAL" clId="{92BBC17C-E290-4FBC-98FB-CE40D49AB912}" dt="2023-01-25T15:37:13.992" v="7977" actId="14100"/>
          <ac:cxnSpMkLst>
            <pc:docMk/>
            <pc:sldMk cId="1365630714" sldId="311"/>
            <ac:cxnSpMk id="40" creationId="{3171A755-6AEF-9B91-32F3-A5D2C2D4BCC3}"/>
          </ac:cxnSpMkLst>
        </pc:cxnChg>
        <pc:cxnChg chg="add mod">
          <ac:chgData name="Smruti Ranjan Sarangi" userId="e0ea421f-ad6a-4d5d-9997-e211934aa2e5" providerId="ADAL" clId="{92BBC17C-E290-4FBC-98FB-CE40D49AB912}" dt="2023-01-25T15:37:20.879" v="7981" actId="14100"/>
          <ac:cxnSpMkLst>
            <pc:docMk/>
            <pc:sldMk cId="1365630714" sldId="311"/>
            <ac:cxnSpMk id="43" creationId="{5C53FF9F-8859-4B31-5504-D6B7F701472C}"/>
          </ac:cxnSpMkLst>
        </pc:cxnChg>
        <pc:cxnChg chg="add mod">
          <ac:chgData name="Smruti Ranjan Sarangi" userId="e0ea421f-ad6a-4d5d-9997-e211934aa2e5" providerId="ADAL" clId="{92BBC17C-E290-4FBC-98FB-CE40D49AB912}" dt="2023-01-25T15:37:26.444" v="7985" actId="14100"/>
          <ac:cxnSpMkLst>
            <pc:docMk/>
            <pc:sldMk cId="1365630714" sldId="311"/>
            <ac:cxnSpMk id="46" creationId="{EE6C0F7C-D3DD-D573-6973-68EE7CE0E220}"/>
          </ac:cxnSpMkLst>
        </pc:cxnChg>
        <pc:cxnChg chg="add mod">
          <ac:chgData name="Smruti Ranjan Sarangi" userId="e0ea421f-ad6a-4d5d-9997-e211934aa2e5" providerId="ADAL" clId="{92BBC17C-E290-4FBC-98FB-CE40D49AB912}" dt="2023-01-25T15:37:31.560" v="7988" actId="14100"/>
          <ac:cxnSpMkLst>
            <pc:docMk/>
            <pc:sldMk cId="1365630714" sldId="311"/>
            <ac:cxnSpMk id="49" creationId="{01E08B69-9F19-E686-7B29-4F59B8930CD4}"/>
          </ac:cxnSpMkLst>
        </pc:cxnChg>
      </pc:sldChg>
      <pc:sldChg chg="modSp new mod">
        <pc:chgData name="Smruti Ranjan Sarangi" userId="e0ea421f-ad6a-4d5d-9997-e211934aa2e5" providerId="ADAL" clId="{92BBC17C-E290-4FBC-98FB-CE40D49AB912}" dt="2023-01-25T15:40:43.940" v="8227" actId="20577"/>
        <pc:sldMkLst>
          <pc:docMk/>
          <pc:sldMk cId="2407282576" sldId="312"/>
        </pc:sldMkLst>
        <pc:spChg chg="mod">
          <ac:chgData name="Smruti Ranjan Sarangi" userId="e0ea421f-ad6a-4d5d-9997-e211934aa2e5" providerId="ADAL" clId="{92BBC17C-E290-4FBC-98FB-CE40D49AB912}" dt="2023-01-25T15:40:43.940" v="8227" actId="20577"/>
          <ac:spMkLst>
            <pc:docMk/>
            <pc:sldMk cId="2407282576" sldId="312"/>
            <ac:spMk id="2" creationId="{F1A06664-DBDF-2FEE-03E6-B87027364BC9}"/>
          </ac:spMkLst>
        </pc:spChg>
      </pc:sldChg>
    </pc:docChg>
  </pc:docChgLst>
  <pc:docChgLst>
    <pc:chgData name="Smruti Ranjan Sarangi" userId="S::srsarangi@iitd.ac.in::e0ea421f-ad6a-4d5d-9997-e211934aa2e5" providerId="AD" clId="Web-{978B7869-D4BA-5161-1980-4BFF1BF319A2}"/>
    <pc:docChg chg="addSld modSld">
      <pc:chgData name="Smruti Ranjan Sarangi" userId="S::srsarangi@iitd.ac.in::e0ea421f-ad6a-4d5d-9997-e211934aa2e5" providerId="AD" clId="Web-{978B7869-D4BA-5161-1980-4BFF1BF319A2}" dt="2023-02-03T13:48:04.587" v="267" actId="20577"/>
      <pc:docMkLst>
        <pc:docMk/>
      </pc:docMkLst>
      <pc:sldChg chg="delSp modSp">
        <pc:chgData name="Smruti Ranjan Sarangi" userId="S::srsarangi@iitd.ac.in::e0ea421f-ad6a-4d5d-9997-e211934aa2e5" providerId="AD" clId="Web-{978B7869-D4BA-5161-1980-4BFF1BF319A2}" dt="2023-02-03T13:48:04.587" v="267" actId="20577"/>
        <pc:sldMkLst>
          <pc:docMk/>
          <pc:sldMk cId="3237989911" sldId="328"/>
        </pc:sldMkLst>
        <pc:spChg chg="mod">
          <ac:chgData name="Smruti Ranjan Sarangi" userId="S::srsarangi@iitd.ac.in::e0ea421f-ad6a-4d5d-9997-e211934aa2e5" providerId="AD" clId="Web-{978B7869-D4BA-5161-1980-4BFF1BF319A2}" dt="2023-02-03T13:48:04.587" v="267" actId="20577"/>
          <ac:spMkLst>
            <pc:docMk/>
            <pc:sldMk cId="3237989911" sldId="328"/>
            <ac:spMk id="3" creationId="{57E5CE1E-8D20-7E22-CAB8-C2D415E0A691}"/>
          </ac:spMkLst>
        </pc:spChg>
        <pc:spChg chg="del">
          <ac:chgData name="Smruti Ranjan Sarangi" userId="S::srsarangi@iitd.ac.in::e0ea421f-ad6a-4d5d-9997-e211934aa2e5" providerId="AD" clId="Web-{978B7869-D4BA-5161-1980-4BFF1BF319A2}" dt="2023-02-03T13:26:53.841" v="1"/>
          <ac:spMkLst>
            <pc:docMk/>
            <pc:sldMk cId="3237989911" sldId="328"/>
            <ac:spMk id="5" creationId="{641E89CB-1C92-9498-8D6E-D05712DA345B}"/>
          </ac:spMkLst>
        </pc:spChg>
      </pc:sldChg>
      <pc:sldChg chg="addSp modSp new">
        <pc:chgData name="Smruti Ranjan Sarangi" userId="S::srsarangi@iitd.ac.in::e0ea421f-ad6a-4d5d-9997-e211934aa2e5" providerId="AD" clId="Web-{978B7869-D4BA-5161-1980-4BFF1BF319A2}" dt="2023-02-03T13:47:16.319" v="265" actId="1076"/>
        <pc:sldMkLst>
          <pc:docMk/>
          <pc:sldMk cId="3067244444" sldId="340"/>
        </pc:sldMkLst>
        <pc:spChg chg="mod">
          <ac:chgData name="Smruti Ranjan Sarangi" userId="S::srsarangi@iitd.ac.in::e0ea421f-ad6a-4d5d-9997-e211934aa2e5" providerId="AD" clId="Web-{978B7869-D4BA-5161-1980-4BFF1BF319A2}" dt="2023-02-03T13:27:11.326" v="16" actId="20577"/>
          <ac:spMkLst>
            <pc:docMk/>
            <pc:sldMk cId="3067244444" sldId="340"/>
            <ac:spMk id="2" creationId="{881D8483-E28E-983A-D12A-43CD58B73AB7}"/>
          </ac:spMkLst>
        </pc:spChg>
        <pc:spChg chg="mod">
          <ac:chgData name="Smruti Ranjan Sarangi" userId="S::srsarangi@iitd.ac.in::e0ea421f-ad6a-4d5d-9997-e211934aa2e5" providerId="AD" clId="Web-{978B7869-D4BA-5161-1980-4BFF1BF319A2}" dt="2023-02-03T13:41:02.479" v="208" actId="20577"/>
          <ac:spMkLst>
            <pc:docMk/>
            <pc:sldMk cId="3067244444" sldId="340"/>
            <ac:spMk id="3" creationId="{46B6E67E-85F4-618F-BB81-986B2F32EEDC}"/>
          </ac:spMkLst>
        </pc:spChg>
        <pc:spChg chg="add mod">
          <ac:chgData name="Smruti Ranjan Sarangi" userId="S::srsarangi@iitd.ac.in::e0ea421f-ad6a-4d5d-9997-e211934aa2e5" providerId="AD" clId="Web-{978B7869-D4BA-5161-1980-4BFF1BF319A2}" dt="2023-02-03T13:47:16.319" v="265" actId="1076"/>
          <ac:spMkLst>
            <pc:docMk/>
            <pc:sldMk cId="3067244444" sldId="340"/>
            <ac:spMk id="6" creationId="{F8554334-8FD4-7CE9-0A65-45ACDFD62327}"/>
          </ac:spMkLst>
        </pc:spChg>
        <pc:spChg chg="add mod">
          <ac:chgData name="Smruti Ranjan Sarangi" userId="S::srsarangi@iitd.ac.in::e0ea421f-ad6a-4d5d-9997-e211934aa2e5" providerId="AD" clId="Web-{978B7869-D4BA-5161-1980-4BFF1BF319A2}" dt="2023-02-03T13:46:04.833" v="217" actId="1076"/>
          <ac:spMkLst>
            <pc:docMk/>
            <pc:sldMk cId="3067244444" sldId="340"/>
            <ac:spMk id="7" creationId="{C142054E-9025-020E-585F-C111AC49A4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ScaleY="33376" custLinFactX="14093" custLinFactNeighborX="100000" custLinFactNeighborY="-4921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56575" custLinFactX="-27659" custLinFactNeighborX="-100000" custLinFactNeighborY="-1501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9464A-A599-4433-88E3-51D6695CD7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113BF4-CC2A-4073-A295-003A08812351}">
      <dgm:prSet phldrT="[Text]"/>
      <dgm:spPr/>
      <dgm:t>
        <a:bodyPr/>
        <a:lstStyle/>
        <a:p>
          <a:r>
            <a:rPr lang="en-US"/>
            <a:t>Single-threaded</a:t>
          </a:r>
        </a:p>
      </dgm:t>
    </dgm:pt>
    <dgm:pt modelId="{CF1135C5-BC7C-4E02-B4EC-09F684298B7E}" type="parTrans" cxnId="{4161E1C6-69D3-4A31-BA8F-C48CB2E6941D}">
      <dgm:prSet/>
      <dgm:spPr/>
      <dgm:t>
        <a:bodyPr/>
        <a:lstStyle/>
        <a:p>
          <a:endParaRPr lang="en-US"/>
        </a:p>
      </dgm:t>
    </dgm:pt>
    <dgm:pt modelId="{2700C38C-4468-4412-8018-7A6D0C42560A}" type="sibTrans" cxnId="{4161E1C6-69D3-4A31-BA8F-C48CB2E6941D}">
      <dgm:prSet/>
      <dgm:spPr/>
      <dgm:t>
        <a:bodyPr/>
        <a:lstStyle/>
        <a:p>
          <a:endParaRPr lang="en-US"/>
        </a:p>
      </dgm:t>
    </dgm:pt>
    <dgm:pt modelId="{589F301A-C946-4564-8919-2218DBF93BA5}">
      <dgm:prSet phldrT="[Text]"/>
      <dgm:spPr/>
      <dgm:t>
        <a:bodyPr/>
        <a:lstStyle/>
        <a:p>
          <a:r>
            <a:rPr lang="en-US"/>
            <a:t> Contains only a single thread of execution</a:t>
          </a:r>
        </a:p>
      </dgm:t>
    </dgm:pt>
    <dgm:pt modelId="{22C7CE5F-27A8-493B-99A7-DE544C7DFAB8}" type="parTrans" cxnId="{600DCB82-BB2B-44A0-AA53-9C367F33291F}">
      <dgm:prSet/>
      <dgm:spPr/>
      <dgm:t>
        <a:bodyPr/>
        <a:lstStyle/>
        <a:p>
          <a:endParaRPr lang="en-US"/>
        </a:p>
      </dgm:t>
    </dgm:pt>
    <dgm:pt modelId="{31C88A4B-5F28-423E-8263-04524DC27DE1}" type="sibTrans" cxnId="{600DCB82-BB2B-44A0-AA53-9C367F33291F}">
      <dgm:prSet/>
      <dgm:spPr/>
      <dgm:t>
        <a:bodyPr/>
        <a:lstStyle/>
        <a:p>
          <a:endParaRPr lang="en-US"/>
        </a:p>
      </dgm:t>
    </dgm:pt>
    <dgm:pt modelId="{2EFAD3B6-79CB-46D1-B52F-61BDDA37F8B9}">
      <dgm:prSet phldrT="[Text]"/>
      <dgm:spPr/>
      <dgm:t>
        <a:bodyPr/>
        <a:lstStyle/>
        <a:p>
          <a:r>
            <a:rPr lang="en-US"/>
            <a:t>Multi-threaded</a:t>
          </a:r>
        </a:p>
      </dgm:t>
    </dgm:pt>
    <dgm:pt modelId="{73116272-81EC-4E00-B9EF-B91502D0C1A9}" type="parTrans" cxnId="{64D2779E-55F6-4AC6-B884-025BEF9B1828}">
      <dgm:prSet/>
      <dgm:spPr/>
      <dgm:t>
        <a:bodyPr/>
        <a:lstStyle/>
        <a:p>
          <a:endParaRPr lang="en-US"/>
        </a:p>
      </dgm:t>
    </dgm:pt>
    <dgm:pt modelId="{047ECCA7-71C4-46BD-A601-E149ECC2A3F6}" type="sibTrans" cxnId="{64D2779E-55F6-4AC6-B884-025BEF9B1828}">
      <dgm:prSet/>
      <dgm:spPr/>
      <dgm:t>
        <a:bodyPr/>
        <a:lstStyle/>
        <a:p>
          <a:endParaRPr lang="en-US"/>
        </a:p>
      </dgm:t>
    </dgm:pt>
    <dgm:pt modelId="{7164312E-841B-4EE9-86C4-F1C77328D5F3}">
      <dgm:prSet phldrT="[Text]"/>
      <dgm:spPr/>
      <dgm:t>
        <a:bodyPr/>
        <a:lstStyle/>
        <a:p>
          <a:r>
            <a:rPr lang="en-US"/>
            <a:t> Contain multiple threads of execution</a:t>
          </a:r>
        </a:p>
      </dgm:t>
    </dgm:pt>
    <dgm:pt modelId="{FB9D4533-ABC0-4071-90BB-9B2049733C5E}" type="parTrans" cxnId="{02886B88-7588-4597-B432-C233A7B3C517}">
      <dgm:prSet/>
      <dgm:spPr/>
      <dgm:t>
        <a:bodyPr/>
        <a:lstStyle/>
        <a:p>
          <a:endParaRPr lang="en-US"/>
        </a:p>
      </dgm:t>
    </dgm:pt>
    <dgm:pt modelId="{EEE8590F-6150-4999-883E-81692BC78CFA}" type="sibTrans" cxnId="{02886B88-7588-4597-B432-C233A7B3C517}">
      <dgm:prSet/>
      <dgm:spPr/>
      <dgm:t>
        <a:bodyPr/>
        <a:lstStyle/>
        <a:p>
          <a:endParaRPr lang="en-US"/>
        </a:p>
      </dgm:t>
    </dgm:pt>
    <dgm:pt modelId="{33BE1CAF-4DD5-4AD3-BD30-6EF9049506EA}">
      <dgm:prSet phldrT="[Text]"/>
      <dgm:spPr/>
      <dgm:t>
        <a:bodyPr/>
        <a:lstStyle/>
        <a:p>
          <a:r>
            <a:rPr lang="en-US"/>
            <a:t>Stand-alone or as a lightweight process in a group</a:t>
          </a:r>
        </a:p>
      </dgm:t>
    </dgm:pt>
    <dgm:pt modelId="{4B9DB703-BFB5-4118-8A72-890D9582A3B9}" type="parTrans" cxnId="{8BC95CB4-6FBB-4D1E-A38C-56BC84A89AA0}">
      <dgm:prSet/>
      <dgm:spPr/>
    </dgm:pt>
    <dgm:pt modelId="{2D45234E-44B2-41B6-A943-3BE2C6A0F2DF}" type="sibTrans" cxnId="{8BC95CB4-6FBB-4D1E-A38C-56BC84A89AA0}">
      <dgm:prSet/>
      <dgm:spPr/>
    </dgm:pt>
    <dgm:pt modelId="{4014AD35-C254-48C4-A3D5-801EE126DF8F}">
      <dgm:prSet phldrT="[Text]"/>
      <dgm:spPr/>
      <dgm:t>
        <a:bodyPr/>
        <a:lstStyle/>
        <a:p>
          <a:r>
            <a:rPr lang="en-US"/>
            <a:t>A group of lightweight processes (threads) share part of the address space between themselves. </a:t>
          </a:r>
        </a:p>
      </dgm:t>
    </dgm:pt>
    <dgm:pt modelId="{C17D84B0-C19F-41CD-B930-F5397EE88B16}" type="parTrans" cxnId="{076B0809-3CE5-412E-8A9F-CD9927AB2651}">
      <dgm:prSet/>
      <dgm:spPr/>
    </dgm:pt>
    <dgm:pt modelId="{D1292853-6916-4077-9BD9-80F2FF26F4C0}" type="sibTrans" cxnId="{076B0809-3CE5-412E-8A9F-CD9927AB2651}">
      <dgm:prSet/>
      <dgm:spPr/>
    </dgm:pt>
    <dgm:pt modelId="{C2FD345B-17BA-4DAE-86E7-E50B3778C7CB}" type="pres">
      <dgm:prSet presAssocID="{2419464A-A599-4433-88E3-51D6695CD793}" presName="linear" presStyleCnt="0">
        <dgm:presLayoutVars>
          <dgm:animLvl val="lvl"/>
          <dgm:resizeHandles val="exact"/>
        </dgm:presLayoutVars>
      </dgm:prSet>
      <dgm:spPr/>
    </dgm:pt>
    <dgm:pt modelId="{21506628-1003-4B1B-B00F-A68596B43A9F}" type="pres">
      <dgm:prSet presAssocID="{33BE1CAF-4DD5-4AD3-BD30-6EF9049506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9DC044-4A3E-469E-8F01-93AC4F96BC28}" type="pres">
      <dgm:prSet presAssocID="{33BE1CAF-4DD5-4AD3-BD30-6EF9049506EA}" presName="childText" presStyleLbl="revTx" presStyleIdx="0" presStyleCnt="3">
        <dgm:presLayoutVars>
          <dgm:bulletEnabled val="1"/>
        </dgm:presLayoutVars>
      </dgm:prSet>
      <dgm:spPr/>
    </dgm:pt>
    <dgm:pt modelId="{3FB1A9F2-3DDE-4C5B-8B85-EC9C5EE04B2E}" type="pres">
      <dgm:prSet presAssocID="{81113BF4-CC2A-4073-A295-003A088123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63F041-834F-406F-BEB1-D64506817646}" type="pres">
      <dgm:prSet presAssocID="{81113BF4-CC2A-4073-A295-003A08812351}" presName="childText" presStyleLbl="revTx" presStyleIdx="1" presStyleCnt="3">
        <dgm:presLayoutVars>
          <dgm:bulletEnabled val="1"/>
        </dgm:presLayoutVars>
      </dgm:prSet>
      <dgm:spPr/>
    </dgm:pt>
    <dgm:pt modelId="{576CD9B5-5AA0-42EA-A809-F769C0383974}" type="pres">
      <dgm:prSet presAssocID="{2EFAD3B6-79CB-46D1-B52F-61BDDA37F8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93D79F-0D2E-4C8B-B72C-B38C73522226}" type="pres">
      <dgm:prSet presAssocID="{2EFAD3B6-79CB-46D1-B52F-61BDDA37F8B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6B0809-3CE5-412E-8A9F-CD9927AB2651}" srcId="{33BE1CAF-4DD5-4AD3-BD30-6EF9049506EA}" destId="{4014AD35-C254-48C4-A3D5-801EE126DF8F}" srcOrd="0" destOrd="0" parTransId="{C17D84B0-C19F-41CD-B930-F5397EE88B16}" sibTransId="{D1292853-6916-4077-9BD9-80F2FF26F4C0}"/>
    <dgm:cxn modelId="{F9956F0E-EF86-4C5E-9BB5-6F57A3F73887}" type="presOf" srcId="{7164312E-841B-4EE9-86C4-F1C77328D5F3}" destId="{F693D79F-0D2E-4C8B-B72C-B38C73522226}" srcOrd="0" destOrd="0" presId="urn:microsoft.com/office/officeart/2005/8/layout/vList2"/>
    <dgm:cxn modelId="{229B2327-217E-4D91-A390-836F82FD0EE6}" type="presOf" srcId="{2EFAD3B6-79CB-46D1-B52F-61BDDA37F8B9}" destId="{576CD9B5-5AA0-42EA-A809-F769C0383974}" srcOrd="0" destOrd="0" presId="urn:microsoft.com/office/officeart/2005/8/layout/vList2"/>
    <dgm:cxn modelId="{2BC4A13A-0D89-4E41-BA3A-911DB996CD9D}" type="presOf" srcId="{81113BF4-CC2A-4073-A295-003A08812351}" destId="{3FB1A9F2-3DDE-4C5B-8B85-EC9C5EE04B2E}" srcOrd="0" destOrd="0" presId="urn:microsoft.com/office/officeart/2005/8/layout/vList2"/>
    <dgm:cxn modelId="{65CC234B-8E84-444E-9C85-D25F9FF76BA3}" type="presOf" srcId="{33BE1CAF-4DD5-4AD3-BD30-6EF9049506EA}" destId="{21506628-1003-4B1B-B00F-A68596B43A9F}" srcOrd="0" destOrd="0" presId="urn:microsoft.com/office/officeart/2005/8/layout/vList2"/>
    <dgm:cxn modelId="{70306452-6C7A-4443-AC0A-66C5D415BD53}" type="presOf" srcId="{2419464A-A599-4433-88E3-51D6695CD793}" destId="{C2FD345B-17BA-4DAE-86E7-E50B3778C7CB}" srcOrd="0" destOrd="0" presId="urn:microsoft.com/office/officeart/2005/8/layout/vList2"/>
    <dgm:cxn modelId="{600DCB82-BB2B-44A0-AA53-9C367F33291F}" srcId="{81113BF4-CC2A-4073-A295-003A08812351}" destId="{589F301A-C946-4564-8919-2218DBF93BA5}" srcOrd="0" destOrd="0" parTransId="{22C7CE5F-27A8-493B-99A7-DE544C7DFAB8}" sibTransId="{31C88A4B-5F28-423E-8263-04524DC27DE1}"/>
    <dgm:cxn modelId="{AB556F86-4A2F-4DC0-9310-E3F08084EE54}" type="presOf" srcId="{4014AD35-C254-48C4-A3D5-801EE126DF8F}" destId="{D29DC044-4A3E-469E-8F01-93AC4F96BC28}" srcOrd="0" destOrd="0" presId="urn:microsoft.com/office/officeart/2005/8/layout/vList2"/>
    <dgm:cxn modelId="{02886B88-7588-4597-B432-C233A7B3C517}" srcId="{2EFAD3B6-79CB-46D1-B52F-61BDDA37F8B9}" destId="{7164312E-841B-4EE9-86C4-F1C77328D5F3}" srcOrd="0" destOrd="0" parTransId="{FB9D4533-ABC0-4071-90BB-9B2049733C5E}" sibTransId="{EEE8590F-6150-4999-883E-81692BC78CFA}"/>
    <dgm:cxn modelId="{64D2779E-55F6-4AC6-B884-025BEF9B1828}" srcId="{2419464A-A599-4433-88E3-51D6695CD793}" destId="{2EFAD3B6-79CB-46D1-B52F-61BDDA37F8B9}" srcOrd="2" destOrd="0" parTransId="{73116272-81EC-4E00-B9EF-B91502D0C1A9}" sibTransId="{047ECCA7-71C4-46BD-A601-E149ECC2A3F6}"/>
    <dgm:cxn modelId="{DEA92CA6-2860-470A-8904-356123272776}" type="presOf" srcId="{589F301A-C946-4564-8919-2218DBF93BA5}" destId="{0A63F041-834F-406F-BEB1-D64506817646}" srcOrd="0" destOrd="0" presId="urn:microsoft.com/office/officeart/2005/8/layout/vList2"/>
    <dgm:cxn modelId="{8BC95CB4-6FBB-4D1E-A38C-56BC84A89AA0}" srcId="{2419464A-A599-4433-88E3-51D6695CD793}" destId="{33BE1CAF-4DD5-4AD3-BD30-6EF9049506EA}" srcOrd="0" destOrd="0" parTransId="{4B9DB703-BFB5-4118-8A72-890D9582A3B9}" sibTransId="{2D45234E-44B2-41B6-A943-3BE2C6A0F2DF}"/>
    <dgm:cxn modelId="{4161E1C6-69D3-4A31-BA8F-C48CB2E6941D}" srcId="{2419464A-A599-4433-88E3-51D6695CD793}" destId="{81113BF4-CC2A-4073-A295-003A08812351}" srcOrd="1" destOrd="0" parTransId="{CF1135C5-BC7C-4E02-B4EC-09F684298B7E}" sibTransId="{2700C38C-4468-4412-8018-7A6D0C42560A}"/>
    <dgm:cxn modelId="{529F2665-219A-41E3-A18F-90308FF2943D}" type="presParOf" srcId="{C2FD345B-17BA-4DAE-86E7-E50B3778C7CB}" destId="{21506628-1003-4B1B-B00F-A68596B43A9F}" srcOrd="0" destOrd="0" presId="urn:microsoft.com/office/officeart/2005/8/layout/vList2"/>
    <dgm:cxn modelId="{79239DB9-DA31-4531-AE9D-BEAC7C19B74B}" type="presParOf" srcId="{C2FD345B-17BA-4DAE-86E7-E50B3778C7CB}" destId="{D29DC044-4A3E-469E-8F01-93AC4F96BC28}" srcOrd="1" destOrd="0" presId="urn:microsoft.com/office/officeart/2005/8/layout/vList2"/>
    <dgm:cxn modelId="{D4579A20-9581-4193-B1BA-402CDD5224F8}" type="presParOf" srcId="{C2FD345B-17BA-4DAE-86E7-E50B3778C7CB}" destId="{3FB1A9F2-3DDE-4C5B-8B85-EC9C5EE04B2E}" srcOrd="2" destOrd="0" presId="urn:microsoft.com/office/officeart/2005/8/layout/vList2"/>
    <dgm:cxn modelId="{998BFEE2-9752-48B3-8527-4EB62282B57A}" type="presParOf" srcId="{C2FD345B-17BA-4DAE-86E7-E50B3778C7CB}" destId="{0A63F041-834F-406F-BEB1-D64506817646}" srcOrd="3" destOrd="0" presId="urn:microsoft.com/office/officeart/2005/8/layout/vList2"/>
    <dgm:cxn modelId="{489A77E7-8BD7-400D-8ED8-4F3920C7C088}" type="presParOf" srcId="{C2FD345B-17BA-4DAE-86E7-E50B3778C7CB}" destId="{576CD9B5-5AA0-42EA-A809-F769C0383974}" srcOrd="4" destOrd="0" presId="urn:microsoft.com/office/officeart/2005/8/layout/vList2"/>
    <dgm:cxn modelId="{77FFE4AC-47D5-45B8-A9D2-030660EA2D3D}" type="presParOf" srcId="{C2FD345B-17BA-4DAE-86E7-E50B3778C7CB}" destId="{F693D79F-0D2E-4C8B-B72C-B38C735222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6B44B-D216-4C5D-97CD-5CD25F6817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E168199-A3FC-4D1F-A30E-BE6E4DE3A0BF}">
      <dgm:prSet phldrT="[Text]"/>
      <dgm:spPr/>
      <dgm:t>
        <a:bodyPr/>
        <a:lstStyle/>
        <a:p>
          <a:r>
            <a:rPr lang="en-IN" dirty="0"/>
            <a:t>Find the next free </a:t>
          </a:r>
          <a:r>
            <a:rPr lang="en-IN" dirty="0" err="1"/>
            <a:t>pid</a:t>
          </a:r>
          <a:endParaRPr lang="en-IN" dirty="0"/>
        </a:p>
      </dgm:t>
    </dgm:pt>
    <dgm:pt modelId="{F054BAA6-D7BE-4E54-A4B8-840388095699}" type="parTrans" cxnId="{045F4323-9944-4153-BA1E-C700FCEAA163}">
      <dgm:prSet/>
      <dgm:spPr/>
      <dgm:t>
        <a:bodyPr/>
        <a:lstStyle/>
        <a:p>
          <a:endParaRPr lang="en-IN"/>
        </a:p>
      </dgm:t>
    </dgm:pt>
    <dgm:pt modelId="{06356C71-B75C-4817-94C5-DE8D5532CADE}" type="sibTrans" cxnId="{045F4323-9944-4153-BA1E-C700FCEAA163}">
      <dgm:prSet/>
      <dgm:spPr/>
      <dgm:t>
        <a:bodyPr/>
        <a:lstStyle/>
        <a:p>
          <a:endParaRPr lang="en-IN"/>
        </a:p>
      </dgm:t>
    </dgm:pt>
    <dgm:pt modelId="{D243F3B6-3289-40C7-9967-1F4C9B40B996}">
      <dgm:prSet phldrT="[Text]"/>
      <dgm:spPr/>
      <dgm:t>
        <a:bodyPr/>
        <a:lstStyle/>
        <a:p>
          <a:r>
            <a:rPr lang="en-IN" dirty="0"/>
            <a:t>Quickly free a </a:t>
          </a:r>
          <a:r>
            <a:rPr lang="en-IN" dirty="0" err="1"/>
            <a:t>pid</a:t>
          </a:r>
          <a:endParaRPr lang="en-IN" dirty="0"/>
        </a:p>
      </dgm:t>
    </dgm:pt>
    <dgm:pt modelId="{A14D8D1F-EAF9-4CD3-B5EA-855EB3C505A4}" type="parTrans" cxnId="{0C3B9AFB-C237-442C-A326-B1F858E5020E}">
      <dgm:prSet/>
      <dgm:spPr/>
      <dgm:t>
        <a:bodyPr/>
        <a:lstStyle/>
        <a:p>
          <a:endParaRPr lang="en-IN"/>
        </a:p>
      </dgm:t>
    </dgm:pt>
    <dgm:pt modelId="{5543D1E7-7492-42B1-A2C0-D20C664F1EE0}" type="sibTrans" cxnId="{0C3B9AFB-C237-442C-A326-B1F858E5020E}">
      <dgm:prSet/>
      <dgm:spPr/>
      <dgm:t>
        <a:bodyPr/>
        <a:lstStyle/>
        <a:p>
          <a:endParaRPr lang="en-IN"/>
        </a:p>
      </dgm:t>
    </dgm:pt>
    <dgm:pt modelId="{AF21CCAD-6C90-4BBC-B41F-AC36D4C4B5D1}">
      <dgm:prSet phldrT="[Text]"/>
      <dgm:spPr/>
      <dgm:t>
        <a:bodyPr/>
        <a:lstStyle/>
        <a:p>
          <a:r>
            <a:rPr lang="en-IN" dirty="0"/>
            <a:t>Find if a </a:t>
          </a:r>
          <a:r>
            <a:rPr lang="en-IN" dirty="0" err="1"/>
            <a:t>pid</a:t>
          </a:r>
          <a:r>
            <a:rPr lang="en-IN" dirty="0"/>
            <a:t> is allocated or not</a:t>
          </a:r>
        </a:p>
      </dgm:t>
    </dgm:pt>
    <dgm:pt modelId="{CC8C9D10-C6F3-4849-9A5E-91486F189979}" type="parTrans" cxnId="{92908F64-82DC-419F-84B0-4145979AF8EF}">
      <dgm:prSet/>
      <dgm:spPr/>
      <dgm:t>
        <a:bodyPr/>
        <a:lstStyle/>
        <a:p>
          <a:endParaRPr lang="en-IN"/>
        </a:p>
      </dgm:t>
    </dgm:pt>
    <dgm:pt modelId="{8EEFE676-359B-4D71-BD12-460E70119DA9}" type="sibTrans" cxnId="{92908F64-82DC-419F-84B0-4145979AF8EF}">
      <dgm:prSet/>
      <dgm:spPr/>
      <dgm:t>
        <a:bodyPr/>
        <a:lstStyle/>
        <a:p>
          <a:endParaRPr lang="en-IN"/>
        </a:p>
      </dgm:t>
    </dgm:pt>
    <dgm:pt modelId="{9F29C4CB-32E4-43B4-9755-433520DD8AA6}" type="pres">
      <dgm:prSet presAssocID="{39A6B44B-D216-4C5D-97CD-5CD25F681708}" presName="Name0" presStyleCnt="0">
        <dgm:presLayoutVars>
          <dgm:chMax val="7"/>
          <dgm:chPref val="7"/>
          <dgm:dir/>
        </dgm:presLayoutVars>
      </dgm:prSet>
      <dgm:spPr/>
    </dgm:pt>
    <dgm:pt modelId="{5E652A51-5148-4C1D-8D8E-DEEE0AC7758F}" type="pres">
      <dgm:prSet presAssocID="{39A6B44B-D216-4C5D-97CD-5CD25F681708}" presName="Name1" presStyleCnt="0"/>
      <dgm:spPr/>
    </dgm:pt>
    <dgm:pt modelId="{AE8716B7-3109-4FEC-A936-074DDB5B69E9}" type="pres">
      <dgm:prSet presAssocID="{39A6B44B-D216-4C5D-97CD-5CD25F681708}" presName="cycle" presStyleCnt="0"/>
      <dgm:spPr/>
    </dgm:pt>
    <dgm:pt modelId="{0A7C1F6D-C798-493E-A37B-8FAE82CF2BE5}" type="pres">
      <dgm:prSet presAssocID="{39A6B44B-D216-4C5D-97CD-5CD25F681708}" presName="srcNode" presStyleLbl="node1" presStyleIdx="0" presStyleCnt="3"/>
      <dgm:spPr/>
    </dgm:pt>
    <dgm:pt modelId="{06B7E2B9-0007-4094-92C4-525177992CED}" type="pres">
      <dgm:prSet presAssocID="{39A6B44B-D216-4C5D-97CD-5CD25F681708}" presName="conn" presStyleLbl="parChTrans1D2" presStyleIdx="0" presStyleCnt="1"/>
      <dgm:spPr/>
    </dgm:pt>
    <dgm:pt modelId="{70A45E08-8903-4583-9200-8BF386B6EA78}" type="pres">
      <dgm:prSet presAssocID="{39A6B44B-D216-4C5D-97CD-5CD25F681708}" presName="extraNode" presStyleLbl="node1" presStyleIdx="0" presStyleCnt="3"/>
      <dgm:spPr/>
    </dgm:pt>
    <dgm:pt modelId="{BA0C3223-8662-4125-860D-47733D456AE2}" type="pres">
      <dgm:prSet presAssocID="{39A6B44B-D216-4C5D-97CD-5CD25F681708}" presName="dstNode" presStyleLbl="node1" presStyleIdx="0" presStyleCnt="3"/>
      <dgm:spPr/>
    </dgm:pt>
    <dgm:pt modelId="{B3C302AA-2F88-4FD9-B8D2-A336B9FE07EB}" type="pres">
      <dgm:prSet presAssocID="{DE168199-A3FC-4D1F-A30E-BE6E4DE3A0BF}" presName="text_1" presStyleLbl="node1" presStyleIdx="0" presStyleCnt="3">
        <dgm:presLayoutVars>
          <dgm:bulletEnabled val="1"/>
        </dgm:presLayoutVars>
      </dgm:prSet>
      <dgm:spPr/>
    </dgm:pt>
    <dgm:pt modelId="{E60F328A-0DB9-4374-B32B-787749840E83}" type="pres">
      <dgm:prSet presAssocID="{DE168199-A3FC-4D1F-A30E-BE6E4DE3A0BF}" presName="accent_1" presStyleCnt="0"/>
      <dgm:spPr/>
    </dgm:pt>
    <dgm:pt modelId="{AD3E52DD-CBDC-4045-B4FB-6B6D65CED3B7}" type="pres">
      <dgm:prSet presAssocID="{DE168199-A3FC-4D1F-A30E-BE6E4DE3A0BF}" presName="accentRepeatNode" presStyleLbl="solidFgAcc1" presStyleIdx="0" presStyleCnt="3"/>
      <dgm:spPr/>
    </dgm:pt>
    <dgm:pt modelId="{23EA1400-924A-46F6-8547-731FD5ABDE07}" type="pres">
      <dgm:prSet presAssocID="{D243F3B6-3289-40C7-9967-1F4C9B40B996}" presName="text_2" presStyleLbl="node1" presStyleIdx="1" presStyleCnt="3">
        <dgm:presLayoutVars>
          <dgm:bulletEnabled val="1"/>
        </dgm:presLayoutVars>
      </dgm:prSet>
      <dgm:spPr/>
    </dgm:pt>
    <dgm:pt modelId="{E73AC242-1482-4200-91B6-AE6C73A3B002}" type="pres">
      <dgm:prSet presAssocID="{D243F3B6-3289-40C7-9967-1F4C9B40B996}" presName="accent_2" presStyleCnt="0"/>
      <dgm:spPr/>
    </dgm:pt>
    <dgm:pt modelId="{A0FFC872-C6D6-4285-8F09-5B50C5D22E2D}" type="pres">
      <dgm:prSet presAssocID="{D243F3B6-3289-40C7-9967-1F4C9B40B996}" presName="accentRepeatNode" presStyleLbl="solidFgAcc1" presStyleIdx="1" presStyleCnt="3"/>
      <dgm:spPr/>
    </dgm:pt>
    <dgm:pt modelId="{FEDC55D5-9360-483E-9A75-6C36405C940C}" type="pres">
      <dgm:prSet presAssocID="{AF21CCAD-6C90-4BBC-B41F-AC36D4C4B5D1}" presName="text_3" presStyleLbl="node1" presStyleIdx="2" presStyleCnt="3">
        <dgm:presLayoutVars>
          <dgm:bulletEnabled val="1"/>
        </dgm:presLayoutVars>
      </dgm:prSet>
      <dgm:spPr/>
    </dgm:pt>
    <dgm:pt modelId="{A86E1103-7E9A-4373-A0E4-BABBEF0FC056}" type="pres">
      <dgm:prSet presAssocID="{AF21CCAD-6C90-4BBC-B41F-AC36D4C4B5D1}" presName="accent_3" presStyleCnt="0"/>
      <dgm:spPr/>
    </dgm:pt>
    <dgm:pt modelId="{E6992739-2DFB-4101-9C98-767F02F12DCD}" type="pres">
      <dgm:prSet presAssocID="{AF21CCAD-6C90-4BBC-B41F-AC36D4C4B5D1}" presName="accentRepeatNode" presStyleLbl="solidFgAcc1" presStyleIdx="2" presStyleCnt="3"/>
      <dgm:spPr/>
    </dgm:pt>
  </dgm:ptLst>
  <dgm:cxnLst>
    <dgm:cxn modelId="{045F4323-9944-4153-BA1E-C700FCEAA163}" srcId="{39A6B44B-D216-4C5D-97CD-5CD25F681708}" destId="{DE168199-A3FC-4D1F-A30E-BE6E4DE3A0BF}" srcOrd="0" destOrd="0" parTransId="{F054BAA6-D7BE-4E54-A4B8-840388095699}" sibTransId="{06356C71-B75C-4817-94C5-DE8D5532CADE}"/>
    <dgm:cxn modelId="{B686A139-9F96-4664-A769-8E8E00177171}" type="presOf" srcId="{06356C71-B75C-4817-94C5-DE8D5532CADE}" destId="{06B7E2B9-0007-4094-92C4-525177992CED}" srcOrd="0" destOrd="0" presId="urn:microsoft.com/office/officeart/2008/layout/VerticalCurvedList"/>
    <dgm:cxn modelId="{28F1E13A-F625-4C39-837E-4B8A255E6488}" type="presOf" srcId="{39A6B44B-D216-4C5D-97CD-5CD25F681708}" destId="{9F29C4CB-32E4-43B4-9755-433520DD8AA6}" srcOrd="0" destOrd="0" presId="urn:microsoft.com/office/officeart/2008/layout/VerticalCurvedList"/>
    <dgm:cxn modelId="{F3F7293F-EC92-47D2-9F23-63E09200DB7E}" type="presOf" srcId="{AF21CCAD-6C90-4BBC-B41F-AC36D4C4B5D1}" destId="{FEDC55D5-9360-483E-9A75-6C36405C940C}" srcOrd="0" destOrd="0" presId="urn:microsoft.com/office/officeart/2008/layout/VerticalCurvedList"/>
    <dgm:cxn modelId="{92908F64-82DC-419F-84B0-4145979AF8EF}" srcId="{39A6B44B-D216-4C5D-97CD-5CD25F681708}" destId="{AF21CCAD-6C90-4BBC-B41F-AC36D4C4B5D1}" srcOrd="2" destOrd="0" parTransId="{CC8C9D10-C6F3-4849-9A5E-91486F189979}" sibTransId="{8EEFE676-359B-4D71-BD12-460E70119DA9}"/>
    <dgm:cxn modelId="{CC454C65-8BB2-4B57-988C-02D249E57324}" type="presOf" srcId="{DE168199-A3FC-4D1F-A30E-BE6E4DE3A0BF}" destId="{B3C302AA-2F88-4FD9-B8D2-A336B9FE07EB}" srcOrd="0" destOrd="0" presId="urn:microsoft.com/office/officeart/2008/layout/VerticalCurvedList"/>
    <dgm:cxn modelId="{3D9A5ADA-7D44-475D-B27E-53208CCF39FF}" type="presOf" srcId="{D243F3B6-3289-40C7-9967-1F4C9B40B996}" destId="{23EA1400-924A-46F6-8547-731FD5ABDE07}" srcOrd="0" destOrd="0" presId="urn:microsoft.com/office/officeart/2008/layout/VerticalCurvedList"/>
    <dgm:cxn modelId="{0C3B9AFB-C237-442C-A326-B1F858E5020E}" srcId="{39A6B44B-D216-4C5D-97CD-5CD25F681708}" destId="{D243F3B6-3289-40C7-9967-1F4C9B40B996}" srcOrd="1" destOrd="0" parTransId="{A14D8D1F-EAF9-4CD3-B5EA-855EB3C505A4}" sibTransId="{5543D1E7-7492-42B1-A2C0-D20C664F1EE0}"/>
    <dgm:cxn modelId="{BC36BFD5-F03B-488B-8B4B-363E0060AB2F}" type="presParOf" srcId="{9F29C4CB-32E4-43B4-9755-433520DD8AA6}" destId="{5E652A51-5148-4C1D-8D8E-DEEE0AC7758F}" srcOrd="0" destOrd="0" presId="urn:microsoft.com/office/officeart/2008/layout/VerticalCurvedList"/>
    <dgm:cxn modelId="{C086A9E5-AB54-4556-8805-B844C6581A8F}" type="presParOf" srcId="{5E652A51-5148-4C1D-8D8E-DEEE0AC7758F}" destId="{AE8716B7-3109-4FEC-A936-074DDB5B69E9}" srcOrd="0" destOrd="0" presId="urn:microsoft.com/office/officeart/2008/layout/VerticalCurvedList"/>
    <dgm:cxn modelId="{14393360-FE27-4457-8D05-982017DD50E0}" type="presParOf" srcId="{AE8716B7-3109-4FEC-A936-074DDB5B69E9}" destId="{0A7C1F6D-C798-493E-A37B-8FAE82CF2BE5}" srcOrd="0" destOrd="0" presId="urn:microsoft.com/office/officeart/2008/layout/VerticalCurvedList"/>
    <dgm:cxn modelId="{485CA29E-6241-44BD-8058-6104F0A54277}" type="presParOf" srcId="{AE8716B7-3109-4FEC-A936-074DDB5B69E9}" destId="{06B7E2B9-0007-4094-92C4-525177992CED}" srcOrd="1" destOrd="0" presId="urn:microsoft.com/office/officeart/2008/layout/VerticalCurvedList"/>
    <dgm:cxn modelId="{923DC953-6C28-480E-8FA7-AC17A1394925}" type="presParOf" srcId="{AE8716B7-3109-4FEC-A936-074DDB5B69E9}" destId="{70A45E08-8903-4583-9200-8BF386B6EA78}" srcOrd="2" destOrd="0" presId="urn:microsoft.com/office/officeart/2008/layout/VerticalCurvedList"/>
    <dgm:cxn modelId="{9AAF58DB-3F90-4DA4-8CC0-E05EB277A8B3}" type="presParOf" srcId="{AE8716B7-3109-4FEC-A936-074DDB5B69E9}" destId="{BA0C3223-8662-4125-860D-47733D456AE2}" srcOrd="3" destOrd="0" presId="urn:microsoft.com/office/officeart/2008/layout/VerticalCurvedList"/>
    <dgm:cxn modelId="{BFBBE8F2-7E6D-4B9B-A673-D60203D19596}" type="presParOf" srcId="{5E652A51-5148-4C1D-8D8E-DEEE0AC7758F}" destId="{B3C302AA-2F88-4FD9-B8D2-A336B9FE07EB}" srcOrd="1" destOrd="0" presId="urn:microsoft.com/office/officeart/2008/layout/VerticalCurvedList"/>
    <dgm:cxn modelId="{51A1D5C5-E858-4B08-877E-89B41CD0F7E5}" type="presParOf" srcId="{5E652A51-5148-4C1D-8D8E-DEEE0AC7758F}" destId="{E60F328A-0DB9-4374-B32B-787749840E83}" srcOrd="2" destOrd="0" presId="urn:microsoft.com/office/officeart/2008/layout/VerticalCurvedList"/>
    <dgm:cxn modelId="{29683D5C-57A5-43BE-95ED-88986D22DBF9}" type="presParOf" srcId="{E60F328A-0DB9-4374-B32B-787749840E83}" destId="{AD3E52DD-CBDC-4045-B4FB-6B6D65CED3B7}" srcOrd="0" destOrd="0" presId="urn:microsoft.com/office/officeart/2008/layout/VerticalCurvedList"/>
    <dgm:cxn modelId="{C585A72E-00C2-40BF-8735-04090DD5566E}" type="presParOf" srcId="{5E652A51-5148-4C1D-8D8E-DEEE0AC7758F}" destId="{23EA1400-924A-46F6-8547-731FD5ABDE07}" srcOrd="3" destOrd="0" presId="urn:microsoft.com/office/officeart/2008/layout/VerticalCurvedList"/>
    <dgm:cxn modelId="{C22F3F5C-5B89-43E5-BB3D-E21CDB05E237}" type="presParOf" srcId="{5E652A51-5148-4C1D-8D8E-DEEE0AC7758F}" destId="{E73AC242-1482-4200-91B6-AE6C73A3B002}" srcOrd="4" destOrd="0" presId="urn:microsoft.com/office/officeart/2008/layout/VerticalCurvedList"/>
    <dgm:cxn modelId="{6A0DEBF2-B407-4883-AB8A-57EE2B788126}" type="presParOf" srcId="{E73AC242-1482-4200-91B6-AE6C73A3B002}" destId="{A0FFC872-C6D6-4285-8F09-5B50C5D22E2D}" srcOrd="0" destOrd="0" presId="urn:microsoft.com/office/officeart/2008/layout/VerticalCurvedList"/>
    <dgm:cxn modelId="{C97E8FF6-CCE0-468C-9009-D89FC171EF47}" type="presParOf" srcId="{5E652A51-5148-4C1D-8D8E-DEEE0AC7758F}" destId="{FEDC55D5-9360-483E-9A75-6C36405C940C}" srcOrd="5" destOrd="0" presId="urn:microsoft.com/office/officeart/2008/layout/VerticalCurvedList"/>
    <dgm:cxn modelId="{E97A43ED-6E95-4516-A0C6-501DA8D1A950}" type="presParOf" srcId="{5E652A51-5148-4C1D-8D8E-DEEE0AC7758F}" destId="{A86E1103-7E9A-4373-A0E4-BABBEF0FC056}" srcOrd="6" destOrd="0" presId="urn:microsoft.com/office/officeart/2008/layout/VerticalCurvedList"/>
    <dgm:cxn modelId="{9951E226-44D5-4DA9-A6B5-BEEA6D077477}" type="presParOf" srcId="{A86E1103-7E9A-4373-A0E4-BABBEF0FC056}" destId="{E6992739-2DFB-4101-9C98-767F02F12D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3948C-96B6-4B5F-9457-3424FBEB0CC1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5" csCatId="colorful" phldr="1"/>
      <dgm:spPr/>
    </dgm:pt>
    <dgm:pt modelId="{1B544C6C-6778-4EB5-BE5A-2D36525A51B2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Radix tree</a:t>
          </a:r>
        </a:p>
      </dgm:t>
    </dgm:pt>
    <dgm:pt modelId="{83FC297A-998F-4229-BE02-C76F775DF612}" type="parTrans" cxnId="{BB4DBE8A-BA24-427B-99CC-1B9B1F82CEA8}">
      <dgm:prSet/>
      <dgm:spPr/>
      <dgm:t>
        <a:bodyPr/>
        <a:lstStyle/>
        <a:p>
          <a:endParaRPr lang="en-IN"/>
        </a:p>
      </dgm:t>
    </dgm:pt>
    <dgm:pt modelId="{DCEF4F7D-16E8-445D-9934-77F20BFBB97E}" type="sibTrans" cxnId="{BB4DBE8A-BA24-427B-99CC-1B9B1F82CEA8}">
      <dgm:prSet/>
      <dgm:spPr/>
      <dgm:t>
        <a:bodyPr/>
        <a:lstStyle/>
        <a:p>
          <a:endParaRPr lang="en-IN"/>
        </a:p>
      </dgm:t>
    </dgm:pt>
    <dgm:pt modelId="{FF3E8A9D-3FF3-489B-AD8C-1CB8A00D81A8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Van </a:t>
          </a:r>
          <a:r>
            <a:rPr lang="en-IN" dirty="0" err="1">
              <a:solidFill>
                <a:schemeClr val="tx1"/>
              </a:solidFill>
            </a:rPr>
            <a:t>Emde</a:t>
          </a:r>
          <a:r>
            <a:rPr lang="en-IN" dirty="0">
              <a:solidFill>
                <a:schemeClr val="tx1"/>
              </a:solidFill>
            </a:rPr>
            <a:t> Boas tree</a:t>
          </a:r>
        </a:p>
      </dgm:t>
    </dgm:pt>
    <dgm:pt modelId="{78467F40-963A-4822-8103-76460BCE4190}" type="parTrans" cxnId="{CF347B0E-1CA5-46FF-9772-A04371FB597C}">
      <dgm:prSet/>
      <dgm:spPr/>
      <dgm:t>
        <a:bodyPr/>
        <a:lstStyle/>
        <a:p>
          <a:endParaRPr lang="en-IN"/>
        </a:p>
      </dgm:t>
    </dgm:pt>
    <dgm:pt modelId="{8E8581CC-FF3A-4428-94AD-B6FD6533963A}" type="sibTrans" cxnId="{CF347B0E-1CA5-46FF-9772-A04371FB597C}">
      <dgm:prSet/>
      <dgm:spPr/>
      <dgm:t>
        <a:bodyPr/>
        <a:lstStyle/>
        <a:p>
          <a:endParaRPr lang="en-IN"/>
        </a:p>
      </dgm:t>
    </dgm:pt>
    <dgm:pt modelId="{9E3B2ADB-C471-4845-AFA0-318C1EB96DF5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Linux IDR tree</a:t>
          </a:r>
        </a:p>
      </dgm:t>
    </dgm:pt>
    <dgm:pt modelId="{9146A239-2EA1-444D-BB35-3FB435F44549}" type="parTrans" cxnId="{162DB3C0-70A6-49B5-AD3A-C4F029B782EE}">
      <dgm:prSet/>
      <dgm:spPr/>
      <dgm:t>
        <a:bodyPr/>
        <a:lstStyle/>
        <a:p>
          <a:endParaRPr lang="en-IN"/>
        </a:p>
      </dgm:t>
    </dgm:pt>
    <dgm:pt modelId="{877DA436-56F5-4962-B93E-270151F03B4B}" type="sibTrans" cxnId="{162DB3C0-70A6-49B5-AD3A-C4F029B782EE}">
      <dgm:prSet/>
      <dgm:spPr/>
      <dgm:t>
        <a:bodyPr/>
        <a:lstStyle/>
        <a:p>
          <a:endParaRPr lang="en-IN"/>
        </a:p>
      </dgm:t>
    </dgm:pt>
    <dgm:pt modelId="{0E7FEF66-2976-418E-B402-5F119CC60EFF}" type="pres">
      <dgm:prSet presAssocID="{E9E3948C-96B6-4B5F-9457-3424FBEB0CC1}" presName="linearFlow" presStyleCnt="0">
        <dgm:presLayoutVars>
          <dgm:dir/>
          <dgm:resizeHandles val="exact"/>
        </dgm:presLayoutVars>
      </dgm:prSet>
      <dgm:spPr/>
    </dgm:pt>
    <dgm:pt modelId="{A5CAD7E7-C0C4-407B-B8EF-07CC56458BA2}" type="pres">
      <dgm:prSet presAssocID="{1B544C6C-6778-4EB5-BE5A-2D36525A51B2}" presName="node" presStyleLbl="node1" presStyleIdx="0" presStyleCnt="3">
        <dgm:presLayoutVars>
          <dgm:bulletEnabled val="1"/>
        </dgm:presLayoutVars>
      </dgm:prSet>
      <dgm:spPr/>
    </dgm:pt>
    <dgm:pt modelId="{15B7532C-BCBC-45A3-8633-E59147FC8762}" type="pres">
      <dgm:prSet presAssocID="{DCEF4F7D-16E8-445D-9934-77F20BFBB97E}" presName="spacerL" presStyleCnt="0"/>
      <dgm:spPr/>
    </dgm:pt>
    <dgm:pt modelId="{FD10824B-BBA9-4632-99D2-8FEA1E6A1625}" type="pres">
      <dgm:prSet presAssocID="{DCEF4F7D-16E8-445D-9934-77F20BFBB97E}" presName="sibTrans" presStyleLbl="sibTrans2D1" presStyleIdx="0" presStyleCnt="2"/>
      <dgm:spPr/>
    </dgm:pt>
    <dgm:pt modelId="{C5400FEB-854C-4D50-9B97-3E237715F93C}" type="pres">
      <dgm:prSet presAssocID="{DCEF4F7D-16E8-445D-9934-77F20BFBB97E}" presName="spacerR" presStyleCnt="0"/>
      <dgm:spPr/>
    </dgm:pt>
    <dgm:pt modelId="{543EB54E-C24A-4FE6-B42C-7C770018F6AE}" type="pres">
      <dgm:prSet presAssocID="{FF3E8A9D-3FF3-489B-AD8C-1CB8A00D81A8}" presName="node" presStyleLbl="node1" presStyleIdx="1" presStyleCnt="3">
        <dgm:presLayoutVars>
          <dgm:bulletEnabled val="1"/>
        </dgm:presLayoutVars>
      </dgm:prSet>
      <dgm:spPr/>
    </dgm:pt>
    <dgm:pt modelId="{914CECEA-DC9B-496F-9413-02BA7218FFEF}" type="pres">
      <dgm:prSet presAssocID="{8E8581CC-FF3A-4428-94AD-B6FD6533963A}" presName="spacerL" presStyleCnt="0"/>
      <dgm:spPr/>
    </dgm:pt>
    <dgm:pt modelId="{3690589E-549F-4B59-97F2-3F89F283AFB2}" type="pres">
      <dgm:prSet presAssocID="{8E8581CC-FF3A-4428-94AD-B6FD6533963A}" presName="sibTrans" presStyleLbl="sibTrans2D1" presStyleIdx="1" presStyleCnt="2"/>
      <dgm:spPr/>
    </dgm:pt>
    <dgm:pt modelId="{2090B7DC-1143-4E30-B93D-D4F722107F6E}" type="pres">
      <dgm:prSet presAssocID="{8E8581CC-FF3A-4428-94AD-B6FD6533963A}" presName="spacerR" presStyleCnt="0"/>
      <dgm:spPr/>
    </dgm:pt>
    <dgm:pt modelId="{3CF354C6-E6B1-4DFE-AC13-DE48A478E5B0}" type="pres">
      <dgm:prSet presAssocID="{9E3B2ADB-C471-4845-AFA0-318C1EB96DF5}" presName="node" presStyleLbl="node1" presStyleIdx="2" presStyleCnt="3">
        <dgm:presLayoutVars>
          <dgm:bulletEnabled val="1"/>
        </dgm:presLayoutVars>
      </dgm:prSet>
      <dgm:spPr/>
    </dgm:pt>
  </dgm:ptLst>
  <dgm:cxnLst>
    <dgm:cxn modelId="{CF347B0E-1CA5-46FF-9772-A04371FB597C}" srcId="{E9E3948C-96B6-4B5F-9457-3424FBEB0CC1}" destId="{FF3E8A9D-3FF3-489B-AD8C-1CB8A00D81A8}" srcOrd="1" destOrd="0" parTransId="{78467F40-963A-4822-8103-76460BCE4190}" sibTransId="{8E8581CC-FF3A-4428-94AD-B6FD6533963A}"/>
    <dgm:cxn modelId="{B413E321-8ADE-49A6-BBD1-E6BC33306A08}" type="presOf" srcId="{DCEF4F7D-16E8-445D-9934-77F20BFBB97E}" destId="{FD10824B-BBA9-4632-99D2-8FEA1E6A1625}" srcOrd="0" destOrd="0" presId="urn:microsoft.com/office/officeart/2005/8/layout/equation1"/>
    <dgm:cxn modelId="{B5204334-0BFA-4455-B005-6E418F9F5DA5}" type="presOf" srcId="{8E8581CC-FF3A-4428-94AD-B6FD6533963A}" destId="{3690589E-549F-4B59-97F2-3F89F283AFB2}" srcOrd="0" destOrd="0" presId="urn:microsoft.com/office/officeart/2005/8/layout/equation1"/>
    <dgm:cxn modelId="{BCE9C262-7DF5-4BD7-90A9-18B2510C7878}" type="presOf" srcId="{9E3B2ADB-C471-4845-AFA0-318C1EB96DF5}" destId="{3CF354C6-E6B1-4DFE-AC13-DE48A478E5B0}" srcOrd="0" destOrd="0" presId="urn:microsoft.com/office/officeart/2005/8/layout/equation1"/>
    <dgm:cxn modelId="{DB7E3272-B41F-4E6A-B04A-ADFDD2CB2AD8}" type="presOf" srcId="{FF3E8A9D-3FF3-489B-AD8C-1CB8A00D81A8}" destId="{543EB54E-C24A-4FE6-B42C-7C770018F6AE}" srcOrd="0" destOrd="0" presId="urn:microsoft.com/office/officeart/2005/8/layout/equation1"/>
    <dgm:cxn modelId="{BB4DBE8A-BA24-427B-99CC-1B9B1F82CEA8}" srcId="{E9E3948C-96B6-4B5F-9457-3424FBEB0CC1}" destId="{1B544C6C-6778-4EB5-BE5A-2D36525A51B2}" srcOrd="0" destOrd="0" parTransId="{83FC297A-998F-4229-BE02-C76F775DF612}" sibTransId="{DCEF4F7D-16E8-445D-9934-77F20BFBB97E}"/>
    <dgm:cxn modelId="{94D1FBA3-E5C0-48C7-AC2B-C0BC9EAB9F23}" type="presOf" srcId="{1B544C6C-6778-4EB5-BE5A-2D36525A51B2}" destId="{A5CAD7E7-C0C4-407B-B8EF-07CC56458BA2}" srcOrd="0" destOrd="0" presId="urn:microsoft.com/office/officeart/2005/8/layout/equation1"/>
    <dgm:cxn modelId="{162DB3C0-70A6-49B5-AD3A-C4F029B782EE}" srcId="{E9E3948C-96B6-4B5F-9457-3424FBEB0CC1}" destId="{9E3B2ADB-C471-4845-AFA0-318C1EB96DF5}" srcOrd="2" destOrd="0" parTransId="{9146A239-2EA1-444D-BB35-3FB435F44549}" sibTransId="{877DA436-56F5-4962-B93E-270151F03B4B}"/>
    <dgm:cxn modelId="{B110EBE0-BA6F-4731-8BEA-80F66BB1B3F4}" type="presOf" srcId="{E9E3948C-96B6-4B5F-9457-3424FBEB0CC1}" destId="{0E7FEF66-2976-418E-B402-5F119CC60EFF}" srcOrd="0" destOrd="0" presId="urn:microsoft.com/office/officeart/2005/8/layout/equation1"/>
    <dgm:cxn modelId="{D2704E85-3C5B-494B-BB45-9BF5411ACBA8}" type="presParOf" srcId="{0E7FEF66-2976-418E-B402-5F119CC60EFF}" destId="{A5CAD7E7-C0C4-407B-B8EF-07CC56458BA2}" srcOrd="0" destOrd="0" presId="urn:microsoft.com/office/officeart/2005/8/layout/equation1"/>
    <dgm:cxn modelId="{998C35F3-E77C-4C1F-9298-38EE8A4473F9}" type="presParOf" srcId="{0E7FEF66-2976-418E-B402-5F119CC60EFF}" destId="{15B7532C-BCBC-45A3-8633-E59147FC8762}" srcOrd="1" destOrd="0" presId="urn:microsoft.com/office/officeart/2005/8/layout/equation1"/>
    <dgm:cxn modelId="{7597F5AF-0E85-4A63-A7E5-61A4C57E5E95}" type="presParOf" srcId="{0E7FEF66-2976-418E-B402-5F119CC60EFF}" destId="{FD10824B-BBA9-4632-99D2-8FEA1E6A1625}" srcOrd="2" destOrd="0" presId="urn:microsoft.com/office/officeart/2005/8/layout/equation1"/>
    <dgm:cxn modelId="{C493A7A2-127D-45B3-92DD-D1807BD1C0D2}" type="presParOf" srcId="{0E7FEF66-2976-418E-B402-5F119CC60EFF}" destId="{C5400FEB-854C-4D50-9B97-3E237715F93C}" srcOrd="3" destOrd="0" presId="urn:microsoft.com/office/officeart/2005/8/layout/equation1"/>
    <dgm:cxn modelId="{0099770F-4DA2-46FC-8E47-B352EF400841}" type="presParOf" srcId="{0E7FEF66-2976-418E-B402-5F119CC60EFF}" destId="{543EB54E-C24A-4FE6-B42C-7C770018F6AE}" srcOrd="4" destOrd="0" presId="urn:microsoft.com/office/officeart/2005/8/layout/equation1"/>
    <dgm:cxn modelId="{279F3F37-74ED-4A18-9CEA-111AF157D338}" type="presParOf" srcId="{0E7FEF66-2976-418E-B402-5F119CC60EFF}" destId="{914CECEA-DC9B-496F-9413-02BA7218FFEF}" srcOrd="5" destOrd="0" presId="urn:microsoft.com/office/officeart/2005/8/layout/equation1"/>
    <dgm:cxn modelId="{036F1786-69AE-412B-8A5E-16320BAC7CA7}" type="presParOf" srcId="{0E7FEF66-2976-418E-B402-5F119CC60EFF}" destId="{3690589E-549F-4B59-97F2-3F89F283AFB2}" srcOrd="6" destOrd="0" presId="urn:microsoft.com/office/officeart/2005/8/layout/equation1"/>
    <dgm:cxn modelId="{A47AC296-6601-4A37-B59F-72671B18B52F}" type="presParOf" srcId="{0E7FEF66-2976-418E-B402-5F119CC60EFF}" destId="{2090B7DC-1143-4E30-B93D-D4F722107F6E}" srcOrd="7" destOrd="0" presId="urn:microsoft.com/office/officeart/2005/8/layout/equation1"/>
    <dgm:cxn modelId="{5E2C7B34-3A1F-41C0-B297-532E7D0FC465}" type="presParOf" srcId="{0E7FEF66-2976-418E-B402-5F119CC60EFF}" destId="{3CF354C6-E6B1-4DFE-AC13-DE48A478E5B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LinFactX="28526" custLinFactNeighborX="100000" custLinFactNeighborY="-1624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24445" custLinFactX="-5522" custLinFactNeighborX="-100000" custLinFactNeighborY="-20485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Concept</a:t>
          </a:r>
          <a:endParaRPr lang="en-US"/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AE2EA8D9-62B9-479B-9712-5BC885B4170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Process</a:t>
          </a:r>
        </a:p>
        <a:p>
          <a:pPr rtl="0"/>
          <a:r>
            <a:rPr lang="en-US">
              <a:latin typeface="Calibri Light" panose="020F0302020204030204"/>
            </a:rPr>
            <a:t>Descriptor</a:t>
          </a:r>
          <a:endParaRPr lang="en-US"/>
        </a:p>
      </dgm:t>
    </dgm:pt>
    <dgm:pt modelId="{B32ADE8D-BA01-4265-84B9-43B94AABFD08}" type="parTrans" cxnId="{A782D2FA-D670-40C2-B237-9D4E3E5702DE}">
      <dgm:prSet/>
      <dgm:spPr/>
      <dgm:t>
        <a:bodyPr/>
        <a:lstStyle/>
        <a:p>
          <a:endParaRPr lang="en-US"/>
        </a:p>
      </dgm:t>
    </dgm:pt>
    <dgm:pt modelId="{59B405E4-0444-4F13-B019-7C076F17A667}" type="sibTrans" cxnId="{A782D2FA-D670-40C2-B237-9D4E3E5702DE}">
      <dgm:prSet/>
      <dgm:spPr/>
      <dgm:t>
        <a:bodyPr/>
        <a:lstStyle/>
        <a:p>
          <a:endParaRPr lang="en-US"/>
        </a:p>
      </dgm:t>
    </dgm:pt>
    <dgm:pt modelId="{BAA6C513-ED3D-4E8E-9536-57520A5D0949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Process</a:t>
          </a:r>
        </a:p>
        <a:p>
          <a:pPr rtl="0"/>
          <a:r>
            <a:rPr lang="en-US" dirty="0">
              <a:latin typeface="Calibri Light" panose="020F0302020204030204"/>
            </a:rPr>
            <a:t>Switching</a:t>
          </a:r>
        </a:p>
      </dgm:t>
    </dgm:pt>
    <dgm:pt modelId="{182DC9F3-E5B6-4B8B-852B-AA50DCB30BD9}" type="parTrans" cxnId="{AC7B85F9-1539-4E2C-A8F4-D30D06E89A8D}">
      <dgm:prSet/>
      <dgm:spPr/>
      <dgm:t>
        <a:bodyPr/>
        <a:lstStyle/>
        <a:p>
          <a:endParaRPr lang="en-US"/>
        </a:p>
      </dgm:t>
    </dgm:pt>
    <dgm:pt modelId="{F0319752-0A81-420A-8B33-F795E1C132B9}" type="sibTrans" cxnId="{AC7B85F9-1539-4E2C-A8F4-D30D06E89A8D}">
      <dgm:prSet/>
      <dgm:spPr/>
      <dgm:t>
        <a:bodyPr/>
        <a:lstStyle/>
        <a:p>
          <a:endParaRPr lang="en-US"/>
        </a:p>
      </dgm:t>
    </dgm:pt>
    <dgm:pt modelId="{2323769A-940A-4FFC-B40C-08595095CFD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Creation &amp;</a:t>
          </a:r>
        </a:p>
        <a:p>
          <a:pPr rtl="0"/>
          <a:r>
            <a:rPr lang="en-US" dirty="0">
              <a:latin typeface="Calibri Light" panose="020F0302020204030204"/>
            </a:rPr>
            <a:t>Destruction</a:t>
          </a:r>
          <a:endParaRPr lang="en-US" dirty="0"/>
        </a:p>
      </dgm:t>
    </dgm:pt>
    <dgm:pt modelId="{004C20F6-A47D-4861-82AC-7B6DA1E0E44F}" type="parTrans" cxnId="{3C4A95E5-470F-48CF-80A3-5464F8C88BBB}">
      <dgm:prSet/>
      <dgm:spPr/>
      <dgm:t>
        <a:bodyPr/>
        <a:lstStyle/>
        <a:p>
          <a:endParaRPr lang="en-US"/>
        </a:p>
      </dgm:t>
    </dgm:pt>
    <dgm:pt modelId="{CF35DB24-B7BD-4D7F-9E36-B99EBC414C22}" type="sibTrans" cxnId="{3C4A95E5-470F-48CF-80A3-5464F8C88BBB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599EE58-530F-44AF-8A6E-F163DABA1235}" type="pres">
      <dgm:prSet presAssocID="{CF01289D-A2BB-4980-AC56-676D14CB6499}" presName="arrowDiagram4" presStyleCnt="0"/>
      <dgm:spPr/>
    </dgm:pt>
    <dgm:pt modelId="{C3DCE165-E97C-48A5-BF98-DAE6DF4460C9}" type="pres">
      <dgm:prSet presAssocID="{34A132CC-58F9-4D09-ACA5-EA96B14B9AA4}" presName="bullet4a" presStyleLbl="node1" presStyleIdx="0" presStyleCnt="4"/>
      <dgm:spPr/>
    </dgm:pt>
    <dgm:pt modelId="{BEDC8D8D-7046-4551-AE25-782B280E27E2}" type="pres">
      <dgm:prSet presAssocID="{34A132CC-58F9-4D09-ACA5-EA96B14B9AA4}" presName="textBox4a" presStyleLbl="revTx" presStyleIdx="0" presStyleCnt="4">
        <dgm:presLayoutVars>
          <dgm:bulletEnabled val="1"/>
        </dgm:presLayoutVars>
      </dgm:prSet>
      <dgm:spPr/>
    </dgm:pt>
    <dgm:pt modelId="{3470BA6C-B613-4414-B835-90AB82ACB2E4}" type="pres">
      <dgm:prSet presAssocID="{AE2EA8D9-62B9-479B-9712-5BC885B41703}" presName="bullet4b" presStyleLbl="node1" presStyleIdx="1" presStyleCnt="4"/>
      <dgm:spPr/>
    </dgm:pt>
    <dgm:pt modelId="{1F7AADD5-F4F3-4E0B-807F-FAB47E1FD85D}" type="pres">
      <dgm:prSet presAssocID="{AE2EA8D9-62B9-479B-9712-5BC885B41703}" presName="textBox4b" presStyleLbl="revTx" presStyleIdx="1" presStyleCnt="4">
        <dgm:presLayoutVars>
          <dgm:bulletEnabled val="1"/>
        </dgm:presLayoutVars>
      </dgm:prSet>
      <dgm:spPr/>
    </dgm:pt>
    <dgm:pt modelId="{370CD8CA-BD05-4D0B-9F2E-165496040718}" type="pres">
      <dgm:prSet presAssocID="{BAA6C513-ED3D-4E8E-9536-57520A5D0949}" presName="bullet4c" presStyleLbl="node1" presStyleIdx="2" presStyleCnt="4"/>
      <dgm:spPr/>
    </dgm:pt>
    <dgm:pt modelId="{1D73D6C4-6F91-46B9-804B-EC67C22C8FD8}" type="pres">
      <dgm:prSet presAssocID="{BAA6C513-ED3D-4E8E-9536-57520A5D0949}" presName="textBox4c" presStyleLbl="revTx" presStyleIdx="2" presStyleCnt="4" custLinFactX="28526" custLinFactNeighborX="100000" custLinFactNeighborY="-16247">
        <dgm:presLayoutVars>
          <dgm:bulletEnabled val="1"/>
        </dgm:presLayoutVars>
      </dgm:prSet>
      <dgm:spPr/>
    </dgm:pt>
    <dgm:pt modelId="{D1982658-8305-4D87-BEB6-98BF739A2DCD}" type="pres">
      <dgm:prSet presAssocID="{2323769A-940A-4FFC-B40C-08595095CFDB}" presName="bullet4d" presStyleLbl="node1" presStyleIdx="3" presStyleCnt="4"/>
      <dgm:spPr/>
    </dgm:pt>
    <dgm:pt modelId="{93564ED1-EAF0-47CC-8D55-E0DF453ABD33}" type="pres">
      <dgm:prSet presAssocID="{2323769A-940A-4FFC-B40C-08595095CFDB}" presName="textBox4d" presStyleLbl="revTx" presStyleIdx="3" presStyleCnt="4" custScaleY="24445" custLinFactX="-5522" custLinFactNeighborX="-100000" custLinFactNeighborY="-20485">
        <dgm:presLayoutVars>
          <dgm:bulletEnabled val="1"/>
        </dgm:presLayoutVars>
      </dgm:prSet>
      <dgm:spPr/>
    </dgm:pt>
  </dgm:ptLst>
  <dgm:cxnLst>
    <dgm:cxn modelId="{D49CC34E-68E3-4B7C-B67F-7437E66498ED}" type="presOf" srcId="{BAA6C513-ED3D-4E8E-9536-57520A5D0949}" destId="{1D73D6C4-6F91-46B9-804B-EC67C22C8FD8}" srcOrd="0" destOrd="0" presId="urn:microsoft.com/office/officeart/2005/8/layout/arrow2"/>
    <dgm:cxn modelId="{0F7B3873-C027-4B0C-9BA6-9C2268B9673D}" type="presOf" srcId="{34A132CC-58F9-4D09-ACA5-EA96B14B9AA4}" destId="{BEDC8D8D-7046-4551-AE25-782B280E27E2}" srcOrd="0" destOrd="0" presId="urn:microsoft.com/office/officeart/2005/8/layout/arrow2"/>
    <dgm:cxn modelId="{92A8C08E-6DAF-4450-B31A-2BAD29C14356}" type="presOf" srcId="{2323769A-940A-4FFC-B40C-08595095CFDB}" destId="{93564ED1-EAF0-47CC-8D55-E0DF453ABD33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1CF22AA9-AEBF-4BF3-AAB7-13FC1DD2A9C9}" type="presOf" srcId="{AE2EA8D9-62B9-479B-9712-5BC885B41703}" destId="{1F7AADD5-F4F3-4E0B-807F-FAB47E1FD85D}" srcOrd="0" destOrd="0" presId="urn:microsoft.com/office/officeart/2005/8/layout/arrow2"/>
    <dgm:cxn modelId="{3C4A95E5-470F-48CF-80A3-5464F8C88BBB}" srcId="{CF01289D-A2BB-4980-AC56-676D14CB6499}" destId="{2323769A-940A-4FFC-B40C-08595095CFDB}" srcOrd="3" destOrd="0" parTransId="{004C20F6-A47D-4861-82AC-7B6DA1E0E44F}" sibTransId="{CF35DB24-B7BD-4D7F-9E36-B99EBC414C22}"/>
    <dgm:cxn modelId="{AC7B85F9-1539-4E2C-A8F4-D30D06E89A8D}" srcId="{CF01289D-A2BB-4980-AC56-676D14CB6499}" destId="{BAA6C513-ED3D-4E8E-9536-57520A5D0949}" srcOrd="2" destOrd="0" parTransId="{182DC9F3-E5B6-4B8B-852B-AA50DCB30BD9}" sibTransId="{F0319752-0A81-420A-8B33-F795E1C132B9}"/>
    <dgm:cxn modelId="{A782D2FA-D670-40C2-B237-9D4E3E5702DE}" srcId="{CF01289D-A2BB-4980-AC56-676D14CB6499}" destId="{AE2EA8D9-62B9-479B-9712-5BC885B41703}" srcOrd="1" destOrd="0" parTransId="{B32ADE8D-BA01-4265-84B9-43B94AABFD08}" sibTransId="{59B405E4-0444-4F13-B019-7C076F17A667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572FDE02-2472-4BBC-A6C9-98114448F2BD}" type="presParOf" srcId="{89E25ED4-1445-4CDA-A29F-569870BFFE46}" destId="{9599EE58-530F-44AF-8A6E-F163DABA1235}" srcOrd="1" destOrd="0" presId="urn:microsoft.com/office/officeart/2005/8/layout/arrow2"/>
    <dgm:cxn modelId="{61A4F243-1DEC-48CC-B787-B62768D3490E}" type="presParOf" srcId="{9599EE58-530F-44AF-8A6E-F163DABA1235}" destId="{C3DCE165-E97C-48A5-BF98-DAE6DF4460C9}" srcOrd="0" destOrd="0" presId="urn:microsoft.com/office/officeart/2005/8/layout/arrow2"/>
    <dgm:cxn modelId="{746F6650-E13F-412A-8416-9ED3C2615554}" type="presParOf" srcId="{9599EE58-530F-44AF-8A6E-F163DABA1235}" destId="{BEDC8D8D-7046-4551-AE25-782B280E27E2}" srcOrd="1" destOrd="0" presId="urn:microsoft.com/office/officeart/2005/8/layout/arrow2"/>
    <dgm:cxn modelId="{C1CF923B-6CAD-4D31-961A-F70C7BC0DB30}" type="presParOf" srcId="{9599EE58-530F-44AF-8A6E-F163DABA1235}" destId="{3470BA6C-B613-4414-B835-90AB82ACB2E4}" srcOrd="2" destOrd="0" presId="urn:microsoft.com/office/officeart/2005/8/layout/arrow2"/>
    <dgm:cxn modelId="{DDD61910-5B83-4633-AAA4-50CAA27D6C17}" type="presParOf" srcId="{9599EE58-530F-44AF-8A6E-F163DABA1235}" destId="{1F7AADD5-F4F3-4E0B-807F-FAB47E1FD85D}" srcOrd="3" destOrd="0" presId="urn:microsoft.com/office/officeart/2005/8/layout/arrow2"/>
    <dgm:cxn modelId="{26C8E7D9-609D-4E69-9DE6-C4B92B100AB4}" type="presParOf" srcId="{9599EE58-530F-44AF-8A6E-F163DABA1235}" destId="{370CD8CA-BD05-4D0B-9F2E-165496040718}" srcOrd="4" destOrd="0" presId="urn:microsoft.com/office/officeart/2005/8/layout/arrow2"/>
    <dgm:cxn modelId="{F97D47D4-D932-40A2-BEE8-7636CEE97517}" type="presParOf" srcId="{9599EE58-530F-44AF-8A6E-F163DABA1235}" destId="{1D73D6C4-6F91-46B9-804B-EC67C22C8FD8}" srcOrd="5" destOrd="0" presId="urn:microsoft.com/office/officeart/2005/8/layout/arrow2"/>
    <dgm:cxn modelId="{0C5920AA-A123-4C41-BD47-FCCD4DAD5805}" type="presParOf" srcId="{9599EE58-530F-44AF-8A6E-F163DABA1235}" destId="{D1982658-8305-4D87-BEB6-98BF739A2DCD}" srcOrd="6" destOrd="0" presId="urn:microsoft.com/office/officeart/2005/8/layout/arrow2"/>
    <dgm:cxn modelId="{8B2D810D-7662-40A4-8722-373DAAA04CCA}" type="presParOf" srcId="{9599EE58-530F-44AF-8A6E-F163DABA1235}" destId="{93564ED1-EAF0-47CC-8D55-E0DF453ABD3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2BB907-9E03-4E46-87E2-23F7ABC118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7EC2C4C6-A1D2-437B-8EC4-AEB66B48ADCC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Process Context Switch</a:t>
          </a:r>
        </a:p>
      </dgm:t>
    </dgm:pt>
    <dgm:pt modelId="{A6D3AFA9-87D5-4A80-A84C-810A4287821B}" type="parTrans" cxnId="{ADC8161F-3B4B-4084-B4C8-430014EBAF98}">
      <dgm:prSet/>
      <dgm:spPr/>
      <dgm:t>
        <a:bodyPr/>
        <a:lstStyle/>
        <a:p>
          <a:endParaRPr lang="en-IN"/>
        </a:p>
      </dgm:t>
    </dgm:pt>
    <dgm:pt modelId="{B08C9C65-4689-43E9-A700-1395122247DA}" type="sibTrans" cxnId="{ADC8161F-3B4B-4084-B4C8-430014EBAF98}">
      <dgm:prSet/>
      <dgm:spPr/>
      <dgm:t>
        <a:bodyPr/>
        <a:lstStyle/>
        <a:p>
          <a:endParaRPr lang="en-IN"/>
        </a:p>
      </dgm:t>
    </dgm:pt>
    <dgm:pt modelId="{D12FC2C1-50D0-4B15-833B-49D298C2E5B3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Thread Context Switch</a:t>
          </a:r>
        </a:p>
      </dgm:t>
    </dgm:pt>
    <dgm:pt modelId="{CF7F1ACD-A4F7-4847-B016-9732A4C30BCE}" type="parTrans" cxnId="{D818CE7F-BFFA-40C7-9D42-50A7C760FDFE}">
      <dgm:prSet/>
      <dgm:spPr/>
      <dgm:t>
        <a:bodyPr/>
        <a:lstStyle/>
        <a:p>
          <a:endParaRPr lang="en-IN"/>
        </a:p>
      </dgm:t>
    </dgm:pt>
    <dgm:pt modelId="{E70E05DC-3C69-4F7A-9D25-32D44941E949}" type="sibTrans" cxnId="{D818CE7F-BFFA-40C7-9D42-50A7C760FDFE}">
      <dgm:prSet/>
      <dgm:spPr/>
      <dgm:t>
        <a:bodyPr/>
        <a:lstStyle/>
        <a:p>
          <a:endParaRPr lang="en-IN"/>
        </a:p>
      </dgm:t>
    </dgm:pt>
    <dgm:pt modelId="{80EB1D70-0A0B-4F42-BB3A-0BAFFA37242E}">
      <dgm:prSet phldrT="[Text]"/>
      <dgm:spPr/>
      <dgm:t>
        <a:bodyPr/>
        <a:lstStyle/>
        <a:p>
          <a:r>
            <a:rPr lang="en-IN" dirty="0">
              <a:solidFill>
                <a:schemeClr val="tx1"/>
              </a:solidFill>
            </a:rPr>
            <a:t>Interrupt Context Switch</a:t>
          </a:r>
        </a:p>
      </dgm:t>
    </dgm:pt>
    <dgm:pt modelId="{76ED5961-1B10-42D0-83ED-8DB01409DDC3}" type="parTrans" cxnId="{18DB58CD-2752-44D3-BE12-7BDB07C94C1D}">
      <dgm:prSet/>
      <dgm:spPr/>
      <dgm:t>
        <a:bodyPr/>
        <a:lstStyle/>
        <a:p>
          <a:endParaRPr lang="en-IN"/>
        </a:p>
      </dgm:t>
    </dgm:pt>
    <dgm:pt modelId="{5CDE5A89-6627-44E9-9F9B-12C49C2432C5}" type="sibTrans" cxnId="{18DB58CD-2752-44D3-BE12-7BDB07C94C1D}">
      <dgm:prSet/>
      <dgm:spPr/>
      <dgm:t>
        <a:bodyPr/>
        <a:lstStyle/>
        <a:p>
          <a:endParaRPr lang="en-IN"/>
        </a:p>
      </dgm:t>
    </dgm:pt>
    <dgm:pt modelId="{821FDA26-CC5E-4D25-B0CD-EE419CBB03D7}" type="pres">
      <dgm:prSet presAssocID="{A02BB907-9E03-4E46-87E2-23F7ABC1189A}" presName="Name0" presStyleCnt="0">
        <dgm:presLayoutVars>
          <dgm:chMax val="7"/>
          <dgm:chPref val="7"/>
          <dgm:dir/>
        </dgm:presLayoutVars>
      </dgm:prSet>
      <dgm:spPr/>
    </dgm:pt>
    <dgm:pt modelId="{5EAA0656-30D5-4C9D-AA50-58AE20C7FD7A}" type="pres">
      <dgm:prSet presAssocID="{A02BB907-9E03-4E46-87E2-23F7ABC1189A}" presName="Name1" presStyleCnt="0"/>
      <dgm:spPr/>
    </dgm:pt>
    <dgm:pt modelId="{6CA19C92-9C44-439D-9848-AA58A251EBBC}" type="pres">
      <dgm:prSet presAssocID="{A02BB907-9E03-4E46-87E2-23F7ABC1189A}" presName="cycle" presStyleCnt="0"/>
      <dgm:spPr/>
    </dgm:pt>
    <dgm:pt modelId="{81C6BC60-9B36-4E1C-9E84-7028D52AABE4}" type="pres">
      <dgm:prSet presAssocID="{A02BB907-9E03-4E46-87E2-23F7ABC1189A}" presName="srcNode" presStyleLbl="node1" presStyleIdx="0" presStyleCnt="3"/>
      <dgm:spPr/>
    </dgm:pt>
    <dgm:pt modelId="{76F79AAB-25B7-4963-B191-B8BC00D72067}" type="pres">
      <dgm:prSet presAssocID="{A02BB907-9E03-4E46-87E2-23F7ABC1189A}" presName="conn" presStyleLbl="parChTrans1D2" presStyleIdx="0" presStyleCnt="1"/>
      <dgm:spPr/>
    </dgm:pt>
    <dgm:pt modelId="{1AF3DC62-034E-43AF-8C15-8959B0447FEC}" type="pres">
      <dgm:prSet presAssocID="{A02BB907-9E03-4E46-87E2-23F7ABC1189A}" presName="extraNode" presStyleLbl="node1" presStyleIdx="0" presStyleCnt="3"/>
      <dgm:spPr/>
    </dgm:pt>
    <dgm:pt modelId="{9C826780-A0A9-45C4-B3A6-88199C2F97E0}" type="pres">
      <dgm:prSet presAssocID="{A02BB907-9E03-4E46-87E2-23F7ABC1189A}" presName="dstNode" presStyleLbl="node1" presStyleIdx="0" presStyleCnt="3"/>
      <dgm:spPr/>
    </dgm:pt>
    <dgm:pt modelId="{4382100C-E9B6-4FFE-9E38-01B6DC39DBC1}" type="pres">
      <dgm:prSet presAssocID="{7EC2C4C6-A1D2-437B-8EC4-AEB66B48ADCC}" presName="text_1" presStyleLbl="node1" presStyleIdx="0" presStyleCnt="3">
        <dgm:presLayoutVars>
          <dgm:bulletEnabled val="1"/>
        </dgm:presLayoutVars>
      </dgm:prSet>
      <dgm:spPr/>
    </dgm:pt>
    <dgm:pt modelId="{2EB7AF68-B13F-4EE3-9615-1226284064D5}" type="pres">
      <dgm:prSet presAssocID="{7EC2C4C6-A1D2-437B-8EC4-AEB66B48ADCC}" presName="accent_1" presStyleCnt="0"/>
      <dgm:spPr/>
    </dgm:pt>
    <dgm:pt modelId="{6D4F3DF6-ECCD-4CE6-AAA5-578EE8604FD2}" type="pres">
      <dgm:prSet presAssocID="{7EC2C4C6-A1D2-437B-8EC4-AEB66B48ADCC}" presName="accentRepeatNode" presStyleLbl="solidFgAcc1" presStyleIdx="0" presStyleCnt="3"/>
      <dgm:spPr/>
    </dgm:pt>
    <dgm:pt modelId="{71D1EA06-AA9B-47E8-8A66-BF2719CE23FE}" type="pres">
      <dgm:prSet presAssocID="{D12FC2C1-50D0-4B15-833B-49D298C2E5B3}" presName="text_2" presStyleLbl="node1" presStyleIdx="1" presStyleCnt="3">
        <dgm:presLayoutVars>
          <dgm:bulletEnabled val="1"/>
        </dgm:presLayoutVars>
      </dgm:prSet>
      <dgm:spPr/>
    </dgm:pt>
    <dgm:pt modelId="{99F50910-E19D-4B75-88A3-E5976D10327A}" type="pres">
      <dgm:prSet presAssocID="{D12FC2C1-50D0-4B15-833B-49D298C2E5B3}" presName="accent_2" presStyleCnt="0"/>
      <dgm:spPr/>
    </dgm:pt>
    <dgm:pt modelId="{374D968F-032D-446C-9EE5-80295BCF937D}" type="pres">
      <dgm:prSet presAssocID="{D12FC2C1-50D0-4B15-833B-49D298C2E5B3}" presName="accentRepeatNode" presStyleLbl="solidFgAcc1" presStyleIdx="1" presStyleCnt="3"/>
      <dgm:spPr/>
    </dgm:pt>
    <dgm:pt modelId="{8A879BF7-8FCF-4091-8AFC-39C74D95774A}" type="pres">
      <dgm:prSet presAssocID="{80EB1D70-0A0B-4F42-BB3A-0BAFFA37242E}" presName="text_3" presStyleLbl="node1" presStyleIdx="2" presStyleCnt="3">
        <dgm:presLayoutVars>
          <dgm:bulletEnabled val="1"/>
        </dgm:presLayoutVars>
      </dgm:prSet>
      <dgm:spPr/>
    </dgm:pt>
    <dgm:pt modelId="{C45604A1-06D3-4CEA-9FA4-0700A056D822}" type="pres">
      <dgm:prSet presAssocID="{80EB1D70-0A0B-4F42-BB3A-0BAFFA37242E}" presName="accent_3" presStyleCnt="0"/>
      <dgm:spPr/>
    </dgm:pt>
    <dgm:pt modelId="{8216C10F-4A60-48D2-9817-DFF409266F6D}" type="pres">
      <dgm:prSet presAssocID="{80EB1D70-0A0B-4F42-BB3A-0BAFFA37242E}" presName="accentRepeatNode" presStyleLbl="solidFgAcc1" presStyleIdx="2" presStyleCnt="3"/>
      <dgm:spPr/>
    </dgm:pt>
  </dgm:ptLst>
  <dgm:cxnLst>
    <dgm:cxn modelId="{ADC8161F-3B4B-4084-B4C8-430014EBAF98}" srcId="{A02BB907-9E03-4E46-87E2-23F7ABC1189A}" destId="{7EC2C4C6-A1D2-437B-8EC4-AEB66B48ADCC}" srcOrd="0" destOrd="0" parTransId="{A6D3AFA9-87D5-4A80-A84C-810A4287821B}" sibTransId="{B08C9C65-4689-43E9-A700-1395122247DA}"/>
    <dgm:cxn modelId="{D82E1A2D-15C2-4502-A381-D9809864F0B8}" type="presOf" srcId="{7EC2C4C6-A1D2-437B-8EC4-AEB66B48ADCC}" destId="{4382100C-E9B6-4FFE-9E38-01B6DC39DBC1}" srcOrd="0" destOrd="0" presId="urn:microsoft.com/office/officeart/2008/layout/VerticalCurvedList"/>
    <dgm:cxn modelId="{1C400635-BAA1-499F-8295-72FB1EA7720F}" type="presOf" srcId="{B08C9C65-4689-43E9-A700-1395122247DA}" destId="{76F79AAB-25B7-4963-B191-B8BC00D72067}" srcOrd="0" destOrd="0" presId="urn:microsoft.com/office/officeart/2008/layout/VerticalCurvedList"/>
    <dgm:cxn modelId="{F60E7D5C-9094-4B7B-B73A-561FF5152C9D}" type="presOf" srcId="{D12FC2C1-50D0-4B15-833B-49D298C2E5B3}" destId="{71D1EA06-AA9B-47E8-8A66-BF2719CE23FE}" srcOrd="0" destOrd="0" presId="urn:microsoft.com/office/officeart/2008/layout/VerticalCurvedList"/>
    <dgm:cxn modelId="{D818CE7F-BFFA-40C7-9D42-50A7C760FDFE}" srcId="{A02BB907-9E03-4E46-87E2-23F7ABC1189A}" destId="{D12FC2C1-50D0-4B15-833B-49D298C2E5B3}" srcOrd="1" destOrd="0" parTransId="{CF7F1ACD-A4F7-4847-B016-9732A4C30BCE}" sibTransId="{E70E05DC-3C69-4F7A-9D25-32D44941E949}"/>
    <dgm:cxn modelId="{A725EE83-AF2B-4067-B6B1-A2946E4B7F0F}" type="presOf" srcId="{80EB1D70-0A0B-4F42-BB3A-0BAFFA37242E}" destId="{8A879BF7-8FCF-4091-8AFC-39C74D95774A}" srcOrd="0" destOrd="0" presId="urn:microsoft.com/office/officeart/2008/layout/VerticalCurvedList"/>
    <dgm:cxn modelId="{BE977584-1B62-4F75-BE19-DBEF0AC76242}" type="presOf" srcId="{A02BB907-9E03-4E46-87E2-23F7ABC1189A}" destId="{821FDA26-CC5E-4D25-B0CD-EE419CBB03D7}" srcOrd="0" destOrd="0" presId="urn:microsoft.com/office/officeart/2008/layout/VerticalCurvedList"/>
    <dgm:cxn modelId="{18DB58CD-2752-44D3-BE12-7BDB07C94C1D}" srcId="{A02BB907-9E03-4E46-87E2-23F7ABC1189A}" destId="{80EB1D70-0A0B-4F42-BB3A-0BAFFA37242E}" srcOrd="2" destOrd="0" parTransId="{76ED5961-1B10-42D0-83ED-8DB01409DDC3}" sibTransId="{5CDE5A89-6627-44E9-9F9B-12C49C2432C5}"/>
    <dgm:cxn modelId="{3904E83C-50C8-4802-8D07-A4AB85161663}" type="presParOf" srcId="{821FDA26-CC5E-4D25-B0CD-EE419CBB03D7}" destId="{5EAA0656-30D5-4C9D-AA50-58AE20C7FD7A}" srcOrd="0" destOrd="0" presId="urn:microsoft.com/office/officeart/2008/layout/VerticalCurvedList"/>
    <dgm:cxn modelId="{F8425990-899B-46C2-A5C2-17B12577B455}" type="presParOf" srcId="{5EAA0656-30D5-4C9D-AA50-58AE20C7FD7A}" destId="{6CA19C92-9C44-439D-9848-AA58A251EBBC}" srcOrd="0" destOrd="0" presId="urn:microsoft.com/office/officeart/2008/layout/VerticalCurvedList"/>
    <dgm:cxn modelId="{EBEB68EF-B465-43E5-952E-75CB93E35554}" type="presParOf" srcId="{6CA19C92-9C44-439D-9848-AA58A251EBBC}" destId="{81C6BC60-9B36-4E1C-9E84-7028D52AABE4}" srcOrd="0" destOrd="0" presId="urn:microsoft.com/office/officeart/2008/layout/VerticalCurvedList"/>
    <dgm:cxn modelId="{DFB5DEA2-2FD7-47DC-BD85-1BCEFF4A6368}" type="presParOf" srcId="{6CA19C92-9C44-439D-9848-AA58A251EBBC}" destId="{76F79AAB-25B7-4963-B191-B8BC00D72067}" srcOrd="1" destOrd="0" presId="urn:microsoft.com/office/officeart/2008/layout/VerticalCurvedList"/>
    <dgm:cxn modelId="{A553D4DC-EADA-4A9B-A771-4E744841D208}" type="presParOf" srcId="{6CA19C92-9C44-439D-9848-AA58A251EBBC}" destId="{1AF3DC62-034E-43AF-8C15-8959B0447FEC}" srcOrd="2" destOrd="0" presId="urn:microsoft.com/office/officeart/2008/layout/VerticalCurvedList"/>
    <dgm:cxn modelId="{87D6AD61-8436-4D5C-BD3F-FBD414C07A9A}" type="presParOf" srcId="{6CA19C92-9C44-439D-9848-AA58A251EBBC}" destId="{9C826780-A0A9-45C4-B3A6-88199C2F97E0}" srcOrd="3" destOrd="0" presId="urn:microsoft.com/office/officeart/2008/layout/VerticalCurvedList"/>
    <dgm:cxn modelId="{E26DA8CE-D9D2-4C4C-9B10-6E8C0DE2DB8C}" type="presParOf" srcId="{5EAA0656-30D5-4C9D-AA50-58AE20C7FD7A}" destId="{4382100C-E9B6-4FFE-9E38-01B6DC39DBC1}" srcOrd="1" destOrd="0" presId="urn:microsoft.com/office/officeart/2008/layout/VerticalCurvedList"/>
    <dgm:cxn modelId="{D27D1BC8-F95A-4140-9363-EC0EF3E657B6}" type="presParOf" srcId="{5EAA0656-30D5-4C9D-AA50-58AE20C7FD7A}" destId="{2EB7AF68-B13F-4EE3-9615-1226284064D5}" srcOrd="2" destOrd="0" presId="urn:microsoft.com/office/officeart/2008/layout/VerticalCurvedList"/>
    <dgm:cxn modelId="{0421AB4F-0AF2-4186-9413-65163195EB16}" type="presParOf" srcId="{2EB7AF68-B13F-4EE3-9615-1226284064D5}" destId="{6D4F3DF6-ECCD-4CE6-AAA5-578EE8604FD2}" srcOrd="0" destOrd="0" presId="urn:microsoft.com/office/officeart/2008/layout/VerticalCurvedList"/>
    <dgm:cxn modelId="{8FCBCB7E-B7ED-4E55-89C1-185622D3A35E}" type="presParOf" srcId="{5EAA0656-30D5-4C9D-AA50-58AE20C7FD7A}" destId="{71D1EA06-AA9B-47E8-8A66-BF2719CE23FE}" srcOrd="3" destOrd="0" presId="urn:microsoft.com/office/officeart/2008/layout/VerticalCurvedList"/>
    <dgm:cxn modelId="{0223AAE6-A699-4A6F-8216-0C09777B98BB}" type="presParOf" srcId="{5EAA0656-30D5-4C9D-AA50-58AE20C7FD7A}" destId="{99F50910-E19D-4B75-88A3-E5976D10327A}" srcOrd="4" destOrd="0" presId="urn:microsoft.com/office/officeart/2008/layout/VerticalCurvedList"/>
    <dgm:cxn modelId="{D2C2CB7A-F681-4256-B3AF-DDCA9F28E50F}" type="presParOf" srcId="{99F50910-E19D-4B75-88A3-E5976D10327A}" destId="{374D968F-032D-446C-9EE5-80295BCF937D}" srcOrd="0" destOrd="0" presId="urn:microsoft.com/office/officeart/2008/layout/VerticalCurvedList"/>
    <dgm:cxn modelId="{693E5F7B-0439-4A3D-A1FE-E1AFAB44C58B}" type="presParOf" srcId="{5EAA0656-30D5-4C9D-AA50-58AE20C7FD7A}" destId="{8A879BF7-8FCF-4091-8AFC-39C74D95774A}" srcOrd="5" destOrd="0" presId="urn:microsoft.com/office/officeart/2008/layout/VerticalCurvedList"/>
    <dgm:cxn modelId="{B165D73D-1809-4446-A919-874020D3E6BF}" type="presParOf" srcId="{5EAA0656-30D5-4C9D-AA50-58AE20C7FD7A}" destId="{C45604A1-06D3-4CEA-9FA4-0700A056D822}" srcOrd="6" destOrd="0" presId="urn:microsoft.com/office/officeart/2008/layout/VerticalCurvedList"/>
    <dgm:cxn modelId="{E5D2A061-EB62-4259-9F97-1EEA6A4C035D}" type="presParOf" srcId="{C45604A1-06D3-4CEA-9FA4-0700A056D822}" destId="{8216C10F-4A60-48D2-9817-DFF409266F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60E28D-BD24-4F6F-A260-D6BE5989268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058AAF-7942-4F15-85C6-4A861A244EAB}">
      <dgm:prSet phldrT="[Text]"/>
      <dgm:spPr/>
      <dgm:t>
        <a:bodyPr/>
        <a:lstStyle/>
        <a:p>
          <a:r>
            <a:rPr lang="en-IN" dirty="0"/>
            <a:t>Kernel </a:t>
          </a:r>
          <a:r>
            <a:rPr lang="en-IN" dirty="0">
              <a:sym typeface="Wingdings" panose="05000000000000000000" pitchFamily="2" charset="2"/>
            </a:rPr>
            <a:t> kernel</a:t>
          </a:r>
          <a:endParaRPr lang="en-IN" dirty="0"/>
        </a:p>
      </dgm:t>
    </dgm:pt>
    <dgm:pt modelId="{0703CBD9-E04C-4174-8B41-34AF2E981EC2}" type="parTrans" cxnId="{44F52D3A-3B51-45A9-8FCF-3688643AF611}">
      <dgm:prSet/>
      <dgm:spPr/>
      <dgm:t>
        <a:bodyPr/>
        <a:lstStyle/>
        <a:p>
          <a:endParaRPr lang="en-IN"/>
        </a:p>
      </dgm:t>
    </dgm:pt>
    <dgm:pt modelId="{E334AF52-F39E-4EB2-879F-C98D57C218D3}" type="sibTrans" cxnId="{44F52D3A-3B51-45A9-8FCF-3688643AF611}">
      <dgm:prSet/>
      <dgm:spPr/>
      <dgm:t>
        <a:bodyPr/>
        <a:lstStyle/>
        <a:p>
          <a:endParaRPr lang="en-IN"/>
        </a:p>
      </dgm:t>
    </dgm:pt>
    <dgm:pt modelId="{63E8C6B9-8DC7-44AB-8748-8705EA988484}">
      <dgm:prSet phldrT="[Text]"/>
      <dgm:spPr/>
      <dgm:t>
        <a:bodyPr/>
        <a:lstStyle/>
        <a:p>
          <a:r>
            <a:rPr lang="en-IN" dirty="0"/>
            <a:t>User </a:t>
          </a:r>
          <a:r>
            <a:rPr lang="en-IN" dirty="0">
              <a:sym typeface="Wingdings" panose="05000000000000000000" pitchFamily="2" charset="2"/>
            </a:rPr>
            <a:t> kernel</a:t>
          </a:r>
          <a:endParaRPr lang="en-IN" dirty="0"/>
        </a:p>
      </dgm:t>
    </dgm:pt>
    <dgm:pt modelId="{D5318171-048C-4329-A3B0-884E8D0DCBD9}" type="parTrans" cxnId="{FA60A5A2-0536-4105-845E-5751F5F2234F}">
      <dgm:prSet/>
      <dgm:spPr/>
      <dgm:t>
        <a:bodyPr/>
        <a:lstStyle/>
        <a:p>
          <a:endParaRPr lang="en-IN"/>
        </a:p>
      </dgm:t>
    </dgm:pt>
    <dgm:pt modelId="{C9FEA392-7CCB-40E8-8082-E7038752F330}" type="sibTrans" cxnId="{FA60A5A2-0536-4105-845E-5751F5F2234F}">
      <dgm:prSet/>
      <dgm:spPr/>
      <dgm:t>
        <a:bodyPr/>
        <a:lstStyle/>
        <a:p>
          <a:endParaRPr lang="en-IN"/>
        </a:p>
      </dgm:t>
    </dgm:pt>
    <dgm:pt modelId="{D579241E-F082-44E6-98A4-734B1F837B2C}">
      <dgm:prSet phldrT="[Text]"/>
      <dgm:spPr/>
      <dgm:t>
        <a:bodyPr/>
        <a:lstStyle/>
        <a:p>
          <a:r>
            <a:rPr lang="en-IN" dirty="0"/>
            <a:t>Kernel </a:t>
          </a:r>
          <a:r>
            <a:rPr lang="en-IN" dirty="0">
              <a:sym typeface="Wingdings" panose="05000000000000000000" pitchFamily="2" charset="2"/>
            </a:rPr>
            <a:t> user</a:t>
          </a:r>
          <a:endParaRPr lang="en-IN" dirty="0"/>
        </a:p>
      </dgm:t>
    </dgm:pt>
    <dgm:pt modelId="{7BC92A1A-0C1E-4CA5-B5A8-8351883A62C1}" type="parTrans" cxnId="{22389C9F-6702-40B8-9F5F-ED02481C4376}">
      <dgm:prSet/>
      <dgm:spPr/>
      <dgm:t>
        <a:bodyPr/>
        <a:lstStyle/>
        <a:p>
          <a:endParaRPr lang="en-IN"/>
        </a:p>
      </dgm:t>
    </dgm:pt>
    <dgm:pt modelId="{B5E24854-CE37-4357-8D5E-DC9A0CD3280C}" type="sibTrans" cxnId="{22389C9F-6702-40B8-9F5F-ED02481C4376}">
      <dgm:prSet/>
      <dgm:spPr/>
      <dgm:t>
        <a:bodyPr/>
        <a:lstStyle/>
        <a:p>
          <a:endParaRPr lang="en-IN"/>
        </a:p>
      </dgm:t>
    </dgm:pt>
    <dgm:pt modelId="{792783E4-A9DD-4CD9-B481-076E31DABC7F}">
      <dgm:prSet phldrT="[Text]"/>
      <dgm:spPr/>
      <dgm:t>
        <a:bodyPr/>
        <a:lstStyle/>
        <a:p>
          <a:r>
            <a:rPr lang="en-IN" dirty="0"/>
            <a:t>User </a:t>
          </a:r>
          <a:r>
            <a:rPr lang="en-IN" dirty="0">
              <a:sym typeface="Wingdings" panose="05000000000000000000" pitchFamily="2" charset="2"/>
            </a:rPr>
            <a:t> user</a:t>
          </a:r>
          <a:endParaRPr lang="en-IN" dirty="0"/>
        </a:p>
      </dgm:t>
    </dgm:pt>
    <dgm:pt modelId="{B5C80ECF-C751-4719-83E7-77BB6C86B145}" type="parTrans" cxnId="{CA5BEAF8-BA27-4755-A29C-731D86E6EBE6}">
      <dgm:prSet/>
      <dgm:spPr/>
      <dgm:t>
        <a:bodyPr/>
        <a:lstStyle/>
        <a:p>
          <a:endParaRPr lang="en-IN"/>
        </a:p>
      </dgm:t>
    </dgm:pt>
    <dgm:pt modelId="{4B8CEF42-828A-4F29-86A3-B87111A2AAB5}" type="sibTrans" cxnId="{CA5BEAF8-BA27-4755-A29C-731D86E6EBE6}">
      <dgm:prSet/>
      <dgm:spPr/>
      <dgm:t>
        <a:bodyPr/>
        <a:lstStyle/>
        <a:p>
          <a:endParaRPr lang="en-IN"/>
        </a:p>
      </dgm:t>
    </dgm:pt>
    <dgm:pt modelId="{BC0C0B27-886C-4EFF-BBB0-4DD27263D763}" type="pres">
      <dgm:prSet presAssocID="{7D60E28D-BD24-4F6F-A260-D6BE5989268C}" presName="Name0" presStyleCnt="0">
        <dgm:presLayoutVars>
          <dgm:chMax val="7"/>
          <dgm:chPref val="7"/>
          <dgm:dir/>
        </dgm:presLayoutVars>
      </dgm:prSet>
      <dgm:spPr/>
    </dgm:pt>
    <dgm:pt modelId="{66D7FE1E-75EC-4792-AFB4-D88922C3B60B}" type="pres">
      <dgm:prSet presAssocID="{7D60E28D-BD24-4F6F-A260-D6BE5989268C}" presName="Name1" presStyleCnt="0"/>
      <dgm:spPr/>
    </dgm:pt>
    <dgm:pt modelId="{B7E574D0-9BD9-4411-ABDA-BA65BDA947A8}" type="pres">
      <dgm:prSet presAssocID="{7D60E28D-BD24-4F6F-A260-D6BE5989268C}" presName="cycle" presStyleCnt="0"/>
      <dgm:spPr/>
    </dgm:pt>
    <dgm:pt modelId="{891EE81F-BD50-43A8-8D20-7B3BACC09419}" type="pres">
      <dgm:prSet presAssocID="{7D60E28D-BD24-4F6F-A260-D6BE5989268C}" presName="srcNode" presStyleLbl="node1" presStyleIdx="0" presStyleCnt="4"/>
      <dgm:spPr/>
    </dgm:pt>
    <dgm:pt modelId="{E7E8D860-1C67-4DFB-B96D-8B858AB4B729}" type="pres">
      <dgm:prSet presAssocID="{7D60E28D-BD24-4F6F-A260-D6BE5989268C}" presName="conn" presStyleLbl="parChTrans1D2" presStyleIdx="0" presStyleCnt="1"/>
      <dgm:spPr/>
    </dgm:pt>
    <dgm:pt modelId="{F20123B6-FE49-46A6-B507-63238106DF8C}" type="pres">
      <dgm:prSet presAssocID="{7D60E28D-BD24-4F6F-A260-D6BE5989268C}" presName="extraNode" presStyleLbl="node1" presStyleIdx="0" presStyleCnt="4"/>
      <dgm:spPr/>
    </dgm:pt>
    <dgm:pt modelId="{172F179A-22CC-4BC2-8A5C-B0BF4934C6DB}" type="pres">
      <dgm:prSet presAssocID="{7D60E28D-BD24-4F6F-A260-D6BE5989268C}" presName="dstNode" presStyleLbl="node1" presStyleIdx="0" presStyleCnt="4"/>
      <dgm:spPr/>
    </dgm:pt>
    <dgm:pt modelId="{966E276B-2B6E-4088-9B34-65FD5CF0908B}" type="pres">
      <dgm:prSet presAssocID="{C1058AAF-7942-4F15-85C6-4A861A244EAB}" presName="text_1" presStyleLbl="node1" presStyleIdx="0" presStyleCnt="4">
        <dgm:presLayoutVars>
          <dgm:bulletEnabled val="1"/>
        </dgm:presLayoutVars>
      </dgm:prSet>
      <dgm:spPr/>
    </dgm:pt>
    <dgm:pt modelId="{34623FC3-78F1-4C47-905D-0BED5ECBA73E}" type="pres">
      <dgm:prSet presAssocID="{C1058AAF-7942-4F15-85C6-4A861A244EAB}" presName="accent_1" presStyleCnt="0"/>
      <dgm:spPr/>
    </dgm:pt>
    <dgm:pt modelId="{6751E48E-1753-4C70-A878-9984D0B4697D}" type="pres">
      <dgm:prSet presAssocID="{C1058AAF-7942-4F15-85C6-4A861A244EAB}" presName="accentRepeatNode" presStyleLbl="solidFgAcc1" presStyleIdx="0" presStyleCnt="4"/>
      <dgm:spPr/>
    </dgm:pt>
    <dgm:pt modelId="{C1F6D5C8-BB0A-4672-B418-14AB83D1DD75}" type="pres">
      <dgm:prSet presAssocID="{63E8C6B9-8DC7-44AB-8748-8705EA988484}" presName="text_2" presStyleLbl="node1" presStyleIdx="1" presStyleCnt="4">
        <dgm:presLayoutVars>
          <dgm:bulletEnabled val="1"/>
        </dgm:presLayoutVars>
      </dgm:prSet>
      <dgm:spPr/>
    </dgm:pt>
    <dgm:pt modelId="{BA443F72-88A4-4D3C-A5BE-4D0305FDC8FD}" type="pres">
      <dgm:prSet presAssocID="{63E8C6B9-8DC7-44AB-8748-8705EA988484}" presName="accent_2" presStyleCnt="0"/>
      <dgm:spPr/>
    </dgm:pt>
    <dgm:pt modelId="{B03D81EB-8AA6-4E05-B4E8-71FE00E6C356}" type="pres">
      <dgm:prSet presAssocID="{63E8C6B9-8DC7-44AB-8748-8705EA988484}" presName="accentRepeatNode" presStyleLbl="solidFgAcc1" presStyleIdx="1" presStyleCnt="4"/>
      <dgm:spPr/>
    </dgm:pt>
    <dgm:pt modelId="{D110B5D3-DA42-4983-B54F-E8E1F4AA36FE}" type="pres">
      <dgm:prSet presAssocID="{D579241E-F082-44E6-98A4-734B1F837B2C}" presName="text_3" presStyleLbl="node1" presStyleIdx="2" presStyleCnt="4">
        <dgm:presLayoutVars>
          <dgm:bulletEnabled val="1"/>
        </dgm:presLayoutVars>
      </dgm:prSet>
      <dgm:spPr/>
    </dgm:pt>
    <dgm:pt modelId="{E2E9F5A5-A7F3-46EA-8614-AAC90A29A85A}" type="pres">
      <dgm:prSet presAssocID="{D579241E-F082-44E6-98A4-734B1F837B2C}" presName="accent_3" presStyleCnt="0"/>
      <dgm:spPr/>
    </dgm:pt>
    <dgm:pt modelId="{CD7AC500-F259-480D-9A38-0338D776A5BE}" type="pres">
      <dgm:prSet presAssocID="{D579241E-F082-44E6-98A4-734B1F837B2C}" presName="accentRepeatNode" presStyleLbl="solidFgAcc1" presStyleIdx="2" presStyleCnt="4"/>
      <dgm:spPr/>
    </dgm:pt>
    <dgm:pt modelId="{E28ACEDB-C232-445C-A96B-F55BE3517892}" type="pres">
      <dgm:prSet presAssocID="{792783E4-A9DD-4CD9-B481-076E31DABC7F}" presName="text_4" presStyleLbl="node1" presStyleIdx="3" presStyleCnt="4">
        <dgm:presLayoutVars>
          <dgm:bulletEnabled val="1"/>
        </dgm:presLayoutVars>
      </dgm:prSet>
      <dgm:spPr/>
    </dgm:pt>
    <dgm:pt modelId="{3109D3F8-96E8-45FE-8320-305794F72C1F}" type="pres">
      <dgm:prSet presAssocID="{792783E4-A9DD-4CD9-B481-076E31DABC7F}" presName="accent_4" presStyleCnt="0"/>
      <dgm:spPr/>
    </dgm:pt>
    <dgm:pt modelId="{EDF63994-93FD-41CB-8BA9-33A3ECF2389C}" type="pres">
      <dgm:prSet presAssocID="{792783E4-A9DD-4CD9-B481-076E31DABC7F}" presName="accentRepeatNode" presStyleLbl="solidFgAcc1" presStyleIdx="3" presStyleCnt="4"/>
      <dgm:spPr/>
    </dgm:pt>
  </dgm:ptLst>
  <dgm:cxnLst>
    <dgm:cxn modelId="{44F52D3A-3B51-45A9-8FCF-3688643AF611}" srcId="{7D60E28D-BD24-4F6F-A260-D6BE5989268C}" destId="{C1058AAF-7942-4F15-85C6-4A861A244EAB}" srcOrd="0" destOrd="0" parTransId="{0703CBD9-E04C-4174-8B41-34AF2E981EC2}" sibTransId="{E334AF52-F39E-4EB2-879F-C98D57C218D3}"/>
    <dgm:cxn modelId="{21172249-8196-4149-B6A1-57EB8FAC235A}" type="presOf" srcId="{7D60E28D-BD24-4F6F-A260-D6BE5989268C}" destId="{BC0C0B27-886C-4EFF-BBB0-4DD27263D763}" srcOrd="0" destOrd="0" presId="urn:microsoft.com/office/officeart/2008/layout/VerticalCurvedList"/>
    <dgm:cxn modelId="{CD70EE57-7BEF-4C02-9327-B3E42362813C}" type="presOf" srcId="{C1058AAF-7942-4F15-85C6-4A861A244EAB}" destId="{966E276B-2B6E-4088-9B34-65FD5CF0908B}" srcOrd="0" destOrd="0" presId="urn:microsoft.com/office/officeart/2008/layout/VerticalCurvedList"/>
    <dgm:cxn modelId="{B9655378-7003-4CF4-AD54-1C618EF72A92}" type="presOf" srcId="{63E8C6B9-8DC7-44AB-8748-8705EA988484}" destId="{C1F6D5C8-BB0A-4672-B418-14AB83D1DD75}" srcOrd="0" destOrd="0" presId="urn:microsoft.com/office/officeart/2008/layout/VerticalCurvedList"/>
    <dgm:cxn modelId="{B90BDF84-5A81-47A8-9032-ECECF692DC63}" type="presOf" srcId="{792783E4-A9DD-4CD9-B481-076E31DABC7F}" destId="{E28ACEDB-C232-445C-A96B-F55BE3517892}" srcOrd="0" destOrd="0" presId="urn:microsoft.com/office/officeart/2008/layout/VerticalCurvedList"/>
    <dgm:cxn modelId="{22389C9F-6702-40B8-9F5F-ED02481C4376}" srcId="{7D60E28D-BD24-4F6F-A260-D6BE5989268C}" destId="{D579241E-F082-44E6-98A4-734B1F837B2C}" srcOrd="2" destOrd="0" parTransId="{7BC92A1A-0C1E-4CA5-B5A8-8351883A62C1}" sibTransId="{B5E24854-CE37-4357-8D5E-DC9A0CD3280C}"/>
    <dgm:cxn modelId="{FA60A5A2-0536-4105-845E-5751F5F2234F}" srcId="{7D60E28D-BD24-4F6F-A260-D6BE5989268C}" destId="{63E8C6B9-8DC7-44AB-8748-8705EA988484}" srcOrd="1" destOrd="0" parTransId="{D5318171-048C-4329-A3B0-884E8D0DCBD9}" sibTransId="{C9FEA392-7CCB-40E8-8082-E7038752F330}"/>
    <dgm:cxn modelId="{BEAC08E0-56E3-4F31-9EDC-4C8BF7B10172}" type="presOf" srcId="{E334AF52-F39E-4EB2-879F-C98D57C218D3}" destId="{E7E8D860-1C67-4DFB-B96D-8B858AB4B729}" srcOrd="0" destOrd="0" presId="urn:microsoft.com/office/officeart/2008/layout/VerticalCurvedList"/>
    <dgm:cxn modelId="{CA5BEAF8-BA27-4755-A29C-731D86E6EBE6}" srcId="{7D60E28D-BD24-4F6F-A260-D6BE5989268C}" destId="{792783E4-A9DD-4CD9-B481-076E31DABC7F}" srcOrd="3" destOrd="0" parTransId="{B5C80ECF-C751-4719-83E7-77BB6C86B145}" sibTransId="{4B8CEF42-828A-4F29-86A3-B87111A2AAB5}"/>
    <dgm:cxn modelId="{3359B4FB-28B0-4AFD-828E-39748B2538FE}" type="presOf" srcId="{D579241E-F082-44E6-98A4-734B1F837B2C}" destId="{D110B5D3-DA42-4983-B54F-E8E1F4AA36FE}" srcOrd="0" destOrd="0" presId="urn:microsoft.com/office/officeart/2008/layout/VerticalCurvedList"/>
    <dgm:cxn modelId="{04F69A63-6A02-49FA-AEBF-6A361AD39CFA}" type="presParOf" srcId="{BC0C0B27-886C-4EFF-BBB0-4DD27263D763}" destId="{66D7FE1E-75EC-4792-AFB4-D88922C3B60B}" srcOrd="0" destOrd="0" presId="urn:microsoft.com/office/officeart/2008/layout/VerticalCurvedList"/>
    <dgm:cxn modelId="{82642F25-424D-49D9-B4BA-3438756D7418}" type="presParOf" srcId="{66D7FE1E-75EC-4792-AFB4-D88922C3B60B}" destId="{B7E574D0-9BD9-4411-ABDA-BA65BDA947A8}" srcOrd="0" destOrd="0" presId="urn:microsoft.com/office/officeart/2008/layout/VerticalCurvedList"/>
    <dgm:cxn modelId="{91588011-1D54-4038-AEBF-746BDDF9FB7C}" type="presParOf" srcId="{B7E574D0-9BD9-4411-ABDA-BA65BDA947A8}" destId="{891EE81F-BD50-43A8-8D20-7B3BACC09419}" srcOrd="0" destOrd="0" presId="urn:microsoft.com/office/officeart/2008/layout/VerticalCurvedList"/>
    <dgm:cxn modelId="{0E78330B-B765-48AC-A5DD-6FCE742E471B}" type="presParOf" srcId="{B7E574D0-9BD9-4411-ABDA-BA65BDA947A8}" destId="{E7E8D860-1C67-4DFB-B96D-8B858AB4B729}" srcOrd="1" destOrd="0" presId="urn:microsoft.com/office/officeart/2008/layout/VerticalCurvedList"/>
    <dgm:cxn modelId="{37E1D79C-287A-446F-801B-38901AF240B8}" type="presParOf" srcId="{B7E574D0-9BD9-4411-ABDA-BA65BDA947A8}" destId="{F20123B6-FE49-46A6-B507-63238106DF8C}" srcOrd="2" destOrd="0" presId="urn:microsoft.com/office/officeart/2008/layout/VerticalCurvedList"/>
    <dgm:cxn modelId="{97B91439-14C0-4EC6-AD29-E559BED5E9E6}" type="presParOf" srcId="{B7E574D0-9BD9-4411-ABDA-BA65BDA947A8}" destId="{172F179A-22CC-4BC2-8A5C-B0BF4934C6DB}" srcOrd="3" destOrd="0" presId="urn:microsoft.com/office/officeart/2008/layout/VerticalCurvedList"/>
    <dgm:cxn modelId="{05C645CD-093C-42FD-88C6-07AF7D213917}" type="presParOf" srcId="{66D7FE1E-75EC-4792-AFB4-D88922C3B60B}" destId="{966E276B-2B6E-4088-9B34-65FD5CF0908B}" srcOrd="1" destOrd="0" presId="urn:microsoft.com/office/officeart/2008/layout/VerticalCurvedList"/>
    <dgm:cxn modelId="{F5B5CB12-39A9-4B0C-AEE7-D5A88468EC7C}" type="presParOf" srcId="{66D7FE1E-75EC-4792-AFB4-D88922C3B60B}" destId="{34623FC3-78F1-4C47-905D-0BED5ECBA73E}" srcOrd="2" destOrd="0" presId="urn:microsoft.com/office/officeart/2008/layout/VerticalCurvedList"/>
    <dgm:cxn modelId="{AEBA52FF-FADD-483E-9B42-620AD8611D31}" type="presParOf" srcId="{34623FC3-78F1-4C47-905D-0BED5ECBA73E}" destId="{6751E48E-1753-4C70-A878-9984D0B4697D}" srcOrd="0" destOrd="0" presId="urn:microsoft.com/office/officeart/2008/layout/VerticalCurvedList"/>
    <dgm:cxn modelId="{68BFD7A1-6615-40EC-B88A-7EB6BEB60622}" type="presParOf" srcId="{66D7FE1E-75EC-4792-AFB4-D88922C3B60B}" destId="{C1F6D5C8-BB0A-4672-B418-14AB83D1DD75}" srcOrd="3" destOrd="0" presId="urn:microsoft.com/office/officeart/2008/layout/VerticalCurvedList"/>
    <dgm:cxn modelId="{B5DB0394-7299-45FC-A208-165D4F173C24}" type="presParOf" srcId="{66D7FE1E-75EC-4792-AFB4-D88922C3B60B}" destId="{BA443F72-88A4-4D3C-A5BE-4D0305FDC8FD}" srcOrd="4" destOrd="0" presId="urn:microsoft.com/office/officeart/2008/layout/VerticalCurvedList"/>
    <dgm:cxn modelId="{DAD6DD5E-32CB-4278-B56B-1765E0EC2B54}" type="presParOf" srcId="{BA443F72-88A4-4D3C-A5BE-4D0305FDC8FD}" destId="{B03D81EB-8AA6-4E05-B4E8-71FE00E6C356}" srcOrd="0" destOrd="0" presId="urn:microsoft.com/office/officeart/2008/layout/VerticalCurvedList"/>
    <dgm:cxn modelId="{41A9ACC1-8963-4900-8C99-8BC447346747}" type="presParOf" srcId="{66D7FE1E-75EC-4792-AFB4-D88922C3B60B}" destId="{D110B5D3-DA42-4983-B54F-E8E1F4AA36FE}" srcOrd="5" destOrd="0" presId="urn:microsoft.com/office/officeart/2008/layout/VerticalCurvedList"/>
    <dgm:cxn modelId="{CD74B83A-5FBC-47A5-834A-0146727B2392}" type="presParOf" srcId="{66D7FE1E-75EC-4792-AFB4-D88922C3B60B}" destId="{E2E9F5A5-A7F3-46EA-8614-AAC90A29A85A}" srcOrd="6" destOrd="0" presId="urn:microsoft.com/office/officeart/2008/layout/VerticalCurvedList"/>
    <dgm:cxn modelId="{A81BD805-375C-4D1C-86F0-F86DFA68485D}" type="presParOf" srcId="{E2E9F5A5-A7F3-46EA-8614-AAC90A29A85A}" destId="{CD7AC500-F259-480D-9A38-0338D776A5BE}" srcOrd="0" destOrd="0" presId="urn:microsoft.com/office/officeart/2008/layout/VerticalCurvedList"/>
    <dgm:cxn modelId="{0D7D9E83-93C0-4775-BE98-8AC067B367D5}" type="presParOf" srcId="{66D7FE1E-75EC-4792-AFB4-D88922C3B60B}" destId="{E28ACEDB-C232-445C-A96B-F55BE3517892}" srcOrd="7" destOrd="0" presId="urn:microsoft.com/office/officeart/2008/layout/VerticalCurvedList"/>
    <dgm:cxn modelId="{ACBE1040-D308-4512-B549-9EA9779AA1A4}" type="presParOf" srcId="{66D7FE1E-75EC-4792-AFB4-D88922C3B60B}" destId="{3109D3F8-96E8-45FE-8320-305794F72C1F}" srcOrd="8" destOrd="0" presId="urn:microsoft.com/office/officeart/2008/layout/VerticalCurvedList"/>
    <dgm:cxn modelId="{02F24C7D-9984-46FC-9157-F1339D53365C}" type="presParOf" srcId="{3109D3F8-96E8-45FE-8320-305794F72C1F}" destId="{EDF63994-93FD-41CB-8BA9-33A3ECF238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108972" y="1803279"/>
          <a:ext cx="2032254" cy="124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108972" y="1803279"/>
        <a:ext cx="2032254" cy="1247560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470146" y="2675511"/>
          <a:ext cx="2032254" cy="245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470146" y="2675511"/>
        <a:ext cx="2032254" cy="2453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06628-1003-4B1B-B00F-A68596B43A9F}">
      <dsp:nvSpPr>
        <dsp:cNvPr id="0" name=""/>
        <dsp:cNvSpPr/>
      </dsp:nvSpPr>
      <dsp:spPr>
        <a:xfrm>
          <a:off x="0" y="15267"/>
          <a:ext cx="94183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Stand-alone or as a lightweight process in a group</a:t>
          </a:r>
        </a:p>
      </dsp:txBody>
      <dsp:txXfrm>
        <a:off x="39809" y="55076"/>
        <a:ext cx="9338702" cy="735872"/>
      </dsp:txXfrm>
    </dsp:sp>
    <dsp:sp modelId="{D29DC044-4A3E-469E-8F01-93AC4F96BC28}">
      <dsp:nvSpPr>
        <dsp:cNvPr id="0" name=""/>
        <dsp:cNvSpPr/>
      </dsp:nvSpPr>
      <dsp:spPr>
        <a:xfrm>
          <a:off x="0" y="830757"/>
          <a:ext cx="941832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3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 group of lightweight processes (threads) share part of the address space between themselves. </a:t>
          </a:r>
        </a:p>
      </dsp:txBody>
      <dsp:txXfrm>
        <a:off x="0" y="830757"/>
        <a:ext cx="9418320" cy="844560"/>
      </dsp:txXfrm>
    </dsp:sp>
    <dsp:sp modelId="{3FB1A9F2-3DDE-4C5B-8B85-EC9C5EE04B2E}">
      <dsp:nvSpPr>
        <dsp:cNvPr id="0" name=""/>
        <dsp:cNvSpPr/>
      </dsp:nvSpPr>
      <dsp:spPr>
        <a:xfrm>
          <a:off x="0" y="1675317"/>
          <a:ext cx="94183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Single-threaded</a:t>
          </a:r>
        </a:p>
      </dsp:txBody>
      <dsp:txXfrm>
        <a:off x="39809" y="1715126"/>
        <a:ext cx="9338702" cy="735872"/>
      </dsp:txXfrm>
    </dsp:sp>
    <dsp:sp modelId="{0A63F041-834F-406F-BEB1-D64506817646}">
      <dsp:nvSpPr>
        <dsp:cNvPr id="0" name=""/>
        <dsp:cNvSpPr/>
      </dsp:nvSpPr>
      <dsp:spPr>
        <a:xfrm>
          <a:off x="0" y="2490807"/>
          <a:ext cx="941832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3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 Contains only a single thread of execution</a:t>
          </a:r>
        </a:p>
      </dsp:txBody>
      <dsp:txXfrm>
        <a:off x="0" y="2490807"/>
        <a:ext cx="9418320" cy="563040"/>
      </dsp:txXfrm>
    </dsp:sp>
    <dsp:sp modelId="{576CD9B5-5AA0-42EA-A809-F769C0383974}">
      <dsp:nvSpPr>
        <dsp:cNvPr id="0" name=""/>
        <dsp:cNvSpPr/>
      </dsp:nvSpPr>
      <dsp:spPr>
        <a:xfrm>
          <a:off x="0" y="3053847"/>
          <a:ext cx="941832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Multi-threaded</a:t>
          </a:r>
        </a:p>
      </dsp:txBody>
      <dsp:txXfrm>
        <a:off x="39809" y="3093656"/>
        <a:ext cx="9338702" cy="735872"/>
      </dsp:txXfrm>
    </dsp:sp>
    <dsp:sp modelId="{F693D79F-0D2E-4C8B-B72C-B38C73522226}">
      <dsp:nvSpPr>
        <dsp:cNvPr id="0" name=""/>
        <dsp:cNvSpPr/>
      </dsp:nvSpPr>
      <dsp:spPr>
        <a:xfrm>
          <a:off x="0" y="3869337"/>
          <a:ext cx="941832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3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 Contain multiple threads of execution</a:t>
          </a:r>
        </a:p>
      </dsp:txBody>
      <dsp:txXfrm>
        <a:off x="0" y="3869337"/>
        <a:ext cx="9418320" cy="56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7E2B9-0007-4094-92C4-525177992CED}">
      <dsp:nvSpPr>
        <dsp:cNvPr id="0" name=""/>
        <dsp:cNvSpPr/>
      </dsp:nvSpPr>
      <dsp:spPr>
        <a:xfrm>
          <a:off x="-2868358" y="-442013"/>
          <a:ext cx="3422479" cy="3422479"/>
        </a:xfrm>
        <a:prstGeom prst="blockArc">
          <a:avLst>
            <a:gd name="adj1" fmla="val 18900000"/>
            <a:gd name="adj2" fmla="val 2700000"/>
            <a:gd name="adj3" fmla="val 6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302AA-2F88-4FD9-B8D2-A336B9FE07EB}">
      <dsp:nvSpPr>
        <dsp:cNvPr id="0" name=""/>
        <dsp:cNvSpPr/>
      </dsp:nvSpPr>
      <dsp:spPr>
        <a:xfrm>
          <a:off x="356275" y="253845"/>
          <a:ext cx="6377160" cy="50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Find the next free </a:t>
          </a:r>
          <a:r>
            <a:rPr lang="en-IN" sz="2600" kern="1200" dirty="0" err="1"/>
            <a:t>pid</a:t>
          </a:r>
          <a:endParaRPr lang="en-IN" sz="2600" kern="1200" dirty="0"/>
        </a:p>
      </dsp:txBody>
      <dsp:txXfrm>
        <a:off x="356275" y="253845"/>
        <a:ext cx="6377160" cy="507690"/>
      </dsp:txXfrm>
    </dsp:sp>
    <dsp:sp modelId="{AD3E52DD-CBDC-4045-B4FB-6B6D65CED3B7}">
      <dsp:nvSpPr>
        <dsp:cNvPr id="0" name=""/>
        <dsp:cNvSpPr/>
      </dsp:nvSpPr>
      <dsp:spPr>
        <a:xfrm>
          <a:off x="38969" y="190383"/>
          <a:ext cx="634613" cy="634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A1400-924A-46F6-8547-731FD5ABDE07}">
      <dsp:nvSpPr>
        <dsp:cNvPr id="0" name=""/>
        <dsp:cNvSpPr/>
      </dsp:nvSpPr>
      <dsp:spPr>
        <a:xfrm>
          <a:off x="540821" y="1015380"/>
          <a:ext cx="6192614" cy="50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Quickly free a </a:t>
          </a:r>
          <a:r>
            <a:rPr lang="en-IN" sz="2600" kern="1200" dirty="0" err="1"/>
            <a:t>pid</a:t>
          </a:r>
          <a:endParaRPr lang="en-IN" sz="2600" kern="1200" dirty="0"/>
        </a:p>
      </dsp:txBody>
      <dsp:txXfrm>
        <a:off x="540821" y="1015380"/>
        <a:ext cx="6192614" cy="507690"/>
      </dsp:txXfrm>
    </dsp:sp>
    <dsp:sp modelId="{A0FFC872-C6D6-4285-8F09-5B50C5D22E2D}">
      <dsp:nvSpPr>
        <dsp:cNvPr id="0" name=""/>
        <dsp:cNvSpPr/>
      </dsp:nvSpPr>
      <dsp:spPr>
        <a:xfrm>
          <a:off x="223514" y="951919"/>
          <a:ext cx="634613" cy="634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C55D5-9360-483E-9A75-6C36405C940C}">
      <dsp:nvSpPr>
        <dsp:cNvPr id="0" name=""/>
        <dsp:cNvSpPr/>
      </dsp:nvSpPr>
      <dsp:spPr>
        <a:xfrm>
          <a:off x="356275" y="1776916"/>
          <a:ext cx="6377160" cy="50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9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Find if a </a:t>
          </a:r>
          <a:r>
            <a:rPr lang="en-IN" sz="2600" kern="1200" dirty="0" err="1"/>
            <a:t>pid</a:t>
          </a:r>
          <a:r>
            <a:rPr lang="en-IN" sz="2600" kern="1200" dirty="0"/>
            <a:t> is allocated or not</a:t>
          </a:r>
        </a:p>
      </dsp:txBody>
      <dsp:txXfrm>
        <a:off x="356275" y="1776916"/>
        <a:ext cx="6377160" cy="507690"/>
      </dsp:txXfrm>
    </dsp:sp>
    <dsp:sp modelId="{E6992739-2DFB-4101-9C98-767F02F12DCD}">
      <dsp:nvSpPr>
        <dsp:cNvPr id="0" name=""/>
        <dsp:cNvSpPr/>
      </dsp:nvSpPr>
      <dsp:spPr>
        <a:xfrm>
          <a:off x="38969" y="1713455"/>
          <a:ext cx="634613" cy="634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AD7E7-C0C4-407B-B8EF-07CC56458BA2}">
      <dsp:nvSpPr>
        <dsp:cNvPr id="0" name=""/>
        <dsp:cNvSpPr/>
      </dsp:nvSpPr>
      <dsp:spPr>
        <a:xfrm>
          <a:off x="1096053" y="642"/>
          <a:ext cx="1162712" cy="11627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Radix tree</a:t>
          </a:r>
        </a:p>
      </dsp:txBody>
      <dsp:txXfrm>
        <a:off x="1266328" y="170917"/>
        <a:ext cx="822162" cy="822162"/>
      </dsp:txXfrm>
    </dsp:sp>
    <dsp:sp modelId="{FD10824B-BBA9-4632-99D2-8FEA1E6A1625}">
      <dsp:nvSpPr>
        <dsp:cNvPr id="0" name=""/>
        <dsp:cNvSpPr/>
      </dsp:nvSpPr>
      <dsp:spPr>
        <a:xfrm>
          <a:off x="2353178" y="244811"/>
          <a:ext cx="674373" cy="67437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2442566" y="502691"/>
        <a:ext cx="495597" cy="158613"/>
      </dsp:txXfrm>
    </dsp:sp>
    <dsp:sp modelId="{543EB54E-C24A-4FE6-B42C-7C770018F6AE}">
      <dsp:nvSpPr>
        <dsp:cNvPr id="0" name=""/>
        <dsp:cNvSpPr/>
      </dsp:nvSpPr>
      <dsp:spPr>
        <a:xfrm>
          <a:off x="3121963" y="642"/>
          <a:ext cx="1162712" cy="1162712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Van </a:t>
          </a:r>
          <a:r>
            <a:rPr lang="en-IN" sz="1600" kern="1200" dirty="0" err="1">
              <a:solidFill>
                <a:schemeClr val="tx1"/>
              </a:solidFill>
            </a:rPr>
            <a:t>Emde</a:t>
          </a:r>
          <a:r>
            <a:rPr lang="en-IN" sz="1600" kern="1200" dirty="0">
              <a:solidFill>
                <a:schemeClr val="tx1"/>
              </a:solidFill>
            </a:rPr>
            <a:t> Boas tree</a:t>
          </a:r>
        </a:p>
      </dsp:txBody>
      <dsp:txXfrm>
        <a:off x="3292238" y="170917"/>
        <a:ext cx="822162" cy="822162"/>
      </dsp:txXfrm>
    </dsp:sp>
    <dsp:sp modelId="{3690589E-549F-4B59-97F2-3F89F283AFB2}">
      <dsp:nvSpPr>
        <dsp:cNvPr id="0" name=""/>
        <dsp:cNvSpPr/>
      </dsp:nvSpPr>
      <dsp:spPr>
        <a:xfrm>
          <a:off x="4379088" y="244811"/>
          <a:ext cx="674373" cy="674373"/>
        </a:xfrm>
        <a:prstGeom prst="mathEqual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100" kern="1200"/>
        </a:p>
      </dsp:txBody>
      <dsp:txXfrm>
        <a:off x="4468476" y="383732"/>
        <a:ext cx="495597" cy="396531"/>
      </dsp:txXfrm>
    </dsp:sp>
    <dsp:sp modelId="{3CF354C6-E6B1-4DFE-AC13-DE48A478E5B0}">
      <dsp:nvSpPr>
        <dsp:cNvPr id="0" name=""/>
        <dsp:cNvSpPr/>
      </dsp:nvSpPr>
      <dsp:spPr>
        <a:xfrm>
          <a:off x="5147873" y="642"/>
          <a:ext cx="1162712" cy="1162712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Linux IDR tree</a:t>
          </a:r>
        </a:p>
      </dsp:txBody>
      <dsp:txXfrm>
        <a:off x="5318148" y="170917"/>
        <a:ext cx="822162" cy="822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402287" y="1790495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402287" y="1790495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920026" y="2548923"/>
          <a:ext cx="2032254" cy="106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920026" y="2548923"/>
        <a:ext cx="2032254" cy="1060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E165-E97C-48A5-BF98-DAE6DF4460C9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C8D8D-7046-4551-AE25-782B280E27E2}">
      <dsp:nvSpPr>
        <dsp:cNvPr id="0" name=""/>
        <dsp:cNvSpPr/>
      </dsp:nvSpPr>
      <dsp:spPr>
        <a:xfrm>
          <a:off x="1064514" y="4696174"/>
          <a:ext cx="1654835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Concept</a:t>
          </a:r>
          <a:endParaRPr lang="en-US" sz="2800" kern="1200"/>
        </a:p>
      </dsp:txBody>
      <dsp:txXfrm>
        <a:off x="1064514" y="4696174"/>
        <a:ext cx="1654835" cy="1439513"/>
      </dsp:txXfrm>
    </dsp:sp>
    <dsp:sp modelId="{3470BA6C-B613-4414-B835-90AB82ACB2E4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AADD5-F4F3-4E0B-807F-FAB47E1FD85D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Descriptor</a:t>
          </a:r>
          <a:endParaRPr lang="en-US" sz="2800" kern="1200"/>
        </a:p>
      </dsp:txBody>
      <dsp:txXfrm>
        <a:off x="2719349" y="3371580"/>
        <a:ext cx="2032254" cy="2764107"/>
      </dsp:txXfrm>
    </dsp:sp>
    <dsp:sp modelId="{370CD8CA-BD05-4D0B-9F2E-165496040718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D6C4-6F91-46B9-804B-EC67C22C8FD8}">
      <dsp:nvSpPr>
        <dsp:cNvPr id="0" name=""/>
        <dsp:cNvSpPr/>
      </dsp:nvSpPr>
      <dsp:spPr>
        <a:xfrm>
          <a:off x="7402287" y="1790495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Process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Switching</a:t>
          </a:r>
        </a:p>
      </dsp:txBody>
      <dsp:txXfrm>
        <a:off x="7402287" y="1790495"/>
        <a:ext cx="2032254" cy="3737895"/>
      </dsp:txXfrm>
    </dsp:sp>
    <dsp:sp modelId="{D1982658-8305-4D87-BEB6-98BF739A2DCD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ED1-EAF0-47CC-8D55-E0DF453ABD33}">
      <dsp:nvSpPr>
        <dsp:cNvPr id="0" name=""/>
        <dsp:cNvSpPr/>
      </dsp:nvSpPr>
      <dsp:spPr>
        <a:xfrm>
          <a:off x="4920026" y="2548923"/>
          <a:ext cx="2032254" cy="106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Creation &amp;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Destruction</a:t>
          </a:r>
          <a:endParaRPr lang="en-US" sz="2800" kern="1200" dirty="0"/>
        </a:p>
      </dsp:txBody>
      <dsp:txXfrm>
        <a:off x="4920026" y="2548923"/>
        <a:ext cx="2032254" cy="1060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79AAB-25B7-4963-B191-B8BC00D72067}">
      <dsp:nvSpPr>
        <dsp:cNvPr id="0" name=""/>
        <dsp:cNvSpPr/>
      </dsp:nvSpPr>
      <dsp:spPr>
        <a:xfrm>
          <a:off x="-4191657" y="-643190"/>
          <a:ext cx="4994463" cy="4994463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2100C-E9B6-4FFE-9E38-01B6DC39DBC1}">
      <dsp:nvSpPr>
        <dsp:cNvPr id="0" name=""/>
        <dsp:cNvSpPr/>
      </dsp:nvSpPr>
      <dsp:spPr>
        <a:xfrm>
          <a:off x="516288" y="370808"/>
          <a:ext cx="9449874" cy="7416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solidFill>
                <a:schemeClr val="tx1"/>
              </a:solidFill>
            </a:rPr>
            <a:t>Process Context Switch</a:t>
          </a:r>
        </a:p>
      </dsp:txBody>
      <dsp:txXfrm>
        <a:off x="516288" y="370808"/>
        <a:ext cx="9449874" cy="741616"/>
      </dsp:txXfrm>
    </dsp:sp>
    <dsp:sp modelId="{6D4F3DF6-ECCD-4CE6-AAA5-578EE8604FD2}">
      <dsp:nvSpPr>
        <dsp:cNvPr id="0" name=""/>
        <dsp:cNvSpPr/>
      </dsp:nvSpPr>
      <dsp:spPr>
        <a:xfrm>
          <a:off x="52777" y="278106"/>
          <a:ext cx="927020" cy="927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EA06-AA9B-47E8-8A66-BF2719CE23FE}">
      <dsp:nvSpPr>
        <dsp:cNvPr id="0" name=""/>
        <dsp:cNvSpPr/>
      </dsp:nvSpPr>
      <dsp:spPr>
        <a:xfrm>
          <a:off x="785865" y="1483233"/>
          <a:ext cx="9180296" cy="74161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solidFill>
                <a:schemeClr val="tx1"/>
              </a:solidFill>
            </a:rPr>
            <a:t>Thread Context Switch</a:t>
          </a:r>
        </a:p>
      </dsp:txBody>
      <dsp:txXfrm>
        <a:off x="785865" y="1483233"/>
        <a:ext cx="9180296" cy="741616"/>
      </dsp:txXfrm>
    </dsp:sp>
    <dsp:sp modelId="{374D968F-032D-446C-9EE5-80295BCF937D}">
      <dsp:nvSpPr>
        <dsp:cNvPr id="0" name=""/>
        <dsp:cNvSpPr/>
      </dsp:nvSpPr>
      <dsp:spPr>
        <a:xfrm>
          <a:off x="322355" y="1390531"/>
          <a:ext cx="927020" cy="927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79BF7-8FCF-4091-8AFC-39C74D95774A}">
      <dsp:nvSpPr>
        <dsp:cNvPr id="0" name=""/>
        <dsp:cNvSpPr/>
      </dsp:nvSpPr>
      <dsp:spPr>
        <a:xfrm>
          <a:off x="516288" y="2595658"/>
          <a:ext cx="9449874" cy="74161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kern="1200" dirty="0">
              <a:solidFill>
                <a:schemeClr val="tx1"/>
              </a:solidFill>
            </a:rPr>
            <a:t>Interrupt Context Switch</a:t>
          </a:r>
        </a:p>
      </dsp:txBody>
      <dsp:txXfrm>
        <a:off x="516288" y="2595658"/>
        <a:ext cx="9449874" cy="741616"/>
      </dsp:txXfrm>
    </dsp:sp>
    <dsp:sp modelId="{8216C10F-4A60-48D2-9817-DFF409266F6D}">
      <dsp:nvSpPr>
        <dsp:cNvPr id="0" name=""/>
        <dsp:cNvSpPr/>
      </dsp:nvSpPr>
      <dsp:spPr>
        <a:xfrm>
          <a:off x="52777" y="2502956"/>
          <a:ext cx="927020" cy="927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8D860-1C67-4DFB-B96D-8B858AB4B729}">
      <dsp:nvSpPr>
        <dsp:cNvPr id="0" name=""/>
        <dsp:cNvSpPr/>
      </dsp:nvSpPr>
      <dsp:spPr>
        <a:xfrm>
          <a:off x="-5028384" y="-770394"/>
          <a:ext cx="5988434" cy="598843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E276B-2B6E-4088-9B34-65FD5CF0908B}">
      <dsp:nvSpPr>
        <dsp:cNvPr id="0" name=""/>
        <dsp:cNvSpPr/>
      </dsp:nvSpPr>
      <dsp:spPr>
        <a:xfrm>
          <a:off x="502715" y="341934"/>
          <a:ext cx="7564038" cy="684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Kernel </a:t>
          </a:r>
          <a:r>
            <a:rPr lang="en-IN" sz="3500" kern="1200" dirty="0">
              <a:sym typeface="Wingdings" panose="05000000000000000000" pitchFamily="2" charset="2"/>
            </a:rPr>
            <a:t> kernel</a:t>
          </a:r>
          <a:endParaRPr lang="en-IN" sz="3500" kern="1200" dirty="0"/>
        </a:p>
      </dsp:txBody>
      <dsp:txXfrm>
        <a:off x="502715" y="341934"/>
        <a:ext cx="7564038" cy="684225"/>
      </dsp:txXfrm>
    </dsp:sp>
    <dsp:sp modelId="{6751E48E-1753-4C70-A878-9984D0B4697D}">
      <dsp:nvSpPr>
        <dsp:cNvPr id="0" name=""/>
        <dsp:cNvSpPr/>
      </dsp:nvSpPr>
      <dsp:spPr>
        <a:xfrm>
          <a:off x="75074" y="25640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6D5C8-BB0A-4672-B418-14AB83D1DD75}">
      <dsp:nvSpPr>
        <dsp:cNvPr id="0" name=""/>
        <dsp:cNvSpPr/>
      </dsp:nvSpPr>
      <dsp:spPr>
        <a:xfrm>
          <a:off x="894997" y="1368451"/>
          <a:ext cx="7171756" cy="68422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User </a:t>
          </a:r>
          <a:r>
            <a:rPr lang="en-IN" sz="3500" kern="1200" dirty="0">
              <a:sym typeface="Wingdings" panose="05000000000000000000" pitchFamily="2" charset="2"/>
            </a:rPr>
            <a:t> kernel</a:t>
          </a:r>
          <a:endParaRPr lang="en-IN" sz="3500" kern="1200" dirty="0"/>
        </a:p>
      </dsp:txBody>
      <dsp:txXfrm>
        <a:off x="894997" y="1368451"/>
        <a:ext cx="7171756" cy="684225"/>
      </dsp:txXfrm>
    </dsp:sp>
    <dsp:sp modelId="{B03D81EB-8AA6-4E05-B4E8-71FE00E6C356}">
      <dsp:nvSpPr>
        <dsp:cNvPr id="0" name=""/>
        <dsp:cNvSpPr/>
      </dsp:nvSpPr>
      <dsp:spPr>
        <a:xfrm>
          <a:off x="467356" y="1282923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0B5D3-DA42-4983-B54F-E8E1F4AA36FE}">
      <dsp:nvSpPr>
        <dsp:cNvPr id="0" name=""/>
        <dsp:cNvSpPr/>
      </dsp:nvSpPr>
      <dsp:spPr>
        <a:xfrm>
          <a:off x="894997" y="2394967"/>
          <a:ext cx="7171756" cy="68422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Kernel </a:t>
          </a:r>
          <a:r>
            <a:rPr lang="en-IN" sz="3500" kern="1200" dirty="0">
              <a:sym typeface="Wingdings" panose="05000000000000000000" pitchFamily="2" charset="2"/>
            </a:rPr>
            <a:t> user</a:t>
          </a:r>
          <a:endParaRPr lang="en-IN" sz="3500" kern="1200" dirty="0"/>
        </a:p>
      </dsp:txBody>
      <dsp:txXfrm>
        <a:off x="894997" y="2394967"/>
        <a:ext cx="7171756" cy="684225"/>
      </dsp:txXfrm>
    </dsp:sp>
    <dsp:sp modelId="{CD7AC500-F259-480D-9A38-0338D776A5BE}">
      <dsp:nvSpPr>
        <dsp:cNvPr id="0" name=""/>
        <dsp:cNvSpPr/>
      </dsp:nvSpPr>
      <dsp:spPr>
        <a:xfrm>
          <a:off x="467356" y="2309439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ACEDB-C232-445C-A96B-F55BE3517892}">
      <dsp:nvSpPr>
        <dsp:cNvPr id="0" name=""/>
        <dsp:cNvSpPr/>
      </dsp:nvSpPr>
      <dsp:spPr>
        <a:xfrm>
          <a:off x="502715" y="3421484"/>
          <a:ext cx="7564038" cy="6842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10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User </a:t>
          </a:r>
          <a:r>
            <a:rPr lang="en-IN" sz="3500" kern="1200" dirty="0">
              <a:sym typeface="Wingdings" panose="05000000000000000000" pitchFamily="2" charset="2"/>
            </a:rPr>
            <a:t> user</a:t>
          </a:r>
          <a:endParaRPr lang="en-IN" sz="3500" kern="1200" dirty="0"/>
        </a:p>
      </dsp:txBody>
      <dsp:txXfrm>
        <a:off x="502715" y="3421484"/>
        <a:ext cx="7564038" cy="684225"/>
      </dsp:txXfrm>
    </dsp:sp>
    <dsp:sp modelId="{EDF63994-93FD-41CB-8BA9-33A3ECF2389C}">
      <dsp:nvSpPr>
        <dsp:cNvPr id="0" name=""/>
        <dsp:cNvSpPr/>
      </dsp:nvSpPr>
      <dsp:spPr>
        <a:xfrm>
          <a:off x="75074" y="3335956"/>
          <a:ext cx="855282" cy="855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5T17:31:0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 5737 0 0,'-6'-4'1072'0'0,"-1"-2"-799"0"0,-1 3-466 0 0,1 1-159 0 0,3 4-72 0 0,1 0 0 0 0,3-1 72 0 0,0 1 88 0 0,0 0 32 0 0,2-2-336 0 0,-1-2-312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A0C1A-17DB-4E1B-BB08-EDFD7F534A34}" type="datetimeFigureOut">
              <a:rPr lang="en-IN" smtClean="0"/>
              <a:t>08-02-2023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44E19-FBFF-42AC-A20E-0BC397995A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12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114-FCE3-4D78-A13D-80317099DE07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7A70-91F7-430F-B472-38E67A3A5F15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5030-CC79-4F7F-807D-014E8CE4C18A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8BF6-9DF9-4CD3-A872-A101AE12C12E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456C-D7A0-4E44-BA75-728957A8CB92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9A7-39CA-44BC-9E06-15E1E580DFCD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423-5173-4F3D-8393-7B43B99FAB42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3737-BD6B-479F-B79B-A6CF239E813E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E2D-B10B-485A-ACBC-CFECF6AD6AA7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6899-EC89-48C7-954E-49D03605DBA4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6F3C-6D39-470E-9AE2-0474D7578811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EF5B-BB75-4691-9944-B86F8F713F9F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Smruti R. Sarangi,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schumacher/414262794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839781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latest/source/include" TargetMode="External"/><Relationship Id="rId2" Type="http://schemas.openxmlformats.org/officeDocument/2006/relationships/hyperlink" Target="https://elixir.bootlin.com/linux/latest/sour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lixir.bootlin.com/linux/latest/source/include/linux/pid_namespace.h" TargetMode="External"/><Relationship Id="rId4" Type="http://schemas.openxmlformats.org/officeDocument/2006/relationships/hyperlink" Target="https://elixir.bootlin.com/linux/latest/source/include/linux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b="211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76" y="795528"/>
            <a:ext cx="3511296" cy="3008376"/>
          </a:xfrm>
        </p:spPr>
        <p:txBody>
          <a:bodyPr>
            <a:normAutofit/>
          </a:bodyPr>
          <a:lstStyle/>
          <a:p>
            <a:r>
              <a:rPr lang="en-IN" sz="4800" dirty="0">
                <a:cs typeface="Calibri Light"/>
              </a:rPr>
              <a:t>Chapter 3: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/>
              <a:t>Smruti R Sarangi </a:t>
            </a:r>
          </a:p>
          <a:p>
            <a:r>
              <a:rPr lang="en-IN" sz="3200"/>
              <a:t>IIT Delhi</a:t>
            </a:r>
            <a:endParaRPr lang="en-US" sz="3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6188B-A32D-6089-558D-BB92D124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5C6D7-5D19-1352-2CC1-4DF2A5FB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FCD0B93-F61B-048B-FF45-BAA0BFFAE6D1}"/>
              </a:ext>
            </a:extLst>
          </p:cNvPr>
          <p:cNvCxnSpPr>
            <a:cxnSpLocks/>
            <a:stCxn id="4" idx="6"/>
            <a:endCxn id="23" idx="2"/>
          </p:cNvCxnSpPr>
          <p:nvPr/>
        </p:nvCxnSpPr>
        <p:spPr>
          <a:xfrm>
            <a:off x="3962400" y="3545840"/>
            <a:ext cx="5399129" cy="127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5BAF9E4-2F9A-4237-B751-C5834E75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State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45DE2F-EBF8-33A7-457F-27E272372BB2}"/>
              </a:ext>
            </a:extLst>
          </p:cNvPr>
          <p:cNvSpPr/>
          <p:nvPr/>
        </p:nvSpPr>
        <p:spPr>
          <a:xfrm>
            <a:off x="1300480" y="2661920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TASK_RUNNING</a:t>
            </a:r>
          </a:p>
          <a:p>
            <a:pPr algn="ctr"/>
            <a:r>
              <a:rPr lang="en-US" sz="2000"/>
              <a:t>(ready but not running)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A0F86F-C102-7F92-62D2-5B77F68BEAF6}"/>
              </a:ext>
            </a:extLst>
          </p:cNvPr>
          <p:cNvSpPr/>
          <p:nvPr/>
        </p:nvSpPr>
        <p:spPr>
          <a:xfrm rot="3520279">
            <a:off x="1171008" y="2382943"/>
            <a:ext cx="789980" cy="348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CB23C-6D88-C956-72B6-977FAE5AF1D2}"/>
              </a:ext>
            </a:extLst>
          </p:cNvPr>
          <p:cNvSpPr txBox="1"/>
          <p:nvPr/>
        </p:nvSpPr>
        <p:spPr>
          <a:xfrm>
            <a:off x="304918" y="18232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New task created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52AACA-EA32-0B87-F06D-5D8D268D87C4}"/>
              </a:ext>
            </a:extLst>
          </p:cNvPr>
          <p:cNvSpPr/>
          <p:nvPr/>
        </p:nvSpPr>
        <p:spPr>
          <a:xfrm>
            <a:off x="5730240" y="2661920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TASK_RUNNING</a:t>
            </a:r>
          </a:p>
          <a:p>
            <a:pPr algn="ctr"/>
            <a:r>
              <a:rPr lang="en-US" sz="2000"/>
              <a:t>(currently running)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DDEE564-17E9-95B2-5382-84CBFA2E3087}"/>
              </a:ext>
            </a:extLst>
          </p:cNvPr>
          <p:cNvCxnSpPr>
            <a:stCxn id="7" idx="4"/>
            <a:endCxn id="4" idx="4"/>
          </p:cNvCxnSpPr>
          <p:nvPr/>
        </p:nvCxnSpPr>
        <p:spPr>
          <a:xfrm rot="5400000">
            <a:off x="4846320" y="2214880"/>
            <a:ext cx="12700" cy="4429760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54D68CB-2CA7-B794-2622-DEFB4C3F34B4}"/>
              </a:ext>
            </a:extLst>
          </p:cNvPr>
          <p:cNvCxnSpPr>
            <a:stCxn id="4" idx="0"/>
            <a:endCxn id="7" idx="0"/>
          </p:cNvCxnSpPr>
          <p:nvPr/>
        </p:nvCxnSpPr>
        <p:spPr>
          <a:xfrm rot="5400000" flipH="1" flipV="1">
            <a:off x="4846320" y="447040"/>
            <a:ext cx="12700" cy="4429760"/>
          </a:xfrm>
          <a:prstGeom prst="bent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A71C7F-A4F4-046D-A96C-6B01168E1086}"/>
              </a:ext>
            </a:extLst>
          </p:cNvPr>
          <p:cNvSpPr txBox="1"/>
          <p:nvPr/>
        </p:nvSpPr>
        <p:spPr>
          <a:xfrm>
            <a:off x="3865348" y="4599471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Preempted for some reason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0C6E93-0E1C-FF7A-F804-9F2D5486BF4C}"/>
              </a:ext>
            </a:extLst>
          </p:cNvPr>
          <p:cNvSpPr txBox="1"/>
          <p:nvPr/>
        </p:nvSpPr>
        <p:spPr>
          <a:xfrm>
            <a:off x="3109313" y="1992569"/>
            <a:ext cx="363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Scheduler asks it to execute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22CE22-6CD5-04B9-C8A9-960D9BE1207A}"/>
              </a:ext>
            </a:extLst>
          </p:cNvPr>
          <p:cNvSpPr/>
          <p:nvPr/>
        </p:nvSpPr>
        <p:spPr>
          <a:xfrm>
            <a:off x="8392160" y="455561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TASK_ZOMBIE</a:t>
            </a:r>
          </a:p>
          <a:p>
            <a:pPr algn="ctr"/>
            <a:r>
              <a:rPr lang="en-US" sz="2000"/>
              <a:t>(task finishes or is terminated)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9285A5F-7D20-FF6B-CADE-FFDC4F4BA963}"/>
              </a:ext>
            </a:extLst>
          </p:cNvPr>
          <p:cNvCxnSpPr>
            <a:stCxn id="7" idx="7"/>
            <a:endCxn id="18" idx="2"/>
          </p:cNvCxnSpPr>
          <p:nvPr/>
        </p:nvCxnSpPr>
        <p:spPr>
          <a:xfrm rot="5400000" flipH="1" flipV="1">
            <a:off x="7406579" y="1935234"/>
            <a:ext cx="1581333" cy="38982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BB79A79-77F0-C3DA-3CEA-669683CB88DB}"/>
              </a:ext>
            </a:extLst>
          </p:cNvPr>
          <p:cNvSpPr/>
          <p:nvPr/>
        </p:nvSpPr>
        <p:spPr>
          <a:xfrm>
            <a:off x="2820670" y="5468659"/>
            <a:ext cx="4246880" cy="1087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TASK_INTERRUPTIBLE or TASK_UNINTERRUPTIBLE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570AB-9BEA-5529-D3A4-822BA662C650}"/>
              </a:ext>
            </a:extLst>
          </p:cNvPr>
          <p:cNvSpPr txBox="1"/>
          <p:nvPr/>
        </p:nvSpPr>
        <p:spPr>
          <a:xfrm>
            <a:off x="6763968" y="859691"/>
            <a:ext cx="143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Execution</a:t>
            </a:r>
          </a:p>
          <a:p>
            <a:pPr algn="l"/>
            <a:r>
              <a:rPr lang="en-US" sz="2400"/>
              <a:t>finished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017DC86-6F47-9B6F-B25F-F8BAFB000A68}"/>
              </a:ext>
            </a:extLst>
          </p:cNvPr>
          <p:cNvCxnSpPr>
            <a:cxnSpLocks/>
            <a:stCxn id="7" idx="5"/>
            <a:endCxn id="21" idx="6"/>
          </p:cNvCxnSpPr>
          <p:nvPr/>
        </p:nvCxnSpPr>
        <p:spPr>
          <a:xfrm rot="5400000">
            <a:off x="6614265" y="4624152"/>
            <a:ext cx="1841353" cy="9347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4A6AE0-3062-7A8A-4FF7-36C480FF0AB2}"/>
              </a:ext>
            </a:extLst>
          </p:cNvPr>
          <p:cNvSpPr txBox="1"/>
          <p:nvPr/>
        </p:nvSpPr>
        <p:spPr>
          <a:xfrm>
            <a:off x="7067550" y="6053166"/>
            <a:ext cx="16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Go to sleep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E9CFDBC-D480-29CF-B88A-F8B933FE7153}"/>
              </a:ext>
            </a:extLst>
          </p:cNvPr>
          <p:cNvCxnSpPr>
            <a:cxnSpLocks/>
            <a:stCxn id="21" idx="2"/>
            <a:endCxn id="4" idx="3"/>
          </p:cNvCxnSpPr>
          <p:nvPr/>
        </p:nvCxnSpPr>
        <p:spPr>
          <a:xfrm rot="10800000">
            <a:off x="1690310" y="4170867"/>
            <a:ext cx="1130361" cy="184135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9FCA31-D169-6142-C651-6A309622D8DF}"/>
              </a:ext>
            </a:extLst>
          </p:cNvPr>
          <p:cNvSpPr txBox="1"/>
          <p:nvPr/>
        </p:nvSpPr>
        <p:spPr>
          <a:xfrm>
            <a:off x="181666" y="4868278"/>
            <a:ext cx="1523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/>
              <a:t>Wake up </a:t>
            </a:r>
            <a:br>
              <a:rPr lang="en-IN" sz="2400"/>
            </a:br>
            <a:r>
              <a:rPr lang="en-IN" sz="2400"/>
              <a:t>(by the 0S)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7DC47A-1952-D389-F273-B616D2A9C32D}"/>
                  </a:ext>
                </a:extLst>
              </p14:cNvPr>
              <p14:cNvContentPartPr/>
              <p14:nvPr/>
            </p14:nvContentPartPr>
            <p14:xfrm>
              <a:off x="7709400" y="5166440"/>
              <a:ext cx="12960" cy="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7DC47A-1952-D389-F273-B616D2A9C3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0400" y="5157440"/>
                <a:ext cx="30600" cy="234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D24EF78-C23A-2B24-6BF8-06CDCEEB682C}"/>
              </a:ext>
            </a:extLst>
          </p:cNvPr>
          <p:cNvSpPr/>
          <p:nvPr/>
        </p:nvSpPr>
        <p:spPr>
          <a:xfrm>
            <a:off x="9361529" y="2661920"/>
            <a:ext cx="2661920" cy="1767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TASK_STOPPED</a:t>
            </a:r>
          </a:p>
          <a:p>
            <a:pPr algn="ctr"/>
            <a:r>
              <a:rPr lang="en-US" sz="2000"/>
              <a:t>(stopped)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D19163A-1320-8627-1BC1-F389B025EF7B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8197245" y="3107322"/>
            <a:ext cx="1164284" cy="43851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66F627-42FC-C8CB-6EEC-F516F4FFFBA5}"/>
              </a:ext>
            </a:extLst>
          </p:cNvPr>
          <p:cNvSpPr txBox="1"/>
          <p:nvPr/>
        </p:nvSpPr>
        <p:spPr>
          <a:xfrm>
            <a:off x="8343365" y="3651948"/>
            <a:ext cx="1087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b="1"/>
              <a:t>SIGSTOP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4BD916E-F702-6C49-8191-DFE85D5EE818}"/>
              </a:ext>
            </a:extLst>
          </p:cNvPr>
          <p:cNvCxnSpPr>
            <a:cxnSpLocks/>
            <a:stCxn id="23" idx="4"/>
            <a:endCxn id="4" idx="5"/>
          </p:cNvCxnSpPr>
          <p:nvPr/>
        </p:nvCxnSpPr>
        <p:spPr>
          <a:xfrm rot="5400000" flipH="1">
            <a:off x="7003083" y="740354"/>
            <a:ext cx="258894" cy="7119918"/>
          </a:xfrm>
          <a:prstGeom prst="bentConnector3">
            <a:avLst>
              <a:gd name="adj1" fmla="val -32376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10B15C9-6ADC-35E3-861A-3BCA65AD6140}"/>
              </a:ext>
            </a:extLst>
          </p:cNvPr>
          <p:cNvSpPr txBox="1"/>
          <p:nvPr/>
        </p:nvSpPr>
        <p:spPr>
          <a:xfrm>
            <a:off x="8593797" y="5283776"/>
            <a:ext cx="114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b="1"/>
              <a:t>SIGCONT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35BC7-BE54-0F24-4270-5EC35CE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CC113F-8410-C7A2-4EE0-DA076D2B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9686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2BD1-12B2-9ED4-3820-5EC74040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0"/>
            <a:ext cx="10515600" cy="1325563"/>
          </a:xfrm>
        </p:spPr>
        <p:txBody>
          <a:bodyPr/>
          <a:lstStyle/>
          <a:p>
            <a:r>
              <a:rPr lang="en-IN" dirty="0"/>
              <a:t>Explanation of the Process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1E9D-A11C-A98C-ED09-035D9685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325563"/>
            <a:ext cx="11231880" cy="5395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/>
              <a:t>We have two </a:t>
            </a:r>
            <a:r>
              <a:rPr lang="en-IN" dirty="0">
                <a:solidFill>
                  <a:srgbClr val="FF0000"/>
                </a:solidFill>
              </a:rPr>
              <a:t>running</a:t>
            </a:r>
            <a:r>
              <a:rPr lang="en-IN"/>
              <a:t> states </a:t>
            </a:r>
            <a:endParaRPr lang="en-IN" dirty="0"/>
          </a:p>
          <a:p>
            <a:pPr lvl="1"/>
            <a:r>
              <a:rPr lang="en-IN" dirty="0"/>
              <a:t>Can run (not getting an available </a:t>
            </a:r>
            <a:r>
              <a:rPr lang="en-IN" dirty="0">
                <a:solidFill>
                  <a:srgbClr val="00B050"/>
                </a:solidFill>
              </a:rPr>
              <a:t>CPU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Already </a:t>
            </a:r>
            <a:r>
              <a:rPr lang="en-IN" dirty="0">
                <a:solidFill>
                  <a:srgbClr val="FF0000"/>
                </a:solidFill>
              </a:rPr>
              <a:t>running</a:t>
            </a:r>
          </a:p>
          <a:p>
            <a:r>
              <a:rPr lang="en-IN" dirty="0"/>
              <a:t>There are two </a:t>
            </a:r>
            <a:r>
              <a:rPr lang="en-IN" dirty="0">
                <a:solidFill>
                  <a:srgbClr val="C00000"/>
                </a:solidFill>
              </a:rPr>
              <a:t>interrupted</a:t>
            </a:r>
            <a:r>
              <a:rPr lang="en-IN" dirty="0"/>
              <a:t> states</a:t>
            </a:r>
          </a:p>
          <a:p>
            <a:pPr lvl="1"/>
            <a:r>
              <a:rPr lang="en-IN" dirty="0"/>
              <a:t>INTERRUPTIBLE </a:t>
            </a:r>
            <a:r>
              <a:rPr lang="en-IN" dirty="0">
                <a:sym typeface="Wingdings" panose="05000000000000000000" pitchFamily="2" charset="2"/>
              </a:rPr>
              <a:t> The process can be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sent</a:t>
            </a:r>
            <a:r>
              <a:rPr lang="en-IN" dirty="0">
                <a:sym typeface="Wingdings" panose="05000000000000000000" pitchFamily="2" charset="2"/>
              </a:rPr>
              <a:t> a message from the OS (known as a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signal</a:t>
            </a:r>
            <a:r>
              <a:rPr lang="en-IN" dirty="0">
                <a:sym typeface="Wingdings" panose="05000000000000000000" pitchFamily="2" charset="2"/>
              </a:rPr>
              <a:t>), and it can be woken up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UNINTERRUPTIBLE  The process is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waiting</a:t>
            </a:r>
            <a:r>
              <a:rPr lang="en-IN" dirty="0">
                <a:sym typeface="Wingdings" panose="05000000000000000000" pitchFamily="2" charset="2"/>
              </a:rPr>
              <a:t> for a particular resource to become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available</a:t>
            </a:r>
            <a:r>
              <a:rPr lang="en-IN" dirty="0">
                <a:sym typeface="Wingdings" panose="05000000000000000000" pitchFamily="2" charset="2"/>
              </a:rPr>
              <a:t>. It will not wake up regardless of the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signal</a:t>
            </a:r>
            <a:r>
              <a:rPr lang="en-IN" dirty="0">
                <a:sym typeface="Wingdings" panose="05000000000000000000" pitchFamily="2" charset="2"/>
              </a:rPr>
              <a:t> that is sent to it.</a:t>
            </a:r>
          </a:p>
          <a:p>
            <a:r>
              <a:rPr lang="en-IN" dirty="0">
                <a:sym typeface="Wingdings" panose="05000000000000000000" pitchFamily="2" charset="2"/>
              </a:rPr>
              <a:t>TASK_ZOMBIE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A process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finishes</a:t>
            </a:r>
            <a:r>
              <a:rPr lang="en-IN" dirty="0">
                <a:sym typeface="Wingdings" panose="05000000000000000000" pitchFamily="2" charset="2"/>
              </a:rPr>
              <a:t> if the OS kills it or if it calls the </a:t>
            </a:r>
            <a:r>
              <a:rPr lang="en-IN" i="1" dirty="0">
                <a:sym typeface="Wingdings" panose="05000000000000000000" pitchFamily="2" charset="2"/>
              </a:rPr>
              <a:t>exit()</a:t>
            </a:r>
            <a:r>
              <a:rPr lang="en-IN" dirty="0">
                <a:sym typeface="Wingdings" panose="05000000000000000000" pitchFamily="2" charset="2"/>
              </a:rPr>
              <a:t> system call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Its state is however not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removed</a:t>
            </a:r>
            <a:r>
              <a:rPr lang="en-IN" dirty="0">
                <a:sym typeface="Wingdings" panose="05000000000000000000" pitchFamily="2" charset="2"/>
              </a:rPr>
              <a:t>. Its parent is informed with the SIGCHLD signal.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The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parent</a:t>
            </a:r>
            <a:r>
              <a:rPr lang="en-IN" dirty="0">
                <a:sym typeface="Wingdings" panose="05000000000000000000" pitchFamily="2" charset="2"/>
              </a:rPr>
              <a:t> needs to call the system call </a:t>
            </a:r>
            <a:r>
              <a:rPr lang="en-IN" i="1" dirty="0">
                <a:solidFill>
                  <a:srgbClr val="0070C0"/>
                </a:solidFill>
                <a:sym typeface="Wingdings" panose="05000000000000000000" pitchFamily="2" charset="2"/>
              </a:rPr>
              <a:t>wait()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IN" dirty="0">
                <a:sym typeface="Wingdings" panose="05000000000000000000" pitchFamily="2" charset="2"/>
              </a:rPr>
              <a:t>to read the exit value of the child and then only the child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process’s</a:t>
            </a:r>
            <a:r>
              <a:rPr lang="en-IN" dirty="0">
                <a:sym typeface="Wingdings" panose="05000000000000000000" pitchFamily="2" charset="2"/>
              </a:rPr>
              <a:t> state is cleaned up.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32B2-66C4-5DCD-2268-C1A70A8A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A4EC8-9A4B-27FD-7EBA-D52CB04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8733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F288-CB4B-8763-3D7D-EBE16A66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More about Process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FA2C-4906-ADE6-12D2-B21FB7BE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30984"/>
            <a:ext cx="10515600" cy="4961891"/>
          </a:xfrm>
        </p:spPr>
        <p:txBody>
          <a:bodyPr>
            <a:normAutofit/>
          </a:bodyPr>
          <a:lstStyle/>
          <a:p>
            <a:r>
              <a:rPr lang="en-IN"/>
              <a:t>ZOMBIE state </a:t>
            </a:r>
            <a:r>
              <a:rPr lang="en-IN">
                <a:solidFill>
                  <a:srgbClr val="0070C0"/>
                </a:solidFill>
              </a:rPr>
              <a:t>continued</a:t>
            </a:r>
            <a:r>
              <a:rPr lang="en-IN"/>
              <a:t> …</a:t>
            </a:r>
          </a:p>
          <a:p>
            <a:pPr lvl="1"/>
            <a:r>
              <a:rPr lang="en-IN"/>
              <a:t>The process needs to explicitly </a:t>
            </a:r>
            <a:r>
              <a:rPr lang="en-IN">
                <a:solidFill>
                  <a:srgbClr val="7030A0"/>
                </a:solidFill>
              </a:rPr>
              <a:t>call</a:t>
            </a:r>
            <a:r>
              <a:rPr lang="en-IN"/>
              <a:t> </a:t>
            </a:r>
            <a:r>
              <a:rPr lang="en-IN" i="1"/>
              <a:t>exit(int </a:t>
            </a:r>
            <a:r>
              <a:rPr lang="en-IN" i="1" err="1"/>
              <a:t>exitcode</a:t>
            </a:r>
            <a:r>
              <a:rPr lang="en-IN" i="1"/>
              <a:t>) </a:t>
            </a:r>
            <a:r>
              <a:rPr lang="en-IN"/>
              <a:t>when it finishes </a:t>
            </a:r>
          </a:p>
          <a:p>
            <a:pPr lvl="1"/>
            <a:r>
              <a:rPr lang="en-IN" i="1" err="1"/>
              <a:t>exitcode</a:t>
            </a:r>
            <a:r>
              <a:rPr lang="en-IN" i="1"/>
              <a:t> </a:t>
            </a:r>
            <a:r>
              <a:rPr lang="en-IN"/>
              <a:t>indicates the status of the </a:t>
            </a:r>
            <a:r>
              <a:rPr lang="en-IN">
                <a:solidFill>
                  <a:srgbClr val="00B050"/>
                </a:solidFill>
              </a:rPr>
              <a:t>process’s</a:t>
            </a:r>
            <a:r>
              <a:rPr lang="en-IN"/>
              <a:t> execution</a:t>
            </a:r>
          </a:p>
          <a:p>
            <a:pPr lvl="1"/>
            <a:r>
              <a:rPr lang="en-IN"/>
              <a:t>If it is 0, then it means that the </a:t>
            </a:r>
            <a:r>
              <a:rPr lang="en-IN">
                <a:solidFill>
                  <a:srgbClr val="00B050"/>
                </a:solidFill>
              </a:rPr>
              <a:t>process</a:t>
            </a:r>
            <a:r>
              <a:rPr lang="en-IN"/>
              <a:t> executed </a:t>
            </a:r>
            <a:r>
              <a:rPr lang="en-IN">
                <a:solidFill>
                  <a:srgbClr val="FF0000"/>
                </a:solidFill>
              </a:rPr>
              <a:t>successfully</a:t>
            </a:r>
          </a:p>
          <a:p>
            <a:pPr lvl="1"/>
            <a:r>
              <a:rPr lang="en-IN"/>
              <a:t>Otherwise, it means that there was an </a:t>
            </a:r>
            <a:r>
              <a:rPr lang="en-IN">
                <a:solidFill>
                  <a:srgbClr val="FF0000"/>
                </a:solidFill>
              </a:rPr>
              <a:t>error</a:t>
            </a:r>
            <a:r>
              <a:rPr lang="en-IN"/>
              <a:t>.</a:t>
            </a:r>
          </a:p>
          <a:p>
            <a:pPr lvl="1"/>
            <a:r>
              <a:rPr lang="en-IN"/>
              <a:t>The exit code indicates the </a:t>
            </a:r>
            <a:r>
              <a:rPr lang="en-IN">
                <a:solidFill>
                  <a:srgbClr val="0070C0"/>
                </a:solidFill>
              </a:rPr>
              <a:t>type</a:t>
            </a:r>
            <a:r>
              <a:rPr lang="en-IN"/>
              <a:t> of the error</a:t>
            </a:r>
          </a:p>
          <a:p>
            <a:pPr lvl="1"/>
            <a:r>
              <a:rPr lang="en-IN"/>
              <a:t>A value of `1’ indicates that there was an </a:t>
            </a:r>
            <a:r>
              <a:rPr lang="en-IN">
                <a:solidFill>
                  <a:srgbClr val="FF0000"/>
                </a:solidFill>
              </a:rPr>
              <a:t>error</a:t>
            </a:r>
            <a:r>
              <a:rPr lang="en-IN"/>
              <a:t> (</a:t>
            </a:r>
            <a:r>
              <a:rPr lang="en-IN">
                <a:solidFill>
                  <a:srgbClr val="7030A0"/>
                </a:solidFill>
              </a:rPr>
              <a:t>not specific</a:t>
            </a:r>
            <a:r>
              <a:rPr lang="en-IN"/>
              <a:t>)</a:t>
            </a:r>
          </a:p>
          <a:p>
            <a:pPr lvl="1"/>
            <a:r>
              <a:rPr lang="en-IN"/>
              <a:t>Any other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value</a:t>
            </a:r>
            <a:r>
              <a:rPr lang="en-IN"/>
              <a:t> indicates the exact nature of the </a:t>
            </a:r>
            <a:r>
              <a:rPr lang="en-IN">
                <a:solidFill>
                  <a:srgbClr val="FF0000"/>
                </a:solidFill>
              </a:rPr>
              <a:t>error</a:t>
            </a:r>
          </a:p>
          <a:p>
            <a:pPr lvl="1"/>
            <a:r>
              <a:rPr lang="en-IN"/>
              <a:t>Processes are </a:t>
            </a:r>
            <a:r>
              <a:rPr lang="en-IN">
                <a:solidFill>
                  <a:srgbClr val="7030A0"/>
                </a:solidFill>
              </a:rPr>
              <a:t>organized</a:t>
            </a:r>
            <a:r>
              <a:rPr lang="en-IN"/>
              <a:t> in a tree-like hierarchy. Every process has a </a:t>
            </a:r>
            <a:r>
              <a:rPr lang="en-IN">
                <a:solidFill>
                  <a:srgbClr val="0070C0"/>
                </a:solidFill>
              </a:rPr>
              <a:t>parent</a:t>
            </a:r>
            <a:r>
              <a:rPr lang="en-IN"/>
              <a:t>. The parent needs to know the status of the child’s </a:t>
            </a:r>
            <a:r>
              <a:rPr lang="en-IN">
                <a:solidFill>
                  <a:srgbClr val="00B050"/>
                </a:solidFill>
              </a:rPr>
              <a:t>execution</a:t>
            </a:r>
            <a:r>
              <a:rPr lang="en-IN"/>
              <a:t> (exit code). Hence, we maintain the child process as a </a:t>
            </a:r>
            <a:r>
              <a:rPr lang="en-IN">
                <a:solidFill>
                  <a:srgbClr val="C00000"/>
                </a:solidFill>
              </a:rPr>
              <a:t>zombie</a:t>
            </a:r>
            <a:r>
              <a:rPr lang="en-IN"/>
              <a:t> until the parent reads its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status </a:t>
            </a:r>
            <a:r>
              <a:rPr lang="en-IN"/>
              <a:t>using variants of the </a:t>
            </a:r>
            <a:r>
              <a:rPr lang="en-IN" i="1">
                <a:solidFill>
                  <a:srgbClr val="00B050"/>
                </a:solidFill>
              </a:rPr>
              <a:t>wait</a:t>
            </a:r>
            <a:r>
              <a:rPr lang="en-IN" i="1"/>
              <a:t> </a:t>
            </a:r>
            <a:r>
              <a:rPr lang="en-IN"/>
              <a:t>system call.</a:t>
            </a:r>
          </a:p>
          <a:p>
            <a:pPr lvl="1"/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3EEC5-1073-D411-4E1F-8A883855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49B1-703C-04E1-90D9-DB36AC06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89158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4D77-A71B-49BB-CB4F-673FEED4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STOPPED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FA47-EC54-4338-99B2-F908A1E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/>
          </a:bodyPr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can be stopped/suspended</a:t>
            </a:r>
          </a:p>
          <a:p>
            <a:pPr lvl="1"/>
            <a:r>
              <a:rPr lang="en-IN" dirty="0"/>
              <a:t>Send it the SIGSTOP signal: </a:t>
            </a:r>
            <a:r>
              <a:rPr lang="en-IN" dirty="0">
                <a:solidFill>
                  <a:srgbClr val="00B050"/>
                </a:solidFill>
              </a:rPr>
              <a:t>example</a:t>
            </a:r>
            <a:r>
              <a:rPr lang="en-IN" dirty="0"/>
              <a:t>, kill –STOP {process id}</a:t>
            </a:r>
          </a:p>
          <a:p>
            <a:pPr lvl="1"/>
            <a:r>
              <a:rPr lang="en-IN" dirty="0"/>
              <a:t>The </a:t>
            </a:r>
            <a:r>
              <a:rPr lang="en-IN" i="1" dirty="0"/>
              <a:t>kill </a:t>
            </a:r>
            <a:r>
              <a:rPr lang="en-IN" dirty="0"/>
              <a:t>system call or command line command </a:t>
            </a:r>
            <a:r>
              <a:rPr lang="en-IN" i="1" dirty="0"/>
              <a:t>kill </a:t>
            </a:r>
            <a:r>
              <a:rPr lang="en-IN" dirty="0"/>
              <a:t>sends a </a:t>
            </a:r>
            <a:r>
              <a:rPr lang="en-IN" dirty="0">
                <a:solidFill>
                  <a:srgbClr val="0070C0"/>
                </a:solidFill>
              </a:rPr>
              <a:t>signal</a:t>
            </a:r>
            <a:r>
              <a:rPr lang="en-IN" dirty="0"/>
              <a:t> to a process</a:t>
            </a:r>
          </a:p>
          <a:p>
            <a:pPr lvl="1"/>
            <a:r>
              <a:rPr lang="en-IN" dirty="0"/>
              <a:t>This </a:t>
            </a:r>
            <a:r>
              <a:rPr lang="en-IN" dirty="0">
                <a:solidFill>
                  <a:srgbClr val="FF0000"/>
                </a:solidFill>
              </a:rPr>
              <a:t>suspends</a:t>
            </a:r>
            <a:r>
              <a:rPr lang="en-IN" dirty="0"/>
              <a:t> the process</a:t>
            </a:r>
          </a:p>
          <a:p>
            <a:pPr lvl="1"/>
            <a:r>
              <a:rPr lang="en-IN" dirty="0"/>
              <a:t>Another approach: Type Ctrl-Z on the </a:t>
            </a:r>
            <a:r>
              <a:rPr lang="en-IN" dirty="0">
                <a:solidFill>
                  <a:srgbClr val="C00000"/>
                </a:solidFill>
              </a:rPr>
              <a:t>terminal</a:t>
            </a:r>
          </a:p>
          <a:p>
            <a:pPr lvl="2"/>
            <a:r>
              <a:rPr lang="en-IN" dirty="0"/>
              <a:t>Sends the </a:t>
            </a:r>
            <a:r>
              <a:rPr lang="en-IN" dirty="0">
                <a:solidFill>
                  <a:srgbClr val="7030A0"/>
                </a:solidFill>
              </a:rPr>
              <a:t>SIGTSTP</a:t>
            </a:r>
            <a:r>
              <a:rPr lang="en-IN" dirty="0"/>
              <a:t> signal</a:t>
            </a:r>
          </a:p>
          <a:p>
            <a:pPr lvl="2"/>
            <a:r>
              <a:rPr lang="en-IN" dirty="0"/>
              <a:t>A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can choose to ignore this</a:t>
            </a:r>
          </a:p>
          <a:p>
            <a:pPr lvl="2"/>
            <a:r>
              <a:rPr lang="en-IN" dirty="0"/>
              <a:t>If it is not ignored, the process is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suspended</a:t>
            </a:r>
          </a:p>
          <a:p>
            <a:r>
              <a:rPr lang="en-IN" dirty="0"/>
              <a:t>The process can be resumed by sending the SIGCONT signal to it</a:t>
            </a:r>
          </a:p>
          <a:p>
            <a:pPr lvl="1"/>
            <a:r>
              <a:rPr lang="en-IN" dirty="0"/>
              <a:t>Use a system call to send the </a:t>
            </a:r>
            <a:r>
              <a:rPr lang="en-IN" dirty="0">
                <a:solidFill>
                  <a:srgbClr val="0070C0"/>
                </a:solidFill>
              </a:rPr>
              <a:t>signal</a:t>
            </a:r>
            <a:r>
              <a:rPr lang="en-IN" dirty="0"/>
              <a:t> to a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</a:p>
          <a:p>
            <a:pPr lvl="1"/>
            <a:r>
              <a:rPr lang="en-IN" dirty="0"/>
              <a:t>Use the </a:t>
            </a:r>
            <a:r>
              <a:rPr lang="en-IN" i="1" dirty="0" err="1"/>
              <a:t>fg</a:t>
            </a:r>
            <a:r>
              <a:rPr lang="en-IN" i="1" dirty="0"/>
              <a:t> </a:t>
            </a:r>
            <a:r>
              <a:rPr lang="en-IN" dirty="0"/>
              <a:t>command line </a:t>
            </a:r>
            <a:r>
              <a:rPr lang="en-IN" dirty="0">
                <a:solidFill>
                  <a:srgbClr val="C00000"/>
                </a:solidFill>
              </a:rPr>
              <a:t>utility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4C043-6341-5282-733F-5131A96F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0CCC7-A0AD-213E-2BAB-FA49BCEF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2727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456B-9C0A-397A-40D7-A630406D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Kernel Stack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2927-3DEC-BFFD-7448-38D850B6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>
            <a:normAutofit/>
          </a:bodyPr>
          <a:lstStyle/>
          <a:p>
            <a:r>
              <a:rPr lang="en-US" sz="2400" dirty="0"/>
              <a:t>Where does a process keep its information when there is a context switch? Does it need an avatar that runs in kernel mode?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304BDC-67AD-F5CB-64D0-AE37D722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" y="1825625"/>
            <a:ext cx="558191" cy="558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4D227-F3D3-8629-15CF-0D21CDB6FDFA}"/>
              </a:ext>
            </a:extLst>
          </p:cNvPr>
          <p:cNvSpPr txBox="1"/>
          <p:nvPr/>
        </p:nvSpPr>
        <p:spPr>
          <a:xfrm>
            <a:off x="1198880" y="3241040"/>
            <a:ext cx="977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Every process is </a:t>
            </a:r>
            <a:r>
              <a:rPr lang="en-IN" sz="2400" dirty="0">
                <a:solidFill>
                  <a:srgbClr val="0070C0"/>
                </a:solidFill>
              </a:rPr>
              <a:t>associated</a:t>
            </a:r>
            <a:r>
              <a:rPr lang="en-IN" sz="2400" dirty="0"/>
              <a:t> with a kernel stack and often a kernel thread. </a:t>
            </a:r>
          </a:p>
          <a:p>
            <a:pPr algn="l"/>
            <a:r>
              <a:rPr lang="en-IN" sz="2400" dirty="0"/>
              <a:t>When a kernel </a:t>
            </a:r>
            <a:r>
              <a:rPr lang="en-IN" sz="2400" dirty="0">
                <a:solidFill>
                  <a:srgbClr val="FF0000"/>
                </a:solidFill>
              </a:rPr>
              <a:t>thread</a:t>
            </a:r>
            <a:r>
              <a:rPr lang="en-IN" sz="2400" dirty="0"/>
              <a:t> works on behalf of the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to do some work for it, </a:t>
            </a:r>
          </a:p>
          <a:p>
            <a:pPr algn="l"/>
            <a:r>
              <a:rPr lang="en-IN" sz="2400" dirty="0"/>
              <a:t>the kernel stack is used.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78DBB30-320C-452C-3A5A-8EC6093AB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0" y="2552798"/>
            <a:ext cx="1031044" cy="1031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1E605-9E28-BB70-48B6-39AAA8828301}"/>
              </a:ext>
            </a:extLst>
          </p:cNvPr>
          <p:cNvSpPr txBox="1"/>
          <p:nvPr/>
        </p:nvSpPr>
        <p:spPr>
          <a:xfrm>
            <a:off x="1382486" y="4789714"/>
            <a:ext cx="1003499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There are some </a:t>
            </a:r>
            <a:r>
              <a:rPr lang="en-IN" sz="2400" dirty="0">
                <a:solidFill>
                  <a:srgbClr val="FF0000"/>
                </a:solidFill>
              </a:rPr>
              <a:t>limitations</a:t>
            </a:r>
            <a:r>
              <a:rPr lang="en-IN" sz="2400" dirty="0"/>
              <a:t> on the kernel stack. It cannot be arbitrarily large. </a:t>
            </a:r>
            <a:br>
              <a:rPr lang="en-IN" sz="2400" dirty="0"/>
            </a:br>
            <a:r>
              <a:rPr lang="en-IN" sz="2400" dirty="0"/>
              <a:t>In fact, no structure in the </a:t>
            </a:r>
            <a:r>
              <a:rPr lang="en-IN" sz="2400" dirty="0">
                <a:solidFill>
                  <a:srgbClr val="C00000"/>
                </a:solidFill>
              </a:rPr>
              <a:t>kernel</a:t>
            </a:r>
            <a:r>
              <a:rPr lang="en-IN" sz="2400" dirty="0"/>
              <a:t> can grow indefinitely and irregularly. Memory</a:t>
            </a:r>
            <a:br>
              <a:rPr lang="en-IN" sz="2400" dirty="0"/>
            </a:br>
            <a:r>
              <a:rPr lang="en-IN" sz="2400" dirty="0"/>
              <a:t>management of kernel pages is complicated.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C129DA-0D70-F00B-6618-EEB8DECC9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6" y="4890911"/>
            <a:ext cx="997933" cy="99793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626A2-40DF-EEB5-60BD-492AAEF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AE1A5B-D010-93CC-3A47-5F453E64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94059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98F0-700E-BC46-29BD-6DF5FF7B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0"/>
            <a:ext cx="10515600" cy="1325563"/>
          </a:xfrm>
        </p:spPr>
        <p:txBody>
          <a:bodyPr/>
          <a:lstStyle/>
          <a:p>
            <a:r>
              <a:rPr lang="en-IN" dirty="0"/>
              <a:t>Limitations on the Kernel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3653-4FA6-46FD-E242-886BBEFA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240971"/>
            <a:ext cx="11253651" cy="5251904"/>
          </a:xfrm>
        </p:spPr>
        <p:txBody>
          <a:bodyPr>
            <a:normAutofit/>
          </a:bodyPr>
          <a:lstStyle/>
          <a:p>
            <a:r>
              <a:rPr lang="en-IN" dirty="0"/>
              <a:t>Its </a:t>
            </a:r>
            <a:r>
              <a:rPr lang="en-IN" dirty="0">
                <a:solidFill>
                  <a:srgbClr val="C00000"/>
                </a:solidFill>
              </a:rPr>
              <a:t>size</a:t>
            </a:r>
            <a:r>
              <a:rPr lang="en-IN" dirty="0"/>
              <a:t> is limited to 4 KB * 2 = 8 KB</a:t>
            </a:r>
          </a:p>
          <a:p>
            <a:r>
              <a:rPr lang="en-IN" dirty="0"/>
              <a:t>They contain useful </a:t>
            </a:r>
            <a:r>
              <a:rPr lang="en-IN" dirty="0">
                <a:solidFill>
                  <a:srgbClr val="00B050"/>
                </a:solidFill>
              </a:rPr>
              <a:t>data</a:t>
            </a:r>
            <a:r>
              <a:rPr lang="en-IN" dirty="0"/>
              <a:t> as long as the thread is </a:t>
            </a:r>
            <a:r>
              <a:rPr lang="en-IN" dirty="0">
                <a:solidFill>
                  <a:srgbClr val="FF0000"/>
                </a:solidFill>
              </a:rPr>
              <a:t>alive</a:t>
            </a:r>
            <a:r>
              <a:rPr lang="en-IN" dirty="0"/>
              <a:t> or in a </a:t>
            </a:r>
            <a:r>
              <a:rPr lang="en-IN" dirty="0">
                <a:solidFill>
                  <a:srgbClr val="C00000"/>
                </a:solidFill>
              </a:rPr>
              <a:t>zombie</a:t>
            </a:r>
            <a:r>
              <a:rPr lang="en-IN" dirty="0"/>
              <a:t> state</a:t>
            </a:r>
          </a:p>
          <a:p>
            <a:r>
              <a:rPr lang="en-IN" dirty="0"/>
              <a:t>There are per-thread </a:t>
            </a:r>
            <a:r>
              <a:rPr lang="en-IN" dirty="0">
                <a:solidFill>
                  <a:srgbClr val="C00000"/>
                </a:solidFill>
              </a:rPr>
              <a:t>stacks</a:t>
            </a:r>
            <a:r>
              <a:rPr lang="en-IN" dirty="0"/>
              <a:t> and a few stacks that are reserved for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each CPU</a:t>
            </a:r>
          </a:p>
          <a:p>
            <a:r>
              <a:rPr lang="en-IN" dirty="0"/>
              <a:t>The main CPU stack is an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interrupt stack </a:t>
            </a:r>
            <a:r>
              <a:rPr lang="en-IN" dirty="0"/>
              <a:t>that is used by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interrupt handlers</a:t>
            </a:r>
          </a:p>
          <a:p>
            <a:r>
              <a:rPr lang="en-IN" dirty="0"/>
              <a:t>What about nested interrupts? </a:t>
            </a:r>
          </a:p>
          <a:p>
            <a:pPr lvl="1"/>
            <a:r>
              <a:rPr lang="en-IN" dirty="0"/>
              <a:t>Some </a:t>
            </a:r>
            <a:r>
              <a:rPr lang="en-IN" dirty="0">
                <a:solidFill>
                  <a:srgbClr val="FF0000"/>
                </a:solidFill>
              </a:rPr>
              <a:t>interrupts</a:t>
            </a:r>
            <a:r>
              <a:rPr lang="en-IN" dirty="0"/>
              <a:t> are non-maskable interrupts (NMIs) </a:t>
            </a:r>
          </a:p>
          <a:p>
            <a:pPr lvl="1"/>
            <a:r>
              <a:rPr lang="en-IN" dirty="0"/>
              <a:t>They cannot be </a:t>
            </a:r>
            <a:r>
              <a:rPr lang="en-IN" dirty="0">
                <a:solidFill>
                  <a:srgbClr val="00B050"/>
                </a:solidFill>
              </a:rPr>
              <a:t>ignored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This means that if we are already running an interrupt handler, then we need to still handle these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interrupts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There is thus a need to </a:t>
            </a:r>
            <a:r>
              <a:rPr lang="en-IN" dirty="0">
                <a:solidFill>
                  <a:srgbClr val="7030A0"/>
                </a:solidFill>
              </a:rPr>
              <a:t>switch</a:t>
            </a:r>
            <a:r>
              <a:rPr lang="en-IN" dirty="0"/>
              <a:t> to a new interrupt stack (for the NMI)</a:t>
            </a:r>
          </a:p>
          <a:p>
            <a:pPr lvl="1"/>
            <a:r>
              <a:rPr lang="en-IN" dirty="0"/>
              <a:t>x86 processors have an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interrupt stack table (IST</a:t>
            </a:r>
            <a:r>
              <a:rPr lang="en-IN" dirty="0"/>
              <a:t>) per CPU with 7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D1AE0-10D3-88D4-561F-83B44B7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BBA0-B147-45DA-A3C7-5FE4ABFF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68219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8ABC-A462-2091-4AD1-1765D207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Structure of the Stack in Old Kernels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FDFD3-57D1-86BB-5BEB-06312AA04CE8}"/>
              </a:ext>
            </a:extLst>
          </p:cNvPr>
          <p:cNvSpPr/>
          <p:nvPr/>
        </p:nvSpPr>
        <p:spPr>
          <a:xfrm>
            <a:off x="3226279" y="2225615"/>
            <a:ext cx="1664898" cy="3105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7202702-EC3C-4D00-5C82-CB99029019F6}"/>
              </a:ext>
            </a:extLst>
          </p:cNvPr>
          <p:cNvSpPr/>
          <p:nvPr/>
        </p:nvSpPr>
        <p:spPr>
          <a:xfrm>
            <a:off x="3765429" y="2264495"/>
            <a:ext cx="586597" cy="267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24855-AE5F-65F2-24CB-7769A524F5B6}"/>
              </a:ext>
            </a:extLst>
          </p:cNvPr>
          <p:cNvSpPr txBox="1"/>
          <p:nvPr/>
        </p:nvSpPr>
        <p:spPr>
          <a:xfrm>
            <a:off x="3670539" y="18028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/>
              <a:t>Stack</a:t>
            </a:r>
            <a:endParaRPr lang="en-IN" sz="20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0EA08B-43B1-BAD0-1C66-4629E2B8EF16}"/>
              </a:ext>
            </a:extLst>
          </p:cNvPr>
          <p:cNvSpPr/>
          <p:nvPr/>
        </p:nvSpPr>
        <p:spPr>
          <a:xfrm>
            <a:off x="3226279" y="4804913"/>
            <a:ext cx="1664898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thread_info</a:t>
            </a:r>
            <a:endParaRPr lang="en-IN" sz="2000" i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B30FE-2884-EC4E-51EF-3406BE9C2E6A}"/>
              </a:ext>
            </a:extLst>
          </p:cNvPr>
          <p:cNvSpPr/>
          <p:nvPr/>
        </p:nvSpPr>
        <p:spPr>
          <a:xfrm>
            <a:off x="7410090" y="3417973"/>
            <a:ext cx="1742536" cy="147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i="1" err="1"/>
              <a:t>task_struct</a:t>
            </a:r>
            <a:endParaRPr lang="en-IN" sz="2000" i="1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DB0B4F9-82BA-4B8D-5BFA-E184C30F08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08430" y="4566872"/>
            <a:ext cx="2518913" cy="52188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D0C405-504F-D73C-D693-1CF097D12756}"/>
              </a:ext>
            </a:extLst>
          </p:cNvPr>
          <p:cNvSpPr txBox="1"/>
          <p:nvPr/>
        </p:nvSpPr>
        <p:spPr>
          <a:xfrm>
            <a:off x="6018362" y="3820507"/>
            <a:ext cx="174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000"/>
              <a:t>Pointer to </a:t>
            </a:r>
            <a:r>
              <a:rPr lang="en-IN" sz="2000" err="1"/>
              <a:t>thread_info</a:t>
            </a:r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FC1D6-D771-732F-3E5B-B18B25DB3983}"/>
              </a:ext>
            </a:extLst>
          </p:cNvPr>
          <p:cNvSpPr txBox="1"/>
          <p:nvPr/>
        </p:nvSpPr>
        <p:spPr>
          <a:xfrm>
            <a:off x="1786241" y="5624409"/>
            <a:ext cx="7317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/>
              <a:t>It was at the </a:t>
            </a:r>
            <a:r>
              <a:rPr lang="en-IN" sz="2400">
                <a:solidFill>
                  <a:srgbClr val="FF0000"/>
                </a:solidFill>
              </a:rPr>
              <a:t>bottom</a:t>
            </a:r>
            <a:r>
              <a:rPr lang="en-IN" sz="2400"/>
              <a:t> of the </a:t>
            </a:r>
            <a:r>
              <a:rPr lang="en-IN" sz="2400">
                <a:solidFill>
                  <a:srgbClr val="0070C0"/>
                </a:solidFill>
              </a:rPr>
              <a:t>stack</a:t>
            </a:r>
          </a:p>
          <a:p>
            <a:pPr algn="l"/>
            <a:r>
              <a:rPr lang="en-IN" sz="2400"/>
              <a:t>It was easy for code to </a:t>
            </a:r>
            <a:r>
              <a:rPr lang="en-IN" sz="2400">
                <a:solidFill>
                  <a:srgbClr val="00B050"/>
                </a:solidFill>
              </a:rPr>
              <a:t>find</a:t>
            </a:r>
            <a:r>
              <a:rPr lang="en-IN" sz="2400"/>
              <a:t> the address of the </a:t>
            </a:r>
            <a:r>
              <a:rPr lang="en-IN" sz="2400" i="1" err="1"/>
              <a:t>task_struct</a:t>
            </a:r>
            <a:br>
              <a:rPr lang="en-IN" sz="2400"/>
            </a:br>
            <a:r>
              <a:rPr lang="en-IN" sz="2400"/>
              <a:t>via the </a:t>
            </a:r>
            <a:r>
              <a:rPr lang="en-IN" sz="2400" err="1"/>
              <a:t>thread_info</a:t>
            </a:r>
            <a:r>
              <a:rPr lang="en-IN" sz="2400"/>
              <a:t> </a:t>
            </a:r>
            <a:r>
              <a:rPr lang="en-IN" sz="2400">
                <a:solidFill>
                  <a:srgbClr val="0070C0"/>
                </a:solidFill>
              </a:rPr>
              <a:t>structure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E16F153-EF3A-4C68-0CA4-1E7887C4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936407" y="5580342"/>
            <a:ext cx="812117" cy="81211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3A996-A50A-1121-87FF-9D6F3FE7249A}"/>
              </a:ext>
            </a:extLst>
          </p:cNvPr>
          <p:cNvCxnSpPr>
            <a:cxnSpLocks/>
          </p:cNvCxnSpPr>
          <p:nvPr/>
        </p:nvCxnSpPr>
        <p:spPr>
          <a:xfrm>
            <a:off x="2415396" y="5319303"/>
            <a:ext cx="8108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D8FD5F-4C8C-9F2F-08CD-1B5F752E8BFD}"/>
              </a:ext>
            </a:extLst>
          </p:cNvPr>
          <p:cNvSpPr txBox="1"/>
          <p:nvPr/>
        </p:nvSpPr>
        <p:spPr>
          <a:xfrm>
            <a:off x="1343349" y="5058963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>
                <a:solidFill>
                  <a:srgbClr val="002060"/>
                </a:solidFill>
                <a:latin typeface="Comic Sans MS" panose="030F0702030302020204" pitchFamily="66" charset="0"/>
              </a:rPr>
              <a:t>current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0FC25-34FF-8128-3AAD-8E0491E3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5F9597-5736-9525-525B-97CED96AAE53}"/>
              </a:ext>
            </a:extLst>
          </p:cNvPr>
          <p:cNvSpPr/>
          <p:nvPr/>
        </p:nvSpPr>
        <p:spPr>
          <a:xfrm>
            <a:off x="7408190" y="1357392"/>
            <a:ext cx="4466093" cy="13406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Problem</a:t>
            </a:r>
            <a:r>
              <a:rPr lang="en-US" sz="2000" dirty="0">
                <a:solidFill>
                  <a:srgbClr val="FF0000"/>
                </a:solidFill>
                <a:cs typeface="Calibri"/>
              </a:rPr>
              <a:t>: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Given an </a:t>
            </a:r>
            <a:r>
              <a:rPr lang="en-US" sz="2000" i="1" dirty="0" err="1">
                <a:solidFill>
                  <a:schemeClr val="tx1"/>
                </a:solidFill>
                <a:cs typeface="Calibri"/>
              </a:rPr>
              <a:t>esp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, find the address of the bottom of the stack (assume it is aligned to an 8 KB boundary) 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A96C97D-B31A-601B-CF13-068FA2B9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835E045-941A-82ED-DBBE-DECE25EE8019}"/>
              </a:ext>
            </a:extLst>
          </p:cNvPr>
          <p:cNvCxnSpPr/>
          <p:nvPr/>
        </p:nvCxnSpPr>
        <p:spPr>
          <a:xfrm flipV="1">
            <a:off x="4908429" y="4897401"/>
            <a:ext cx="2499761" cy="421902"/>
          </a:xfrm>
          <a:prstGeom prst="bentConnector3">
            <a:avLst>
              <a:gd name="adj1" fmla="val 58048"/>
            </a:avLst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1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D778-6DBB-3592-9D53-830CF81F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 the Current Kernel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D0057C-60D5-B1D9-D90B-68F824493F3F}"/>
              </a:ext>
            </a:extLst>
          </p:cNvPr>
          <p:cNvSpPr txBox="1">
            <a:spLocks/>
          </p:cNvSpPr>
          <p:nvPr/>
        </p:nvSpPr>
        <p:spPr>
          <a:xfrm>
            <a:off x="915838" y="1584454"/>
            <a:ext cx="10515600" cy="6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The </a:t>
            </a:r>
            <a:r>
              <a:rPr lang="en-IN" i="1"/>
              <a:t>current </a:t>
            </a:r>
            <a:r>
              <a:rPr lang="en-IN"/>
              <a:t>macro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32059-403D-487F-5358-358443FBEA55}"/>
              </a:ext>
            </a:extLst>
          </p:cNvPr>
          <p:cNvSpPr txBox="1"/>
          <p:nvPr/>
        </p:nvSpPr>
        <p:spPr>
          <a:xfrm>
            <a:off x="1431984" y="2241936"/>
            <a:ext cx="9483307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>
                <a:solidFill>
                  <a:srgbClr val="7030A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DECLARE_PER_CPU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(struct </a:t>
            </a:r>
            <a:r>
              <a:rPr lang="en-IN" sz="200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task_struct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*, </a:t>
            </a:r>
            <a:r>
              <a:rPr lang="en-IN" sz="200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current_task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 b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IN" sz="200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always_inline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struct </a:t>
            </a:r>
            <a:r>
              <a:rPr lang="en-IN" sz="200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task_struct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IN" sz="2000" b="1" err="1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get_current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(void)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 </a:t>
            </a:r>
            <a:r>
              <a:rPr lang="en-IN" sz="2000" err="1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this_cpu_read_stable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err="1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current_task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 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#define current </a:t>
            </a:r>
            <a:r>
              <a:rPr lang="en-IN" sz="2000" err="1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get_current</a:t>
            </a:r>
            <a:r>
              <a:rPr lang="en-IN" sz="200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N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198B2F-DB87-87EB-B86B-8D2467E2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510" y="5077352"/>
            <a:ext cx="10153290" cy="1651251"/>
          </a:xfrm>
        </p:spPr>
        <p:txBody>
          <a:bodyPr>
            <a:normAutofit fontScale="92500" lnSpcReduction="20000"/>
          </a:bodyPr>
          <a:lstStyle/>
          <a:p>
            <a:r>
              <a:rPr lang="en-IN" sz="2400"/>
              <a:t>Store the pointer to the current task in a </a:t>
            </a:r>
            <a:r>
              <a:rPr lang="en-IN" sz="2400">
                <a:solidFill>
                  <a:srgbClr val="00B050"/>
                </a:solidFill>
              </a:rPr>
              <a:t>global</a:t>
            </a:r>
            <a:r>
              <a:rPr lang="en-IN" sz="2400"/>
              <a:t> variable.</a:t>
            </a:r>
          </a:p>
          <a:p>
            <a:r>
              <a:rPr lang="en-IN" sz="2400"/>
              <a:t>The </a:t>
            </a:r>
            <a:r>
              <a:rPr lang="en-IN" sz="2400" i="1" err="1">
                <a:solidFill>
                  <a:srgbClr val="002060"/>
                </a:solidFill>
              </a:rPr>
              <a:t>this_cpu_read_stable</a:t>
            </a:r>
            <a:r>
              <a:rPr lang="en-IN" sz="2400" i="1">
                <a:solidFill>
                  <a:srgbClr val="002060"/>
                </a:solidFill>
              </a:rPr>
              <a:t> </a:t>
            </a:r>
            <a:r>
              <a:rPr lang="en-IN" sz="2400"/>
              <a:t>macro reads the </a:t>
            </a:r>
            <a:r>
              <a:rPr lang="en-IN" sz="2400" i="1" err="1">
                <a:solidFill>
                  <a:srgbClr val="FF0000"/>
                </a:solidFill>
              </a:rPr>
              <a:t>task_struct</a:t>
            </a:r>
            <a:r>
              <a:rPr lang="en-IN" sz="2400" i="1">
                <a:solidFill>
                  <a:srgbClr val="FF0000"/>
                </a:solidFill>
              </a:rPr>
              <a:t> </a:t>
            </a:r>
            <a:r>
              <a:rPr lang="en-IN" sz="2400"/>
              <a:t>pointer from a separate per-CPU register.</a:t>
            </a:r>
          </a:p>
          <a:p>
            <a:r>
              <a:rPr lang="en-IN" sz="2400"/>
              <a:t>In some architectures, this </a:t>
            </a:r>
            <a:r>
              <a:rPr lang="en-IN" sz="2400">
                <a:solidFill>
                  <a:srgbClr val="00B050"/>
                </a:solidFill>
              </a:rPr>
              <a:t>points</a:t>
            </a:r>
            <a:r>
              <a:rPr lang="en-IN" sz="2400"/>
              <a:t> to a </a:t>
            </a:r>
            <a:r>
              <a:rPr lang="en-IN" sz="2400" i="1" err="1"/>
              <a:t>thread_info</a:t>
            </a:r>
            <a:r>
              <a:rPr lang="en-IN" sz="2400" i="1"/>
              <a:t> </a:t>
            </a:r>
            <a:r>
              <a:rPr lang="en-IN" sz="2400"/>
              <a:t>structure that in turn has a </a:t>
            </a:r>
            <a:r>
              <a:rPr lang="en-IN" sz="2400">
                <a:solidFill>
                  <a:srgbClr val="7030A0"/>
                </a:solidFill>
              </a:rPr>
              <a:t>pointer</a:t>
            </a:r>
            <a:r>
              <a:rPr lang="en-IN" sz="2400"/>
              <a:t> to the </a:t>
            </a:r>
            <a:r>
              <a:rPr lang="en-IN" sz="2400" i="1" err="1">
                <a:solidFill>
                  <a:srgbClr val="C00000"/>
                </a:solidFill>
              </a:rPr>
              <a:t>task_struct</a:t>
            </a:r>
            <a:endParaRPr lang="en-IN" sz="2400" i="1">
              <a:solidFill>
                <a:srgbClr val="C00000"/>
              </a:solidFill>
            </a:endParaRPr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7681A87B-F5C6-20B6-0E27-75D56540F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8" y="4854446"/>
            <a:ext cx="838200" cy="838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6328-03B4-4AC5-4ACF-60351E4E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65A662-C1FF-F74F-8FA9-85CAD3C1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2664" y="2179659"/>
            <a:ext cx="937846" cy="838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EBFD-C983-91B2-DAFD-DE683F24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783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11C-883E-0AAA-ABFF-E6834CF8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did we learn from this part?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C24F-F7FD-B58E-FE61-D3AF038F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/>
              <a:t>The current </a:t>
            </a:r>
            <a:r>
              <a:rPr lang="en-IN" err="1"/>
              <a:t>task_struct</a:t>
            </a:r>
            <a:r>
              <a:rPr lang="en-IN"/>
              <a:t> is something that needs to be accessed very </a:t>
            </a:r>
            <a:r>
              <a:rPr lang="en-IN">
                <a:solidFill>
                  <a:srgbClr val="FF0000"/>
                </a:solidFill>
              </a:rPr>
              <a:t>quickly</a:t>
            </a:r>
            <a:r>
              <a:rPr lang="en-IN"/>
              <a:t> and very </a:t>
            </a:r>
            <a:r>
              <a:rPr lang="en-IN">
                <a:solidFill>
                  <a:srgbClr val="00B050"/>
                </a:solidFill>
              </a:rPr>
              <a:t>frequently</a:t>
            </a:r>
          </a:p>
          <a:p>
            <a:r>
              <a:rPr lang="en-IN"/>
              <a:t>Where do we store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11D9A75-2065-ECA6-71E3-66D9C06BE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1" y="2637319"/>
            <a:ext cx="437038" cy="437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35300-5274-A6BD-D5A7-2065658ACBFC}"/>
              </a:ext>
            </a:extLst>
          </p:cNvPr>
          <p:cNvSpPr txBox="1"/>
          <p:nvPr/>
        </p:nvSpPr>
        <p:spPr>
          <a:xfrm>
            <a:off x="1475117" y="3151188"/>
            <a:ext cx="10675166" cy="267765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We cannot store it in a </a:t>
            </a:r>
            <a:r>
              <a:rPr lang="en-IN" sz="2400" dirty="0">
                <a:solidFill>
                  <a:srgbClr val="00B050"/>
                </a:solidFill>
              </a:rPr>
              <a:t>general purpose </a:t>
            </a:r>
            <a:r>
              <a:rPr lang="en-IN" sz="2400" dirty="0"/>
              <a:t>register. We have </a:t>
            </a:r>
            <a:r>
              <a:rPr lang="en-IN" sz="2400" dirty="0">
                <a:solidFill>
                  <a:srgbClr val="FF0000"/>
                </a:solidFill>
              </a:rPr>
              <a:t>limited</a:t>
            </a:r>
            <a:r>
              <a:rPr lang="en-IN" sz="2400" dirty="0"/>
              <a:t> registers.</a:t>
            </a:r>
            <a:endParaRPr lang="en-IN" sz="24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We cannot store it in a </a:t>
            </a:r>
            <a:r>
              <a:rPr lang="en-IN" sz="2400" dirty="0">
                <a:solidFill>
                  <a:srgbClr val="002060"/>
                </a:solidFill>
              </a:rPr>
              <a:t>global</a:t>
            </a:r>
            <a:r>
              <a:rPr lang="en-IN" sz="2400" dirty="0"/>
              <a:t> variable. Should be CPU-specific.</a:t>
            </a:r>
            <a:endParaRPr lang="en-IN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We can store a </a:t>
            </a:r>
            <a:r>
              <a:rPr lang="en-IN" sz="2400" dirty="0">
                <a:solidFill>
                  <a:srgbClr val="00B050"/>
                </a:solidFill>
              </a:rPr>
              <a:t>pointer</a:t>
            </a:r>
            <a:r>
              <a:rPr lang="en-IN" sz="2400" dirty="0"/>
              <a:t> to it at the bottom of the stack. We would need additional</a:t>
            </a:r>
            <a:br>
              <a:rPr lang="en-IN" sz="2400" dirty="0"/>
            </a:br>
            <a:r>
              <a:rPr lang="en-IN" sz="2400" dirty="0">
                <a:solidFill>
                  <a:srgbClr val="7030A0"/>
                </a:solidFill>
              </a:rPr>
              <a:t>instructions</a:t>
            </a:r>
            <a:r>
              <a:rPr lang="en-IN" sz="2400" dirty="0"/>
              <a:t> to compute the </a:t>
            </a:r>
            <a:r>
              <a:rPr lang="en-IN" sz="2400" dirty="0">
                <a:solidFill>
                  <a:srgbClr val="C00000"/>
                </a:solidFill>
              </a:rPr>
              <a:t>address</a:t>
            </a:r>
            <a:r>
              <a:rPr lang="en-IN" sz="2400" dirty="0"/>
              <a:t> of the pointer.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Store a pointer to it in a model-specific register (MSR)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IN" sz="2400" dirty="0">
                <a:ea typeface="+mn-lt"/>
                <a:cs typeface="+mn-lt"/>
              </a:rPr>
              <a:t>A </a:t>
            </a:r>
            <a:r>
              <a:rPr lang="en-IN" sz="2400" dirty="0">
                <a:solidFill>
                  <a:srgbClr val="FF0000"/>
                </a:solidFill>
                <a:ea typeface="+mn-lt"/>
                <a:cs typeface="+mn-lt"/>
              </a:rPr>
              <a:t>pointer </a:t>
            </a:r>
            <a:r>
              <a:rPr lang="en-IN" sz="2400" dirty="0">
                <a:ea typeface="+mn-lt"/>
                <a:cs typeface="+mn-lt"/>
              </a:rPr>
              <a:t>can be stored in the local storage </a:t>
            </a:r>
            <a:r>
              <a:rPr lang="en-IN" sz="2400" dirty="0">
                <a:solidFill>
                  <a:srgbClr val="C00000"/>
                </a:solidFill>
                <a:ea typeface="+mn-lt"/>
                <a:cs typeface="+mn-lt"/>
              </a:rPr>
              <a:t>area</a:t>
            </a:r>
            <a:r>
              <a:rPr lang="en-IN" sz="2400" dirty="0">
                <a:ea typeface="+mn-lt"/>
                <a:cs typeface="+mn-lt"/>
              </a:rPr>
              <a:t> on the CPU, whose </a:t>
            </a:r>
            <a:br>
              <a:rPr lang="en-IN" sz="2400" dirty="0">
                <a:ea typeface="+mn-lt"/>
                <a:cs typeface="+mn-lt"/>
              </a:rPr>
            </a:br>
            <a:r>
              <a:rPr lang="en-IN" sz="2400" dirty="0">
                <a:ea typeface="+mn-lt"/>
                <a:cs typeface="+mn-lt"/>
              </a:rPr>
              <a:t>address is known (used in x86)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BCE-BC65-FD3D-790E-CE93440E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AAB3D3-F451-08BC-2E58-262C3CFC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785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F804-6812-059E-DB1D-9600C0AE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What is actually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B84F-AAB5-7E31-ECA0-9F92E3BF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91743"/>
            <a:ext cx="10053577" cy="3138667"/>
          </a:xfrm>
        </p:spPr>
        <p:txBody>
          <a:bodyPr/>
          <a:lstStyle/>
          <a:p>
            <a:r>
              <a:rPr lang="en-US" dirty="0"/>
              <a:t> We store CPU </a:t>
            </a:r>
            <a:r>
              <a:rPr lang="en-US" dirty="0">
                <a:solidFill>
                  <a:srgbClr val="00B050"/>
                </a:solidFill>
              </a:rPr>
              <a:t>variables</a:t>
            </a:r>
            <a:r>
              <a:rPr lang="en-US" dirty="0"/>
              <a:t> in segmented memory</a:t>
            </a:r>
          </a:p>
          <a:p>
            <a:r>
              <a:rPr lang="en-US" dirty="0"/>
              <a:t>The </a:t>
            </a:r>
            <a:r>
              <a:rPr lang="en-US" dirty="0" err="1">
                <a:solidFill>
                  <a:srgbClr val="C00000"/>
                </a:solidFill>
              </a:rPr>
              <a:t>gs</a:t>
            </a:r>
            <a:r>
              <a:rPr lang="en-US" dirty="0"/>
              <a:t> segment register can point to a per-</a:t>
            </a:r>
            <a:r>
              <a:rPr lang="en-US" dirty="0" err="1"/>
              <a:t>cpu</a:t>
            </a:r>
            <a:r>
              <a:rPr lang="en-US" dirty="0"/>
              <a:t> memory region</a:t>
            </a:r>
          </a:p>
          <a:p>
            <a:r>
              <a:rPr lang="en-US" dirty="0"/>
              <a:t>Store all CPU-local </a:t>
            </a:r>
            <a:r>
              <a:rPr lang="en-US" dirty="0">
                <a:solidFill>
                  <a:srgbClr val="002060"/>
                </a:solidFill>
              </a:rPr>
              <a:t>variables</a:t>
            </a:r>
            <a:r>
              <a:rPr lang="en-US" dirty="0"/>
              <a:t> there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DEFINE_PER_CPU </a:t>
            </a:r>
            <a:r>
              <a:rPr lang="en-US" dirty="0"/>
              <a:t>macro in the kernel does exactly this</a:t>
            </a:r>
          </a:p>
          <a:p>
            <a:r>
              <a:rPr lang="en-US" dirty="0"/>
              <a:t>The cache lines are not </a:t>
            </a:r>
            <a:r>
              <a:rPr lang="en-US" dirty="0">
                <a:solidFill>
                  <a:srgbClr val="7030A0"/>
                </a:solidFill>
              </a:rPr>
              <a:t>shared</a:t>
            </a:r>
            <a:r>
              <a:rPr lang="en-US" dirty="0"/>
              <a:t> between processors</a:t>
            </a:r>
          </a:p>
          <a:p>
            <a:pPr lvl="1"/>
            <a:r>
              <a:rPr lang="en-US" dirty="0"/>
              <a:t>Leads to a </a:t>
            </a:r>
            <a:r>
              <a:rPr lang="en-US" dirty="0">
                <a:solidFill>
                  <a:srgbClr val="C00000"/>
                </a:solidFill>
              </a:rPr>
              <a:t>higher</a:t>
            </a:r>
            <a:r>
              <a:rPr lang="en-US" dirty="0"/>
              <a:t> performance (lines don’t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bounce</a:t>
            </a:r>
            <a:r>
              <a:rPr lang="en-US" dirty="0"/>
              <a:t> between cores)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F2C8F-8DC1-BED2-2E93-2985AA62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4E02C-D600-F5AC-27D6-C8BD9D645967}"/>
              </a:ext>
            </a:extLst>
          </p:cNvPr>
          <p:cNvSpPr txBox="1"/>
          <p:nvPr/>
        </p:nvSpPr>
        <p:spPr>
          <a:xfrm>
            <a:off x="5455920" y="1690688"/>
            <a:ext cx="66355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https://docs.kernel.org/core-api/this_cpu_ops.html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AD988-2733-E4C3-BA2B-9F90D16E7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616" y="1495911"/>
            <a:ext cx="795304" cy="7953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C38F-DD59-69C2-614B-5CA6F951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837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124279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FB445-C608-846A-8912-7A85138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16BC5C64-CA05-86E8-2153-80814417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9F996A-3213-DF98-97AB-95B1380D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81592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FE21250-EC78-7494-7EB4-7A2DC0B5CD00}"/>
              </a:ext>
            </a:extLst>
          </p:cNvPr>
          <p:cNvSpPr/>
          <p:nvPr/>
        </p:nvSpPr>
        <p:spPr>
          <a:xfrm>
            <a:off x="923027" y="3338423"/>
            <a:ext cx="956573" cy="338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AF29B-041E-4004-E241-20C1BF7A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E2CFF-A34D-25EC-B826-9E0BCDB1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9145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6030-54D5-ED61-73D4-6E23B853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Process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19A8-00EC-31AF-BD88-773648A2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9333"/>
          </a:xfrm>
        </p:spPr>
        <p:txBody>
          <a:bodyPr>
            <a:normAutofit lnSpcReduction="10000"/>
          </a:bodyPr>
          <a:lstStyle/>
          <a:p>
            <a:r>
              <a:rPr lang="en-IN"/>
              <a:t>Different processes have different priorities.</a:t>
            </a:r>
          </a:p>
          <a:p>
            <a:r>
              <a:rPr lang="en-IN"/>
              <a:t>This information is used by the scheduler for scheduling.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39A140-7338-47B1-B54B-EE3E52026330}"/>
              </a:ext>
            </a:extLst>
          </p:cNvPr>
          <p:cNvSpPr/>
          <p:nvPr/>
        </p:nvSpPr>
        <p:spPr>
          <a:xfrm>
            <a:off x="2229151" y="3149960"/>
            <a:ext cx="2405217" cy="50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Priority range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83B8A-7BDA-1BFC-6349-192DBDCA25A4}"/>
              </a:ext>
            </a:extLst>
          </p:cNvPr>
          <p:cNvSpPr/>
          <p:nvPr/>
        </p:nvSpPr>
        <p:spPr>
          <a:xfrm>
            <a:off x="5443268" y="3163017"/>
            <a:ext cx="1112808" cy="416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0 – 139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53285E-5F30-17CE-4C29-8CC59731B204}"/>
              </a:ext>
            </a:extLst>
          </p:cNvPr>
          <p:cNvCxnSpPr/>
          <p:nvPr/>
        </p:nvCxnSpPr>
        <p:spPr>
          <a:xfrm>
            <a:off x="4882551" y="3303917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495FB-A0F9-9870-0F6A-1065831F4FB0}"/>
              </a:ext>
            </a:extLst>
          </p:cNvPr>
          <p:cNvCxnSpPr/>
          <p:nvPr/>
        </p:nvCxnSpPr>
        <p:spPr>
          <a:xfrm>
            <a:off x="4882551" y="3443376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90EC6-6C71-1EF0-8D4F-C2C2A4C4FB86}"/>
              </a:ext>
            </a:extLst>
          </p:cNvPr>
          <p:cNvSpPr/>
          <p:nvPr/>
        </p:nvSpPr>
        <p:spPr>
          <a:xfrm>
            <a:off x="2229151" y="4088920"/>
            <a:ext cx="2405217" cy="949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Real time process priorities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AB789-7EF3-9B42-8ABA-20646D1830C0}"/>
              </a:ext>
            </a:extLst>
          </p:cNvPr>
          <p:cNvSpPr/>
          <p:nvPr/>
        </p:nvSpPr>
        <p:spPr>
          <a:xfrm>
            <a:off x="5443268" y="4088920"/>
            <a:ext cx="1643332" cy="416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0 – 99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959AC1-C6FF-3433-8490-03D45DB73D0A}"/>
              </a:ext>
            </a:extLst>
          </p:cNvPr>
          <p:cNvCxnSpPr/>
          <p:nvPr/>
        </p:nvCxnSpPr>
        <p:spPr>
          <a:xfrm>
            <a:off x="4882551" y="4242878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F49C9-8B67-BD9D-8129-01F054FD50E0}"/>
              </a:ext>
            </a:extLst>
          </p:cNvPr>
          <p:cNvCxnSpPr/>
          <p:nvPr/>
        </p:nvCxnSpPr>
        <p:spPr>
          <a:xfrm>
            <a:off x="4882551" y="4382337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A3475-CA04-ECD1-041C-875D7204F2F2}"/>
              </a:ext>
            </a:extLst>
          </p:cNvPr>
          <p:cNvSpPr/>
          <p:nvPr/>
        </p:nvSpPr>
        <p:spPr>
          <a:xfrm>
            <a:off x="2229151" y="5325115"/>
            <a:ext cx="2405217" cy="949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User process priorities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0A818-EDE2-E6C5-DF29-AA4FD305EB16}"/>
              </a:ext>
            </a:extLst>
          </p:cNvPr>
          <p:cNvSpPr/>
          <p:nvPr/>
        </p:nvSpPr>
        <p:spPr>
          <a:xfrm>
            <a:off x="5443268" y="5325115"/>
            <a:ext cx="1643332" cy="416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100 – 139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6EACFD-8E16-6C48-8EB4-E71598171DC5}"/>
              </a:ext>
            </a:extLst>
          </p:cNvPr>
          <p:cNvCxnSpPr/>
          <p:nvPr/>
        </p:nvCxnSpPr>
        <p:spPr>
          <a:xfrm>
            <a:off x="4882551" y="5479073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F04F66-8CE9-4860-7A8A-6F291BFCA1B5}"/>
              </a:ext>
            </a:extLst>
          </p:cNvPr>
          <p:cNvCxnSpPr/>
          <p:nvPr/>
        </p:nvCxnSpPr>
        <p:spPr>
          <a:xfrm>
            <a:off x="4882551" y="5618532"/>
            <a:ext cx="293298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4EF720A7-7751-91EF-78FF-577AB611BFF0}"/>
              </a:ext>
            </a:extLst>
          </p:cNvPr>
          <p:cNvSpPr/>
          <p:nvPr/>
        </p:nvSpPr>
        <p:spPr>
          <a:xfrm>
            <a:off x="7644384" y="5015112"/>
            <a:ext cx="3346704" cy="14538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This is for user processes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A63F51AA-F883-823D-C8E4-8B33AA625475}"/>
              </a:ext>
            </a:extLst>
          </p:cNvPr>
          <p:cNvSpPr/>
          <p:nvPr/>
        </p:nvSpPr>
        <p:spPr>
          <a:xfrm>
            <a:off x="7557634" y="3250244"/>
            <a:ext cx="3433454" cy="1872309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Processes with mission critical requirements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9A5C2B-E3A3-3CC2-0E89-5AC9BF08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01385D0-EF8A-241F-47D3-573C282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49349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C64F-69EB-1AFB-1846-3F8F2E52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we interpret the process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966F-FB03-D5A4-34F4-E0EA434E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2671"/>
          </a:xfrm>
        </p:spPr>
        <p:txBody>
          <a:bodyPr>
            <a:normAutofit/>
          </a:bodyPr>
          <a:lstStyle/>
          <a:p>
            <a:r>
              <a:rPr lang="en-IN" sz="2400" dirty="0"/>
              <a:t>The sense of normal and real-time priorities is different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1CBEB-E671-1081-0D71-5A78AFE32E61}"/>
              </a:ext>
            </a:extLst>
          </p:cNvPr>
          <p:cNvSpPr txBox="1"/>
          <p:nvPr/>
        </p:nvSpPr>
        <p:spPr>
          <a:xfrm>
            <a:off x="710184" y="2657729"/>
            <a:ext cx="45476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/>
              <a:t>For real-time </a:t>
            </a:r>
            <a:r>
              <a:rPr lang="en-IN" sz="2000" dirty="0">
                <a:solidFill>
                  <a:srgbClr val="00B050"/>
                </a:solidFill>
              </a:rPr>
              <a:t>processes</a:t>
            </a:r>
            <a:r>
              <a:rPr lang="en-IN" sz="2000" dirty="0"/>
              <a:t>, higher the priority value, </a:t>
            </a:r>
            <a:r>
              <a:rPr lang="en-IN" sz="2000" dirty="0">
                <a:solidFill>
                  <a:srgbClr val="FF0000"/>
                </a:solidFill>
              </a:rPr>
              <a:t>higher</a:t>
            </a:r>
            <a:r>
              <a:rPr lang="en-IN" sz="2000" dirty="0"/>
              <a:t> is the actual priority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B6C09-DBA7-CA20-4633-D3203B4A98C3}"/>
              </a:ext>
            </a:extLst>
          </p:cNvPr>
          <p:cNvSpPr txBox="1"/>
          <p:nvPr/>
        </p:nvSpPr>
        <p:spPr>
          <a:xfrm>
            <a:off x="6473952" y="2657728"/>
            <a:ext cx="46512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/>
              <a:t>For regular </a:t>
            </a:r>
            <a:r>
              <a:rPr lang="en-IN" sz="2000" dirty="0">
                <a:solidFill>
                  <a:srgbClr val="00B050"/>
                </a:solidFill>
              </a:rPr>
              <a:t>processes</a:t>
            </a:r>
            <a:r>
              <a:rPr lang="en-IN" sz="2000" dirty="0"/>
              <a:t>, lower the priority value, </a:t>
            </a:r>
            <a:r>
              <a:rPr lang="en-IN" sz="2000" dirty="0">
                <a:solidFill>
                  <a:srgbClr val="FF0000"/>
                </a:solidFill>
              </a:rPr>
              <a:t>higher</a:t>
            </a:r>
            <a:r>
              <a:rPr lang="en-IN" sz="2000" dirty="0"/>
              <a:t> is the actual priority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28DB3-D590-D518-A4B9-48A8DA4620EC}"/>
              </a:ext>
            </a:extLst>
          </p:cNvPr>
          <p:cNvSpPr txBox="1"/>
          <p:nvPr/>
        </p:nvSpPr>
        <p:spPr>
          <a:xfrm>
            <a:off x="1271016" y="3758184"/>
            <a:ext cx="422833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This means that a task with priority 99 </a:t>
            </a:r>
            <a:br>
              <a:rPr lang="en-IN" sz="2000" dirty="0"/>
            </a:br>
            <a:r>
              <a:rPr lang="en-IN" sz="2000" dirty="0"/>
              <a:t>has the </a:t>
            </a:r>
            <a:r>
              <a:rPr lang="en-IN" sz="2000" dirty="0">
                <a:solidFill>
                  <a:srgbClr val="FF0000"/>
                </a:solidFill>
              </a:rPr>
              <a:t>highest priority </a:t>
            </a:r>
            <a:r>
              <a:rPr lang="en-IN" sz="2000" dirty="0"/>
              <a:t>in the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1B148-88B6-DA3F-508A-8D63BC5EB40D}"/>
              </a:ext>
            </a:extLst>
          </p:cNvPr>
          <p:cNvSpPr txBox="1"/>
          <p:nvPr/>
        </p:nvSpPr>
        <p:spPr>
          <a:xfrm>
            <a:off x="6896863" y="3740015"/>
            <a:ext cx="435818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This means that a task with priority 139 </a:t>
            </a:r>
            <a:br>
              <a:rPr lang="en-IN" sz="2000" dirty="0"/>
            </a:br>
            <a:r>
              <a:rPr lang="en-IN" sz="2000" dirty="0"/>
              <a:t>has the </a:t>
            </a:r>
            <a:r>
              <a:rPr lang="en-IN" sz="2000" dirty="0">
                <a:solidFill>
                  <a:srgbClr val="0070C0"/>
                </a:solidFill>
              </a:rPr>
              <a:t>lowest priority </a:t>
            </a:r>
            <a:r>
              <a:rPr lang="en-IN" sz="2000" dirty="0"/>
              <a:t>in the system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BFA0A8A-375C-067E-1131-E92027939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4381">
            <a:off x="613436" y="3242179"/>
            <a:ext cx="852141" cy="88735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D003C6A-E9AD-D32D-E7CF-DB9FD03C9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4381">
            <a:off x="6289435" y="3224011"/>
            <a:ext cx="852141" cy="8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66F991-0E4D-4B9E-9D3F-C87F1C78A398}"/>
              </a:ext>
            </a:extLst>
          </p:cNvPr>
          <p:cNvSpPr txBox="1"/>
          <p:nvPr/>
        </p:nvSpPr>
        <p:spPr>
          <a:xfrm>
            <a:off x="594360" y="4864608"/>
            <a:ext cx="272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 </a:t>
            </a:r>
            <a:r>
              <a:rPr lang="en-IN" sz="2400" i="1" dirty="0"/>
              <a:t>nice</a:t>
            </a:r>
            <a:r>
              <a:rPr lang="en-IN" sz="2400" dirty="0"/>
              <a:t> mechanism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9E0D0-A913-4CE2-E4F2-7B66F07636BC}"/>
              </a:ext>
            </a:extLst>
          </p:cNvPr>
          <p:cNvSpPr txBox="1"/>
          <p:nvPr/>
        </p:nvSpPr>
        <p:spPr>
          <a:xfrm>
            <a:off x="1754293" y="5330952"/>
            <a:ext cx="917360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chemeClr val="tx1"/>
                </a:solidFill>
              </a:rPr>
              <a:t>A user process can change its user priority by invoking the &lt;nice&gt; or &lt;</a:t>
            </a:r>
            <a:r>
              <a:rPr lang="en-IN" sz="2000" dirty="0" err="1">
                <a:solidFill>
                  <a:schemeClr val="tx1"/>
                </a:solidFill>
              </a:rPr>
              <a:t>chrt</a:t>
            </a:r>
            <a:r>
              <a:rPr lang="en-IN" sz="2000" dirty="0">
                <a:solidFill>
                  <a:schemeClr val="tx1"/>
                </a:solidFill>
              </a:rPr>
              <a:t>&gt; commands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C40ED0-C3CF-9CFC-D6F9-656AB7092596}"/>
              </a:ext>
            </a:extLst>
          </p:cNvPr>
          <p:cNvSpPr txBox="1"/>
          <p:nvPr/>
        </p:nvSpPr>
        <p:spPr>
          <a:xfrm>
            <a:off x="3195043" y="5998464"/>
            <a:ext cx="38416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&gt; nice –n &lt;nice value&gt; &lt;command&gt;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3989D6-DA96-8D53-2AD2-B54412192283}"/>
              </a:ext>
            </a:extLst>
          </p:cNvPr>
          <p:cNvSpPr/>
          <p:nvPr/>
        </p:nvSpPr>
        <p:spPr>
          <a:xfrm>
            <a:off x="8156448" y="5998464"/>
            <a:ext cx="3447288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Priority = 120 + &lt;nice value&gt;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21E3F9-33DC-8B71-0606-FDA13018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6B11F8-D9ED-8EEB-8631-4E37F35F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3587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8BA2-A370-DDA1-B2B8-6B7A1EA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Relevant Kernel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58A8B-F6A5-912B-46F9-E0A18C6B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4315968"/>
            <a:ext cx="10515600" cy="1783080"/>
          </a:xfrm>
        </p:spPr>
        <p:txBody>
          <a:bodyPr>
            <a:normAutofit/>
          </a:bodyPr>
          <a:lstStyle/>
          <a:p>
            <a:r>
              <a:rPr lang="en-IN" sz="2400" dirty="0"/>
              <a:t>Lower the value of </a:t>
            </a:r>
            <a:r>
              <a:rPr lang="en-IN" sz="2400" i="1" dirty="0" err="1">
                <a:solidFill>
                  <a:srgbClr val="00B050"/>
                </a:solidFill>
              </a:rPr>
              <a:t>prio</a:t>
            </a:r>
            <a:r>
              <a:rPr lang="en-IN" sz="2400" i="1" dirty="0"/>
              <a:t>, </a:t>
            </a:r>
            <a:r>
              <a:rPr lang="en-IN" sz="2400" dirty="0"/>
              <a:t>higher the actual priority</a:t>
            </a:r>
          </a:p>
          <a:p>
            <a:r>
              <a:rPr lang="en-IN" sz="2400" dirty="0"/>
              <a:t>Many systems allow the </a:t>
            </a:r>
            <a:r>
              <a:rPr lang="en-IN" sz="2400" dirty="0">
                <a:solidFill>
                  <a:srgbClr val="C00000"/>
                </a:solidFill>
              </a:rPr>
              <a:t>superuser</a:t>
            </a:r>
            <a:r>
              <a:rPr lang="en-IN" sz="2400" dirty="0"/>
              <a:t> to only issue commands with (-)</a:t>
            </a:r>
            <a:r>
              <a:rPr lang="en-IN" sz="2400" dirty="0" err="1"/>
              <a:t>ve</a:t>
            </a:r>
            <a:r>
              <a:rPr lang="en-IN" sz="2400" dirty="0"/>
              <a:t> nice values</a:t>
            </a:r>
          </a:p>
          <a:p>
            <a:r>
              <a:rPr lang="en-IN" sz="2400" dirty="0"/>
              <a:t>The scheduler typically has different queues for different </a:t>
            </a:r>
            <a:r>
              <a:rPr lang="en-IN" sz="2400" i="1" dirty="0" err="1">
                <a:solidFill>
                  <a:srgbClr val="00B050"/>
                </a:solidFill>
              </a:rPr>
              <a:t>prio</a:t>
            </a:r>
            <a:r>
              <a:rPr lang="en-IN" sz="2400" i="1" dirty="0"/>
              <a:t> </a:t>
            </a:r>
            <a:r>
              <a:rPr lang="en-IN" sz="2400" dirty="0"/>
              <a:t>values</a:t>
            </a:r>
          </a:p>
          <a:p>
            <a:pPr lvl="1"/>
            <a:r>
              <a:rPr lang="en-IN" dirty="0"/>
              <a:t>Higher-priority </a:t>
            </a:r>
            <a:r>
              <a:rPr lang="en-IN" dirty="0">
                <a:solidFill>
                  <a:srgbClr val="0070C0"/>
                </a:solidFill>
              </a:rPr>
              <a:t>queues</a:t>
            </a:r>
            <a:r>
              <a:rPr lang="en-IN" dirty="0"/>
              <a:t> get more CPU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53623-732F-F770-CA4B-DC2853EF17B9}"/>
              </a:ext>
            </a:extLst>
          </p:cNvPr>
          <p:cNvSpPr txBox="1"/>
          <p:nvPr/>
        </p:nvSpPr>
        <p:spPr>
          <a:xfrm>
            <a:off x="8556233" y="1540606"/>
            <a:ext cx="227940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70C0"/>
                </a:solidFill>
              </a:rPr>
              <a:t>kernel/sched/</a:t>
            </a:r>
            <a:r>
              <a:rPr lang="en-IN" sz="2000" dirty="0" err="1">
                <a:solidFill>
                  <a:srgbClr val="0070C0"/>
                </a:solidFill>
              </a:rPr>
              <a:t>core.c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6420B-3D93-39B4-73AB-FCA2B5091E2E}"/>
              </a:ext>
            </a:extLst>
          </p:cNvPr>
          <p:cNvSpPr txBox="1"/>
          <p:nvPr/>
        </p:nvSpPr>
        <p:spPr>
          <a:xfrm>
            <a:off x="2436876" y="2418696"/>
            <a:ext cx="473202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</a:rPr>
              <a:t>else if </a:t>
            </a:r>
            <a:r>
              <a:rPr lang="en-US" sz="2000" dirty="0"/>
              <a:t>(</a:t>
            </a:r>
            <a:r>
              <a:rPr lang="en-US" sz="2000" dirty="0" err="1"/>
              <a:t>rt_policy</a:t>
            </a:r>
            <a:r>
              <a:rPr lang="en-US" sz="2000" dirty="0"/>
              <a:t>(policy))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>
                <a:solidFill>
                  <a:srgbClr val="00B050"/>
                </a:solidFill>
              </a:rPr>
              <a:t>prio</a:t>
            </a:r>
            <a:r>
              <a:rPr lang="en-US" sz="2000" dirty="0"/>
              <a:t> = MAX_RT_PRIO - 1 - </a:t>
            </a:r>
            <a:r>
              <a:rPr lang="en-US" sz="2000" dirty="0" err="1">
                <a:solidFill>
                  <a:srgbClr val="FF0000"/>
                </a:solidFill>
              </a:rPr>
              <a:t>rt_prio</a:t>
            </a:r>
            <a:r>
              <a:rPr lang="en-US" sz="2000" dirty="0"/>
              <a:t>;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</a:rPr>
              <a:t>else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err="1">
                <a:solidFill>
                  <a:srgbClr val="00B050"/>
                </a:solidFill>
              </a:rPr>
              <a:t>prio</a:t>
            </a:r>
            <a:r>
              <a:rPr lang="en-US" sz="2000" dirty="0"/>
              <a:t> = NICE_TO_PRIO(nice);</a:t>
            </a:r>
            <a:endParaRPr lang="en-IN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700DB2-55B2-7792-12AE-A29F7D92ABAA}"/>
              </a:ext>
            </a:extLst>
          </p:cNvPr>
          <p:cNvSpPr/>
          <p:nvPr/>
        </p:nvSpPr>
        <p:spPr>
          <a:xfrm>
            <a:off x="7388352" y="2502378"/>
            <a:ext cx="3364992" cy="633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Flip the sense if it is a real-time process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1453F2-45A6-0F3D-363B-84ACE9A255CD}"/>
              </a:ext>
            </a:extLst>
          </p:cNvPr>
          <p:cNvSpPr/>
          <p:nvPr/>
        </p:nvSpPr>
        <p:spPr>
          <a:xfrm>
            <a:off x="7388352" y="3265249"/>
            <a:ext cx="3364992" cy="410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prio</a:t>
            </a:r>
            <a:r>
              <a:rPr lang="en-IN" sz="2000" dirty="0"/>
              <a:t> = 120 + nice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F96EF-81DD-F8AB-C21D-AE9843F0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75B21DF-177B-BD19-F4E9-E2DCFD7E1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549" y="2264521"/>
            <a:ext cx="608327" cy="54369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FC1DE6-F625-7E31-00AE-EAB82D75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746308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870C-193B-A77F-D46F-25A80C1B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sched_info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4E2A-3F05-D737-B006-CFF7F467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4192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/* # of times we have run on this CPU: */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unsigned long </a:t>
            </a:r>
            <a:r>
              <a:rPr lang="en-US" dirty="0" err="1"/>
              <a:t>pcount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Time spent waiting on a </a:t>
            </a:r>
            <a:r>
              <a:rPr lang="en-US" dirty="0" err="1"/>
              <a:t>runqueue</a:t>
            </a:r>
            <a:r>
              <a:rPr lang="en-US" dirty="0"/>
              <a:t>: */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unsigned long </a:t>
            </a:r>
            <a:r>
              <a:rPr lang="en-US" dirty="0" err="1"/>
              <a:t>long</a:t>
            </a:r>
            <a:r>
              <a:rPr lang="en-US" dirty="0"/>
              <a:t>	 </a:t>
            </a:r>
            <a:r>
              <a:rPr lang="en-US" dirty="0" err="1"/>
              <a:t>run_delay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</a:t>
            </a:r>
            <a:r>
              <a:rPr lang="en-US" dirty="0">
                <a:solidFill>
                  <a:srgbClr val="0070C0"/>
                </a:solidFill>
              </a:rPr>
              <a:t>Timestamps</a:t>
            </a:r>
            <a:r>
              <a:rPr lang="en-US" dirty="0"/>
              <a:t>: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When did we last run on a CPU? */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unsigned long </a:t>
            </a:r>
            <a:r>
              <a:rPr lang="en-US" dirty="0" err="1">
                <a:solidFill>
                  <a:srgbClr val="FF0000"/>
                </a:solidFill>
              </a:rPr>
              <a:t>long</a:t>
            </a:r>
            <a:r>
              <a:rPr lang="en-US" dirty="0"/>
              <a:t> </a:t>
            </a:r>
            <a:r>
              <a:rPr lang="en-US" dirty="0" err="1"/>
              <a:t>last_arrival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When were we last queued to run? */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unsigned long </a:t>
            </a:r>
            <a:r>
              <a:rPr lang="en-US" dirty="0" err="1">
                <a:solidFill>
                  <a:srgbClr val="FF0000"/>
                </a:solidFill>
              </a:rPr>
              <a:t>long</a:t>
            </a:r>
            <a:r>
              <a:rPr lang="en-US" dirty="0"/>
              <a:t>	</a:t>
            </a:r>
            <a:r>
              <a:rPr lang="en-US" dirty="0" err="1"/>
              <a:t>last_queued</a:t>
            </a:r>
            <a:r>
              <a:rPr lang="en-US" dirty="0"/>
              <a:t>;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255A9-CFA2-6EFC-6A6B-8733414FAEDB}"/>
              </a:ext>
            </a:extLst>
          </p:cNvPr>
          <p:cNvSpPr txBox="1"/>
          <p:nvPr/>
        </p:nvSpPr>
        <p:spPr>
          <a:xfrm>
            <a:off x="9074393" y="827851"/>
            <a:ext cx="244323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70C0"/>
                </a:solidFill>
              </a:rPr>
              <a:t>include/</a:t>
            </a:r>
            <a:r>
              <a:rPr lang="en-IN" sz="2000" dirty="0" err="1">
                <a:solidFill>
                  <a:srgbClr val="0070C0"/>
                </a:solidFill>
              </a:rPr>
              <a:t>linux</a:t>
            </a:r>
            <a:r>
              <a:rPr lang="en-IN" sz="2000" dirty="0">
                <a:solidFill>
                  <a:srgbClr val="0070C0"/>
                </a:solidFill>
              </a:rPr>
              <a:t>/</a:t>
            </a:r>
            <a:r>
              <a:rPr lang="en-IN" sz="2000" dirty="0" err="1">
                <a:solidFill>
                  <a:srgbClr val="0070C0"/>
                </a:solidFill>
              </a:rPr>
              <a:t>sched.h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FD2C85-2779-E78E-912B-48D90B6B2902}"/>
              </a:ext>
            </a:extLst>
          </p:cNvPr>
          <p:cNvSpPr/>
          <p:nvPr/>
        </p:nvSpPr>
        <p:spPr>
          <a:xfrm>
            <a:off x="5568696" y="1920240"/>
            <a:ext cx="3505697" cy="5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Past run history on the CPU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D3EB44-9C43-DF48-9B39-A56B24B6B9FC}"/>
              </a:ext>
            </a:extLst>
          </p:cNvPr>
          <p:cNvSpPr/>
          <p:nvPr/>
        </p:nvSpPr>
        <p:spPr>
          <a:xfrm>
            <a:off x="5568695" y="2724340"/>
            <a:ext cx="3505697" cy="5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How long has the task waited?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EB7E2C-9591-1804-F224-8ADB35019FD4}"/>
              </a:ext>
            </a:extLst>
          </p:cNvPr>
          <p:cNvSpPr/>
          <p:nvPr/>
        </p:nvSpPr>
        <p:spPr>
          <a:xfrm>
            <a:off x="5568694" y="4279200"/>
            <a:ext cx="3593594" cy="162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When did the task last run and when did it last enter the </a:t>
            </a:r>
            <a:r>
              <a:rPr lang="en-IN" sz="2000" dirty="0" err="1"/>
              <a:t>runqueue</a:t>
            </a:r>
            <a:r>
              <a:rPr lang="en-IN" sz="2000" dirty="0"/>
              <a:t> to run?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F6D72-0BE5-0A66-48C1-9AFB663E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5B70E7-765B-F116-0F95-04CDED84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947" y="1554891"/>
            <a:ext cx="722253" cy="645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4328E-4C06-3BBF-42ED-12BB65176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744" y="667766"/>
            <a:ext cx="735648" cy="73564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71C7A0-A47F-56C3-3931-149CF6B4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8025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9F0E-5E81-0449-E073-50AB4CAE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mm_struct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1175-F3E3-3B1D-056B-65B4E477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1398557"/>
            <a:ext cx="10515600" cy="1667383"/>
          </a:xfrm>
        </p:spPr>
        <p:txBody>
          <a:bodyPr>
            <a:normAutofit/>
          </a:bodyPr>
          <a:lstStyle/>
          <a:p>
            <a:r>
              <a:rPr lang="en-IN" dirty="0"/>
              <a:t>This structure contains all the </a:t>
            </a:r>
            <a:r>
              <a:rPr lang="en-IN" dirty="0">
                <a:solidFill>
                  <a:srgbClr val="0070C0"/>
                </a:solidFill>
              </a:rPr>
              <a:t>information</a:t>
            </a:r>
            <a:r>
              <a:rPr lang="en-IN" dirty="0"/>
              <a:t> related to the memory usage of the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</a:p>
          <a:p>
            <a:r>
              <a:rPr lang="en-IN" dirty="0"/>
              <a:t>It basically functions as the </a:t>
            </a:r>
            <a:r>
              <a:rPr lang="en-IN" dirty="0">
                <a:solidFill>
                  <a:srgbClr val="FF0000"/>
                </a:solidFill>
              </a:rPr>
              <a:t>memory descriptor </a:t>
            </a:r>
            <a:r>
              <a:rPr lang="en-IN" dirty="0"/>
              <a:t>of 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FD302-EEA9-E42E-662A-453328D9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446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8C8B11-FE49-1166-D195-E5D260D49796}"/>
              </a:ext>
            </a:extLst>
          </p:cNvPr>
          <p:cNvSpPr/>
          <p:nvPr/>
        </p:nvSpPr>
        <p:spPr>
          <a:xfrm>
            <a:off x="4782312" y="2942207"/>
            <a:ext cx="3081528" cy="4572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Key components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14CD0B-B4B7-02E6-9E52-55A8224E2F62}"/>
              </a:ext>
            </a:extLst>
          </p:cNvPr>
          <p:cNvSpPr/>
          <p:nvPr/>
        </p:nvSpPr>
        <p:spPr>
          <a:xfrm>
            <a:off x="454152" y="3512249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struct </a:t>
            </a:r>
            <a:r>
              <a:rPr lang="en-IN" sz="2000" dirty="0" err="1"/>
              <a:t>maple_tree</a:t>
            </a:r>
            <a:r>
              <a:rPr lang="en-IN" sz="2000" dirty="0"/>
              <a:t> </a:t>
            </a:r>
            <a:r>
              <a:rPr lang="en-IN" sz="2000" dirty="0" err="1"/>
              <a:t>mm_mt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240F25-8490-11D4-5608-6D477909CF26}"/>
              </a:ext>
            </a:extLst>
          </p:cNvPr>
          <p:cNvSpPr/>
          <p:nvPr/>
        </p:nvSpPr>
        <p:spPr>
          <a:xfrm>
            <a:off x="4175760" y="3512249"/>
            <a:ext cx="2414016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Stores all VM regions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BD188F-D284-BE09-5B49-2416C861FCE8}"/>
              </a:ext>
            </a:extLst>
          </p:cNvPr>
          <p:cNvSpPr/>
          <p:nvPr/>
        </p:nvSpPr>
        <p:spPr>
          <a:xfrm>
            <a:off x="454152" y="3989896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unsigned long </a:t>
            </a:r>
            <a:r>
              <a:rPr lang="en-IN" sz="2000" dirty="0" err="1"/>
              <a:t>task_size</a:t>
            </a:r>
            <a:endParaRPr lang="en-IN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711CC-CCBA-2D9E-A576-45881705A8AB}"/>
              </a:ext>
            </a:extLst>
          </p:cNvPr>
          <p:cNvSpPr/>
          <p:nvPr/>
        </p:nvSpPr>
        <p:spPr>
          <a:xfrm>
            <a:off x="4175760" y="3979227"/>
            <a:ext cx="2414016" cy="3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Size of the VM space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5CB1B9-DC78-9BD1-4C28-3EAD8E36512C}"/>
              </a:ext>
            </a:extLst>
          </p:cNvPr>
          <p:cNvSpPr/>
          <p:nvPr/>
        </p:nvSpPr>
        <p:spPr>
          <a:xfrm>
            <a:off x="454152" y="4969574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int </a:t>
            </a:r>
            <a:r>
              <a:rPr lang="en-IN" sz="2000" dirty="0" err="1"/>
              <a:t>map_count</a:t>
            </a:r>
            <a:endParaRPr lang="en-IN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61D2-EADF-05B5-FC4D-5D87426D93DB}"/>
              </a:ext>
            </a:extLst>
          </p:cNvPr>
          <p:cNvSpPr/>
          <p:nvPr/>
        </p:nvSpPr>
        <p:spPr>
          <a:xfrm>
            <a:off x="4175760" y="4991671"/>
            <a:ext cx="2596896" cy="3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Number of VM regions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9B3B7D-D789-099E-C91A-BED7E85BA69A}"/>
              </a:ext>
            </a:extLst>
          </p:cNvPr>
          <p:cNvSpPr/>
          <p:nvPr/>
        </p:nvSpPr>
        <p:spPr>
          <a:xfrm>
            <a:off x="454152" y="5581650"/>
            <a:ext cx="3465576" cy="8746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stats: </a:t>
            </a:r>
          </a:p>
          <a:p>
            <a:r>
              <a:rPr lang="en-IN" sz="2000" dirty="0" err="1"/>
              <a:t>total_vm</a:t>
            </a:r>
            <a:r>
              <a:rPr lang="en-IN" sz="2000" dirty="0"/>
              <a:t>, </a:t>
            </a:r>
            <a:r>
              <a:rPr lang="en-IN" sz="2000" dirty="0" err="1"/>
              <a:t>locked_vm</a:t>
            </a:r>
            <a:r>
              <a:rPr lang="en-IN" sz="2000" dirty="0"/>
              <a:t>, </a:t>
            </a:r>
            <a:r>
              <a:rPr lang="en-IN" sz="2000" dirty="0" err="1"/>
              <a:t>pinned_vm</a:t>
            </a:r>
            <a:endParaRPr lang="en-IN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2DD7E-3B4E-9656-5501-EEF65F1E05E8}"/>
              </a:ext>
            </a:extLst>
          </p:cNvPr>
          <p:cNvSpPr/>
          <p:nvPr/>
        </p:nvSpPr>
        <p:spPr>
          <a:xfrm>
            <a:off x="4166616" y="5581650"/>
            <a:ext cx="2596896" cy="87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Total pages mapped, #locked and #pinned pages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15BF9-DCA8-C3AE-9AFA-6CCB6A64FEF0}"/>
              </a:ext>
            </a:extLst>
          </p:cNvPr>
          <p:cNvSpPr/>
          <p:nvPr/>
        </p:nvSpPr>
        <p:spPr>
          <a:xfrm>
            <a:off x="7979664" y="3790189"/>
            <a:ext cx="3465576" cy="8746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 err="1"/>
              <a:t>start_code</a:t>
            </a:r>
            <a:r>
              <a:rPr lang="en-IN" sz="2000" dirty="0"/>
              <a:t>, </a:t>
            </a:r>
            <a:r>
              <a:rPr lang="en-IN" sz="2000" dirty="0" err="1"/>
              <a:t>end_code</a:t>
            </a:r>
            <a:r>
              <a:rPr lang="en-IN" sz="2000" dirty="0"/>
              <a:t>, </a:t>
            </a:r>
            <a:r>
              <a:rPr lang="en-IN" sz="2000" dirty="0" err="1"/>
              <a:t>start_data</a:t>
            </a:r>
            <a:r>
              <a:rPr lang="en-IN" sz="2000" dirty="0"/>
              <a:t>, </a:t>
            </a:r>
            <a:r>
              <a:rPr lang="en-IN" sz="2000" dirty="0" err="1"/>
              <a:t>end_data</a:t>
            </a:r>
            <a:r>
              <a:rPr lang="en-IN" sz="2000" dirty="0"/>
              <a:t>, </a:t>
            </a:r>
            <a:r>
              <a:rPr lang="en-IN" sz="2000" dirty="0" err="1"/>
              <a:t>start_stack</a:t>
            </a:r>
            <a:r>
              <a:rPr lang="en-IN" sz="2000" dirty="0"/>
              <a:t>, ….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6F8DF2-41DE-8B09-7168-42CFC3712048}"/>
              </a:ext>
            </a:extLst>
          </p:cNvPr>
          <p:cNvSpPr/>
          <p:nvPr/>
        </p:nvSpPr>
        <p:spPr>
          <a:xfrm>
            <a:off x="8052054" y="3396997"/>
            <a:ext cx="3320796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Start/end of memory regions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E93F66-55E6-E5E2-D6FE-7AC0D4BC390A}"/>
              </a:ext>
            </a:extLst>
          </p:cNvPr>
          <p:cNvSpPr/>
          <p:nvPr/>
        </p:nvSpPr>
        <p:spPr>
          <a:xfrm>
            <a:off x="7985760" y="5212908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struct </a:t>
            </a:r>
            <a:r>
              <a:rPr lang="en-IN" sz="2000" dirty="0" err="1"/>
              <a:t>task_struct</a:t>
            </a:r>
            <a:r>
              <a:rPr lang="en-IN" sz="2000" dirty="0"/>
              <a:t> *owner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9D18CD-AB5B-CD24-1E50-9999A37B39D2}"/>
              </a:ext>
            </a:extLst>
          </p:cNvPr>
          <p:cNvSpPr/>
          <p:nvPr/>
        </p:nvSpPr>
        <p:spPr>
          <a:xfrm>
            <a:off x="8058150" y="4819715"/>
            <a:ext cx="3320796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Owner process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70297F-4BAB-DA51-A41D-A431544C8CB2}"/>
              </a:ext>
            </a:extLst>
          </p:cNvPr>
          <p:cNvSpPr/>
          <p:nvPr/>
        </p:nvSpPr>
        <p:spPr>
          <a:xfrm>
            <a:off x="7979664" y="6356350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unsigned long </a:t>
            </a:r>
            <a:r>
              <a:rPr lang="en-IN" sz="2000" dirty="0" err="1"/>
              <a:t>cpu_bitmap</a:t>
            </a:r>
            <a:r>
              <a:rPr lang="en-IN" sz="2000" dirty="0"/>
              <a:t>[]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CC9C52-40EC-8AB8-BA4C-3A95E9B542A8}"/>
              </a:ext>
            </a:extLst>
          </p:cNvPr>
          <p:cNvSpPr/>
          <p:nvPr/>
        </p:nvSpPr>
        <p:spPr>
          <a:xfrm>
            <a:off x="8052054" y="5728207"/>
            <a:ext cx="3393186" cy="62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CPUs that the process has executed 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31EAFA-6440-C877-0DCB-743CDC91C642}"/>
              </a:ext>
            </a:extLst>
          </p:cNvPr>
          <p:cNvSpPr/>
          <p:nvPr/>
        </p:nvSpPr>
        <p:spPr>
          <a:xfrm>
            <a:off x="7040880" y="365125"/>
            <a:ext cx="4404360" cy="70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Represents an address space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ECB582E-05D1-1955-2F83-0DD7B0A0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CCCB28-F0DC-F8FF-8568-DA2E49EEB02F}"/>
              </a:ext>
            </a:extLst>
          </p:cNvPr>
          <p:cNvSpPr/>
          <p:nvPr/>
        </p:nvSpPr>
        <p:spPr>
          <a:xfrm>
            <a:off x="454152" y="4464620"/>
            <a:ext cx="3465576" cy="393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pgd_t</a:t>
            </a:r>
            <a:r>
              <a:rPr lang="en-IN" sz="2000" dirty="0"/>
              <a:t> * </a:t>
            </a:r>
            <a:r>
              <a:rPr lang="en-IN" sz="2000" dirty="0" err="1"/>
              <a:t>pgd</a:t>
            </a:r>
            <a:r>
              <a:rPr lang="en-IN" sz="2000" dirty="0"/>
              <a:t>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303737-C3D1-1F6A-829D-C7694EA0E451}"/>
              </a:ext>
            </a:extLst>
          </p:cNvPr>
          <p:cNvSpPr/>
          <p:nvPr/>
        </p:nvSpPr>
        <p:spPr>
          <a:xfrm>
            <a:off x="4175760" y="4453951"/>
            <a:ext cx="2773680" cy="3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 to the page table</a:t>
            </a:r>
          </a:p>
        </p:txBody>
      </p:sp>
    </p:spTree>
    <p:extLst>
      <p:ext uri="{BB962C8B-B14F-4D97-AF65-F5344CB8AC3E}">
        <p14:creationId xmlns:p14="http://schemas.microsoft.com/office/powerpoint/2010/main" val="4285135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4107-7BC8-D2AC-2B03-4BC6D3C7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virtual memory region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BC240-36C3-7203-5582-F3540A90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39"/>
            <a:ext cx="11150600" cy="594361"/>
          </a:xfrm>
        </p:spPr>
        <p:txBody>
          <a:bodyPr>
            <a:normAutofit fontScale="92500"/>
          </a:bodyPr>
          <a:lstStyle/>
          <a:p>
            <a:r>
              <a:rPr lang="en-US" dirty="0"/>
              <a:t>Every </a:t>
            </a:r>
            <a:r>
              <a:rPr lang="en-US" dirty="0">
                <a:solidFill>
                  <a:srgbClr val="0070C0"/>
                </a:solidFill>
              </a:rPr>
              <a:t>virtual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r>
              <a:rPr lang="en-US" dirty="0"/>
              <a:t> region is represented by a </a:t>
            </a:r>
            <a:r>
              <a:rPr lang="en-US" dirty="0" err="1"/>
              <a:t>vm_area_struct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object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DD5BA-ABEA-A5B3-EC1F-0450E35A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51693-AAFE-F533-9811-DA5F83C49649}"/>
              </a:ext>
            </a:extLst>
          </p:cNvPr>
          <p:cNvSpPr txBox="1"/>
          <p:nvPr/>
        </p:nvSpPr>
        <p:spPr>
          <a:xfrm>
            <a:off x="7813040" y="1608466"/>
            <a:ext cx="40463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include/</a:t>
            </a:r>
            <a:r>
              <a:rPr lang="en-US" sz="2800" dirty="0" err="1">
                <a:solidFill>
                  <a:srgbClr val="0070C0"/>
                </a:solidFill>
              </a:rPr>
              <a:t>linux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mm_types.h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9BED1-E7BF-6807-E126-21BF98880395}"/>
              </a:ext>
            </a:extLst>
          </p:cNvPr>
          <p:cNvSpPr/>
          <p:nvPr/>
        </p:nvSpPr>
        <p:spPr>
          <a:xfrm>
            <a:off x="294640" y="3429000"/>
            <a:ext cx="3139440" cy="7029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vm_area_struct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575888-64E9-BCFA-81B2-2B83642BD8D5}"/>
              </a:ext>
            </a:extLst>
          </p:cNvPr>
          <p:cNvCxnSpPr>
            <a:stCxn id="6" idx="2"/>
          </p:cNvCxnSpPr>
          <p:nvPr/>
        </p:nvCxnSpPr>
        <p:spPr>
          <a:xfrm flipH="1">
            <a:off x="1849120" y="4131953"/>
            <a:ext cx="15240" cy="24314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CF760-62E8-4368-784B-20003F9F5EDF}"/>
              </a:ext>
            </a:extLst>
          </p:cNvPr>
          <p:cNvCxnSpPr>
            <a:cxnSpLocks/>
          </p:cNvCxnSpPr>
          <p:nvPr/>
        </p:nvCxnSpPr>
        <p:spPr>
          <a:xfrm>
            <a:off x="1864360" y="4726314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BAEBD2-85DF-2C26-B880-B6791E00CE23}"/>
              </a:ext>
            </a:extLst>
          </p:cNvPr>
          <p:cNvSpPr txBox="1"/>
          <p:nvPr/>
        </p:nvSpPr>
        <p:spPr>
          <a:xfrm>
            <a:off x="3515360" y="4431009"/>
            <a:ext cx="442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unsigned long </a:t>
            </a:r>
            <a:r>
              <a:rPr lang="en-US" sz="2400" dirty="0" err="1"/>
              <a:t>vm_start</a:t>
            </a:r>
            <a:r>
              <a:rPr lang="en-US" sz="2400" dirty="0"/>
              <a:t>, </a:t>
            </a:r>
            <a:r>
              <a:rPr lang="en-US" sz="2400" dirty="0" err="1"/>
              <a:t>vm_end</a:t>
            </a:r>
            <a:r>
              <a:rPr lang="en-US" sz="2400" dirty="0"/>
              <a:t>;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6C37A4-18D6-17F6-B544-F171E682EF2A}"/>
              </a:ext>
            </a:extLst>
          </p:cNvPr>
          <p:cNvCxnSpPr>
            <a:cxnSpLocks/>
          </p:cNvCxnSpPr>
          <p:nvPr/>
        </p:nvCxnSpPr>
        <p:spPr>
          <a:xfrm>
            <a:off x="1849120" y="5347656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B6568B-E182-2194-3D38-3CDC999609E3}"/>
              </a:ext>
            </a:extLst>
          </p:cNvPr>
          <p:cNvSpPr txBox="1"/>
          <p:nvPr/>
        </p:nvSpPr>
        <p:spPr>
          <a:xfrm>
            <a:off x="3515360" y="5018701"/>
            <a:ext cx="374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struct </a:t>
            </a:r>
            <a:r>
              <a:rPr lang="en-US" sz="2400" dirty="0" err="1"/>
              <a:t>mm_struct</a:t>
            </a:r>
            <a:r>
              <a:rPr lang="en-US" sz="2400" dirty="0"/>
              <a:t> *</a:t>
            </a:r>
            <a:r>
              <a:rPr lang="en-US" sz="2400" dirty="0" err="1"/>
              <a:t>vm_mm</a:t>
            </a:r>
            <a:r>
              <a:rPr lang="en-US" sz="2400" dirty="0"/>
              <a:t>;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20D53D-2076-2800-1C18-43FDBA254A98}"/>
              </a:ext>
            </a:extLst>
          </p:cNvPr>
          <p:cNvSpPr/>
          <p:nvPr/>
        </p:nvSpPr>
        <p:spPr>
          <a:xfrm>
            <a:off x="7329299" y="5045413"/>
            <a:ext cx="4422173" cy="434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Pointer to the address space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B54C3E-E680-262D-3EAD-88E44FC848E9}"/>
              </a:ext>
            </a:extLst>
          </p:cNvPr>
          <p:cNvCxnSpPr>
            <a:cxnSpLocks/>
          </p:cNvCxnSpPr>
          <p:nvPr/>
        </p:nvCxnSpPr>
        <p:spPr>
          <a:xfrm>
            <a:off x="1849120" y="5936936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D5B50B-8C6D-BE7A-4AEB-F712F0BE473A}"/>
              </a:ext>
            </a:extLst>
          </p:cNvPr>
          <p:cNvSpPr txBox="1"/>
          <p:nvPr/>
        </p:nvSpPr>
        <p:spPr>
          <a:xfrm>
            <a:off x="3515359" y="5706103"/>
            <a:ext cx="454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struct 	</a:t>
            </a:r>
            <a:r>
              <a:rPr lang="en-US" sz="2400" dirty="0" err="1"/>
              <a:t>list_head</a:t>
            </a:r>
            <a:r>
              <a:rPr lang="en-US" sz="2400" dirty="0"/>
              <a:t> </a:t>
            </a:r>
            <a:r>
              <a:rPr lang="en-US" sz="2400" dirty="0" err="1"/>
              <a:t>anon_vma_chain</a:t>
            </a:r>
            <a:r>
              <a:rPr lang="en-US" sz="2400" dirty="0"/>
              <a:t>;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AF7180-55DC-2D7C-B3D5-6083D26E140E}"/>
              </a:ext>
            </a:extLst>
          </p:cNvPr>
          <p:cNvCxnSpPr>
            <a:cxnSpLocks/>
          </p:cNvCxnSpPr>
          <p:nvPr/>
        </p:nvCxnSpPr>
        <p:spPr>
          <a:xfrm>
            <a:off x="1849120" y="6563360"/>
            <a:ext cx="1437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B4CF31-2D56-A819-5215-339B176B0A25}"/>
              </a:ext>
            </a:extLst>
          </p:cNvPr>
          <p:cNvSpPr txBox="1"/>
          <p:nvPr/>
        </p:nvSpPr>
        <p:spPr>
          <a:xfrm>
            <a:off x="3515359" y="6244245"/>
            <a:ext cx="257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struct 	file *</a:t>
            </a:r>
            <a:r>
              <a:rPr lang="en-US" sz="2400" dirty="0" err="1"/>
              <a:t>vmfile</a:t>
            </a:r>
            <a:r>
              <a:rPr lang="en-US" sz="2400" dirty="0"/>
              <a:t>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2AB825-2C25-026D-ED3E-BCEF6CEC9538}"/>
              </a:ext>
            </a:extLst>
          </p:cNvPr>
          <p:cNvSpPr/>
          <p:nvPr/>
        </p:nvSpPr>
        <p:spPr>
          <a:xfrm>
            <a:off x="8036873" y="5719458"/>
            <a:ext cx="3951927" cy="67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Linked list of anonymous VM regions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8D82E-1FFD-F9D0-2E0D-ED1D72CF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92" y="1554938"/>
            <a:ext cx="735648" cy="735648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C616EE-17FB-8EBC-D6EC-84BFE7DF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88449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0C3CA579-5BC3-B368-AC21-137940C1A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6619" y="355890"/>
            <a:ext cx="4783600" cy="61963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A7475-BAC7-E587-F2E6-25BD66BD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124803"/>
            <a:ext cx="10515600" cy="1325563"/>
          </a:xfrm>
        </p:spPr>
        <p:txBody>
          <a:bodyPr/>
          <a:lstStyle/>
          <a:p>
            <a:r>
              <a:rPr lang="en-IN" dirty="0"/>
              <a:t>The Maple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D588C-CDE3-E586-6A26-C6745F0A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D8F95B0-F40E-7CC1-D016-D2BC81F9A296}"/>
              </a:ext>
            </a:extLst>
          </p:cNvPr>
          <p:cNvSpPr/>
          <p:nvPr/>
        </p:nvSpPr>
        <p:spPr>
          <a:xfrm>
            <a:off x="7810500" y="0"/>
            <a:ext cx="4343400" cy="2459736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maple tree is the most important structure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36DC6B-A189-C9F3-CD44-C04EB6F1B85D}"/>
              </a:ext>
            </a:extLst>
          </p:cNvPr>
          <p:cNvSpPr/>
          <p:nvPr/>
        </p:nvSpPr>
        <p:spPr>
          <a:xfrm>
            <a:off x="8365001" y="3685826"/>
            <a:ext cx="3156439" cy="1271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Keeps track of VM regions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9F766DB-8B7C-7444-0ED4-0955AAD0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1915" y="2291092"/>
            <a:ext cx="1266242" cy="1266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BA96E-2EBA-D566-0130-27A4D82E1513}"/>
              </a:ext>
            </a:extLst>
          </p:cNvPr>
          <p:cNvSpPr txBox="1"/>
          <p:nvPr/>
        </p:nvSpPr>
        <p:spPr>
          <a:xfrm>
            <a:off x="6096000" y="5567983"/>
            <a:ext cx="56902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0070C0"/>
                </a:solidFill>
              </a:rPr>
              <a:t>https://lwn.net/Articles/845507/</a:t>
            </a:r>
          </a:p>
          <a:p>
            <a:pPr algn="l"/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0235BB-FEE2-D5B7-2A87-5126A90573A0}"/>
              </a:ext>
            </a:extLst>
          </p:cNvPr>
          <p:cNvSpPr/>
          <p:nvPr/>
        </p:nvSpPr>
        <p:spPr>
          <a:xfrm>
            <a:off x="447040" y="3921856"/>
            <a:ext cx="3180080" cy="1034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locate VM regions?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1ABF798-9B88-6330-5851-9B87B17A2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6" y="2915391"/>
            <a:ext cx="770435" cy="770435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D51F113-EE21-07F2-31CA-8B258072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073983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C7B5-04E5-CAAA-8091-5FFC4AA2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 vs B-Tree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A2B3F-ECCF-D60A-B115-1DC0D00BE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255" y="691531"/>
            <a:ext cx="2221325" cy="22213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155C6-0FA6-A47E-AF30-2C2D4ACC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880558A-EA6B-3661-EF27-67BCE35ED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0" y="3027217"/>
            <a:ext cx="770435" cy="770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556D5-C291-C545-24A3-2FE4A56CA012}"/>
              </a:ext>
            </a:extLst>
          </p:cNvPr>
          <p:cNvSpPr txBox="1"/>
          <p:nvPr/>
        </p:nvSpPr>
        <p:spPr>
          <a:xfrm>
            <a:off x="1500045" y="3150825"/>
            <a:ext cx="986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What is the best data structure for storing data about VM regions?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39E4E-1ABD-5717-CA0B-AE0B8F816B52}"/>
              </a:ext>
            </a:extLst>
          </p:cNvPr>
          <p:cNvSpPr txBox="1"/>
          <p:nvPr/>
        </p:nvSpPr>
        <p:spPr>
          <a:xfrm>
            <a:off x="263503" y="3912014"/>
            <a:ext cx="198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D5067-C199-CE67-7271-C220626AD132}"/>
              </a:ext>
            </a:extLst>
          </p:cNvPr>
          <p:cNvSpPr txBox="1"/>
          <p:nvPr/>
        </p:nvSpPr>
        <p:spPr>
          <a:xfrm>
            <a:off x="1812520" y="3912014"/>
            <a:ext cx="9648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-</a:t>
            </a:r>
            <a:r>
              <a:rPr lang="en-US" sz="2800" b="1" dirty="0"/>
              <a:t>black</a:t>
            </a:r>
            <a:r>
              <a:rPr lang="en-US" sz="2800" dirty="0"/>
              <a:t> tree used to be the default choice. It is increasingly</a:t>
            </a:r>
            <a:br>
              <a:rPr lang="en-US" sz="2800" dirty="0"/>
            </a:br>
            <a:r>
              <a:rPr lang="en-US" sz="2800" dirty="0"/>
              <a:t>being replaced by the </a:t>
            </a:r>
            <a:r>
              <a:rPr lang="en-US" sz="2800" dirty="0">
                <a:solidFill>
                  <a:srgbClr val="C00000"/>
                </a:solidFill>
              </a:rPr>
              <a:t>Maple</a:t>
            </a:r>
            <a:r>
              <a:rPr lang="en-US" sz="2800" dirty="0"/>
              <a:t> tree (variant of the B-tree).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1EEE82-7702-19F8-9C34-A23D86DA01F3}"/>
              </a:ext>
            </a:extLst>
          </p:cNvPr>
          <p:cNvSpPr/>
          <p:nvPr/>
        </p:nvSpPr>
        <p:spPr>
          <a:xfrm>
            <a:off x="7884841" y="4888858"/>
            <a:ext cx="3738623" cy="55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Faster and memory efficient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BE93B2-B28C-8F93-4A08-1EDBF8DD51BE}"/>
              </a:ext>
            </a:extLst>
          </p:cNvPr>
          <p:cNvSpPr/>
          <p:nvPr/>
        </p:nvSpPr>
        <p:spPr>
          <a:xfrm>
            <a:off x="1921398" y="5805325"/>
            <a:ext cx="6319778" cy="833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Hashes could do the job, but they are difficult to traverse in sorted order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4163D1D-DA24-2851-379E-6D7E1D93C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4" y="5738032"/>
            <a:ext cx="983443" cy="9834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23A34-1E3A-E20B-24A6-5E8A9DAC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1242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C9C5-46B4-3DD3-5E4B-36186678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3" y="296226"/>
            <a:ext cx="10515600" cy="1325563"/>
          </a:xfrm>
        </p:spPr>
        <p:txBody>
          <a:bodyPr/>
          <a:lstStyle/>
          <a:p>
            <a:r>
              <a:rPr lang="en-IN" dirty="0"/>
              <a:t>What is a B-tree (structure that underlies a maple tree)?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C16E7-E461-0C1E-6CE3-49588FD8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B8995A-2685-3A83-DACC-97A5C14C71B3}"/>
              </a:ext>
            </a:extLst>
          </p:cNvPr>
          <p:cNvSpPr/>
          <p:nvPr/>
        </p:nvSpPr>
        <p:spPr>
          <a:xfrm>
            <a:off x="3958274" y="2269013"/>
            <a:ext cx="307102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69F67-40B5-913E-7C43-6922F9FD5B36}"/>
              </a:ext>
            </a:extLst>
          </p:cNvPr>
          <p:cNvSpPr/>
          <p:nvPr/>
        </p:nvSpPr>
        <p:spPr>
          <a:xfrm>
            <a:off x="4287520" y="2255520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9CC52-BBA1-12E1-9BC3-AED5BBD8EA0D}"/>
              </a:ext>
            </a:extLst>
          </p:cNvPr>
          <p:cNvSpPr/>
          <p:nvPr/>
        </p:nvSpPr>
        <p:spPr>
          <a:xfrm>
            <a:off x="5609590" y="2255520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7629A-92A3-8370-DE14-75FAE8369623}"/>
              </a:ext>
            </a:extLst>
          </p:cNvPr>
          <p:cNvSpPr/>
          <p:nvPr/>
        </p:nvSpPr>
        <p:spPr>
          <a:xfrm>
            <a:off x="106046" y="3979227"/>
            <a:ext cx="2824966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D18474-8F7C-FF08-FA31-223E1DD6F9F6}"/>
              </a:ext>
            </a:extLst>
          </p:cNvPr>
          <p:cNvSpPr/>
          <p:nvPr/>
        </p:nvSpPr>
        <p:spPr>
          <a:xfrm>
            <a:off x="1690455" y="3988475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1724E1-0F43-A090-B2C4-6036671144F0}"/>
              </a:ext>
            </a:extLst>
          </p:cNvPr>
          <p:cNvSpPr/>
          <p:nvPr/>
        </p:nvSpPr>
        <p:spPr>
          <a:xfrm>
            <a:off x="3982088" y="3988752"/>
            <a:ext cx="2853689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0EFB1-1380-4287-E033-B25D4890F5FA}"/>
              </a:ext>
            </a:extLst>
          </p:cNvPr>
          <p:cNvSpPr/>
          <p:nvPr/>
        </p:nvSpPr>
        <p:spPr>
          <a:xfrm>
            <a:off x="4299585" y="3988752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6697FD-C034-E5F2-E36D-1BC072E556F8}"/>
              </a:ext>
            </a:extLst>
          </p:cNvPr>
          <p:cNvSpPr/>
          <p:nvPr/>
        </p:nvSpPr>
        <p:spPr>
          <a:xfrm>
            <a:off x="5621655" y="3988752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82D258-0B36-B570-C1B3-44C38E5171C9}"/>
              </a:ext>
            </a:extLst>
          </p:cNvPr>
          <p:cNvCxnSpPr>
            <a:cxnSpLocks/>
          </p:cNvCxnSpPr>
          <p:nvPr/>
        </p:nvCxnSpPr>
        <p:spPr>
          <a:xfrm flipH="1">
            <a:off x="2116455" y="2904013"/>
            <a:ext cx="2032953" cy="1039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6A8F3B-183A-902A-A27B-1848552CD072}"/>
              </a:ext>
            </a:extLst>
          </p:cNvPr>
          <p:cNvCxnSpPr>
            <a:cxnSpLocks/>
          </p:cNvCxnSpPr>
          <p:nvPr/>
        </p:nvCxnSpPr>
        <p:spPr>
          <a:xfrm>
            <a:off x="5527040" y="2980213"/>
            <a:ext cx="0" cy="1008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239F01-7851-8C41-8EBC-CD7728C790E8}"/>
              </a:ext>
            </a:extLst>
          </p:cNvPr>
          <p:cNvSpPr/>
          <p:nvPr/>
        </p:nvSpPr>
        <p:spPr>
          <a:xfrm>
            <a:off x="8506777" y="3997008"/>
            <a:ext cx="2985135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603728-1223-FD66-2E21-5323088B795D}"/>
              </a:ext>
            </a:extLst>
          </p:cNvPr>
          <p:cNvSpPr/>
          <p:nvPr/>
        </p:nvSpPr>
        <p:spPr>
          <a:xfrm>
            <a:off x="8780462" y="4006533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B7F6A-DB8A-4F4B-1EA3-85F0EFB730BE}"/>
              </a:ext>
            </a:extLst>
          </p:cNvPr>
          <p:cNvSpPr/>
          <p:nvPr/>
        </p:nvSpPr>
        <p:spPr>
          <a:xfrm>
            <a:off x="10077132" y="4006533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B69715-D31C-2C47-39DB-26A1F894C8A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048499" y="2851467"/>
            <a:ext cx="2260283" cy="115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0A5475-8055-498C-855F-3BA19191F803}"/>
              </a:ext>
            </a:extLst>
          </p:cNvPr>
          <p:cNvSpPr/>
          <p:nvPr/>
        </p:nvSpPr>
        <p:spPr>
          <a:xfrm>
            <a:off x="106045" y="5374640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sz="20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EF5897-A409-A797-3A65-22802C6FE615}"/>
              </a:ext>
            </a:extLst>
          </p:cNvPr>
          <p:cNvSpPr/>
          <p:nvPr/>
        </p:nvSpPr>
        <p:spPr>
          <a:xfrm>
            <a:off x="2199480" y="5354955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sz="20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915719-1284-EAF8-7081-76EF26E8C895}"/>
              </a:ext>
            </a:extLst>
          </p:cNvPr>
          <p:cNvSpPr/>
          <p:nvPr/>
        </p:nvSpPr>
        <p:spPr>
          <a:xfrm>
            <a:off x="3235007" y="5378133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sz="2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ADA4A21-A4E8-AC6A-A433-7D3435AED479}"/>
              </a:ext>
            </a:extLst>
          </p:cNvPr>
          <p:cNvSpPr/>
          <p:nvPr/>
        </p:nvSpPr>
        <p:spPr>
          <a:xfrm>
            <a:off x="5027928" y="5370512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4E2D1A-2203-68F0-EEA9-097B98B2CD96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24803" y="4717733"/>
            <a:ext cx="147320" cy="656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17E160-EE80-AA5F-1696-FA79791553C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2565558" y="4661494"/>
            <a:ext cx="305434" cy="693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0CFFFE-092C-035D-DFB4-073C543BF864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601085" y="4713605"/>
            <a:ext cx="437829" cy="664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C25457-14D2-87C9-11B6-6BA13AACCBD7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308125" y="4699952"/>
            <a:ext cx="100808" cy="734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DB7961C-BED6-367C-D159-F862EEA7A2CD}"/>
              </a:ext>
            </a:extLst>
          </p:cNvPr>
          <p:cNvSpPr/>
          <p:nvPr/>
        </p:nvSpPr>
        <p:spPr>
          <a:xfrm>
            <a:off x="7029294" y="5378133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AE01831-F0F4-2A64-3CF5-919AE2593CEC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814701" y="4717733"/>
            <a:ext cx="580671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9B4AFD3-8A41-63EB-5244-F9C679D66350}"/>
              </a:ext>
            </a:extLst>
          </p:cNvPr>
          <p:cNvSpPr/>
          <p:nvPr/>
        </p:nvSpPr>
        <p:spPr>
          <a:xfrm>
            <a:off x="8218328" y="5387658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14</a:t>
            </a:r>
            <a:endParaRPr lang="en-US" sz="20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D562F9F-7C72-C88F-20AE-5E3EDEB0C652}"/>
              </a:ext>
            </a:extLst>
          </p:cNvPr>
          <p:cNvSpPr/>
          <p:nvPr/>
        </p:nvSpPr>
        <p:spPr>
          <a:xfrm>
            <a:off x="9497853" y="5378133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</a:t>
            </a:r>
            <a:endParaRPr lang="en-US" sz="2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70759F9-7549-78E3-E4C2-D83D22D40E2B}"/>
              </a:ext>
            </a:extLst>
          </p:cNvPr>
          <p:cNvSpPr/>
          <p:nvPr/>
        </p:nvSpPr>
        <p:spPr>
          <a:xfrm>
            <a:off x="10887715" y="5377021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26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A472B9A-E077-75FA-6741-5EFD36FDBA51}"/>
              </a:ext>
            </a:extLst>
          </p:cNvPr>
          <p:cNvCxnSpPr>
            <a:cxnSpLocks/>
          </p:cNvCxnSpPr>
          <p:nvPr/>
        </p:nvCxnSpPr>
        <p:spPr>
          <a:xfrm flipH="1">
            <a:off x="8545986" y="4717733"/>
            <a:ext cx="118597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8561DFB-16AC-FCE6-BD70-A85E9E37DB15}"/>
              </a:ext>
            </a:extLst>
          </p:cNvPr>
          <p:cNvCxnSpPr>
            <a:cxnSpLocks/>
          </p:cNvCxnSpPr>
          <p:nvPr/>
        </p:nvCxnSpPr>
        <p:spPr>
          <a:xfrm flipH="1">
            <a:off x="9859800" y="4717733"/>
            <a:ext cx="118597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42B5E5-8619-6E9E-9BF6-9AE28848E4EC}"/>
              </a:ext>
            </a:extLst>
          </p:cNvPr>
          <p:cNvCxnSpPr>
            <a:cxnSpLocks/>
          </p:cNvCxnSpPr>
          <p:nvPr/>
        </p:nvCxnSpPr>
        <p:spPr>
          <a:xfrm>
            <a:off x="11253543" y="4699952"/>
            <a:ext cx="171362" cy="66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BA3AAAF-918E-B058-3A90-570C06497667}"/>
              </a:ext>
            </a:extLst>
          </p:cNvPr>
          <p:cNvSpPr/>
          <p:nvPr/>
        </p:nvSpPr>
        <p:spPr>
          <a:xfrm>
            <a:off x="449898" y="3988475"/>
            <a:ext cx="105664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9CB4AC5-B389-5E7D-CE02-CEDC1074C20D}"/>
              </a:ext>
            </a:extLst>
          </p:cNvPr>
          <p:cNvSpPr/>
          <p:nvPr/>
        </p:nvSpPr>
        <p:spPr>
          <a:xfrm>
            <a:off x="1160663" y="5387658"/>
            <a:ext cx="732155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sz="20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EF9E9EC-4916-844C-1ADF-9BC4056FD823}"/>
              </a:ext>
            </a:extLst>
          </p:cNvPr>
          <p:cNvCxnSpPr>
            <a:cxnSpLocks/>
          </p:cNvCxnSpPr>
          <p:nvPr/>
        </p:nvCxnSpPr>
        <p:spPr>
          <a:xfrm flipH="1">
            <a:off x="1529000" y="4725989"/>
            <a:ext cx="93737" cy="689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BD0E3A4-C9CD-6BAA-5E64-5A290FFFCBBF}"/>
              </a:ext>
            </a:extLst>
          </p:cNvPr>
          <p:cNvSpPr/>
          <p:nvPr/>
        </p:nvSpPr>
        <p:spPr>
          <a:xfrm>
            <a:off x="8218328" y="1127760"/>
            <a:ext cx="3800952" cy="1838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All operations happen in O(log(n)) 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97236-73E5-D07B-87AC-7A60BF05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40344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E44A-421B-DFC9-5632-3B9ABBA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a Process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88D0399-A297-7EC5-A69D-B92A59D7F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8991" cy="608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E4387C-5059-99B2-A1F2-51488378E77B}"/>
              </a:ext>
            </a:extLst>
          </p:cNvPr>
          <p:cNvSpPr txBox="1"/>
          <p:nvPr/>
        </p:nvSpPr>
        <p:spPr>
          <a:xfrm>
            <a:off x="1645920" y="1838014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What is a </a:t>
            </a: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process</a:t>
            </a:r>
            <a:r>
              <a:rPr lang="en-US" sz="24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86C96-7E8A-A0DD-931A-41642934591F}"/>
              </a:ext>
            </a:extLst>
          </p:cNvPr>
          <p:cNvSpPr/>
          <p:nvPr/>
        </p:nvSpPr>
        <p:spPr>
          <a:xfrm>
            <a:off x="1365911" y="2465770"/>
            <a:ext cx="10220960" cy="1578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It is an instance of a </a:t>
            </a:r>
            <a:r>
              <a:rPr lang="en-US" sz="2400">
                <a:solidFill>
                  <a:srgbClr val="FF0000"/>
                </a:solidFill>
              </a:rPr>
              <a:t>running</a:t>
            </a:r>
            <a:r>
              <a:rPr lang="en-US" sz="2400"/>
              <a:t> program. When we run a program, it acquires a life of its own and is associated with a lot of additional data structures. All of these including the state of the executing program comprise the </a:t>
            </a:r>
            <a:r>
              <a:rPr lang="en-US" sz="2400" i="1">
                <a:solidFill>
                  <a:srgbClr val="00B050"/>
                </a:solidFill>
              </a:rPr>
              <a:t>process</a:t>
            </a:r>
            <a:r>
              <a:rPr lang="en-US" sz="2400"/>
              <a:t>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74CB9D-D4CE-76FF-72E5-B562EA341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" y="4236233"/>
            <a:ext cx="608991" cy="608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CFA3C-C304-F264-CE75-EE630F718444}"/>
              </a:ext>
            </a:extLst>
          </p:cNvPr>
          <p:cNvSpPr txBox="1"/>
          <p:nvPr/>
        </p:nvSpPr>
        <p:spPr>
          <a:xfrm>
            <a:off x="1569111" y="4249440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What does a process own?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931E8-9C34-6EF7-1E9D-5EDF447C7806}"/>
              </a:ext>
            </a:extLst>
          </p:cNvPr>
          <p:cNvSpPr txBox="1"/>
          <p:nvPr/>
        </p:nvSpPr>
        <p:spPr>
          <a:xfrm>
            <a:off x="1609751" y="4711105"/>
            <a:ext cx="680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time, memory, open files, network connections,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B099B64-5E4E-EC1B-C795-1870AB2C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6" y="5377960"/>
            <a:ext cx="608991" cy="6089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000712-C81D-60F0-2C41-C8465FE092DB}"/>
              </a:ext>
            </a:extLst>
          </p:cNvPr>
          <p:cNvSpPr txBox="1"/>
          <p:nvPr/>
        </p:nvSpPr>
        <p:spPr>
          <a:xfrm>
            <a:off x="1530787" y="5391167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How do processes communicate with the OS?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68768-CBFE-B4C2-B31A-072802BD69F3}"/>
              </a:ext>
            </a:extLst>
          </p:cNvPr>
          <p:cNvSpPr txBox="1"/>
          <p:nvPr/>
        </p:nvSpPr>
        <p:spPr>
          <a:xfrm>
            <a:off x="1725937" y="5852832"/>
            <a:ext cx="103720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Processes </a:t>
            </a:r>
            <a:r>
              <a:rPr lang="en-US" sz="2400">
                <a:solidFill>
                  <a:srgbClr val="0070C0"/>
                </a:solidFill>
              </a:rPr>
              <a:t>send</a:t>
            </a:r>
            <a:r>
              <a:rPr lang="en-US" sz="2400"/>
              <a:t> messages to the OS via </a:t>
            </a:r>
            <a:r>
              <a:rPr lang="en-US" sz="2400">
                <a:solidFill>
                  <a:srgbClr val="C00000"/>
                </a:solidFill>
              </a:rPr>
              <a:t>system</a:t>
            </a:r>
            <a:r>
              <a:rPr lang="en-US" sz="2400"/>
              <a:t> calls. </a:t>
            </a:r>
            <a:br>
              <a:rPr lang="en-US" sz="2400"/>
            </a:br>
            <a:r>
              <a:rPr lang="en-US" sz="2400"/>
              <a:t>The OS </a:t>
            </a:r>
            <a:r>
              <a:rPr lang="en-US" sz="2400">
                <a:solidFill>
                  <a:srgbClr val="0070C0"/>
                </a:solidFill>
              </a:rPr>
              <a:t>sends</a:t>
            </a:r>
            <a:r>
              <a:rPr lang="en-US" sz="2400"/>
              <a:t> messages to a process via </a:t>
            </a:r>
            <a:r>
              <a:rPr lang="en-US" sz="2400">
                <a:solidFill>
                  <a:srgbClr val="FF0000"/>
                </a:solidFill>
              </a:rPr>
              <a:t>signals</a:t>
            </a:r>
            <a:r>
              <a:rPr lang="en-US" sz="2400"/>
              <a:t> (exact mechanism described later)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61481D-BF7F-5051-3BF8-5143F355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E96F0D3-13AF-9C58-2983-E04E5B06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2768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B205-89A5-5EBB-B730-1D226FEC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Maple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5C7D-6F34-58B2-1597-E4E6D73C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720" cy="4895850"/>
          </a:xfrm>
        </p:spPr>
        <p:txBody>
          <a:bodyPr>
            <a:normAutofit/>
          </a:bodyPr>
          <a:lstStyle/>
          <a:p>
            <a:r>
              <a:rPr lang="en-IN" dirty="0"/>
              <a:t>It is a </a:t>
            </a:r>
            <a:r>
              <a:rPr lang="en-IN" dirty="0">
                <a:solidFill>
                  <a:srgbClr val="FF0000"/>
                </a:solidFill>
              </a:rPr>
              <a:t>range-based</a:t>
            </a:r>
            <a:r>
              <a:rPr lang="en-IN" dirty="0"/>
              <a:t> B-tree</a:t>
            </a:r>
          </a:p>
          <a:p>
            <a:r>
              <a:rPr lang="en-IN" dirty="0"/>
              <a:t>In the Maple tree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Branching</a:t>
            </a:r>
            <a:r>
              <a:rPr lang="en-IN" dirty="0"/>
              <a:t> factor: 10 for non-leaf nodes and 16 for leaf nodes, 256-byte node size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Faster</a:t>
            </a:r>
            <a:r>
              <a:rPr lang="en-IN" dirty="0"/>
              <a:t> than traditional red-black trees</a:t>
            </a:r>
          </a:p>
          <a:p>
            <a:pPr lvl="1"/>
            <a:r>
              <a:rPr lang="en-IN" dirty="0"/>
              <a:t>Optimized to fit </a:t>
            </a:r>
            <a:r>
              <a:rPr lang="en-IN" dirty="0">
                <a:solidFill>
                  <a:srgbClr val="7030A0"/>
                </a:solidFill>
              </a:rPr>
              <a:t>data</a:t>
            </a:r>
            <a:r>
              <a:rPr lang="en-IN" dirty="0"/>
              <a:t> at cache line granularities</a:t>
            </a:r>
          </a:p>
          <a:p>
            <a:r>
              <a:rPr lang="en-IN" dirty="0"/>
              <a:t>Allows more </a:t>
            </a:r>
            <a:r>
              <a:rPr lang="en-IN" dirty="0">
                <a:solidFill>
                  <a:srgbClr val="00B050"/>
                </a:solidFill>
              </a:rPr>
              <a:t>parallelism</a:t>
            </a:r>
          </a:p>
          <a:p>
            <a:pPr lvl="1"/>
            <a:r>
              <a:rPr lang="en-IN" dirty="0"/>
              <a:t>Different users can operate on different parts of the </a:t>
            </a:r>
            <a:r>
              <a:rPr lang="en-IN" dirty="0">
                <a:solidFill>
                  <a:srgbClr val="FF0000"/>
                </a:solidFill>
              </a:rPr>
              <a:t>tree</a:t>
            </a:r>
            <a:r>
              <a:rPr lang="en-IN" dirty="0"/>
              <a:t> without interfering with each other. </a:t>
            </a:r>
          </a:p>
          <a:p>
            <a:pPr lvl="1"/>
            <a:r>
              <a:rPr lang="en-IN" dirty="0"/>
              <a:t>They will remain </a:t>
            </a:r>
            <a:r>
              <a:rPr lang="en-IN" dirty="0">
                <a:solidFill>
                  <a:srgbClr val="002060"/>
                </a:solidFill>
              </a:rPr>
              <a:t>isolated</a:t>
            </a:r>
            <a:r>
              <a:rPr lang="en-IN" dirty="0"/>
              <a:t> from each other most of the time (use less locks)</a:t>
            </a:r>
          </a:p>
          <a:p>
            <a:r>
              <a:rPr lang="en-IN" dirty="0"/>
              <a:t>They are used to managed “virtual memory regions”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0D5F3-050F-C261-12E7-31B3283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D4FB5-932E-8D58-BA40-88806D3E2F2F}"/>
              </a:ext>
            </a:extLst>
          </p:cNvPr>
          <p:cNvSpPr txBox="1"/>
          <p:nvPr/>
        </p:nvSpPr>
        <p:spPr>
          <a:xfrm>
            <a:off x="7176305" y="1027906"/>
            <a:ext cx="50156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rgbClr val="0070C0"/>
                </a:solidFill>
                <a:hlinkClick r:id="rId2"/>
              </a:rPr>
              <a:t>https://lwn.net/Articles/839781/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C5580-B508-B9F4-A188-22C11D22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79292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E2BB-ADCF-D44F-9258-431AE3F8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anonymous and non-anonymous virtual memory?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8C1E-B68E-E717-32C3-8E74EE4C3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file</a:t>
            </a:r>
            <a:r>
              <a:rPr lang="en-US" dirty="0"/>
              <a:t> in the file system is defined as a </a:t>
            </a:r>
            <a:r>
              <a:rPr lang="en-US" dirty="0">
                <a:solidFill>
                  <a:srgbClr val="C00000"/>
                </a:solidFill>
              </a:rPr>
              <a:t>contiguous</a:t>
            </a:r>
            <a:r>
              <a:rPr lang="en-US" dirty="0"/>
              <a:t> array of bytes stored in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storage</a:t>
            </a:r>
            <a:r>
              <a:rPr lang="en-US" dirty="0"/>
              <a:t> device like a hard drive</a:t>
            </a:r>
          </a:p>
          <a:p>
            <a:r>
              <a:rPr lang="en-US" dirty="0"/>
              <a:t>A lot of </a:t>
            </a:r>
            <a:r>
              <a:rPr lang="en-US" dirty="0">
                <a:solidFill>
                  <a:srgbClr val="00B050"/>
                </a:solidFill>
              </a:rPr>
              <a:t>files</a:t>
            </a:r>
            <a:r>
              <a:rPr lang="en-US" dirty="0"/>
              <a:t> that a process uses do not exclusively belong to it.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executable</a:t>
            </a:r>
            <a:r>
              <a:rPr lang="en-US" dirty="0"/>
              <a:t> (opened in read-only mode)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Shared libraries </a:t>
            </a:r>
            <a:r>
              <a:rPr lang="en-US" dirty="0"/>
              <a:t>(opened in read-only mode)</a:t>
            </a:r>
          </a:p>
          <a:p>
            <a:r>
              <a:rPr lang="en-US" dirty="0"/>
              <a:t>Other files that exclusively belong to it can be mapped to the </a:t>
            </a:r>
            <a:r>
              <a:rPr lang="en-US" dirty="0">
                <a:solidFill>
                  <a:srgbClr val="00B050"/>
                </a:solidFill>
              </a:rPr>
              <a:t>virtual memory space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easy</a:t>
            </a:r>
            <a:r>
              <a:rPr lang="en-US" dirty="0"/>
              <a:t> to access). This is non-anonymous memory.</a:t>
            </a:r>
          </a:p>
          <a:p>
            <a:r>
              <a:rPr lang="en-US" dirty="0"/>
              <a:t>Anonymous VM regions comprise the space on the heap that we create using </a:t>
            </a:r>
            <a:r>
              <a:rPr lang="en-US" i="1" dirty="0">
                <a:solidFill>
                  <a:srgbClr val="7030A0"/>
                </a:solidFill>
              </a:rPr>
              <a:t>malloc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new</a:t>
            </a:r>
            <a:r>
              <a:rPr lang="en-US" dirty="0"/>
              <a:t>, and subsequently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58E1-1235-E33C-29B3-E819B717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3AA1-B76B-6584-E65D-76648868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20753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9F996A-3213-DF98-97AB-95B1380D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63784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thread_info</a:t>
                      </a:r>
                      <a:r>
                        <a:rPr lang="en-US" sz="2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FE21250-EC78-7494-7EB4-7A2DC0B5CD00}"/>
              </a:ext>
            </a:extLst>
          </p:cNvPr>
          <p:cNvSpPr/>
          <p:nvPr/>
        </p:nvSpPr>
        <p:spPr>
          <a:xfrm>
            <a:off x="923027" y="4472279"/>
            <a:ext cx="956573" cy="338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AF29B-041E-4004-E241-20C1BF7A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2C79A-68C4-7E34-9FCB-7C7C5119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4586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2856-CEBA-2673-0A0A-5DC74A24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Radix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DA703-F51B-827C-6E0B-AC8802B4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B0929-E768-2BCC-7B72-02332974C615}"/>
              </a:ext>
            </a:extLst>
          </p:cNvPr>
          <p:cNvSpPr txBox="1"/>
          <p:nvPr/>
        </p:nvSpPr>
        <p:spPr>
          <a:xfrm>
            <a:off x="9982200" y="1121229"/>
            <a:ext cx="162197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800" dirty="0"/>
              <a:t>travel</a:t>
            </a:r>
          </a:p>
          <a:p>
            <a:pPr algn="l"/>
            <a:r>
              <a:rPr lang="en-IN" sz="2800" dirty="0"/>
              <a:t>truck</a:t>
            </a:r>
          </a:p>
          <a:p>
            <a:pPr algn="l"/>
            <a:r>
              <a:rPr lang="en-IN" sz="2800" dirty="0"/>
              <a:t>tram </a:t>
            </a:r>
          </a:p>
          <a:p>
            <a:pPr algn="l"/>
            <a:r>
              <a:rPr lang="en-IN" sz="2800" dirty="0"/>
              <a:t>trust</a:t>
            </a:r>
          </a:p>
          <a:p>
            <a:pPr algn="l"/>
            <a:r>
              <a:rPr lang="en-IN" sz="2800" dirty="0"/>
              <a:t>trick</a:t>
            </a:r>
          </a:p>
          <a:p>
            <a:pPr algn="l"/>
            <a:r>
              <a:rPr lang="en-IN" sz="2800" dirty="0"/>
              <a:t>tryst</a:t>
            </a:r>
          </a:p>
          <a:p>
            <a:pPr algn="l"/>
            <a:r>
              <a:rPr lang="en-IN" sz="2800" dirty="0"/>
              <a:t>tread</a:t>
            </a:r>
          </a:p>
          <a:p>
            <a:pPr algn="l"/>
            <a:r>
              <a:rPr lang="en-IN" sz="2800" dirty="0"/>
              <a:t>tractor</a:t>
            </a:r>
            <a:endParaRPr lang="en-IN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EA9859-ABCF-E092-D195-DFB1AE7ED857}"/>
              </a:ext>
            </a:extLst>
          </p:cNvPr>
          <p:cNvSpPr/>
          <p:nvPr/>
        </p:nvSpPr>
        <p:spPr>
          <a:xfrm>
            <a:off x="9797142" y="505391"/>
            <a:ext cx="1872343" cy="52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strings</a:t>
            </a:r>
            <a:endParaRPr lang="en-IN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819CC3-C2C4-3776-5342-8BEE222AAF18}"/>
              </a:ext>
            </a:extLst>
          </p:cNvPr>
          <p:cNvSpPr/>
          <p:nvPr/>
        </p:nvSpPr>
        <p:spPr>
          <a:xfrm>
            <a:off x="4697185" y="1642608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tr</a:t>
            </a:r>
            <a:endParaRPr lang="en-IN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C4374B-9699-5F4F-671C-A62C29360CBE}"/>
              </a:ext>
            </a:extLst>
          </p:cNvPr>
          <p:cNvSpPr/>
          <p:nvPr/>
        </p:nvSpPr>
        <p:spPr>
          <a:xfrm>
            <a:off x="2198913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</a:t>
            </a:r>
            <a:endParaRPr lang="en-IN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70ECE4-E080-84D1-9B8B-E7B135F61617}"/>
              </a:ext>
            </a:extLst>
          </p:cNvPr>
          <p:cNvSpPr/>
          <p:nvPr/>
        </p:nvSpPr>
        <p:spPr>
          <a:xfrm>
            <a:off x="3418114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</a:t>
            </a:r>
            <a:endParaRPr lang="en-IN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9CCAC-74FC-7EA9-7520-E0CE6108E39D}"/>
              </a:ext>
            </a:extLst>
          </p:cNvPr>
          <p:cNvSpPr/>
          <p:nvPr/>
        </p:nvSpPr>
        <p:spPr>
          <a:xfrm>
            <a:off x="4697185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i</a:t>
            </a:r>
            <a:endParaRPr lang="en-I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573803-4E11-B502-EC45-58DB17F9B415}"/>
              </a:ext>
            </a:extLst>
          </p:cNvPr>
          <p:cNvSpPr/>
          <p:nvPr/>
        </p:nvSpPr>
        <p:spPr>
          <a:xfrm>
            <a:off x="5938156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y</a:t>
            </a:r>
            <a:endParaRPr lang="en-IN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2640-0983-FD35-AAC1-B2D775BE5947}"/>
              </a:ext>
            </a:extLst>
          </p:cNvPr>
          <p:cNvSpPr/>
          <p:nvPr/>
        </p:nvSpPr>
        <p:spPr>
          <a:xfrm>
            <a:off x="7217227" y="287904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</a:t>
            </a:r>
            <a:endParaRPr lang="en-IN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1AF579-4F23-4450-6804-5B35F548E6EA}"/>
              </a:ext>
            </a:extLst>
          </p:cNvPr>
          <p:cNvCxnSpPr>
            <a:stCxn id="7" idx="4"/>
            <a:endCxn id="8" idx="0"/>
          </p:cNvCxnSpPr>
          <p:nvPr/>
        </p:nvCxnSpPr>
        <p:spPr>
          <a:xfrm flipH="1">
            <a:off x="2661556" y="2284865"/>
            <a:ext cx="2498272" cy="594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A9ADB9-D79C-B1CA-CCC8-B824403C5A9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880757" y="2308904"/>
            <a:ext cx="1167491" cy="570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913F01-2FE1-2D00-6C58-C92316179799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5159828" y="2284865"/>
            <a:ext cx="0" cy="594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09CA8A-FA09-3379-28AC-4A354995295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59828" y="2308904"/>
            <a:ext cx="1240971" cy="570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2ED214-5088-2E37-9352-429116F711AD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5159828" y="2284865"/>
            <a:ext cx="2520042" cy="594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CA664C9-9692-3C34-FD59-AF96EB4461EF}"/>
              </a:ext>
            </a:extLst>
          </p:cNvPr>
          <p:cNvSpPr/>
          <p:nvPr/>
        </p:nvSpPr>
        <p:spPr>
          <a:xfrm>
            <a:off x="957942" y="3934958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vel</a:t>
            </a:r>
            <a:endParaRPr lang="en-IN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D42CB0-E61F-1D11-FEF9-ECB89814093E}"/>
              </a:ext>
            </a:extLst>
          </p:cNvPr>
          <p:cNvCxnSpPr>
            <a:cxnSpLocks/>
            <a:stCxn id="8" idx="3"/>
            <a:endCxn id="28" idx="0"/>
          </p:cNvCxnSpPr>
          <p:nvPr/>
        </p:nvCxnSpPr>
        <p:spPr>
          <a:xfrm flipH="1">
            <a:off x="1420585" y="3427245"/>
            <a:ext cx="913833" cy="5077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29FCCD9-E406-C14A-5C6B-91DFECCAFA9D}"/>
              </a:ext>
            </a:extLst>
          </p:cNvPr>
          <p:cNvSpPr/>
          <p:nvPr/>
        </p:nvSpPr>
        <p:spPr>
          <a:xfrm>
            <a:off x="2955471" y="4388528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m</a:t>
            </a:r>
            <a:endParaRPr lang="en-IN" sz="2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3CDA4F-F045-6FD1-69AF-34DFEF43CF74}"/>
              </a:ext>
            </a:extLst>
          </p:cNvPr>
          <p:cNvSpPr/>
          <p:nvPr/>
        </p:nvSpPr>
        <p:spPr>
          <a:xfrm>
            <a:off x="2030184" y="3934957"/>
            <a:ext cx="1006929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ctor</a:t>
            </a:r>
            <a:endParaRPr lang="en-IN" sz="20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A5920F-294E-EB01-CED4-78F1AFB0DFA9}"/>
              </a:ext>
            </a:extLst>
          </p:cNvPr>
          <p:cNvCxnSpPr>
            <a:cxnSpLocks/>
            <a:stCxn id="8" idx="4"/>
            <a:endCxn id="34" idx="0"/>
          </p:cNvCxnSpPr>
          <p:nvPr/>
        </p:nvCxnSpPr>
        <p:spPr>
          <a:xfrm flipH="1">
            <a:off x="2533649" y="3521301"/>
            <a:ext cx="127907" cy="413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C73E6CE-A6E0-9CF0-CBDB-17859EF1FBEB}"/>
              </a:ext>
            </a:extLst>
          </p:cNvPr>
          <p:cNvCxnSpPr>
            <a:cxnSpLocks/>
            <a:stCxn id="8" idx="4"/>
            <a:endCxn id="33" idx="0"/>
          </p:cNvCxnSpPr>
          <p:nvPr/>
        </p:nvCxnSpPr>
        <p:spPr>
          <a:xfrm>
            <a:off x="2661556" y="3521301"/>
            <a:ext cx="756558" cy="867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DD1E7714-7972-CBD6-28C2-7A01A117D6CF}"/>
              </a:ext>
            </a:extLst>
          </p:cNvPr>
          <p:cNvSpPr/>
          <p:nvPr/>
        </p:nvSpPr>
        <p:spPr>
          <a:xfrm>
            <a:off x="3878036" y="3954914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ck</a:t>
            </a:r>
            <a:endParaRPr lang="en-IN" sz="20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20C0E4-F48A-DDD1-AFE3-593C93B31B80}"/>
              </a:ext>
            </a:extLst>
          </p:cNvPr>
          <p:cNvCxnSpPr>
            <a:cxnSpLocks/>
            <a:stCxn id="9" idx="4"/>
            <a:endCxn id="42" idx="0"/>
          </p:cNvCxnSpPr>
          <p:nvPr/>
        </p:nvCxnSpPr>
        <p:spPr>
          <a:xfrm>
            <a:off x="3880757" y="3521301"/>
            <a:ext cx="459922" cy="433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1D151724-6799-69FB-AB6C-62845F9DC751}"/>
              </a:ext>
            </a:extLst>
          </p:cNvPr>
          <p:cNvSpPr/>
          <p:nvPr/>
        </p:nvSpPr>
        <p:spPr>
          <a:xfrm>
            <a:off x="4947557" y="4339530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ck</a:t>
            </a:r>
            <a:endParaRPr lang="en-IN" sz="2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47BECF1-FAEE-78DC-D144-4B383491ACB6}"/>
              </a:ext>
            </a:extLst>
          </p:cNvPr>
          <p:cNvCxnSpPr>
            <a:cxnSpLocks/>
            <a:stCxn id="10" idx="4"/>
            <a:endCxn id="47" idx="0"/>
          </p:cNvCxnSpPr>
          <p:nvPr/>
        </p:nvCxnSpPr>
        <p:spPr>
          <a:xfrm>
            <a:off x="5159828" y="3521301"/>
            <a:ext cx="250372" cy="818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7F1A8517-9DA0-36A5-46EE-E805BDC807CF}"/>
              </a:ext>
            </a:extLst>
          </p:cNvPr>
          <p:cNvSpPr/>
          <p:nvPr/>
        </p:nvSpPr>
        <p:spPr>
          <a:xfrm>
            <a:off x="3648075" y="5074086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st</a:t>
            </a:r>
            <a:endParaRPr lang="en-IN" sz="2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D96F7DB-9F1F-9AEE-F8AC-E860815CC844}"/>
              </a:ext>
            </a:extLst>
          </p:cNvPr>
          <p:cNvCxnSpPr>
            <a:cxnSpLocks/>
            <a:stCxn id="9" idx="4"/>
            <a:endCxn id="52" idx="0"/>
          </p:cNvCxnSpPr>
          <p:nvPr/>
        </p:nvCxnSpPr>
        <p:spPr>
          <a:xfrm>
            <a:off x="3880757" y="3521301"/>
            <a:ext cx="229961" cy="1552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2E7BF79-992D-27BE-617B-C06D7A1425AB}"/>
              </a:ext>
            </a:extLst>
          </p:cNvPr>
          <p:cNvSpPr/>
          <p:nvPr/>
        </p:nvSpPr>
        <p:spPr>
          <a:xfrm>
            <a:off x="6199411" y="4339530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st</a:t>
            </a:r>
            <a:endParaRPr lang="en-IN" sz="20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B621AC-B720-4AD7-13F3-A4F8EB2DF174}"/>
              </a:ext>
            </a:extLst>
          </p:cNvPr>
          <p:cNvSpPr/>
          <p:nvPr/>
        </p:nvSpPr>
        <p:spPr>
          <a:xfrm>
            <a:off x="7545161" y="4339530"/>
            <a:ext cx="925286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ad</a:t>
            </a:r>
            <a:endParaRPr lang="en-IN" sz="2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5BFE09-5873-FF9C-5398-AEC87D593799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400799" y="3521301"/>
            <a:ext cx="261255" cy="818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A0A34B0-88F9-B8E0-4BFF-EBE980EDF64D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679870" y="3521301"/>
            <a:ext cx="327934" cy="867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9FCA50-4857-E324-D288-A16B76DD89AC}"/>
              </a:ext>
            </a:extLst>
          </p:cNvPr>
          <p:cNvSpPr/>
          <p:nvPr/>
        </p:nvSpPr>
        <p:spPr>
          <a:xfrm>
            <a:off x="4697185" y="254000"/>
            <a:ext cx="4355375" cy="7739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structure fundamentals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88027-0B45-0B57-69A6-E9E303612584}"/>
              </a:ext>
            </a:extLst>
          </p:cNvPr>
          <p:cNvSpPr txBox="1"/>
          <p:nvPr/>
        </p:nvSpPr>
        <p:spPr>
          <a:xfrm>
            <a:off x="2098220" y="5919123"/>
            <a:ext cx="695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Found to be much faster than hashing-based solutions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F0AE8F8-0148-EBBD-FFDA-CC1FDCD6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51" y="5750419"/>
            <a:ext cx="693133" cy="69313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1A01D91-26E3-4B29-FFEF-33309730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38937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214E-250B-6888-2BBA-474A7398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process id (</a:t>
            </a:r>
            <a:r>
              <a:rPr lang="en-IN" dirty="0" err="1"/>
              <a:t>pid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01D8-3A0E-5A19-FA86-C1BBEFA0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555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Every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is uniquely identified by an integer: </a:t>
            </a:r>
            <a:r>
              <a:rPr lang="en-IN" dirty="0" err="1"/>
              <a:t>pid</a:t>
            </a:r>
          </a:p>
          <a:p>
            <a:r>
              <a:rPr lang="en-IN" dirty="0"/>
              <a:t>All the </a:t>
            </a:r>
            <a:r>
              <a:rPr lang="en-IN" dirty="0">
                <a:solidFill>
                  <a:srgbClr val="00B050"/>
                </a:solidFill>
              </a:rPr>
              <a:t>system calls </a:t>
            </a:r>
            <a:r>
              <a:rPr lang="en-IN" dirty="0"/>
              <a:t>and the </a:t>
            </a:r>
            <a:r>
              <a:rPr lang="en-IN" dirty="0">
                <a:solidFill>
                  <a:srgbClr val="FF0000"/>
                </a:solidFill>
              </a:rPr>
              <a:t>kernel</a:t>
            </a:r>
            <a:r>
              <a:rPr lang="en-IN" dirty="0"/>
              <a:t> itself identify a process by its </a:t>
            </a:r>
            <a:r>
              <a:rPr lang="en-IN" dirty="0" err="1"/>
              <a:t>pid</a:t>
            </a:r>
            <a:endParaRPr lang="en-IN" dirty="0"/>
          </a:p>
          <a:p>
            <a:r>
              <a:rPr lang="en-IN" dirty="0"/>
              <a:t>Processes can also be part of a </a:t>
            </a:r>
            <a:r>
              <a:rPr lang="en-IN" dirty="0">
                <a:solidFill>
                  <a:srgbClr val="002060"/>
                </a:solidFill>
              </a:rPr>
              <a:t>group</a:t>
            </a:r>
          </a:p>
          <a:p>
            <a:pPr lvl="1"/>
            <a:r>
              <a:rPr lang="en-IN" dirty="0"/>
              <a:t>This is known as a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group</a:t>
            </a:r>
          </a:p>
          <a:p>
            <a:pPr lvl="1"/>
            <a:r>
              <a:rPr lang="en-IN" dirty="0"/>
              <a:t>Every group has a </a:t>
            </a:r>
            <a:r>
              <a:rPr lang="en-IN" dirty="0" err="1">
                <a:solidFill>
                  <a:srgbClr val="FF0000"/>
                </a:solidFill>
              </a:rPr>
              <a:t>tgid</a:t>
            </a:r>
            <a:r>
              <a:rPr lang="en-IN" dirty="0"/>
              <a:t> (thread group id)</a:t>
            </a:r>
          </a:p>
          <a:p>
            <a:pPr lvl="1"/>
            <a:r>
              <a:rPr lang="en-IN" dirty="0"/>
              <a:t>All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threads</a:t>
            </a:r>
            <a:r>
              <a:rPr lang="en-IN" dirty="0"/>
              <a:t> in the group will have the same </a:t>
            </a:r>
            <a:r>
              <a:rPr lang="en-IN" dirty="0" err="1"/>
              <a:t>tgid</a:t>
            </a:r>
            <a:endParaRPr lang="en-IN" dirty="0"/>
          </a:p>
          <a:p>
            <a:pPr lvl="1"/>
            <a:r>
              <a:rPr lang="en-IN" dirty="0"/>
              <a:t>It is equal to the </a:t>
            </a:r>
            <a:r>
              <a:rPr lang="en-IN" dirty="0" err="1"/>
              <a:t>pid</a:t>
            </a:r>
            <a:r>
              <a:rPr lang="en-IN" dirty="0"/>
              <a:t> of the </a:t>
            </a:r>
            <a:r>
              <a:rPr lang="en-IN" dirty="0">
                <a:solidFill>
                  <a:srgbClr val="FF0000"/>
                </a:solidFill>
              </a:rPr>
              <a:t>main</a:t>
            </a:r>
            <a:r>
              <a:rPr lang="en-IN" dirty="0"/>
              <a:t> thread (of the thread group)</a:t>
            </a:r>
          </a:p>
          <a:p>
            <a:r>
              <a:rPr lang="en-IN" dirty="0"/>
              <a:t>Linux also uses a </a:t>
            </a:r>
            <a:r>
              <a:rPr lang="en-IN" i="1" dirty="0" err="1"/>
              <a:t>pid</a:t>
            </a:r>
            <a:r>
              <a:rPr lang="en-IN" dirty="0"/>
              <a:t> </a:t>
            </a:r>
            <a:r>
              <a:rPr lang="en-IN" dirty="0">
                <a:solidFill>
                  <a:srgbClr val="C00000"/>
                </a:solidFill>
              </a:rPr>
              <a:t>structure</a:t>
            </a:r>
            <a:r>
              <a:rPr lang="en-IN" dirty="0"/>
              <a:t> (</a:t>
            </a:r>
            <a:r>
              <a:rPr lang="en-IN" i="1" dirty="0"/>
              <a:t>struct </a:t>
            </a:r>
            <a:r>
              <a:rPr lang="en-IN" i="1" dirty="0" err="1"/>
              <a:t>pid</a:t>
            </a:r>
            <a:r>
              <a:rPr lang="en-IN" dirty="0"/>
              <a:t>) to refer to a process that may have exited and its </a:t>
            </a:r>
            <a:r>
              <a:rPr lang="en-IN" dirty="0" err="1"/>
              <a:t>pid_t</a:t>
            </a:r>
            <a:r>
              <a:rPr lang="en-IN" dirty="0"/>
              <a:t> value reused.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A09CF-DEC7-8BC5-3A79-20F62A20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884DC9-A749-9238-BEB7-833D0988F44E}"/>
              </a:ext>
            </a:extLst>
          </p:cNvPr>
          <p:cNvSpPr/>
          <p:nvPr/>
        </p:nvSpPr>
        <p:spPr>
          <a:xfrm>
            <a:off x="3637280" y="5611176"/>
            <a:ext cx="4460240" cy="60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Run the command: </a:t>
            </a:r>
            <a:r>
              <a:rPr lang="en-US" sz="2800" dirty="0" err="1"/>
              <a:t>ps</a:t>
            </a:r>
            <a:r>
              <a:rPr lang="en-US" sz="2800" dirty="0"/>
              <a:t> –LA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32B26-1348-C68D-AB49-AE02FE72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8136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F06D-F981-5C4C-1FC2-9D3BC5DE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 dirty="0" err="1"/>
              <a:t>pids</a:t>
            </a:r>
            <a:r>
              <a:rPr lang="en-US" dirty="0"/>
              <a:t> managed?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0E09-7FD7-AC34-A130-CFDCC919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2911"/>
          </a:xfrm>
        </p:spPr>
        <p:txBody>
          <a:bodyPr/>
          <a:lstStyle/>
          <a:p>
            <a:r>
              <a:rPr lang="en-US" dirty="0"/>
              <a:t>The file /proc/sys/kernel/</a:t>
            </a:r>
            <a:r>
              <a:rPr lang="en-US" dirty="0" err="1"/>
              <a:t>pid_max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contains</a:t>
            </a:r>
            <a:r>
              <a:rPr lang="en-US" dirty="0"/>
              <a:t> the maximum number of possible </a:t>
            </a:r>
            <a:r>
              <a:rPr lang="en-US" dirty="0" err="1"/>
              <a:t>pids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Defaults</a:t>
            </a:r>
            <a:r>
              <a:rPr lang="en-US" dirty="0"/>
              <a:t> to 32,768</a:t>
            </a:r>
          </a:p>
          <a:p>
            <a:r>
              <a:rPr lang="en-US" dirty="0"/>
              <a:t>There is a fundamental data structure question here.</a:t>
            </a:r>
          </a:p>
          <a:p>
            <a:r>
              <a:rPr lang="en-US" dirty="0"/>
              <a:t>How do we manage the list of </a:t>
            </a:r>
            <a:r>
              <a:rPr lang="en-US" dirty="0" err="1"/>
              <a:t>pids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8B55C-78E6-BA46-7468-BF800923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14878D6-6EA6-94B9-BDB1-47705BD6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9" y="3759960"/>
            <a:ext cx="423063" cy="42306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384457-FCEF-FCD0-EB36-2140B9B5F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299878"/>
              </p:ext>
            </p:extLst>
          </p:nvPr>
        </p:nvGraphicFramePr>
        <p:xfrm>
          <a:off x="2032000" y="4183023"/>
          <a:ext cx="6764528" cy="253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A9CAE3F-C3B9-78B1-9F12-1E1362118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07" y="4901202"/>
            <a:ext cx="1102093" cy="110209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979445E-595B-3FA9-AC78-17A6D01D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597178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C0BA-629D-5BCD-6157-A30AA300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5" y="180664"/>
            <a:ext cx="11353800" cy="1325563"/>
          </a:xfrm>
        </p:spPr>
        <p:txBody>
          <a:bodyPr/>
          <a:lstStyle/>
          <a:p>
            <a:r>
              <a:rPr lang="en-IN" dirty="0"/>
              <a:t>Group </a:t>
            </a:r>
            <a:r>
              <a:rPr lang="en-IN" i="1" dirty="0"/>
              <a:t>processes </a:t>
            </a:r>
            <a:r>
              <a:rPr lang="en-IN" dirty="0"/>
              <a:t>into Namespaces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592A6-49EF-5283-8A47-4719E07C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896682"/>
            <a:ext cx="10515600" cy="389772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Overall, we </a:t>
            </a:r>
            <a:r>
              <a:rPr lang="en-IN" dirty="0">
                <a:solidFill>
                  <a:srgbClr val="00B050"/>
                </a:solidFill>
              </a:rPr>
              <a:t>divide</a:t>
            </a:r>
            <a:r>
              <a:rPr lang="en-IN" dirty="0"/>
              <a:t> the set of processes into namespaces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namespace</a:t>
            </a:r>
            <a:r>
              <a:rPr lang="en-IN" dirty="0"/>
              <a:t> is a set of </a:t>
            </a:r>
            <a:r>
              <a:rPr lang="en-IN" dirty="0">
                <a:solidFill>
                  <a:srgbClr val="0070C0"/>
                </a:solidFill>
              </a:rPr>
              <a:t>processes</a:t>
            </a:r>
            <a:r>
              <a:rPr lang="en-IN" dirty="0"/>
              <a:t> that can only see each other</a:t>
            </a:r>
          </a:p>
          <a:p>
            <a:r>
              <a:rPr lang="en-IN" dirty="0"/>
              <a:t>Why? </a:t>
            </a:r>
          </a:p>
          <a:p>
            <a:pPr lvl="1"/>
            <a:r>
              <a:rPr lang="en-IN" dirty="0"/>
              <a:t>Linux supports the notion of </a:t>
            </a:r>
            <a:r>
              <a:rPr lang="en-IN" dirty="0">
                <a:solidFill>
                  <a:srgbClr val="7030A0"/>
                </a:solidFill>
              </a:rPr>
              <a:t>containers</a:t>
            </a:r>
          </a:p>
          <a:p>
            <a:pPr lvl="1"/>
            <a:r>
              <a:rPr lang="en-IN" dirty="0"/>
              <a:t>A container is supposed to be an </a:t>
            </a:r>
            <a:r>
              <a:rPr lang="en-IN" dirty="0">
                <a:solidFill>
                  <a:srgbClr val="0070C0"/>
                </a:solidFill>
              </a:rPr>
              <a:t>isolated</a:t>
            </a:r>
            <a:r>
              <a:rPr lang="en-IN" dirty="0"/>
              <a:t> “mini operating system” </a:t>
            </a:r>
          </a:p>
          <a:p>
            <a:pPr lvl="1"/>
            <a:r>
              <a:rPr lang="en-IN" dirty="0"/>
              <a:t>Each container has its own </a:t>
            </a:r>
            <a:r>
              <a:rPr lang="en-IN" dirty="0">
                <a:solidFill>
                  <a:srgbClr val="002060"/>
                </a:solidFill>
              </a:rPr>
              <a:t>process space </a:t>
            </a:r>
            <a:r>
              <a:rPr lang="en-IN" dirty="0"/>
              <a:t>and file system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Namespaces</a:t>
            </a:r>
            <a:r>
              <a:rPr lang="en-IN" dirty="0"/>
              <a:t> themselves have a </a:t>
            </a:r>
            <a:r>
              <a:rPr lang="en-IN" dirty="0">
                <a:solidFill>
                  <a:srgbClr val="C00000"/>
                </a:solidFill>
              </a:rPr>
              <a:t>hierarchical</a:t>
            </a:r>
            <a:r>
              <a:rPr lang="en-IN" dirty="0"/>
              <a:t> organization</a:t>
            </a:r>
          </a:p>
          <a:p>
            <a:pPr lvl="1"/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container</a:t>
            </a:r>
            <a:r>
              <a:rPr lang="en-IN" dirty="0"/>
              <a:t> can be </a:t>
            </a:r>
            <a:r>
              <a:rPr lang="en-IN" dirty="0">
                <a:solidFill>
                  <a:srgbClr val="FF0000"/>
                </a:solidFill>
              </a:rPr>
              <a:t>suspended</a:t>
            </a:r>
            <a:r>
              <a:rPr lang="en-IN" dirty="0"/>
              <a:t>, </a:t>
            </a:r>
            <a:r>
              <a:rPr lang="en-IN" dirty="0">
                <a:solidFill>
                  <a:srgbClr val="00B050"/>
                </a:solidFill>
              </a:rPr>
              <a:t>resumed</a:t>
            </a:r>
            <a:r>
              <a:rPr lang="en-IN" dirty="0"/>
              <a:t>, and </a:t>
            </a:r>
            <a:r>
              <a:rPr lang="en-IN" dirty="0">
                <a:solidFill>
                  <a:srgbClr val="0070C0"/>
                </a:solidFill>
              </a:rPr>
              <a:t>migrated</a:t>
            </a:r>
            <a:r>
              <a:rPr lang="en-IN" dirty="0"/>
              <a:t> </a:t>
            </a:r>
          </a:p>
          <a:p>
            <a:pPr lvl="2"/>
            <a:r>
              <a:rPr lang="en-IN" dirty="0"/>
              <a:t>This means that all the </a:t>
            </a:r>
            <a:r>
              <a:rPr lang="en-IN" dirty="0">
                <a:solidFill>
                  <a:srgbClr val="C00000"/>
                </a:solidFill>
              </a:rPr>
              <a:t>constituent</a:t>
            </a:r>
            <a:r>
              <a:rPr lang="en-IN" dirty="0"/>
              <a:t> processes are suspended, resumed, and migrated</a:t>
            </a:r>
          </a:p>
          <a:p>
            <a:pPr lvl="2"/>
            <a:r>
              <a:rPr lang="en-IN" dirty="0"/>
              <a:t>They shall </a:t>
            </a:r>
            <a:r>
              <a:rPr lang="en-IN" dirty="0">
                <a:solidFill>
                  <a:srgbClr val="00B050"/>
                </a:solidFill>
              </a:rPr>
              <a:t>continue</a:t>
            </a:r>
            <a:r>
              <a:rPr lang="en-IN" dirty="0"/>
              <a:t> to have the same </a:t>
            </a:r>
            <a:r>
              <a:rPr lang="en-IN" dirty="0" err="1"/>
              <a:t>pid</a:t>
            </a:r>
            <a:r>
              <a:rPr lang="en-IN" dirty="0"/>
              <a:t> numbers</a:t>
            </a:r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1BB86-AE96-8EF6-52AB-DC2D6E90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336F7-4114-E429-D316-41D249005EF7}"/>
              </a:ext>
            </a:extLst>
          </p:cNvPr>
          <p:cNvSpPr/>
          <p:nvPr/>
        </p:nvSpPr>
        <p:spPr>
          <a:xfrm>
            <a:off x="8402855" y="1405389"/>
            <a:ext cx="3586212" cy="455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2"/>
              </a:rPr>
              <a:t>/</a:t>
            </a:r>
            <a:r>
              <a:rPr lang="en-US" sz="2000">
                <a:hlinkClick r:id="rId3"/>
              </a:rPr>
              <a:t>include</a:t>
            </a:r>
            <a:r>
              <a:rPr lang="en-US" sz="2000"/>
              <a:t>/</a:t>
            </a:r>
            <a:r>
              <a:rPr lang="en-US" sz="2000">
                <a:hlinkClick r:id="rId4"/>
              </a:rPr>
              <a:t>linux</a:t>
            </a:r>
            <a:r>
              <a:rPr lang="en-US" sz="2000"/>
              <a:t>/</a:t>
            </a:r>
            <a:r>
              <a:rPr lang="en-US" sz="2000">
                <a:hlinkClick r:id="rId5"/>
              </a:rPr>
              <a:t>pid_namespace.h</a:t>
            </a:r>
            <a:endParaRPr lang="en-IN" sz="200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E2494-4E66-BAF2-6832-E46C037DA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049" y="1397052"/>
            <a:ext cx="548806" cy="45556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9DFACE-5BD2-9620-FAE8-B070EDED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40591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E29D-E332-ECDC-1313-B1B8D9AB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Fields of the </a:t>
            </a:r>
            <a:r>
              <a:rPr lang="en-IN" i="1" dirty="0" err="1"/>
              <a:t>pid_namespace</a:t>
            </a:r>
            <a:r>
              <a:rPr lang="en-IN" i="1" dirty="0"/>
              <a:t> </a:t>
            </a:r>
            <a:r>
              <a:rPr lang="en-IN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8934-398D-50DB-20DB-6A2C5D3B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3" y="5124092"/>
            <a:ext cx="10515600" cy="1476641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Every </a:t>
            </a:r>
            <a:r>
              <a:rPr lang="en-IN" dirty="0">
                <a:solidFill>
                  <a:srgbClr val="0070C0"/>
                </a:solidFill>
              </a:rPr>
              <a:t>namespace</a:t>
            </a:r>
            <a:r>
              <a:rPr lang="en-IN" dirty="0"/>
              <a:t> has a parent</a:t>
            </a:r>
          </a:p>
          <a:p>
            <a:r>
              <a:rPr lang="en-IN" dirty="0"/>
              <a:t>Hence, it has a </a:t>
            </a:r>
            <a:r>
              <a:rPr lang="en-IN" dirty="0">
                <a:solidFill>
                  <a:srgbClr val="FF0000"/>
                </a:solidFill>
              </a:rPr>
              <a:t>level</a:t>
            </a:r>
            <a:r>
              <a:rPr lang="en-IN" dirty="0"/>
              <a:t> (the root namespace has level 1)</a:t>
            </a:r>
          </a:p>
          <a:p>
            <a:r>
              <a:rPr lang="en-IN" dirty="0"/>
              <a:t>Use a </a:t>
            </a:r>
            <a:r>
              <a:rPr lang="en-IN" dirty="0">
                <a:solidFill>
                  <a:srgbClr val="C00000"/>
                </a:solidFill>
              </a:rPr>
              <a:t>cache</a:t>
            </a:r>
            <a:r>
              <a:rPr lang="en-IN" dirty="0"/>
              <a:t> of </a:t>
            </a:r>
            <a:r>
              <a:rPr lang="en-IN" dirty="0" err="1"/>
              <a:t>pid</a:t>
            </a:r>
            <a:r>
              <a:rPr lang="en-IN" dirty="0"/>
              <a:t> structures</a:t>
            </a:r>
          </a:p>
          <a:p>
            <a:r>
              <a:rPr lang="en-IN" dirty="0"/>
              <a:t>Use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radix tree </a:t>
            </a:r>
            <a:r>
              <a:rPr lang="en-IN" dirty="0"/>
              <a:t>to find the next </a:t>
            </a:r>
            <a:r>
              <a:rPr lang="en-IN" dirty="0" err="1"/>
              <a:t>pid</a:t>
            </a:r>
            <a:r>
              <a:rPr lang="en-IN" dirty="0"/>
              <a:t>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C56D6-7541-E01D-BBD7-BF29A024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18035-9E27-2709-F6CC-54CCAC87370B}"/>
              </a:ext>
            </a:extLst>
          </p:cNvPr>
          <p:cNvSpPr/>
          <p:nvPr/>
        </p:nvSpPr>
        <p:spPr>
          <a:xfrm>
            <a:off x="3483429" y="1828507"/>
            <a:ext cx="4600187" cy="568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</a:t>
            </a:r>
            <a:r>
              <a:rPr lang="en-IN" sz="2400" i="1" dirty="0" err="1"/>
              <a:t>pid_namespace</a:t>
            </a:r>
            <a:r>
              <a:rPr lang="en-IN" sz="2400" i="1" dirty="0"/>
              <a:t> </a:t>
            </a:r>
            <a:r>
              <a:rPr lang="en-IN" sz="2400" dirty="0"/>
              <a:t>structure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B87D97-D107-DC62-6E51-5771DF038632}"/>
              </a:ext>
            </a:extLst>
          </p:cNvPr>
          <p:cNvCxnSpPr>
            <a:cxnSpLocks/>
          </p:cNvCxnSpPr>
          <p:nvPr/>
        </p:nvCxnSpPr>
        <p:spPr>
          <a:xfrm flipH="1">
            <a:off x="1799923" y="2646948"/>
            <a:ext cx="1" cy="1957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18F9C-E09E-578C-4C56-C54A7EF05653}"/>
              </a:ext>
            </a:extLst>
          </p:cNvPr>
          <p:cNvCxnSpPr>
            <a:cxnSpLocks/>
          </p:cNvCxnSpPr>
          <p:nvPr/>
        </p:nvCxnSpPr>
        <p:spPr>
          <a:xfrm>
            <a:off x="1799924" y="2781702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FA1B05-6161-9A58-A48F-F573A10C0080}"/>
              </a:ext>
            </a:extLst>
          </p:cNvPr>
          <p:cNvSpPr txBox="1"/>
          <p:nvPr/>
        </p:nvSpPr>
        <p:spPr>
          <a:xfrm>
            <a:off x="2910359" y="2581647"/>
            <a:ext cx="1598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idr</a:t>
            </a:r>
            <a:r>
              <a:rPr lang="en-IN" sz="2000" dirty="0"/>
              <a:t> </a:t>
            </a:r>
            <a:r>
              <a:rPr lang="en-IN" sz="2000" dirty="0" err="1"/>
              <a:t>idr</a:t>
            </a:r>
            <a:r>
              <a:rPr lang="en-IN" sz="2000" dirty="0"/>
              <a:t>;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AA19A7-FA5F-57B0-EECD-94F012223358}"/>
              </a:ext>
            </a:extLst>
          </p:cNvPr>
          <p:cNvSpPr/>
          <p:nvPr/>
        </p:nvSpPr>
        <p:spPr>
          <a:xfrm>
            <a:off x="4509194" y="2614673"/>
            <a:ext cx="5102165" cy="3014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 radix tree to store allocated </a:t>
            </a:r>
            <a:r>
              <a:rPr lang="en-IN" sz="2000" dirty="0" err="1"/>
              <a:t>pid</a:t>
            </a:r>
            <a:r>
              <a:rPr lang="en-IN" sz="2000" dirty="0"/>
              <a:t> structures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279EE-9C6F-0983-07B9-B047397477C9}"/>
              </a:ext>
            </a:extLst>
          </p:cNvPr>
          <p:cNvCxnSpPr>
            <a:cxnSpLocks/>
          </p:cNvCxnSpPr>
          <p:nvPr/>
        </p:nvCxnSpPr>
        <p:spPr>
          <a:xfrm>
            <a:off x="1799923" y="3429000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91D239-2025-7B0B-4A37-293D90ED2AF1}"/>
              </a:ext>
            </a:extLst>
          </p:cNvPr>
          <p:cNvSpPr txBox="1"/>
          <p:nvPr/>
        </p:nvSpPr>
        <p:spPr>
          <a:xfrm>
            <a:off x="2910359" y="3199737"/>
            <a:ext cx="373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kmem_cache</a:t>
            </a:r>
            <a:r>
              <a:rPr lang="en-IN" sz="2000" dirty="0"/>
              <a:t> *</a:t>
            </a:r>
            <a:r>
              <a:rPr lang="en-IN" sz="2000" dirty="0" err="1"/>
              <a:t>pid_cachep</a:t>
            </a:r>
            <a:r>
              <a:rPr lang="en-IN" sz="2000" dirty="0"/>
              <a:t>;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1EF902-197D-5022-59B6-86E99DF5C15F}"/>
              </a:ext>
            </a:extLst>
          </p:cNvPr>
          <p:cNvSpPr/>
          <p:nvPr/>
        </p:nvSpPr>
        <p:spPr>
          <a:xfrm>
            <a:off x="6795629" y="3216250"/>
            <a:ext cx="4308234" cy="367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Cache of </a:t>
            </a:r>
            <a:r>
              <a:rPr lang="en-IN" sz="2000" dirty="0" err="1"/>
              <a:t>pid</a:t>
            </a:r>
            <a:r>
              <a:rPr lang="en-IN" sz="2000" dirty="0"/>
              <a:t> structures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64EEB0-5754-472B-ED49-6F164F7DA832}"/>
              </a:ext>
            </a:extLst>
          </p:cNvPr>
          <p:cNvCxnSpPr>
            <a:cxnSpLocks/>
          </p:cNvCxnSpPr>
          <p:nvPr/>
        </p:nvCxnSpPr>
        <p:spPr>
          <a:xfrm>
            <a:off x="1799923" y="3959342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66B5CB-FBB7-CC3B-3FEF-70BC40170297}"/>
              </a:ext>
            </a:extLst>
          </p:cNvPr>
          <p:cNvSpPr txBox="1"/>
          <p:nvPr/>
        </p:nvSpPr>
        <p:spPr>
          <a:xfrm>
            <a:off x="2923890" y="3772191"/>
            <a:ext cx="113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int </a:t>
            </a:r>
            <a:r>
              <a:rPr lang="en-IN" sz="2000" dirty="0"/>
              <a:t>level;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DE9D1B-9FD7-EF6A-2F61-BC44AA4534B1}"/>
              </a:ext>
            </a:extLst>
          </p:cNvPr>
          <p:cNvSpPr/>
          <p:nvPr/>
        </p:nvSpPr>
        <p:spPr>
          <a:xfrm>
            <a:off x="4062600" y="3805218"/>
            <a:ext cx="4308234" cy="367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Level of the namespace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54AE51-3741-173B-4C30-5B56758DCA6A}"/>
              </a:ext>
            </a:extLst>
          </p:cNvPr>
          <p:cNvCxnSpPr>
            <a:cxnSpLocks/>
          </p:cNvCxnSpPr>
          <p:nvPr/>
        </p:nvCxnSpPr>
        <p:spPr>
          <a:xfrm>
            <a:off x="1799922" y="4604657"/>
            <a:ext cx="1029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624BEB-EDE3-2D0A-20DE-5E411B7916A9}"/>
              </a:ext>
            </a:extLst>
          </p:cNvPr>
          <p:cNvSpPr txBox="1"/>
          <p:nvPr/>
        </p:nvSpPr>
        <p:spPr>
          <a:xfrm>
            <a:off x="2946692" y="4377672"/>
            <a:ext cx="3495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pid_namespace</a:t>
            </a:r>
            <a:r>
              <a:rPr lang="en-IN" sz="2000" dirty="0"/>
              <a:t> *parent;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F25417-6123-697B-F50D-7F7D241E53AF}"/>
              </a:ext>
            </a:extLst>
          </p:cNvPr>
          <p:cNvSpPr/>
          <p:nvPr/>
        </p:nvSpPr>
        <p:spPr>
          <a:xfrm>
            <a:off x="6442521" y="4380075"/>
            <a:ext cx="4308234" cy="367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Parent namespace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ABA54C5-5C67-171F-F591-DF062764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962028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492D-19B7-C7BA-6158-DD175200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0" y="64363"/>
            <a:ext cx="10515600" cy="1325563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pid</a:t>
            </a:r>
            <a:r>
              <a:rPr lang="en-IN" dirty="0"/>
              <a:t> Structure (abridged 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3C2A-354E-1FB8-8D98-FE59DC2A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B4E78-F534-ABA8-6169-204EFFFAA0FD}"/>
              </a:ext>
            </a:extLst>
          </p:cNvPr>
          <p:cNvSpPr txBox="1"/>
          <p:nvPr/>
        </p:nvSpPr>
        <p:spPr>
          <a:xfrm>
            <a:off x="1282968" y="1089164"/>
            <a:ext cx="7478829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upid</a:t>
            </a:r>
            <a:r>
              <a:rPr lang="en-IN" sz="2000" dirty="0"/>
              <a:t> {</a:t>
            </a:r>
          </a:p>
          <a:p>
            <a:pPr algn="l"/>
            <a:r>
              <a:rPr lang="en-IN" sz="2000" dirty="0"/>
              <a:t>	int nr;</a:t>
            </a:r>
          </a:p>
          <a:p>
            <a:pPr algn="l"/>
            <a:r>
              <a:rPr lang="en-IN" sz="2000" dirty="0"/>
              <a:t>	struct </a:t>
            </a:r>
            <a:r>
              <a:rPr lang="en-IN" sz="2000" dirty="0" err="1"/>
              <a:t>pid_namespace</a:t>
            </a:r>
            <a:r>
              <a:rPr lang="en-IN" sz="2000" dirty="0"/>
              <a:t> *ns;</a:t>
            </a:r>
          </a:p>
          <a:p>
            <a:pPr algn="l"/>
            <a:r>
              <a:rPr lang="en-IN" sz="2000" dirty="0"/>
              <a:t>};</a:t>
            </a:r>
          </a:p>
          <a:p>
            <a:pPr algn="l"/>
            <a:endParaRPr lang="en-IN" sz="2000" dirty="0"/>
          </a:p>
          <a:p>
            <a:pPr algn="l"/>
            <a:r>
              <a:rPr lang="en-IN" sz="2000" dirty="0">
                <a:solidFill>
                  <a:srgbClr val="C00000"/>
                </a:solidFill>
              </a:rPr>
              <a:t>struct</a:t>
            </a:r>
            <a:r>
              <a:rPr lang="en-IN" sz="2000" dirty="0"/>
              <a:t> </a:t>
            </a:r>
            <a:r>
              <a:rPr lang="en-IN" sz="2000" dirty="0" err="1"/>
              <a:t>pid</a:t>
            </a:r>
            <a:endParaRPr lang="en-IN" sz="2000" dirty="0"/>
          </a:p>
          <a:p>
            <a:pPr algn="l"/>
            <a:r>
              <a:rPr lang="en-IN" sz="2000" dirty="0"/>
              <a:t>{</a:t>
            </a:r>
          </a:p>
          <a:p>
            <a:pPr algn="l"/>
            <a:r>
              <a:rPr lang="en-IN" sz="2000" dirty="0"/>
              <a:t>	</a:t>
            </a:r>
            <a:r>
              <a:rPr lang="en-IN" sz="2000" dirty="0" err="1">
                <a:solidFill>
                  <a:srgbClr val="FF0000"/>
                </a:solidFill>
              </a:rPr>
              <a:t>refcount_t</a:t>
            </a:r>
            <a:r>
              <a:rPr lang="en-IN" sz="2000" dirty="0"/>
              <a:t> count;</a:t>
            </a:r>
          </a:p>
          <a:p>
            <a:pPr algn="l"/>
            <a:r>
              <a:rPr lang="en-IN" sz="2000" dirty="0"/>
              <a:t>	</a:t>
            </a:r>
            <a:r>
              <a:rPr lang="en-IN" sz="2000" dirty="0">
                <a:solidFill>
                  <a:srgbClr val="0070C0"/>
                </a:solidFill>
              </a:rPr>
              <a:t>unsigned int </a:t>
            </a:r>
            <a:r>
              <a:rPr lang="en-IN" sz="2000" dirty="0"/>
              <a:t>level;</a:t>
            </a:r>
          </a:p>
          <a:p>
            <a:pPr algn="l"/>
            <a:endParaRPr lang="en-IN" sz="2000" dirty="0"/>
          </a:p>
          <a:p>
            <a:pPr algn="l"/>
            <a:r>
              <a:rPr lang="en-IN" sz="2000" dirty="0"/>
              <a:t>	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lists of tasks that use this </a:t>
            </a:r>
            <a:r>
              <a:rPr lang="en-IN" sz="2000" dirty="0" err="1">
                <a:solidFill>
                  <a:schemeClr val="accent2">
                    <a:lumMod val="75000"/>
                  </a:schemeClr>
                </a:solidFill>
              </a:rPr>
              <a:t>pid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 */</a:t>
            </a:r>
          </a:p>
          <a:p>
            <a:pPr algn="l"/>
            <a:r>
              <a:rPr lang="en-IN" sz="2000" dirty="0"/>
              <a:t>	struct </a:t>
            </a:r>
            <a:r>
              <a:rPr lang="en-IN" sz="2000" dirty="0" err="1"/>
              <a:t>hlist_head</a:t>
            </a:r>
            <a:r>
              <a:rPr lang="en-IN" sz="2000" dirty="0"/>
              <a:t> tasks[PIDTYPE_MAX];</a:t>
            </a:r>
          </a:p>
          <a:p>
            <a:pPr algn="l"/>
            <a:r>
              <a:rPr lang="en-IN" sz="2000" dirty="0"/>
              <a:t>	</a:t>
            </a:r>
          </a:p>
          <a:p>
            <a:pPr algn="l"/>
            <a:r>
              <a:rPr lang="en-IN" sz="2000" dirty="0"/>
              <a:t>	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/* wait queue for </a:t>
            </a:r>
            <a:r>
              <a:rPr lang="en-IN" sz="2000" dirty="0" err="1">
                <a:solidFill>
                  <a:schemeClr val="accent2">
                    <a:lumMod val="75000"/>
                  </a:schemeClr>
                </a:solidFill>
              </a:rPr>
              <a:t>pidfd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 notifications */</a:t>
            </a:r>
          </a:p>
          <a:p>
            <a:pPr algn="l"/>
            <a:r>
              <a:rPr lang="en-IN" sz="2000" dirty="0"/>
              <a:t>	struct </a:t>
            </a:r>
            <a:r>
              <a:rPr lang="en-IN" sz="2000" dirty="0" err="1"/>
              <a:t>upid</a:t>
            </a:r>
            <a:r>
              <a:rPr lang="en-IN" sz="2000" dirty="0"/>
              <a:t> numbers[1];</a:t>
            </a:r>
          </a:p>
          <a:p>
            <a:pPr algn="l"/>
            <a:r>
              <a:rPr lang="en-IN" sz="2000" dirty="0"/>
              <a:t>};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E3E953-A2A2-7C72-1901-D9CC52E3CE8D}"/>
              </a:ext>
            </a:extLst>
          </p:cNvPr>
          <p:cNvSpPr/>
          <p:nvPr/>
        </p:nvSpPr>
        <p:spPr>
          <a:xfrm>
            <a:off x="5794408" y="1690688"/>
            <a:ext cx="2242687" cy="53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Pointer to the namespace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895B91-5CD7-7721-731A-0CF35BF60A9E}"/>
              </a:ext>
            </a:extLst>
          </p:cNvPr>
          <p:cNvSpPr/>
          <p:nvPr/>
        </p:nvSpPr>
        <p:spPr>
          <a:xfrm>
            <a:off x="6519110" y="4490035"/>
            <a:ext cx="3438225" cy="53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Tasks that use this </a:t>
            </a:r>
            <a:r>
              <a:rPr lang="en-IN" sz="2000" dirty="0" err="1"/>
              <a:t>pid</a:t>
            </a:r>
            <a:r>
              <a:rPr lang="en-IN" sz="2000" dirty="0"/>
              <a:t> </a:t>
            </a:r>
            <a:r>
              <a:rPr lang="en-IN" sz="2000" dirty="0">
                <a:sym typeface="Wingdings" panose="05000000000000000000" pitchFamily="2" charset="2"/>
              </a:rPr>
              <a:t> represents a task group</a:t>
            </a:r>
            <a:endParaRPr lang="en-IN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16CFC1-1644-F59D-BFDF-E1D3B0EC825A}"/>
              </a:ext>
            </a:extLst>
          </p:cNvPr>
          <p:cNvCxnSpPr/>
          <p:nvPr/>
        </p:nvCxnSpPr>
        <p:spPr>
          <a:xfrm flipH="1">
            <a:off x="413886" y="5615712"/>
            <a:ext cx="175179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BF7B42-7107-B244-05D7-655C13BF7E01}"/>
              </a:ext>
            </a:extLst>
          </p:cNvPr>
          <p:cNvCxnSpPr>
            <a:cxnSpLocks/>
          </p:cNvCxnSpPr>
          <p:nvPr/>
        </p:nvCxnSpPr>
        <p:spPr>
          <a:xfrm flipV="1">
            <a:off x="413886" y="1309036"/>
            <a:ext cx="0" cy="43066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8BF37A-7F51-7CE4-E786-AC4D34620591}"/>
              </a:ext>
            </a:extLst>
          </p:cNvPr>
          <p:cNvCxnSpPr/>
          <p:nvPr/>
        </p:nvCxnSpPr>
        <p:spPr>
          <a:xfrm flipH="1">
            <a:off x="413886" y="1309036"/>
            <a:ext cx="7796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27ACE6D-7AC6-1054-D2BB-DD39B5374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9046" y="958928"/>
            <a:ext cx="485501" cy="433917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EDA5AAD-7FFE-7BC6-F591-F68D6182F733}"/>
              </a:ext>
            </a:extLst>
          </p:cNvPr>
          <p:cNvSpPr/>
          <p:nvPr/>
        </p:nvSpPr>
        <p:spPr>
          <a:xfrm>
            <a:off x="3181895" y="1389925"/>
            <a:ext cx="2242687" cy="29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err="1"/>
              <a:t>pid</a:t>
            </a:r>
            <a:r>
              <a:rPr lang="en-IN" sz="2000" dirty="0"/>
              <a:t> number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E5E53E-D292-DF39-F0F4-2943BED0EBB4}"/>
              </a:ext>
            </a:extLst>
          </p:cNvPr>
          <p:cNvSpPr/>
          <p:nvPr/>
        </p:nvSpPr>
        <p:spPr>
          <a:xfrm>
            <a:off x="5794408" y="5407433"/>
            <a:ext cx="2242687" cy="53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Array of </a:t>
            </a:r>
            <a:r>
              <a:rPr lang="en-IN" sz="2000" i="1" dirty="0" err="1"/>
              <a:t>upid</a:t>
            </a:r>
            <a:r>
              <a:rPr lang="en-IN" sz="2000" dirty="0" err="1"/>
              <a:t>s</a:t>
            </a:r>
            <a:r>
              <a:rPr lang="en-IN" sz="2000" dirty="0"/>
              <a:t> (one per level)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3121B-E14C-F601-7F54-91012BF7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286567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5CAE-D683-8A89-1E44-6DBFB2B5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Allocating a </a:t>
            </a:r>
            <a:r>
              <a:rPr lang="en-IN" i="1" dirty="0" err="1"/>
              <a:t>pid</a:t>
            </a:r>
            <a:r>
              <a:rPr lang="en-IN" i="1" dirty="0"/>
              <a:t> </a:t>
            </a:r>
            <a:r>
              <a:rPr lang="en-IN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0881-7244-0EB4-FD27-05E504B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Call the </a:t>
            </a:r>
            <a:r>
              <a:rPr lang="en-IN" i="1" dirty="0" err="1"/>
              <a:t>alloc_pid</a:t>
            </a:r>
            <a:r>
              <a:rPr lang="en-IN" i="1" dirty="0"/>
              <a:t> </a:t>
            </a:r>
            <a:r>
              <a:rPr lang="en-IN" dirty="0"/>
              <a:t>function </a:t>
            </a:r>
            <a:r>
              <a:rPr lang="en-IN" dirty="0">
                <a:solidFill>
                  <a:srgbClr val="00B050"/>
                </a:solidFill>
              </a:rPr>
              <a:t>defined</a:t>
            </a:r>
            <a:r>
              <a:rPr lang="en-IN" dirty="0"/>
              <a:t> in kernel/</a:t>
            </a:r>
            <a:r>
              <a:rPr lang="en-IN" dirty="0" err="1"/>
              <a:t>pid.c</a:t>
            </a:r>
            <a:endParaRPr lang="en-IN" dirty="0"/>
          </a:p>
          <a:p>
            <a:r>
              <a:rPr lang="en-IN" dirty="0"/>
              <a:t>Use as </a:t>
            </a:r>
            <a:r>
              <a:rPr lang="en-IN" dirty="0">
                <a:solidFill>
                  <a:srgbClr val="0070C0"/>
                </a:solidFill>
              </a:rPr>
              <a:t>software</a:t>
            </a:r>
            <a:r>
              <a:rPr lang="en-IN" dirty="0"/>
              <a:t> cache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002060"/>
                </a:solidFill>
              </a:rPr>
              <a:t>namespace</a:t>
            </a:r>
            <a:r>
              <a:rPr lang="en-IN" dirty="0"/>
              <a:t> has an </a:t>
            </a:r>
            <a:r>
              <a:rPr lang="en-IN" dirty="0">
                <a:solidFill>
                  <a:srgbClr val="0070C0"/>
                </a:solidFill>
              </a:rPr>
              <a:t>element</a:t>
            </a:r>
            <a:r>
              <a:rPr lang="en-IN" dirty="0"/>
              <a:t> called </a:t>
            </a:r>
            <a:r>
              <a:rPr lang="en-IN" i="1" dirty="0" err="1"/>
              <a:t>pid_cachep</a:t>
            </a:r>
            <a:r>
              <a:rPr lang="en-IN" i="1" dirty="0"/>
              <a:t> </a:t>
            </a:r>
            <a:r>
              <a:rPr lang="en-IN" dirty="0"/>
              <a:t>that is a </a:t>
            </a:r>
            <a:r>
              <a:rPr lang="en-IN" dirty="0">
                <a:solidFill>
                  <a:srgbClr val="C00000"/>
                </a:solidFill>
              </a:rPr>
              <a:t>cache</a:t>
            </a:r>
            <a:r>
              <a:rPr lang="en-IN" dirty="0"/>
              <a:t> of </a:t>
            </a:r>
            <a:r>
              <a:rPr lang="en-IN" dirty="0" err="1"/>
              <a:t>pid</a:t>
            </a:r>
            <a:r>
              <a:rPr lang="en-IN" dirty="0"/>
              <a:t> structures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Fetch</a:t>
            </a:r>
            <a:r>
              <a:rPr lang="en-IN" dirty="0"/>
              <a:t> an </a:t>
            </a:r>
            <a:r>
              <a:rPr lang="en-IN" dirty="0">
                <a:solidFill>
                  <a:srgbClr val="0070C0"/>
                </a:solidFill>
              </a:rPr>
              <a:t>entry</a:t>
            </a:r>
            <a:r>
              <a:rPr lang="en-IN" dirty="0"/>
              <a:t> from the software cache</a:t>
            </a:r>
          </a:p>
          <a:p>
            <a:pPr lvl="1"/>
            <a:r>
              <a:rPr lang="en-IN" dirty="0"/>
              <a:t>This is a </a:t>
            </a:r>
            <a:r>
              <a:rPr lang="en-IN" dirty="0">
                <a:solidFill>
                  <a:srgbClr val="00B050"/>
                </a:solidFill>
              </a:rPr>
              <a:t>fast</a:t>
            </a:r>
            <a:r>
              <a:rPr lang="en-IN" dirty="0"/>
              <a:t> process. There is no </a:t>
            </a:r>
            <a:r>
              <a:rPr lang="en-IN" dirty="0">
                <a:solidFill>
                  <a:srgbClr val="FF0000"/>
                </a:solidFill>
              </a:rPr>
              <a:t>need</a:t>
            </a:r>
            <a:r>
              <a:rPr lang="en-IN" dirty="0"/>
              <a:t> to allocate a new </a:t>
            </a:r>
            <a:r>
              <a:rPr lang="en-IN" i="1" dirty="0" err="1"/>
              <a:t>pid</a:t>
            </a:r>
            <a:r>
              <a:rPr lang="en-IN" dirty="0"/>
              <a:t> structure</a:t>
            </a:r>
          </a:p>
          <a:p>
            <a:r>
              <a:rPr lang="en-IN" dirty="0"/>
              <a:t>Note that a process may be a part of many </a:t>
            </a:r>
            <a:r>
              <a:rPr lang="en-IN" dirty="0">
                <a:solidFill>
                  <a:srgbClr val="00B050"/>
                </a:solidFill>
              </a:rPr>
              <a:t>namespaces</a:t>
            </a:r>
          </a:p>
          <a:p>
            <a:pPr lvl="1"/>
            <a:r>
              <a:rPr lang="en-IN" dirty="0"/>
              <a:t>Its namespace and all </a:t>
            </a:r>
            <a:r>
              <a:rPr lang="en-IN" dirty="0">
                <a:solidFill>
                  <a:srgbClr val="FF0000"/>
                </a:solidFill>
              </a:rPr>
              <a:t>ancestor</a:t>
            </a:r>
            <a:r>
              <a:rPr lang="en-IN" dirty="0"/>
              <a:t> namespaces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Allocate</a:t>
            </a:r>
            <a:r>
              <a:rPr lang="en-IN" dirty="0"/>
              <a:t> a </a:t>
            </a:r>
            <a:r>
              <a:rPr lang="en-IN" i="1" dirty="0" err="1"/>
              <a:t>pid</a:t>
            </a:r>
            <a:r>
              <a:rPr lang="en-IN" dirty="0"/>
              <a:t> number in each ancestor namespace</a:t>
            </a:r>
          </a:p>
          <a:p>
            <a:r>
              <a:rPr lang="en-IN" dirty="0"/>
              <a:t>At each </a:t>
            </a:r>
            <a:r>
              <a:rPr lang="en-IN" dirty="0">
                <a:solidFill>
                  <a:srgbClr val="FF0000"/>
                </a:solidFill>
              </a:rPr>
              <a:t>level</a:t>
            </a:r>
            <a:r>
              <a:rPr lang="en-IN" dirty="0"/>
              <a:t>, keep adding the </a:t>
            </a:r>
            <a:r>
              <a:rPr lang="en-IN" i="1" dirty="0" err="1"/>
              <a:t>pid</a:t>
            </a:r>
            <a:r>
              <a:rPr lang="en-IN" i="1" dirty="0"/>
              <a:t> structure </a:t>
            </a:r>
            <a:r>
              <a:rPr lang="en-IN" dirty="0"/>
              <a:t>to the radix tree at each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2AED-0A5F-DFA3-3187-C1ED6B67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E3B7-7B40-6CC7-00A6-77827E03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29302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048A-30D4-2D1A-582D-70760B6D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Processes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7C052A-4291-40F1-1555-0BF637D27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654156"/>
              </p:ext>
            </p:extLst>
          </p:nvPr>
        </p:nvGraphicFramePr>
        <p:xfrm>
          <a:off x="934720" y="1690688"/>
          <a:ext cx="941832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5ACDC2-ACAB-CE7E-C792-331C8E5DD154}"/>
              </a:ext>
            </a:extLst>
          </p:cNvPr>
          <p:cNvSpPr/>
          <p:nvPr/>
        </p:nvSpPr>
        <p:spPr>
          <a:xfrm>
            <a:off x="6868886" y="365125"/>
            <a:ext cx="4757057" cy="995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/>
              <a:t>Organized as a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FBFF5-8290-33E5-3041-9A3EE04F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A8B6B70A-85A4-27DD-F5F7-4F600429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513227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F09-1F8B-F53A-7B42-7FD38590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you use a radix tree 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15BE-8E2E-7BB5-7ECC-C1B12903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3495"/>
          </a:xfrm>
        </p:spPr>
        <p:txBody>
          <a:bodyPr/>
          <a:lstStyle/>
          <a:p>
            <a:r>
              <a:rPr lang="en-IN" dirty="0"/>
              <a:t>Store all the </a:t>
            </a:r>
            <a:r>
              <a:rPr lang="en-IN" dirty="0">
                <a:solidFill>
                  <a:srgbClr val="0070C0"/>
                </a:solidFill>
              </a:rPr>
              <a:t>processes</a:t>
            </a:r>
            <a:r>
              <a:rPr lang="en-IN" dirty="0"/>
              <a:t> in a radix tree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key</a:t>
            </a:r>
            <a:r>
              <a:rPr lang="en-IN" dirty="0"/>
              <a:t> is the process id, and the </a:t>
            </a:r>
            <a:r>
              <a:rPr lang="en-IN" dirty="0">
                <a:solidFill>
                  <a:srgbClr val="00B050"/>
                </a:solidFill>
              </a:rPr>
              <a:t>value</a:t>
            </a:r>
            <a:r>
              <a:rPr lang="en-IN" dirty="0"/>
              <a:t> is the </a:t>
            </a:r>
            <a:r>
              <a:rPr lang="en-IN" dirty="0" err="1"/>
              <a:t>ptr</a:t>
            </a:r>
            <a:r>
              <a:rPr lang="en-IN" dirty="0"/>
              <a:t> to the </a:t>
            </a:r>
            <a:r>
              <a:rPr lang="en-IN" i="1" dirty="0" err="1"/>
              <a:t>pid</a:t>
            </a:r>
            <a:r>
              <a:rPr lang="en-IN" dirty="0"/>
              <a:t> structure</a:t>
            </a:r>
          </a:p>
          <a:p>
            <a:r>
              <a:rPr lang="en-IN" dirty="0"/>
              <a:t>This works like a </a:t>
            </a:r>
            <a:r>
              <a:rPr lang="en-IN" dirty="0" err="1">
                <a:solidFill>
                  <a:srgbClr val="C00000"/>
                </a:solidFill>
              </a:rPr>
              <a:t>hashtable</a:t>
            </a:r>
            <a:r>
              <a:rPr lang="en-IN" dirty="0"/>
              <a:t>. Faster than a </a:t>
            </a:r>
            <a:r>
              <a:rPr lang="en-IN" dirty="0">
                <a:solidFill>
                  <a:srgbClr val="FF0000"/>
                </a:solidFill>
              </a:rPr>
              <a:t>real</a:t>
            </a:r>
            <a:r>
              <a:rPr lang="en-IN" dirty="0"/>
              <a:t> </a:t>
            </a:r>
            <a:r>
              <a:rPr lang="en-IN" dirty="0" err="1"/>
              <a:t>hashtable</a:t>
            </a:r>
            <a:r>
              <a:rPr lang="en-IN" dirty="0"/>
              <a:t> in practice.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radix</a:t>
            </a:r>
            <a:r>
              <a:rPr lang="en-IN" dirty="0"/>
              <a:t> tree works well when the keys share </a:t>
            </a:r>
            <a:r>
              <a:rPr lang="en-IN" dirty="0">
                <a:solidFill>
                  <a:srgbClr val="0070C0"/>
                </a:solidFill>
              </a:rPr>
              <a:t>prefixes</a:t>
            </a:r>
          </a:p>
          <a:p>
            <a:pPr lvl="1"/>
            <a:r>
              <a:rPr lang="en-IN" dirty="0"/>
              <a:t>This is indeed the case with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ids (think about it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7FAEB-B6D3-2D71-7FF0-F32F10C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3FB40C-6699-F5E5-330E-3C44AA20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834F94B-5386-4CD6-EE26-C1651C8CA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15" y="4389120"/>
            <a:ext cx="1462764" cy="12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30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DFB4-1E07-A04E-A6D2-45EA9A3C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Problem: Find a free process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B128-67DC-E015-7C32-3D1BE1D8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5848" cy="3615055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Create</a:t>
            </a:r>
            <a:r>
              <a:rPr lang="en-IN" dirty="0"/>
              <a:t> a bitmap: 1 bit per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. </a:t>
            </a:r>
          </a:p>
          <a:p>
            <a:r>
              <a:rPr lang="en-IN" dirty="0"/>
              <a:t>If there is a </a:t>
            </a:r>
            <a:r>
              <a:rPr lang="en-IN" dirty="0">
                <a:solidFill>
                  <a:srgbClr val="FF0000"/>
                </a:solidFill>
              </a:rPr>
              <a:t>maximum</a:t>
            </a:r>
            <a:r>
              <a:rPr lang="en-IN" dirty="0"/>
              <a:t> of </a:t>
            </a:r>
            <a:r>
              <a:rPr lang="en-IN" i="1" dirty="0"/>
              <a:t>K </a:t>
            </a:r>
            <a:r>
              <a:rPr lang="en-IN" dirty="0"/>
              <a:t>processes, then we have a </a:t>
            </a:r>
            <a:r>
              <a:rPr lang="en-IN" dirty="0">
                <a:solidFill>
                  <a:srgbClr val="C00000"/>
                </a:solidFill>
              </a:rPr>
              <a:t>large</a:t>
            </a:r>
            <a:r>
              <a:rPr lang="en-IN" dirty="0"/>
              <a:t> K-bit bitmap</a:t>
            </a:r>
          </a:p>
          <a:p>
            <a:r>
              <a:rPr lang="en-IN" dirty="0"/>
              <a:t>To find a </a:t>
            </a:r>
            <a:r>
              <a:rPr lang="en-IN" dirty="0">
                <a:solidFill>
                  <a:srgbClr val="00B050"/>
                </a:solidFill>
              </a:rPr>
              <a:t>free</a:t>
            </a:r>
            <a:r>
              <a:rPr lang="en-IN" dirty="0"/>
              <a:t> entry in the bitmap</a:t>
            </a:r>
          </a:p>
          <a:p>
            <a:pPr lvl="1"/>
            <a:r>
              <a:rPr lang="en-IN" dirty="0"/>
              <a:t>Maintain a bitmap of all </a:t>
            </a:r>
            <a:r>
              <a:rPr lang="en-IN" dirty="0">
                <a:solidFill>
                  <a:schemeClr val="accent6"/>
                </a:solidFill>
              </a:rPr>
              <a:t>process</a:t>
            </a:r>
            <a:r>
              <a:rPr lang="en-IN" dirty="0"/>
              <a:t> ids in a given range (1 if free, 0 if not free)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Problem</a:t>
            </a:r>
            <a:r>
              <a:rPr lang="en-IN" dirty="0"/>
              <a:t>: Given a starting index, find the next </a:t>
            </a:r>
            <a:r>
              <a:rPr lang="en-IN" dirty="0">
                <a:solidFill>
                  <a:srgbClr val="C00000"/>
                </a:solidFill>
              </a:rPr>
              <a:t>index</a:t>
            </a:r>
            <a:r>
              <a:rPr lang="en-IN" dirty="0"/>
              <a:t> that is </a:t>
            </a:r>
            <a:r>
              <a:rPr lang="en-IN" dirty="0">
                <a:solidFill>
                  <a:srgbClr val="00B050"/>
                </a:solidFill>
              </a:rPr>
              <a:t>free</a:t>
            </a:r>
          </a:p>
          <a:p>
            <a:pPr lvl="1"/>
            <a:r>
              <a:rPr lang="en-IN" dirty="0"/>
              <a:t>Linux uses sequential search that has some smart </a:t>
            </a:r>
            <a:r>
              <a:rPr lang="en-IN" dirty="0">
                <a:solidFill>
                  <a:srgbClr val="C00000"/>
                </a:solidFill>
              </a:rPr>
              <a:t>features</a:t>
            </a:r>
          </a:p>
          <a:p>
            <a:pPr lvl="1"/>
            <a:r>
              <a:rPr lang="en-IN" dirty="0"/>
              <a:t>Traverse </a:t>
            </a:r>
            <a:r>
              <a:rPr lang="en-IN" dirty="0">
                <a:solidFill>
                  <a:srgbClr val="0070C0"/>
                </a:solidFill>
              </a:rPr>
              <a:t>long word </a:t>
            </a:r>
            <a:r>
              <a:rPr lang="en-IN" dirty="0"/>
              <a:t>by </a:t>
            </a:r>
            <a:r>
              <a:rPr lang="en-IN" dirty="0">
                <a:solidFill>
                  <a:srgbClr val="0070C0"/>
                </a:solidFill>
              </a:rPr>
              <a:t>long</a:t>
            </a:r>
            <a:r>
              <a:rPr lang="en-IN" dirty="0"/>
              <a:t> </a:t>
            </a:r>
            <a:r>
              <a:rPr lang="en-IN" dirty="0">
                <a:solidFill>
                  <a:srgbClr val="0070C0"/>
                </a:solidFill>
              </a:rPr>
              <a:t>word</a:t>
            </a:r>
            <a:r>
              <a:rPr lang="en-IN" dirty="0"/>
              <a:t> (not bit by bit)</a:t>
            </a:r>
          </a:p>
          <a:p>
            <a:pPr lvl="1"/>
            <a:r>
              <a:rPr lang="en-IN" dirty="0"/>
              <a:t>It uses the built in </a:t>
            </a:r>
            <a:r>
              <a:rPr lang="en-IN" i="1" dirty="0" err="1">
                <a:solidFill>
                  <a:srgbClr val="00B050"/>
                </a:solidFill>
              </a:rPr>
              <a:t>bsf</a:t>
            </a:r>
            <a:r>
              <a:rPr lang="en-IN" i="1" dirty="0"/>
              <a:t> </a:t>
            </a:r>
            <a:r>
              <a:rPr lang="en-IN" dirty="0"/>
              <a:t>instruction to find the first 1 bit set in a long word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F7EEB-7FA5-ABAE-021B-EF81C7C0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AE30B-93B5-DAF6-4951-10546724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25A5B5-B310-7932-D3EF-F623FB1BCD45}"/>
              </a:ext>
            </a:extLst>
          </p:cNvPr>
          <p:cNvSpPr/>
          <p:nvPr/>
        </p:nvSpPr>
        <p:spPr>
          <a:xfrm>
            <a:off x="2383536" y="5613079"/>
            <a:ext cx="7183120" cy="70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Function: </a:t>
            </a:r>
            <a:r>
              <a:rPr lang="en-US" sz="2400" dirty="0" err="1"/>
              <a:t>radix_tree_find_next_bit</a:t>
            </a:r>
            <a:r>
              <a:rPr lang="en-US" sz="2400" dirty="0"/>
              <a:t>  in /lib/radix-</a:t>
            </a:r>
            <a:r>
              <a:rPr lang="en-US" sz="2400" dirty="0" err="1"/>
              <a:t>tree.c</a:t>
            </a:r>
            <a:endParaRPr lang="en-US" sz="24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F510CDF-705E-63CB-CC65-47A45752F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0105" y="5477195"/>
            <a:ext cx="753463" cy="6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4860-6AA0-6904-76B8-4DFAE321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process can be accelerated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4859-84F0-1663-933B-B40141C5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0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Van </a:t>
            </a:r>
            <a:r>
              <a:rPr lang="en-US" dirty="0" err="1"/>
              <a:t>Emde</a:t>
            </a:r>
            <a:r>
              <a:rPr lang="en-US" dirty="0"/>
              <a:t> Boas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CFE03-8EEE-C3E0-B9B8-29B49016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48382-1C0B-042F-4035-58DD28E756A2}"/>
              </a:ext>
            </a:extLst>
          </p:cNvPr>
          <p:cNvSpPr/>
          <p:nvPr/>
        </p:nvSpPr>
        <p:spPr>
          <a:xfrm>
            <a:off x="228599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11DF6-5F34-DA8D-510B-406837F0F2A8}"/>
              </a:ext>
            </a:extLst>
          </p:cNvPr>
          <p:cNvSpPr/>
          <p:nvPr/>
        </p:nvSpPr>
        <p:spPr>
          <a:xfrm>
            <a:off x="312927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CDA8-3D8F-4398-BF61-256119360218}"/>
              </a:ext>
            </a:extLst>
          </p:cNvPr>
          <p:cNvSpPr/>
          <p:nvPr/>
        </p:nvSpPr>
        <p:spPr>
          <a:xfrm>
            <a:off x="397255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4B0A5-680D-BCF7-D8E2-8E3413164716}"/>
              </a:ext>
            </a:extLst>
          </p:cNvPr>
          <p:cNvSpPr/>
          <p:nvPr/>
        </p:nvSpPr>
        <p:spPr>
          <a:xfrm>
            <a:off x="4815838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3FC50-C688-44D1-4D31-03AA6AC16EF1}"/>
              </a:ext>
            </a:extLst>
          </p:cNvPr>
          <p:cNvSpPr/>
          <p:nvPr/>
        </p:nvSpPr>
        <p:spPr>
          <a:xfrm>
            <a:off x="565912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5129D-B17A-6E2B-0CF4-5DCB9AB958AC}"/>
              </a:ext>
            </a:extLst>
          </p:cNvPr>
          <p:cNvSpPr/>
          <p:nvPr/>
        </p:nvSpPr>
        <p:spPr>
          <a:xfrm>
            <a:off x="650240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30DE0-45B5-7661-C598-CB8270C860F5}"/>
              </a:ext>
            </a:extLst>
          </p:cNvPr>
          <p:cNvSpPr/>
          <p:nvPr/>
        </p:nvSpPr>
        <p:spPr>
          <a:xfrm>
            <a:off x="734568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D2F8C-2821-0ADA-E42E-A151DBB56E02}"/>
              </a:ext>
            </a:extLst>
          </p:cNvPr>
          <p:cNvSpPr/>
          <p:nvPr/>
        </p:nvSpPr>
        <p:spPr>
          <a:xfrm>
            <a:off x="8188960" y="4592321"/>
            <a:ext cx="843280" cy="75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  <a:endParaRPr lang="en-U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551EBE-7ED3-F12C-DB16-6745FCDFCECA}"/>
              </a:ext>
            </a:extLst>
          </p:cNvPr>
          <p:cNvCxnSpPr>
            <a:stCxn id="5" idx="0"/>
          </p:cNvCxnSpPr>
          <p:nvPr/>
        </p:nvCxnSpPr>
        <p:spPr>
          <a:xfrm flipV="1">
            <a:off x="2707638" y="399288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1523E4-B133-33DF-4092-33D219223F3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3393440" y="399288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6B3881F-2CE9-2647-C62A-8E0F721A691D}"/>
              </a:ext>
            </a:extLst>
          </p:cNvPr>
          <p:cNvSpPr/>
          <p:nvPr/>
        </p:nvSpPr>
        <p:spPr>
          <a:xfrm>
            <a:off x="3050539" y="365093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C25338-62B9-A8EB-4AA5-AB36599A5726}"/>
              </a:ext>
            </a:extLst>
          </p:cNvPr>
          <p:cNvCxnSpPr/>
          <p:nvPr/>
        </p:nvCxnSpPr>
        <p:spPr>
          <a:xfrm flipV="1">
            <a:off x="4445002" y="399288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48740B-FDB8-6FDA-91D0-9AB13EA6B1C5}"/>
              </a:ext>
            </a:extLst>
          </p:cNvPr>
          <p:cNvCxnSpPr>
            <a:cxnSpLocks/>
          </p:cNvCxnSpPr>
          <p:nvPr/>
        </p:nvCxnSpPr>
        <p:spPr>
          <a:xfrm flipH="1" flipV="1">
            <a:off x="5130804" y="399288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911C471-6108-31CB-DD3A-0D79911CFB4D}"/>
              </a:ext>
            </a:extLst>
          </p:cNvPr>
          <p:cNvSpPr/>
          <p:nvPr/>
        </p:nvSpPr>
        <p:spPr>
          <a:xfrm>
            <a:off x="4787903" y="365093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6C7449-9BAA-78E0-331E-C4613CE0581B}"/>
              </a:ext>
            </a:extLst>
          </p:cNvPr>
          <p:cNvCxnSpPr/>
          <p:nvPr/>
        </p:nvCxnSpPr>
        <p:spPr>
          <a:xfrm flipV="1">
            <a:off x="6085836" y="401320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DEA9-EB90-8530-C236-C0518F779004}"/>
              </a:ext>
            </a:extLst>
          </p:cNvPr>
          <p:cNvCxnSpPr>
            <a:cxnSpLocks/>
          </p:cNvCxnSpPr>
          <p:nvPr/>
        </p:nvCxnSpPr>
        <p:spPr>
          <a:xfrm flipH="1" flipV="1">
            <a:off x="6771638" y="401320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973221C-DAC9-7098-7683-9956671F372D}"/>
              </a:ext>
            </a:extLst>
          </p:cNvPr>
          <p:cNvSpPr/>
          <p:nvPr/>
        </p:nvSpPr>
        <p:spPr>
          <a:xfrm>
            <a:off x="6428737" y="367125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CBB0E9-E7BD-4446-FBEA-F24B39A9D9E0}"/>
              </a:ext>
            </a:extLst>
          </p:cNvPr>
          <p:cNvCxnSpPr/>
          <p:nvPr/>
        </p:nvCxnSpPr>
        <p:spPr>
          <a:xfrm flipV="1">
            <a:off x="7688581" y="4033520"/>
            <a:ext cx="685802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8DC554-01C2-5253-5F40-825905CCE1B6}"/>
              </a:ext>
            </a:extLst>
          </p:cNvPr>
          <p:cNvCxnSpPr>
            <a:cxnSpLocks/>
          </p:cNvCxnSpPr>
          <p:nvPr/>
        </p:nvCxnSpPr>
        <p:spPr>
          <a:xfrm flipH="1" flipV="1">
            <a:off x="8374383" y="4033520"/>
            <a:ext cx="157478" cy="599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AAC8790-ACBD-58B4-6BB5-CF427AB5AB72}"/>
              </a:ext>
            </a:extLst>
          </p:cNvPr>
          <p:cNvSpPr/>
          <p:nvPr/>
        </p:nvSpPr>
        <p:spPr>
          <a:xfrm>
            <a:off x="8031482" y="3691572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382760-10F6-CD9C-A351-25D1831EC820}"/>
              </a:ext>
            </a:extLst>
          </p:cNvPr>
          <p:cNvSpPr/>
          <p:nvPr/>
        </p:nvSpPr>
        <p:spPr>
          <a:xfrm>
            <a:off x="4160521" y="2689224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A38C5-9384-2799-BD98-07B518F7DBE0}"/>
              </a:ext>
            </a:extLst>
          </p:cNvPr>
          <p:cNvSpPr/>
          <p:nvPr/>
        </p:nvSpPr>
        <p:spPr>
          <a:xfrm>
            <a:off x="7339328" y="2689223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C88758-140C-F25C-B214-58B36230489D}"/>
              </a:ext>
            </a:extLst>
          </p:cNvPr>
          <p:cNvSpPr/>
          <p:nvPr/>
        </p:nvSpPr>
        <p:spPr>
          <a:xfrm>
            <a:off x="5933438" y="1825623"/>
            <a:ext cx="568962" cy="44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DC96C0-E115-7978-55B5-3FB4B9E1660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445248" y="2150426"/>
            <a:ext cx="977403" cy="60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E20C09-59F8-8730-674A-C2C13A932822}"/>
              </a:ext>
            </a:extLst>
          </p:cNvPr>
          <p:cNvCxnSpPr>
            <a:cxnSpLocks/>
            <a:stCxn id="31" idx="5"/>
            <a:endCxn id="29" idx="0"/>
          </p:cNvCxnSpPr>
          <p:nvPr/>
        </p:nvCxnSpPr>
        <p:spPr>
          <a:xfrm>
            <a:off x="7824967" y="3064833"/>
            <a:ext cx="490996" cy="626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71A755-6AEF-9B91-32F3-A5D2C2D4BCC3}"/>
              </a:ext>
            </a:extLst>
          </p:cNvPr>
          <p:cNvCxnSpPr>
            <a:cxnSpLocks/>
            <a:stCxn id="31" idx="3"/>
            <a:endCxn id="26" idx="0"/>
          </p:cNvCxnSpPr>
          <p:nvPr/>
        </p:nvCxnSpPr>
        <p:spPr>
          <a:xfrm flipH="1">
            <a:off x="6713218" y="3064833"/>
            <a:ext cx="709433" cy="60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53FF9F-8859-4B31-5504-D6B7F701472C}"/>
              </a:ext>
            </a:extLst>
          </p:cNvPr>
          <p:cNvCxnSpPr>
            <a:cxnSpLocks/>
            <a:stCxn id="32" idx="2"/>
            <a:endCxn id="30" idx="7"/>
          </p:cNvCxnSpPr>
          <p:nvPr/>
        </p:nvCxnSpPr>
        <p:spPr>
          <a:xfrm flipH="1">
            <a:off x="4646160" y="2045651"/>
            <a:ext cx="1287278" cy="70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6C0F7C-D3DD-D573-6973-68EE7CE0E220}"/>
              </a:ext>
            </a:extLst>
          </p:cNvPr>
          <p:cNvCxnSpPr>
            <a:cxnSpLocks/>
            <a:stCxn id="30" idx="3"/>
            <a:endCxn id="19" idx="0"/>
          </p:cNvCxnSpPr>
          <p:nvPr/>
        </p:nvCxnSpPr>
        <p:spPr>
          <a:xfrm flipH="1">
            <a:off x="3335020" y="3064834"/>
            <a:ext cx="908824" cy="58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E08B69-9F19-E686-7B29-4F59B8930CD4}"/>
              </a:ext>
            </a:extLst>
          </p:cNvPr>
          <p:cNvCxnSpPr>
            <a:cxnSpLocks/>
            <a:stCxn id="30" idx="5"/>
            <a:endCxn id="22" idx="0"/>
          </p:cNvCxnSpPr>
          <p:nvPr/>
        </p:nvCxnSpPr>
        <p:spPr>
          <a:xfrm>
            <a:off x="4646160" y="3064834"/>
            <a:ext cx="426224" cy="58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4172312C-5975-A412-F138-72E35548F5AB}"/>
              </a:ext>
            </a:extLst>
          </p:cNvPr>
          <p:cNvSpPr/>
          <p:nvPr/>
        </p:nvSpPr>
        <p:spPr>
          <a:xfrm>
            <a:off x="9184640" y="2689223"/>
            <a:ext cx="2529840" cy="1080137"/>
          </a:xfrm>
          <a:prstGeom prst="wedgeRoundRectCallout">
            <a:avLst>
              <a:gd name="adj1" fmla="val -72640"/>
              <a:gd name="adj2" fmla="val 5685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this sub-tree have a free entry?</a:t>
            </a: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8A0BD60-9FD6-3300-EA7B-7EBAC9D5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47" y="5665190"/>
            <a:ext cx="713453" cy="71345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CC264AA-16FD-21F6-AC86-D4F4710E643C}"/>
              </a:ext>
            </a:extLst>
          </p:cNvPr>
          <p:cNvSpPr txBox="1"/>
          <p:nvPr/>
        </p:nvSpPr>
        <p:spPr>
          <a:xfrm>
            <a:off x="2563084" y="5761362"/>
            <a:ext cx="662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Possible to find the next free entry in O(log(n)) time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BEDE0B-172A-E32B-0452-474847246364}"/>
              </a:ext>
            </a:extLst>
          </p:cNvPr>
          <p:cNvSpPr/>
          <p:nvPr/>
        </p:nvSpPr>
        <p:spPr>
          <a:xfrm>
            <a:off x="9309324" y="4632960"/>
            <a:ext cx="2806476" cy="13982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We can also store multiple bits in each leaf node or internal node. 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1B728FF-5911-62E4-8D9E-A42BFD90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65630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E420-82DF-02F9-90F3-C93AAC0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Incorporate the Van </a:t>
            </a:r>
            <a:r>
              <a:rPr lang="en-IN" dirty="0" err="1"/>
              <a:t>Emde</a:t>
            </a:r>
            <a:r>
              <a:rPr lang="en-IN" dirty="0"/>
              <a:t> Boas Tree in the Radix Tree as Linux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EEAA-5D62-9F89-EEDE-0AE633BA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633676"/>
            <a:ext cx="10515600" cy="3752215"/>
          </a:xfrm>
        </p:spPr>
        <p:txBody>
          <a:bodyPr>
            <a:normAutofit fontScale="92500"/>
          </a:bodyPr>
          <a:lstStyle/>
          <a:p>
            <a:r>
              <a:rPr lang="en-IN" dirty="0"/>
              <a:t>Idea: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Split</a:t>
            </a:r>
            <a:r>
              <a:rPr lang="en-IN" dirty="0"/>
              <a:t> the bitmap among the </a:t>
            </a:r>
            <a:r>
              <a:rPr lang="en-IN" dirty="0">
                <a:solidFill>
                  <a:srgbClr val="0070C0"/>
                </a:solidFill>
              </a:rPr>
              <a:t>leaf</a:t>
            </a:r>
            <a:r>
              <a:rPr lang="en-IN" dirty="0"/>
              <a:t> nodes of the radix tree. Each </a:t>
            </a:r>
            <a:r>
              <a:rPr lang="en-IN" dirty="0">
                <a:solidFill>
                  <a:srgbClr val="7030A0"/>
                </a:solidFill>
              </a:rPr>
              <a:t>internal</a:t>
            </a:r>
            <a:r>
              <a:rPr lang="en-IN" dirty="0"/>
              <a:t> node contains a single bit indicating if the sub-tree rooted at it has a </a:t>
            </a:r>
            <a:r>
              <a:rPr lang="en-IN" dirty="0">
                <a:solidFill>
                  <a:srgbClr val="00B050"/>
                </a:solidFill>
              </a:rPr>
              <a:t>free</a:t>
            </a:r>
            <a:r>
              <a:rPr lang="en-IN" dirty="0"/>
              <a:t> entry or not.</a:t>
            </a:r>
          </a:p>
          <a:p>
            <a:pPr lvl="1"/>
            <a:r>
              <a:rPr lang="en-IN" dirty="0"/>
              <a:t>We can start </a:t>
            </a:r>
            <a:r>
              <a:rPr lang="en-IN" dirty="0">
                <a:solidFill>
                  <a:srgbClr val="FF0000"/>
                </a:solidFill>
              </a:rPr>
              <a:t>allocating</a:t>
            </a:r>
            <a:r>
              <a:rPr lang="en-IN" dirty="0"/>
              <a:t> a new </a:t>
            </a:r>
            <a:r>
              <a:rPr lang="en-IN" i="1" dirty="0" err="1"/>
              <a:t>pid</a:t>
            </a:r>
            <a:r>
              <a:rPr lang="en-IN" dirty="0"/>
              <a:t> from 0 or from a given </a:t>
            </a:r>
            <a:r>
              <a:rPr lang="en-IN" i="1" dirty="0"/>
              <a:t>process’s</a:t>
            </a:r>
            <a:r>
              <a:rPr lang="en-IN" dirty="0"/>
              <a:t> </a:t>
            </a:r>
            <a:r>
              <a:rPr lang="en-IN" dirty="0" err="1"/>
              <a:t>pid</a:t>
            </a:r>
            <a:r>
              <a:rPr lang="en-IN" dirty="0"/>
              <a:t> such as the </a:t>
            </a:r>
            <a:r>
              <a:rPr lang="en-IN" dirty="0">
                <a:solidFill>
                  <a:srgbClr val="00B050"/>
                </a:solidFill>
              </a:rPr>
              <a:t>parent</a:t>
            </a:r>
            <a:r>
              <a:rPr lang="en-IN" dirty="0"/>
              <a:t> process </a:t>
            </a:r>
          </a:p>
          <a:p>
            <a:pPr lvl="1"/>
            <a:r>
              <a:rPr lang="en-IN" dirty="0"/>
              <a:t>Let us refer to this point as the </a:t>
            </a:r>
            <a:r>
              <a:rPr lang="en-IN" i="1" dirty="0">
                <a:solidFill>
                  <a:srgbClr val="002060"/>
                </a:solidFill>
              </a:rPr>
              <a:t>starting point</a:t>
            </a:r>
          </a:p>
          <a:p>
            <a:pPr lvl="1"/>
            <a:r>
              <a:rPr lang="en-IN" dirty="0"/>
              <a:t>Once you reach the </a:t>
            </a:r>
            <a:r>
              <a:rPr lang="en-IN" dirty="0">
                <a:solidFill>
                  <a:srgbClr val="FF0000"/>
                </a:solidFill>
              </a:rPr>
              <a:t>right</a:t>
            </a:r>
            <a:r>
              <a:rPr lang="en-IN" dirty="0"/>
              <a:t> leaf in the radix tree (the </a:t>
            </a:r>
            <a:r>
              <a:rPr lang="en-IN" i="1" dirty="0">
                <a:solidFill>
                  <a:srgbClr val="002060"/>
                </a:solidFill>
              </a:rPr>
              <a:t>starting point</a:t>
            </a:r>
            <a:r>
              <a:rPr lang="en-IN" dirty="0"/>
              <a:t>), start searching in the bitmap chunk towards </a:t>
            </a:r>
            <a:r>
              <a:rPr lang="en-IN" dirty="0">
                <a:solidFill>
                  <a:srgbClr val="7030A0"/>
                </a:solidFill>
              </a:rPr>
              <a:t>greater</a:t>
            </a:r>
            <a:r>
              <a:rPr lang="en-IN" dirty="0"/>
              <a:t> indices until you find a </a:t>
            </a:r>
            <a:r>
              <a:rPr lang="en-IN" dirty="0">
                <a:solidFill>
                  <a:srgbClr val="00B050"/>
                </a:solidFill>
              </a:rPr>
              <a:t>free</a:t>
            </a:r>
            <a:r>
              <a:rPr lang="en-IN" dirty="0"/>
              <a:t> entry.</a:t>
            </a:r>
          </a:p>
          <a:p>
            <a:pPr lvl="1"/>
            <a:r>
              <a:rPr lang="en-IN" dirty="0"/>
              <a:t>If you </a:t>
            </a:r>
            <a:r>
              <a:rPr lang="en-IN" dirty="0">
                <a:solidFill>
                  <a:srgbClr val="FF0000"/>
                </a:solidFill>
              </a:rPr>
              <a:t>don’t </a:t>
            </a:r>
            <a:r>
              <a:rPr lang="en-IN" dirty="0"/>
              <a:t>find one, then </a:t>
            </a:r>
            <a:r>
              <a:rPr lang="en-IN" dirty="0">
                <a:solidFill>
                  <a:srgbClr val="00B050"/>
                </a:solidFill>
              </a:rPr>
              <a:t>search</a:t>
            </a:r>
            <a:r>
              <a:rPr lang="en-IN" dirty="0"/>
              <a:t> the next bitmap chunk (greater values), and so on till a free entry is found.</a:t>
            </a:r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0ED4F-818E-F0A5-4D49-6115231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49121-0EEE-5838-0FB2-5E9B322D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9BD4AC-69D3-45A5-4FA2-31C0B7D8B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223343"/>
              </p:ext>
            </p:extLst>
          </p:nvPr>
        </p:nvGraphicFramePr>
        <p:xfrm>
          <a:off x="2319528" y="5256436"/>
          <a:ext cx="7406640" cy="116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152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9F996A-3213-DF98-97AB-95B1380DE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0867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FE21250-EC78-7494-7EB4-7A2DC0B5CD00}"/>
              </a:ext>
            </a:extLst>
          </p:cNvPr>
          <p:cNvSpPr/>
          <p:nvPr/>
        </p:nvSpPr>
        <p:spPr>
          <a:xfrm>
            <a:off x="923027" y="5694960"/>
            <a:ext cx="956573" cy="338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AF29B-041E-4004-E241-20C1BF7A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A1701-6B6E-1231-0195-79C9E15F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0785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2496-F54C-BA57-C133-995F6093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System, I/O, and Debugging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4AE8C-B2CE-368A-8714-5A28040B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063"/>
          </a:xfrm>
        </p:spPr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fs_struct</a:t>
            </a:r>
            <a:r>
              <a:rPr lang="en-US" dirty="0"/>
              <a:t> *fs;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88AFA-D76E-29FA-27B7-6543A956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BCC08D-810D-9355-F20E-90FE3005B129}"/>
              </a:ext>
            </a:extLst>
          </p:cNvPr>
          <p:cNvSpPr/>
          <p:nvPr/>
        </p:nvSpPr>
        <p:spPr>
          <a:xfrm>
            <a:off x="1511166" y="2541070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00B050"/>
                </a:solidFill>
              </a:rPr>
              <a:t>Pointer</a:t>
            </a:r>
            <a:r>
              <a:rPr lang="en-IN" sz="2400" dirty="0"/>
              <a:t> to the </a:t>
            </a:r>
            <a:r>
              <a:rPr lang="en-IN" sz="2400" dirty="0">
                <a:solidFill>
                  <a:srgbClr val="7030A0"/>
                </a:solidFill>
              </a:rPr>
              <a:t>file system </a:t>
            </a:r>
            <a:r>
              <a:rPr lang="en-IN" sz="2400" dirty="0"/>
              <a:t>that this process uses.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E01E55-F148-8C4C-4F7C-3CE1B2575D24}"/>
              </a:ext>
            </a:extLst>
          </p:cNvPr>
          <p:cNvSpPr txBox="1">
            <a:spLocks/>
          </p:cNvSpPr>
          <p:nvPr/>
        </p:nvSpPr>
        <p:spPr>
          <a:xfrm>
            <a:off x="838200" y="3328804"/>
            <a:ext cx="10515600" cy="4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files_struct</a:t>
            </a:r>
            <a:r>
              <a:rPr lang="en-US" dirty="0"/>
              <a:t> *files;</a:t>
            </a:r>
          </a:p>
          <a:p>
            <a:pPr lvl="1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547E85-6B12-C749-76F2-7C24AE77C0F7}"/>
              </a:ext>
            </a:extLst>
          </p:cNvPr>
          <p:cNvSpPr/>
          <p:nvPr/>
        </p:nvSpPr>
        <p:spPr>
          <a:xfrm>
            <a:off x="1511166" y="3977139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List of </a:t>
            </a:r>
            <a:r>
              <a:rPr lang="en-IN" sz="2400" dirty="0">
                <a:solidFill>
                  <a:srgbClr val="FF0000"/>
                </a:solidFill>
              </a:rPr>
              <a:t>files</a:t>
            </a:r>
            <a:r>
              <a:rPr lang="en-IN" sz="2400" dirty="0">
                <a:solidFill>
                  <a:schemeClr val="tx1"/>
                </a:solidFill>
              </a:rPr>
              <a:t> opened by the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55CB1A-FBD8-CD20-9DB6-6D245702C444}"/>
              </a:ext>
            </a:extLst>
          </p:cNvPr>
          <p:cNvSpPr txBox="1">
            <a:spLocks/>
          </p:cNvSpPr>
          <p:nvPr/>
        </p:nvSpPr>
        <p:spPr>
          <a:xfrm>
            <a:off x="838200" y="4864702"/>
            <a:ext cx="10515600" cy="4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</a:t>
            </a:r>
            <a:r>
              <a:rPr lang="en-US" dirty="0" err="1"/>
              <a:t>signal_struct</a:t>
            </a:r>
            <a:r>
              <a:rPr lang="en-US" dirty="0"/>
              <a:t> *signal;</a:t>
            </a:r>
          </a:p>
          <a:p>
            <a:pPr lvl="1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65A406-884D-FD84-AC76-C25B048B70C9}"/>
              </a:ext>
            </a:extLst>
          </p:cNvPr>
          <p:cNvSpPr/>
          <p:nvPr/>
        </p:nvSpPr>
        <p:spPr>
          <a:xfrm>
            <a:off x="1511166" y="5468788"/>
            <a:ext cx="8191099" cy="12223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List of </a:t>
            </a:r>
            <a:r>
              <a:rPr lang="en-IN" sz="2400" dirty="0">
                <a:solidFill>
                  <a:srgbClr val="7030A0"/>
                </a:solidFill>
              </a:rPr>
              <a:t>registered</a:t>
            </a:r>
            <a:r>
              <a:rPr lang="en-IN" sz="2400" dirty="0">
                <a:solidFill>
                  <a:schemeClr val="tx1"/>
                </a:solidFill>
              </a:rPr>
              <a:t> signal handlers for the </a:t>
            </a:r>
            <a:r>
              <a:rPr lang="en-IN" sz="2400" dirty="0">
                <a:solidFill>
                  <a:srgbClr val="00B050"/>
                </a:solidFill>
              </a:rPr>
              <a:t>process.</a:t>
            </a:r>
          </a:p>
          <a:p>
            <a:r>
              <a:rPr lang="en-IN" sz="2400" dirty="0">
                <a:solidFill>
                  <a:schemeClr val="tx1"/>
                </a:solidFill>
              </a:rPr>
              <a:t>A signal handler for a signal is a function that is called when a process receives the signal from the OS.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3DB7671-D1F5-21B5-73A4-92E14BF4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185811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7E85-9C7C-5E67-8E17-4A2FA293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Few more I/O related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DDCE-A5CB-CFFD-0C54-DDF5A1D9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9682"/>
            <a:ext cx="10515600" cy="494063"/>
          </a:xfrm>
        </p:spPr>
        <p:txBody>
          <a:bodyPr/>
          <a:lstStyle/>
          <a:p>
            <a:r>
              <a:rPr lang="en-IN" dirty="0"/>
              <a:t>struct </a:t>
            </a:r>
            <a:r>
              <a:rPr lang="en-IN" dirty="0" err="1"/>
              <a:t>io_context</a:t>
            </a:r>
            <a:r>
              <a:rPr lang="en-IN" dirty="0"/>
              <a:t> *</a:t>
            </a:r>
            <a:r>
              <a:rPr lang="en-IN" dirty="0" err="1"/>
              <a:t>io_context</a:t>
            </a:r>
            <a:r>
              <a:rPr lang="en-IN" dirty="0"/>
              <a:t>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E5EBD-5A2F-51A8-49DE-DF99DBF3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77237-4765-DD25-BFED-BC11519409B1}"/>
              </a:ext>
            </a:extLst>
          </p:cNvPr>
          <p:cNvSpPr/>
          <p:nvPr/>
        </p:nvSpPr>
        <p:spPr>
          <a:xfrm>
            <a:off x="1588168" y="4163745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I/O </a:t>
            </a:r>
            <a:r>
              <a:rPr lang="en-IN" sz="2400" dirty="0">
                <a:solidFill>
                  <a:srgbClr val="FF0000"/>
                </a:solidFill>
              </a:rPr>
              <a:t>subsystem</a:t>
            </a:r>
            <a:r>
              <a:rPr lang="en-IN" sz="2400" dirty="0">
                <a:solidFill>
                  <a:schemeClr val="tx1"/>
                </a:solidFill>
              </a:rPr>
              <a:t> state of the associated </a:t>
            </a:r>
            <a:r>
              <a:rPr lang="en-IN" sz="2400" dirty="0">
                <a:solidFill>
                  <a:schemeClr val="accent1"/>
                </a:solidFill>
              </a:rPr>
              <a:t>processes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C9D4B-5156-C622-62FF-160BC14FC254}"/>
              </a:ext>
            </a:extLst>
          </p:cNvPr>
          <p:cNvSpPr txBox="1">
            <a:spLocks/>
          </p:cNvSpPr>
          <p:nvPr/>
        </p:nvSpPr>
        <p:spPr>
          <a:xfrm>
            <a:off x="741947" y="2326348"/>
            <a:ext cx="10515600" cy="4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struct </a:t>
            </a:r>
            <a:r>
              <a:rPr lang="en-IN" dirty="0" err="1"/>
              <a:t>bio_list</a:t>
            </a:r>
            <a:r>
              <a:rPr lang="en-IN" dirty="0"/>
              <a:t> *</a:t>
            </a:r>
            <a:r>
              <a:rPr lang="en-IN" dirty="0" err="1"/>
              <a:t>bio_list</a:t>
            </a:r>
            <a:r>
              <a:rPr lang="en-IN" dirty="0"/>
              <a:t>;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ACE960-DA7F-5C64-6ED8-3CCF0C58C16D}"/>
              </a:ext>
            </a:extLst>
          </p:cNvPr>
          <p:cNvSpPr/>
          <p:nvPr/>
        </p:nvSpPr>
        <p:spPr>
          <a:xfrm>
            <a:off x="1588168" y="2823587"/>
            <a:ext cx="7507706" cy="494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</a:rPr>
              <a:t>Block device information (like hard disks)</a:t>
            </a:r>
            <a:endParaRPr lang="en-IN" sz="2400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0B4C-9889-F4EC-86A6-3292CE7F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4468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F83C-40B9-A98D-B029-CDF0EABE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 err="1"/>
              <a:t>ptrace</a:t>
            </a:r>
            <a:r>
              <a:rPr lang="en-IN" i="1" dirty="0"/>
              <a:t> </a:t>
            </a:r>
            <a:r>
              <a:rPr lang="en-IN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457B-B7E7-2922-7FC8-1433670F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It allows the </a:t>
            </a:r>
            <a:r>
              <a:rPr lang="en-IN" dirty="0">
                <a:solidFill>
                  <a:srgbClr val="0070C0"/>
                </a:solidFill>
              </a:rPr>
              <a:t>parent</a:t>
            </a:r>
            <a:r>
              <a:rPr lang="en-IN" dirty="0"/>
              <a:t> process to observe and control the execution of a child process</a:t>
            </a:r>
          </a:p>
          <a:p>
            <a:r>
              <a:rPr lang="en-IN" dirty="0"/>
              <a:t>This is the </a:t>
            </a:r>
            <a:r>
              <a:rPr lang="en-IN" dirty="0">
                <a:solidFill>
                  <a:srgbClr val="FF0000"/>
                </a:solidFill>
              </a:rPr>
              <a:t>crucial</a:t>
            </a:r>
            <a:r>
              <a:rPr lang="en-IN" dirty="0"/>
              <a:t> piece of technology that allows debuggers to run</a:t>
            </a:r>
          </a:p>
          <a:p>
            <a:r>
              <a:rPr lang="en-IN" dirty="0"/>
              <a:t>One process can pretty much take over another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</a:p>
          <a:p>
            <a:r>
              <a:rPr lang="en-IN" dirty="0"/>
              <a:t>A process can be </a:t>
            </a:r>
            <a:r>
              <a:rPr lang="en-IN" dirty="0">
                <a:solidFill>
                  <a:schemeClr val="accent1"/>
                </a:solidFill>
              </a:rPr>
              <a:t>traced</a:t>
            </a:r>
          </a:p>
          <a:p>
            <a:pPr lvl="1"/>
            <a:r>
              <a:rPr lang="en-IN" dirty="0"/>
              <a:t>If the process is being </a:t>
            </a:r>
            <a:r>
              <a:rPr lang="en-IN" dirty="0">
                <a:solidFill>
                  <a:srgbClr val="C00000"/>
                </a:solidFill>
              </a:rPr>
              <a:t>traced</a:t>
            </a:r>
            <a:r>
              <a:rPr lang="en-IN" dirty="0"/>
              <a:t> then the tracking process gets the control </a:t>
            </a:r>
          </a:p>
          <a:p>
            <a:pPr lvl="1"/>
            <a:r>
              <a:rPr lang="en-IN" dirty="0"/>
              <a:t>The </a:t>
            </a:r>
            <a:r>
              <a:rPr lang="en-IN" dirty="0" err="1"/>
              <a:t>task_struct</a:t>
            </a:r>
            <a:r>
              <a:rPr lang="en-IN" dirty="0"/>
              <a:t> structure has a field </a:t>
            </a:r>
            <a:r>
              <a:rPr lang="en-IN" i="1" dirty="0"/>
              <a:t>unsigned int </a:t>
            </a:r>
            <a:r>
              <a:rPr lang="en-IN" i="1" dirty="0" err="1"/>
              <a:t>ptrace</a:t>
            </a:r>
            <a:r>
              <a:rPr lang="en-IN" i="1" dirty="0"/>
              <a:t>;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00B050"/>
                </a:solidFill>
              </a:rPr>
              <a:t>flags </a:t>
            </a:r>
            <a:r>
              <a:rPr lang="en-IN" dirty="0"/>
              <a:t>in this field enable the </a:t>
            </a:r>
            <a:r>
              <a:rPr lang="en-IN" dirty="0" err="1"/>
              <a:t>ptrace</a:t>
            </a:r>
            <a:r>
              <a:rPr lang="en-IN" dirty="0"/>
              <a:t> functionality	</a:t>
            </a:r>
          </a:p>
          <a:p>
            <a:r>
              <a:rPr lang="en-IN" dirty="0"/>
              <a:t>Whenever there is an event of interest like a </a:t>
            </a:r>
            <a:r>
              <a:rPr lang="en-IN" i="1" dirty="0"/>
              <a:t>fork</a:t>
            </a:r>
            <a:r>
              <a:rPr lang="en-IN" dirty="0"/>
              <a:t> or </a:t>
            </a:r>
            <a:r>
              <a:rPr lang="en-IN" i="1" dirty="0" err="1"/>
              <a:t>syscall</a:t>
            </a:r>
            <a:endParaRPr lang="en-IN" i="1" dirty="0"/>
          </a:p>
          <a:p>
            <a:pPr lvl="1"/>
            <a:r>
              <a:rPr lang="en-IN" dirty="0"/>
              <a:t>The traced process </a:t>
            </a:r>
            <a:r>
              <a:rPr lang="en-IN" dirty="0">
                <a:solidFill>
                  <a:srgbClr val="FF0000"/>
                </a:solidFill>
              </a:rPr>
              <a:t>stops</a:t>
            </a:r>
          </a:p>
          <a:p>
            <a:pPr lvl="1"/>
            <a:r>
              <a:rPr lang="en-IN" dirty="0"/>
              <a:t>A SIGTRAP </a:t>
            </a:r>
            <a:r>
              <a:rPr lang="en-IN" dirty="0">
                <a:solidFill>
                  <a:srgbClr val="7030A0"/>
                </a:solidFill>
              </a:rPr>
              <a:t>signal</a:t>
            </a:r>
            <a:r>
              <a:rPr lang="en-IN" dirty="0"/>
              <a:t> is sent to the tracking process</a:t>
            </a:r>
          </a:p>
          <a:p>
            <a:pPr lvl="1"/>
            <a:r>
              <a:rPr lang="en-IN" dirty="0"/>
              <a:t>It </a:t>
            </a:r>
            <a:r>
              <a:rPr lang="en-IN" dirty="0">
                <a:solidFill>
                  <a:srgbClr val="0070C0"/>
                </a:solidFill>
              </a:rPr>
              <a:t>runs</a:t>
            </a:r>
            <a:r>
              <a:rPr lang="en-IN" dirty="0"/>
              <a:t> a signal handler</a:t>
            </a:r>
          </a:p>
          <a:p>
            <a:pPr lvl="1"/>
            <a:r>
              <a:rPr lang="en-IN" dirty="0"/>
              <a:t>This can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inspect</a:t>
            </a:r>
            <a:r>
              <a:rPr lang="en-IN" dirty="0"/>
              <a:t> the state of the tracked process, and change its system call </a:t>
            </a:r>
            <a:r>
              <a:rPr lang="en-IN" dirty="0">
                <a:solidFill>
                  <a:srgbClr val="7030A0"/>
                </a:solidFill>
              </a:rPr>
              <a:t>params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CB0A0-7D03-A441-B086-B9B1B0B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2CDC-C4BA-E658-9F35-7F9E9C0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35577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136432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530596" y="2584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C4C1F-E486-9948-3E41-186093E3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FC825784-4E12-CE42-2283-CBEF7BA7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87763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6BE6-D010-40E6-6602-EA0C0E3D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Process Creation and Destruction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5161-F43C-4969-D8CE-4920D142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9866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Creating and destroying </a:t>
            </a:r>
            <a:r>
              <a:rPr lang="en-IN" dirty="0">
                <a:solidFill>
                  <a:srgbClr val="00B050"/>
                </a:solidFill>
              </a:rPr>
              <a:t>processes</a:t>
            </a:r>
            <a:r>
              <a:rPr lang="en-IN" dirty="0"/>
              <a:t> are essential to running and finishing programs</a:t>
            </a:r>
          </a:p>
          <a:p>
            <a:r>
              <a:rPr lang="en-IN" dirty="0"/>
              <a:t>Linux’s approach may appear </a:t>
            </a:r>
            <a:r>
              <a:rPr lang="en-IN" dirty="0">
                <a:solidFill>
                  <a:srgbClr val="0070C0"/>
                </a:solidFill>
              </a:rPr>
              <a:t>weird</a:t>
            </a:r>
            <a:r>
              <a:rPr lang="en-IN" dirty="0"/>
              <a:t> at the beginning</a:t>
            </a:r>
          </a:p>
          <a:p>
            <a:r>
              <a:rPr lang="en-IN" dirty="0"/>
              <a:t>It will start making </a:t>
            </a:r>
            <a:r>
              <a:rPr lang="en-IN" dirty="0">
                <a:solidFill>
                  <a:srgbClr val="FF0000"/>
                </a:solidFill>
              </a:rPr>
              <a:t>sense</a:t>
            </a:r>
            <a:r>
              <a:rPr lang="en-IN" dirty="0"/>
              <a:t> gradually …</a:t>
            </a:r>
          </a:p>
          <a:p>
            <a:r>
              <a:rPr lang="en-IN" dirty="0"/>
              <a:t>The first process that the </a:t>
            </a:r>
            <a:r>
              <a:rPr lang="en-IN" dirty="0">
                <a:solidFill>
                  <a:srgbClr val="7030A0"/>
                </a:solidFill>
              </a:rPr>
              <a:t>kernel</a:t>
            </a:r>
            <a:r>
              <a:rPr lang="en-IN" dirty="0"/>
              <a:t> runs has a </a:t>
            </a:r>
            <a:r>
              <a:rPr lang="en-IN" dirty="0" err="1"/>
              <a:t>pid</a:t>
            </a:r>
            <a:r>
              <a:rPr lang="en-IN" dirty="0"/>
              <a:t> 0 (the </a:t>
            </a:r>
            <a:r>
              <a:rPr lang="en-IN" i="1" dirty="0"/>
              <a:t>idle </a:t>
            </a:r>
            <a:r>
              <a:rPr lang="en-IN" dirty="0"/>
              <a:t>process)</a:t>
            </a:r>
          </a:p>
          <a:p>
            <a:r>
              <a:rPr lang="en-IN" dirty="0"/>
              <a:t>Then it runs the </a:t>
            </a:r>
            <a:r>
              <a:rPr lang="en-IN" i="1" dirty="0" err="1"/>
              <a:t>init</a:t>
            </a:r>
            <a:r>
              <a:rPr lang="en-IN" i="1" dirty="0"/>
              <a:t>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with a </a:t>
            </a:r>
            <a:r>
              <a:rPr lang="en-IN" dirty="0" err="1"/>
              <a:t>pid</a:t>
            </a:r>
            <a:r>
              <a:rPr lang="en-IN" dirty="0"/>
              <a:t> 1 (after booting)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943FB-EB97-AB18-56E6-0C3E9F46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02211-6A22-6939-9DFA-05F4BCD580F1}"/>
              </a:ext>
            </a:extLst>
          </p:cNvPr>
          <p:cNvSpPr txBox="1"/>
          <p:nvPr/>
        </p:nvSpPr>
        <p:spPr>
          <a:xfrm>
            <a:off x="2104711" y="4742594"/>
            <a:ext cx="73380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The basic </a:t>
            </a:r>
            <a:r>
              <a:rPr lang="en-IN" sz="2400" dirty="0">
                <a:solidFill>
                  <a:srgbClr val="FF0000"/>
                </a:solidFill>
              </a:rPr>
              <a:t>idea</a:t>
            </a:r>
            <a:r>
              <a:rPr lang="en-IN" sz="2400" dirty="0"/>
              <a:t> is that the </a:t>
            </a:r>
            <a:r>
              <a:rPr lang="en-IN" sz="2400" dirty="0">
                <a:solidFill>
                  <a:srgbClr val="7030A0"/>
                </a:solidFill>
              </a:rPr>
              <a:t>kernel</a:t>
            </a:r>
            <a:r>
              <a:rPr lang="en-IN" sz="2400" dirty="0"/>
              <a:t> creates only one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</a:t>
            </a:r>
            <a:br>
              <a:rPr lang="en-IN" sz="2400" dirty="0"/>
            </a:br>
            <a:r>
              <a:rPr lang="en-IN" sz="2400" dirty="0"/>
              <a:t>during boot time: the </a:t>
            </a:r>
            <a:r>
              <a:rPr lang="en-IN" sz="2400" i="1" dirty="0" err="1">
                <a:solidFill>
                  <a:schemeClr val="accent5">
                    <a:lumMod val="75000"/>
                  </a:schemeClr>
                </a:solidFill>
              </a:rPr>
              <a:t>init</a:t>
            </a:r>
            <a:r>
              <a:rPr lang="en-IN" sz="2400" i="1" dirty="0"/>
              <a:t> </a:t>
            </a:r>
            <a:r>
              <a:rPr lang="en-IN" sz="2400" dirty="0"/>
              <a:t>process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FE1CBE-4D78-3897-B8C0-9A1B1060CDB8}"/>
              </a:ext>
            </a:extLst>
          </p:cNvPr>
          <p:cNvSpPr/>
          <p:nvPr/>
        </p:nvSpPr>
        <p:spPr>
          <a:xfrm>
            <a:off x="4360244" y="4360428"/>
            <a:ext cx="2914530" cy="38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</a:t>
            </a:r>
            <a:r>
              <a:rPr lang="en-IN" sz="2400" i="1" dirty="0"/>
              <a:t>fork </a:t>
            </a:r>
            <a:r>
              <a:rPr lang="en-IN" sz="2400" dirty="0"/>
              <a:t>mechanism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C06B5-1095-474E-C99F-043C727F054E}"/>
              </a:ext>
            </a:extLst>
          </p:cNvPr>
          <p:cNvSpPr txBox="1"/>
          <p:nvPr/>
        </p:nvSpPr>
        <p:spPr>
          <a:xfrm>
            <a:off x="2104710" y="5799769"/>
            <a:ext cx="92395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All child </a:t>
            </a:r>
            <a:r>
              <a:rPr lang="en-IN" sz="2400" dirty="0">
                <a:solidFill>
                  <a:srgbClr val="00B050"/>
                </a:solidFill>
              </a:rPr>
              <a:t>processes</a:t>
            </a:r>
            <a:r>
              <a:rPr lang="en-IN" sz="2400" dirty="0"/>
              <a:t> are created by essentially </a:t>
            </a:r>
            <a:r>
              <a:rPr lang="en-IN" sz="2400" dirty="0">
                <a:solidFill>
                  <a:srgbClr val="FF0000"/>
                </a:solidFill>
              </a:rPr>
              <a:t>cloning</a:t>
            </a:r>
            <a:r>
              <a:rPr lang="en-IN" sz="2400" dirty="0"/>
              <a:t> the parent process.</a:t>
            </a:r>
            <a:br>
              <a:rPr lang="en-IN" sz="2400" dirty="0"/>
            </a:br>
            <a:r>
              <a:rPr lang="en-IN" sz="2400" dirty="0"/>
              <a:t>For example, the first few processes clone </a:t>
            </a:r>
            <a:r>
              <a:rPr lang="en-IN" sz="2400" i="1" dirty="0">
                <a:solidFill>
                  <a:srgbClr val="0070C0"/>
                </a:solidFill>
              </a:rPr>
              <a:t>init</a:t>
            </a:r>
            <a:r>
              <a:rPr lang="en-IN" sz="2400" dirty="0"/>
              <a:t>. A </a:t>
            </a:r>
            <a:r>
              <a:rPr lang="en-IN" sz="2400" dirty="0">
                <a:solidFill>
                  <a:srgbClr val="00B050"/>
                </a:solidFill>
              </a:rPr>
              <a:t>fork</a:t>
            </a:r>
            <a:r>
              <a:rPr lang="en-IN" sz="2400" dirty="0"/>
              <a:t> is a type of cloning.</a:t>
            </a:r>
          </a:p>
        </p:txBody>
      </p:sp>
      <p:pic>
        <p:nvPicPr>
          <p:cNvPr id="8" name="Picture 7" descr="A picture containing airplane&#10;&#10;Description automatically generated">
            <a:extLst>
              <a:ext uri="{FF2B5EF4-FFF2-40B4-BE49-F238E27FC236}">
                <a16:creationId xmlns:a16="http://schemas.microsoft.com/office/drawing/2014/main" id="{E7611B90-276E-618F-BD7D-33F47D527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403611" y="4784994"/>
            <a:ext cx="689829" cy="689829"/>
          </a:xfrm>
          <a:prstGeom prst="rect">
            <a:avLst/>
          </a:prstGeom>
        </p:spPr>
      </p:pic>
      <p:pic>
        <p:nvPicPr>
          <p:cNvPr id="9" name="Picture 8" descr="A picture containing airplane&#10;&#10;Description automatically generated">
            <a:extLst>
              <a:ext uri="{FF2B5EF4-FFF2-40B4-BE49-F238E27FC236}">
                <a16:creationId xmlns:a16="http://schemas.microsoft.com/office/drawing/2014/main" id="{314EF70C-1FD2-F024-55EB-660D4B4A3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403611" y="5781646"/>
            <a:ext cx="689829" cy="6898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91538F-5385-B5B1-AFAD-D6EA99DA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7166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0F48-0D7C-AFEB-829E-80ADDC3A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DE64-B2DF-80DD-CC33-675D744D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39"/>
            <a:ext cx="10988040" cy="3342323"/>
          </a:xfrm>
        </p:spPr>
        <p:txBody>
          <a:bodyPr/>
          <a:lstStyle/>
          <a:p>
            <a:r>
              <a:rPr lang="en-US" dirty="0"/>
              <a:t>This is the </a:t>
            </a:r>
            <a:r>
              <a:rPr lang="en-US" dirty="0">
                <a:solidFill>
                  <a:srgbClr val="FF0000"/>
                </a:solidFill>
              </a:rPr>
              <a:t>apex</a:t>
            </a:r>
            <a:r>
              <a:rPr lang="en-US" dirty="0"/>
              <a:t> data structure for storing all </a:t>
            </a:r>
            <a:r>
              <a:rPr lang="en-US" dirty="0">
                <a:solidFill>
                  <a:srgbClr val="00B050"/>
                </a:solidFill>
              </a:rPr>
              <a:t>process-related</a:t>
            </a:r>
            <a:r>
              <a:rPr lang="en-US" dirty="0"/>
              <a:t> information. </a:t>
            </a:r>
          </a:p>
          <a:p>
            <a:r>
              <a:rPr lang="en-US" dirty="0"/>
              <a:t>Every process is associated with a </a:t>
            </a:r>
            <a:r>
              <a:rPr lang="en-US" i="1" dirty="0" err="1">
                <a:solidFill>
                  <a:srgbClr val="C00000"/>
                </a:solidFill>
              </a:rPr>
              <a:t>task_struct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data structure</a:t>
            </a:r>
          </a:p>
          <a:p>
            <a:r>
              <a:rPr lang="en-US" dirty="0"/>
              <a:t>It maintains all the </a:t>
            </a:r>
            <a:r>
              <a:rPr lang="en-US" dirty="0">
                <a:solidFill>
                  <a:srgbClr val="0070C0"/>
                </a:solidFill>
              </a:rPr>
              <a:t>bookkeeping</a:t>
            </a:r>
            <a:r>
              <a:rPr lang="en-US" dirty="0"/>
              <a:t> information for the process</a:t>
            </a:r>
          </a:p>
          <a:p>
            <a:r>
              <a:rPr lang="en-US" dirty="0"/>
              <a:t>It is rather </a:t>
            </a:r>
            <a:r>
              <a:rPr lang="en-US" dirty="0">
                <a:solidFill>
                  <a:srgbClr val="7030A0"/>
                </a:solidFill>
              </a:rPr>
              <a:t>complex</a:t>
            </a:r>
          </a:p>
          <a:p>
            <a:r>
              <a:rPr lang="en-US" dirty="0">
                <a:solidFill>
                  <a:srgbClr val="FF0000"/>
                </a:solidFill>
              </a:rPr>
              <a:t>Reason</a:t>
            </a:r>
            <a:r>
              <a:rPr lang="en-US" dirty="0"/>
              <a:t>: The main aim is to keep all </a:t>
            </a:r>
            <a:r>
              <a:rPr lang="en-US" dirty="0">
                <a:solidFill>
                  <a:srgbClr val="0070C0"/>
                </a:solidFill>
              </a:rPr>
              <a:t>process-related</a:t>
            </a:r>
            <a:r>
              <a:rPr lang="en-US" dirty="0"/>
              <a:t> information in one place.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8CE8C-8710-35E4-5D53-A4A7C1B7A067}"/>
              </a:ext>
            </a:extLst>
          </p:cNvPr>
          <p:cNvSpPr/>
          <p:nvPr/>
        </p:nvSpPr>
        <p:spPr>
          <a:xfrm>
            <a:off x="8839200" y="1285240"/>
            <a:ext cx="2987040" cy="735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include/</a:t>
            </a:r>
            <a:r>
              <a:rPr lang="en-US" sz="2400" err="1"/>
              <a:t>linux</a:t>
            </a:r>
            <a:r>
              <a:rPr lang="en-US" sz="2400"/>
              <a:t>/</a:t>
            </a:r>
            <a:r>
              <a:rPr lang="en-US" sz="2400" err="1"/>
              <a:t>sched.h</a:t>
            </a:r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827A41-9E26-3B3C-CC17-4CB7FEE231C4}"/>
              </a:ext>
            </a:extLst>
          </p:cNvPr>
          <p:cNvSpPr/>
          <p:nvPr/>
        </p:nvSpPr>
        <p:spPr>
          <a:xfrm>
            <a:off x="3484880" y="1615440"/>
            <a:ext cx="3515360" cy="73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task_struct</a:t>
            </a:r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03F9-579E-E140-4EB9-544AE539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8A87D-1256-07CC-3D6D-078C90E7F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90" y="1285240"/>
            <a:ext cx="735648" cy="73564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9A581-4E53-BD1D-DC0B-7DB07AD1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76459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AF71-4199-8B0A-AA03-B809366C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start_kernel</a:t>
            </a:r>
            <a:r>
              <a:rPr lang="en-IN" dirty="0"/>
              <a:t> and </a:t>
            </a:r>
            <a:r>
              <a:rPr lang="en-IN" dirty="0" err="1"/>
              <a:t>init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91D1-F7D3-3E60-98A9-91C84313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7007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i="1" dirty="0" err="1"/>
              <a:t>start_kernel</a:t>
            </a:r>
            <a:r>
              <a:rPr lang="en-IN" i="1" dirty="0"/>
              <a:t> </a:t>
            </a:r>
            <a:r>
              <a:rPr lang="en-IN" dirty="0"/>
              <a:t>function </a:t>
            </a:r>
            <a:r>
              <a:rPr lang="en-IN" dirty="0">
                <a:solidFill>
                  <a:srgbClr val="00B050"/>
                </a:solidFill>
              </a:rPr>
              <a:t>forks</a:t>
            </a:r>
            <a:r>
              <a:rPr lang="en-IN" dirty="0"/>
              <a:t> the </a:t>
            </a:r>
            <a:r>
              <a:rPr lang="en-IN" i="1" dirty="0" err="1"/>
              <a:t>init</a:t>
            </a:r>
            <a:r>
              <a:rPr lang="en-IN" i="1" dirty="0"/>
              <a:t> </a:t>
            </a:r>
            <a:r>
              <a:rPr lang="en-IN" dirty="0"/>
              <a:t>process</a:t>
            </a:r>
          </a:p>
          <a:p>
            <a:r>
              <a:rPr lang="en-IN" dirty="0"/>
              <a:t>The </a:t>
            </a:r>
            <a:r>
              <a:rPr lang="en-IN" i="1" dirty="0" err="1"/>
              <a:t>init</a:t>
            </a:r>
            <a:r>
              <a:rPr lang="en-IN" dirty="0"/>
              <a:t> process </a:t>
            </a:r>
            <a:r>
              <a:rPr lang="en-IN" dirty="0">
                <a:solidFill>
                  <a:srgbClr val="FF0000"/>
                </a:solidFill>
              </a:rPr>
              <a:t>transitions</a:t>
            </a:r>
            <a:r>
              <a:rPr lang="en-IN" dirty="0"/>
              <a:t> from kernel mode to user-space mode</a:t>
            </a:r>
          </a:p>
          <a:p>
            <a:r>
              <a:rPr lang="en-IN" dirty="0"/>
              <a:t>This happens by a call to </a:t>
            </a:r>
            <a:r>
              <a:rPr lang="en-IN" i="1" dirty="0" err="1">
                <a:solidFill>
                  <a:srgbClr val="C00000"/>
                </a:solidFill>
              </a:rPr>
              <a:t>execve</a:t>
            </a:r>
            <a:r>
              <a:rPr lang="en-IN" i="1" dirty="0"/>
              <a:t> </a:t>
            </a:r>
            <a:r>
              <a:rPr lang="en-IN" dirty="0"/>
              <a:t>(in user space)</a:t>
            </a:r>
          </a:p>
          <a:p>
            <a:r>
              <a:rPr lang="en-IN" dirty="0"/>
              <a:t>A </a:t>
            </a:r>
            <a:r>
              <a:rPr lang="en-IN" dirty="0">
                <a:solidFill>
                  <a:srgbClr val="FF0000"/>
                </a:solidFill>
              </a:rPr>
              <a:t>rare</a:t>
            </a:r>
            <a:r>
              <a:rPr lang="en-IN" dirty="0"/>
              <a:t> instance where the parent process is in </a:t>
            </a:r>
            <a:r>
              <a:rPr lang="en-IN" dirty="0">
                <a:solidFill>
                  <a:srgbClr val="C00000"/>
                </a:solidFill>
              </a:rPr>
              <a:t>kernel</a:t>
            </a:r>
            <a:r>
              <a:rPr lang="en-IN" dirty="0"/>
              <a:t> space, and the </a:t>
            </a:r>
            <a:r>
              <a:rPr lang="en-IN" dirty="0">
                <a:solidFill>
                  <a:srgbClr val="00B050"/>
                </a:solidFill>
              </a:rPr>
              <a:t>forked</a:t>
            </a:r>
            <a:r>
              <a:rPr lang="en-IN" dirty="0"/>
              <a:t> process is in user space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C00000"/>
                </a:solidFill>
              </a:rPr>
              <a:t>user</a:t>
            </a:r>
            <a:r>
              <a:rPr lang="en-IN" dirty="0"/>
              <a:t> space now starts </a:t>
            </a:r>
            <a:r>
              <a:rPr lang="en-IN" dirty="0">
                <a:solidFill>
                  <a:srgbClr val="0070C0"/>
                </a:solidFill>
              </a:rPr>
              <a:t>executing</a:t>
            </a:r>
            <a:r>
              <a:rPr lang="en-IN" dirty="0"/>
              <a:t> …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2EACE-1298-FD9C-AB68-BCB0CFFA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B211A-5565-5C68-BB28-2FA4D498A7F3}"/>
              </a:ext>
            </a:extLst>
          </p:cNvPr>
          <p:cNvSpPr/>
          <p:nvPr/>
        </p:nvSpPr>
        <p:spPr>
          <a:xfrm>
            <a:off x="8114097" y="2906829"/>
            <a:ext cx="274320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discussed later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E2CFD-FF2D-CB1B-F383-3C803496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322775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74C-D762-2AF9-87CF-6941E44B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i="1" dirty="0"/>
              <a:t>fork </a:t>
            </a:r>
            <a:r>
              <a:rPr lang="en-IN" dirty="0"/>
              <a:t>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6E4F-A6E9-0A10-F914-51DA83FE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5FC0-9D62-D1C3-4913-B0165B3BB4BA}"/>
              </a:ext>
            </a:extLst>
          </p:cNvPr>
          <p:cNvSpPr txBox="1"/>
          <p:nvPr/>
        </p:nvSpPr>
        <p:spPr>
          <a:xfrm>
            <a:off x="1473925" y="1805256"/>
            <a:ext cx="785503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stdio.h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stdlib.h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IN" sz="1800" dirty="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&lt;</a:t>
            </a:r>
            <a:r>
              <a:rPr lang="en-IN" sz="1800" dirty="0" err="1">
                <a:solidFill>
                  <a:srgbClr val="FF70FF"/>
                </a:solidFill>
                <a:latin typeface="Lucida Console" panose="020B0609040504020204" pitchFamily="49" charset="0"/>
              </a:rPr>
              <a:t>unistd.h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&gt;</a:t>
            </a:r>
          </a:p>
          <a:p>
            <a:endParaRPr lang="en-IN" sz="1800" dirty="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main(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void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) {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pid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= fork();</a:t>
            </a:r>
          </a:p>
          <a:p>
            <a:endParaRPr lang="en-IN" sz="1800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if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(</a:t>
            </a:r>
            <a:r>
              <a:rPr lang="en-IN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pid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== </a:t>
            </a:r>
            <a:r>
              <a:rPr lang="en-IN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0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) {</a:t>
            </a:r>
          </a:p>
          <a:p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   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( 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"I am the child </a:t>
            </a:r>
            <a:r>
              <a:rPr lang="en-US" sz="1800" dirty="0">
                <a:solidFill>
                  <a:srgbClr val="FF7676"/>
                </a:solidFill>
                <a:latin typeface="Lucida Console" panose="020B0609040504020204" pitchFamily="49" charset="0"/>
              </a:rPr>
              <a:t>\n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);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} </a:t>
            </a:r>
            <a:r>
              <a:rPr lang="en-IN" sz="1800" dirty="0">
                <a:solidFill>
                  <a:srgbClr val="C00000"/>
                </a:solidFill>
                <a:latin typeface="Lucida Console" panose="020B0609040504020204" pitchFamily="49" charset="0"/>
              </a:rPr>
              <a:t>else</a:t>
            </a:r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{</a:t>
            </a:r>
          </a:p>
          <a:p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   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printf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( 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"I am the parent: child = </a:t>
            </a:r>
            <a:r>
              <a:rPr lang="en-US" sz="1800" dirty="0">
                <a:solidFill>
                  <a:srgbClr val="FF7676"/>
                </a:solidFill>
                <a:latin typeface="Lucida Console" panose="020B0609040504020204" pitchFamily="49" charset="0"/>
              </a:rPr>
              <a:t>%d\n</a:t>
            </a:r>
            <a:r>
              <a:rPr lang="en-US" sz="1800" dirty="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pid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);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   }</a:t>
            </a:r>
          </a:p>
          <a:p>
            <a:r>
              <a:rPr lang="en-I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algn="l"/>
            <a:endParaRPr lang="en-IN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209EEE-9605-D090-066B-4118E0B92BA6}"/>
              </a:ext>
            </a:extLst>
          </p:cNvPr>
          <p:cNvCxnSpPr/>
          <p:nvPr/>
        </p:nvCxnSpPr>
        <p:spPr>
          <a:xfrm>
            <a:off x="8501743" y="827314"/>
            <a:ext cx="0" cy="2449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A7BF561-11F3-7ECE-7962-F71CED676A9D}"/>
              </a:ext>
            </a:extLst>
          </p:cNvPr>
          <p:cNvSpPr/>
          <p:nvPr/>
        </p:nvSpPr>
        <p:spPr>
          <a:xfrm>
            <a:off x="7423960" y="318904"/>
            <a:ext cx="1905000" cy="732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Original process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91F080-ECCC-24E1-2B7C-40E6EE7D2AE4}"/>
              </a:ext>
            </a:extLst>
          </p:cNvPr>
          <p:cNvCxnSpPr>
            <a:cxnSpLocks/>
          </p:cNvCxnSpPr>
          <p:nvPr/>
        </p:nvCxnSpPr>
        <p:spPr>
          <a:xfrm>
            <a:off x="9525000" y="1866900"/>
            <a:ext cx="0" cy="1409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7C94C9-8F07-766A-AF59-572786A0F13B}"/>
              </a:ext>
            </a:extLst>
          </p:cNvPr>
          <p:cNvCxnSpPr>
            <a:cxnSpLocks/>
          </p:cNvCxnSpPr>
          <p:nvPr/>
        </p:nvCxnSpPr>
        <p:spPr>
          <a:xfrm flipH="1">
            <a:off x="8501743" y="1866900"/>
            <a:ext cx="10232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D8058-380E-7EE9-130E-E8CC93FEFD3C}"/>
              </a:ext>
            </a:extLst>
          </p:cNvPr>
          <p:cNvSpPr/>
          <p:nvPr/>
        </p:nvSpPr>
        <p:spPr>
          <a:xfrm>
            <a:off x="9579527" y="2232134"/>
            <a:ext cx="1905000" cy="732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Child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E5C1D-E86D-4C79-C535-A2D23EBAED17}"/>
              </a:ext>
            </a:extLst>
          </p:cNvPr>
          <p:cNvSpPr txBox="1"/>
          <p:nvPr/>
        </p:nvSpPr>
        <p:spPr>
          <a:xfrm>
            <a:off x="7502433" y="1638762"/>
            <a:ext cx="110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rgbClr val="00B050"/>
                </a:solidFill>
              </a:rPr>
              <a:t>fork()</a:t>
            </a:r>
            <a:endParaRPr lang="en-IN" sz="2000" dirty="0">
              <a:solidFill>
                <a:srgbClr val="00B050"/>
              </a:solidFill>
            </a:endParaRP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609C8DCC-FFAE-1175-CFE4-AE39312B065B}"/>
              </a:ext>
            </a:extLst>
          </p:cNvPr>
          <p:cNvSpPr/>
          <p:nvPr/>
        </p:nvSpPr>
        <p:spPr>
          <a:xfrm>
            <a:off x="9562014" y="621048"/>
            <a:ext cx="1904997" cy="16110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Create a copy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D1B1CA-44A0-63F5-B775-3DE4ECFCC4C3}"/>
              </a:ext>
            </a:extLst>
          </p:cNvPr>
          <p:cNvSpPr/>
          <p:nvPr/>
        </p:nvSpPr>
        <p:spPr>
          <a:xfrm>
            <a:off x="7097534" y="3758780"/>
            <a:ext cx="2928207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pid</a:t>
            </a:r>
            <a:r>
              <a:rPr lang="en-IN" sz="2400" dirty="0"/>
              <a:t> = 0 for the child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C9FB00-A739-3B2D-CEAA-1D0B0826CA24}"/>
              </a:ext>
            </a:extLst>
          </p:cNvPr>
          <p:cNvSpPr/>
          <p:nvPr/>
        </p:nvSpPr>
        <p:spPr>
          <a:xfrm>
            <a:off x="3635876" y="5010637"/>
            <a:ext cx="4614043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parent gets the </a:t>
            </a:r>
            <a:r>
              <a:rPr lang="en-IN" sz="2400" dirty="0" err="1"/>
              <a:t>pid</a:t>
            </a:r>
            <a:r>
              <a:rPr lang="en-IN" sz="2400" dirty="0"/>
              <a:t> of the child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3104C-0D9B-DDD5-8E8C-B8CECBA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12281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0A6D-34CD-1749-4BA4-AA49FC6C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More about the </a:t>
            </a:r>
            <a:r>
              <a:rPr lang="en-IN" i="1" dirty="0">
                <a:solidFill>
                  <a:srgbClr val="00B050"/>
                </a:solidFill>
              </a:rPr>
              <a:t>fork</a:t>
            </a:r>
            <a:r>
              <a:rPr lang="en-IN" i="1" dirty="0"/>
              <a:t> </a:t>
            </a:r>
            <a:r>
              <a:rPr lang="en-IN" dirty="0"/>
              <a:t>function </a:t>
            </a:r>
            <a:r>
              <a:rPr lang="en-IN" dirty="0">
                <a:solidFill>
                  <a:srgbClr val="7030A0"/>
                </a:solidFill>
              </a:rPr>
              <a:t>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D173-0F95-CDE1-B925-01D68282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4632"/>
          </a:xfrm>
        </p:spPr>
        <p:txBody>
          <a:bodyPr>
            <a:normAutofit/>
          </a:bodyPr>
          <a:lstStyle/>
          <a:p>
            <a:r>
              <a:rPr lang="en-IN" sz="2400" dirty="0"/>
              <a:t>A new child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is created. </a:t>
            </a:r>
          </a:p>
          <a:p>
            <a:r>
              <a:rPr lang="en-IN" sz="2400" dirty="0"/>
              <a:t>The process id (</a:t>
            </a:r>
            <a:r>
              <a:rPr lang="en-IN" sz="2400" dirty="0" err="1">
                <a:solidFill>
                  <a:srgbClr val="0070C0"/>
                </a:solidFill>
              </a:rPr>
              <a:t>pid</a:t>
            </a:r>
            <a:r>
              <a:rPr lang="en-IN" sz="2400" dirty="0"/>
              <a:t>) of the child is the </a:t>
            </a:r>
            <a:r>
              <a:rPr lang="en-IN" sz="2400" dirty="0">
                <a:solidFill>
                  <a:srgbClr val="FF0000"/>
                </a:solidFill>
              </a:rPr>
              <a:t>return</a:t>
            </a:r>
            <a:r>
              <a:rPr lang="en-IN" sz="2400" dirty="0"/>
              <a:t> value of the fork function call (for the parent)</a:t>
            </a:r>
          </a:p>
          <a:p>
            <a:r>
              <a:rPr lang="en-IN" sz="2400" dirty="0"/>
              <a:t>What about the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child</a:t>
            </a:r>
            <a:r>
              <a:rPr lang="en-IN" sz="2400" dirty="0"/>
              <a:t>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C7A2-67F5-9863-A05A-C63C0A76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FE0F20-34A4-ECB8-5530-907DB1C814C1}"/>
              </a:ext>
            </a:extLst>
          </p:cNvPr>
          <p:cNvSpPr/>
          <p:nvPr/>
        </p:nvSpPr>
        <p:spPr>
          <a:xfrm>
            <a:off x="1915884" y="3679371"/>
            <a:ext cx="9601201" cy="2676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All the </a:t>
            </a:r>
            <a:r>
              <a:rPr lang="en-IN" sz="2400" dirty="0">
                <a:solidFill>
                  <a:srgbClr val="7030A0"/>
                </a:solidFill>
              </a:rPr>
              <a:t>memory</a:t>
            </a:r>
            <a:r>
              <a:rPr lang="en-IN" sz="2400" dirty="0"/>
              <a:t> regions of the parent are copied.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 state is copied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program counters </a:t>
            </a:r>
            <a:r>
              <a:rPr lang="en-IN" sz="2400" dirty="0"/>
              <a:t>are set to the same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They are albeit in different processes (</a:t>
            </a:r>
            <a:r>
              <a:rPr lang="en-IN" sz="2400" dirty="0">
                <a:solidFill>
                  <a:srgbClr val="002060"/>
                </a:solidFill>
              </a:rPr>
              <a:t>different</a:t>
            </a:r>
            <a:r>
              <a:rPr lang="en-IN" sz="2400" dirty="0"/>
              <a:t> address spaces)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Both </a:t>
            </a:r>
            <a:r>
              <a:rPr lang="en-IN" sz="2400" dirty="0">
                <a:solidFill>
                  <a:srgbClr val="0070C0"/>
                </a:solidFill>
              </a:rPr>
              <a:t>point</a:t>
            </a:r>
            <a:r>
              <a:rPr lang="en-IN" sz="2400" dirty="0"/>
              <a:t> to the next instruction after the </a:t>
            </a:r>
            <a:r>
              <a:rPr lang="en-IN" sz="2400" dirty="0">
                <a:solidFill>
                  <a:srgbClr val="00B050"/>
                </a:solidFill>
              </a:rPr>
              <a:t>fork</a:t>
            </a:r>
            <a:r>
              <a:rPr lang="en-IN" sz="2400" dirty="0"/>
              <a:t> system call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The child gets 0 as the </a:t>
            </a:r>
            <a:r>
              <a:rPr lang="en-IN" sz="2400" dirty="0">
                <a:solidFill>
                  <a:srgbClr val="FF0000"/>
                </a:solidFill>
              </a:rPr>
              <a:t>return</a:t>
            </a:r>
            <a:r>
              <a:rPr lang="en-IN" sz="2400" dirty="0"/>
              <a:t> value of the </a:t>
            </a:r>
            <a:r>
              <a:rPr lang="en-IN" sz="2400" dirty="0">
                <a:solidFill>
                  <a:srgbClr val="00B050"/>
                </a:solidFill>
              </a:rPr>
              <a:t>fork</a:t>
            </a:r>
            <a:r>
              <a:rPr lang="en-IN" sz="2400" dirty="0"/>
              <a:t> system call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76DBE-83D1-34AE-5313-C980000B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60064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CEA1-0EE5-DB5F-BDD2-8B32E4D9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84"/>
            <a:ext cx="10515600" cy="1325563"/>
          </a:xfrm>
        </p:spPr>
        <p:txBody>
          <a:bodyPr/>
          <a:lstStyle/>
          <a:p>
            <a:r>
              <a:rPr lang="en-IN" dirty="0"/>
              <a:t>Copying the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6833-538E-F6F4-79AF-EF6C7B5B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1162"/>
            <a:ext cx="10515600" cy="11273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/>
              <a:t>Just </a:t>
            </a:r>
            <a:r>
              <a:rPr lang="en-IN" dirty="0">
                <a:solidFill>
                  <a:srgbClr val="0070C0"/>
                </a:solidFill>
              </a:rPr>
              <a:t>copy</a:t>
            </a:r>
            <a:r>
              <a:rPr lang="en-IN" dirty="0"/>
              <a:t> the page tables. 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7030A0"/>
                </a:solidFill>
              </a:rPr>
              <a:t>address space </a:t>
            </a:r>
            <a:r>
              <a:rPr lang="en-IN" dirty="0"/>
              <a:t>is effectively copied.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62B3-6F50-AE90-8A29-FBDE8E5C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D784F-E316-C074-1E75-776022CA5C88}"/>
              </a:ext>
            </a:extLst>
          </p:cNvPr>
          <p:cNvSpPr/>
          <p:nvPr/>
        </p:nvSpPr>
        <p:spPr>
          <a:xfrm>
            <a:off x="1948543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74587-2CF9-A8FE-8E6B-68C19A53CF78}"/>
              </a:ext>
            </a:extLst>
          </p:cNvPr>
          <p:cNvSpPr/>
          <p:nvPr/>
        </p:nvSpPr>
        <p:spPr>
          <a:xfrm>
            <a:off x="1948543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6D275-5001-BBC0-CA8C-B129A292814A}"/>
              </a:ext>
            </a:extLst>
          </p:cNvPr>
          <p:cNvSpPr/>
          <p:nvPr/>
        </p:nvSpPr>
        <p:spPr>
          <a:xfrm>
            <a:off x="1948543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20D117-AF32-B76D-0627-F3C2F5037C37}"/>
              </a:ext>
            </a:extLst>
          </p:cNvPr>
          <p:cNvSpPr/>
          <p:nvPr/>
        </p:nvSpPr>
        <p:spPr>
          <a:xfrm>
            <a:off x="1948543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CF332-DBE6-BD4B-5711-C9C1471D6AB9}"/>
              </a:ext>
            </a:extLst>
          </p:cNvPr>
          <p:cNvSpPr/>
          <p:nvPr/>
        </p:nvSpPr>
        <p:spPr>
          <a:xfrm>
            <a:off x="8109859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247AD-AD31-8197-F9A4-38F398727B1E}"/>
              </a:ext>
            </a:extLst>
          </p:cNvPr>
          <p:cNvSpPr/>
          <p:nvPr/>
        </p:nvSpPr>
        <p:spPr>
          <a:xfrm>
            <a:off x="8109859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7295F-2024-5A01-FD54-CA3553DE6CAB}"/>
              </a:ext>
            </a:extLst>
          </p:cNvPr>
          <p:cNvSpPr/>
          <p:nvPr/>
        </p:nvSpPr>
        <p:spPr>
          <a:xfrm>
            <a:off x="8109859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710320-BFCC-EA62-124C-AE6EF6FB0A36}"/>
              </a:ext>
            </a:extLst>
          </p:cNvPr>
          <p:cNvSpPr/>
          <p:nvPr/>
        </p:nvSpPr>
        <p:spPr>
          <a:xfrm>
            <a:off x="8109859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Child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13762-1572-43E5-3441-3B4C30F7931C}"/>
              </a:ext>
            </a:extLst>
          </p:cNvPr>
          <p:cNvSpPr/>
          <p:nvPr/>
        </p:nvSpPr>
        <p:spPr>
          <a:xfrm>
            <a:off x="5410200" y="3379675"/>
            <a:ext cx="903514" cy="642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Page</a:t>
            </a:r>
            <a:endParaRPr lang="en-IN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B12CD1-9CC0-FEDF-8D99-94C7468CFEB9}"/>
              </a:ext>
            </a:extLst>
          </p:cNvPr>
          <p:cNvCxnSpPr>
            <a:cxnSpLocks/>
            <a:stCxn id="6" idx="3"/>
            <a:endCxn id="13" idx="0"/>
          </p:cNvCxnSpPr>
          <p:nvPr/>
        </p:nvCxnSpPr>
        <p:spPr>
          <a:xfrm>
            <a:off x="3995057" y="2552700"/>
            <a:ext cx="1866900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5943BE-798C-F121-1426-881631DA4488}"/>
              </a:ext>
            </a:extLst>
          </p:cNvPr>
          <p:cNvCxnSpPr>
            <a:cxnSpLocks/>
            <a:stCxn id="10" idx="1"/>
            <a:endCxn id="13" idx="0"/>
          </p:cNvCxnSpPr>
          <p:nvPr/>
        </p:nvCxnSpPr>
        <p:spPr>
          <a:xfrm flipH="1">
            <a:off x="5861957" y="2552700"/>
            <a:ext cx="2247902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8A3A73B-CE0D-F563-2338-9D7EACA8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25405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CEA1-0EE5-DB5F-BDD2-8B32E4D9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84"/>
            <a:ext cx="10515600" cy="1325563"/>
          </a:xfrm>
        </p:spPr>
        <p:txBody>
          <a:bodyPr/>
          <a:lstStyle/>
          <a:p>
            <a:r>
              <a:rPr lang="en-IN" dirty="0"/>
              <a:t>Create a copy when there is a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6833-538E-F6F4-79AF-EF6C7B5B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1162"/>
            <a:ext cx="10515600" cy="11273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N" dirty="0"/>
              <a:t>If there is a </a:t>
            </a:r>
            <a:r>
              <a:rPr lang="en-IN" dirty="0">
                <a:solidFill>
                  <a:srgbClr val="0070C0"/>
                </a:solidFill>
              </a:rPr>
              <a:t>write</a:t>
            </a:r>
            <a:r>
              <a:rPr lang="en-IN" dirty="0"/>
              <a:t> by any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(parent or child), just </a:t>
            </a:r>
            <a:r>
              <a:rPr lang="en-IN" dirty="0">
                <a:solidFill>
                  <a:srgbClr val="FF0000"/>
                </a:solidFill>
              </a:rPr>
              <a:t>create</a:t>
            </a:r>
            <a:r>
              <a:rPr lang="en-IN" dirty="0"/>
              <a:t> a copy of the page, and map it to the chid process.</a:t>
            </a:r>
          </a:p>
          <a:p>
            <a:r>
              <a:rPr lang="en-IN" dirty="0"/>
              <a:t>This is known as the copy-on-write </a:t>
            </a:r>
            <a:r>
              <a:rPr lang="en-IN" dirty="0">
                <a:solidFill>
                  <a:srgbClr val="C00000"/>
                </a:solidFill>
              </a:rPr>
              <a:t>mechanism</a:t>
            </a:r>
            <a:r>
              <a:rPr lang="en-IN" dirty="0"/>
              <a:t> (saves a lot of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62B3-6F50-AE90-8A29-FBDE8E5C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D784F-E316-C074-1E75-776022CA5C88}"/>
              </a:ext>
            </a:extLst>
          </p:cNvPr>
          <p:cNvSpPr/>
          <p:nvPr/>
        </p:nvSpPr>
        <p:spPr>
          <a:xfrm>
            <a:off x="1948543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74587-2CF9-A8FE-8E6B-68C19A53CF78}"/>
              </a:ext>
            </a:extLst>
          </p:cNvPr>
          <p:cNvSpPr/>
          <p:nvPr/>
        </p:nvSpPr>
        <p:spPr>
          <a:xfrm>
            <a:off x="1948543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6D275-5001-BBC0-CA8C-B129A292814A}"/>
              </a:ext>
            </a:extLst>
          </p:cNvPr>
          <p:cNvSpPr/>
          <p:nvPr/>
        </p:nvSpPr>
        <p:spPr>
          <a:xfrm>
            <a:off x="1948543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20D117-AF32-B76D-0627-F3C2F5037C37}"/>
              </a:ext>
            </a:extLst>
          </p:cNvPr>
          <p:cNvSpPr/>
          <p:nvPr/>
        </p:nvSpPr>
        <p:spPr>
          <a:xfrm>
            <a:off x="1948543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CF332-DBE6-BD4B-5711-C9C1471D6AB9}"/>
              </a:ext>
            </a:extLst>
          </p:cNvPr>
          <p:cNvSpPr/>
          <p:nvPr/>
        </p:nvSpPr>
        <p:spPr>
          <a:xfrm>
            <a:off x="8109859" y="1796143"/>
            <a:ext cx="2046514" cy="2525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247AD-AD31-8197-F9A4-38F398727B1E}"/>
              </a:ext>
            </a:extLst>
          </p:cNvPr>
          <p:cNvSpPr/>
          <p:nvPr/>
        </p:nvSpPr>
        <p:spPr>
          <a:xfrm>
            <a:off x="8109859" y="2209800"/>
            <a:ext cx="20465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7295F-2024-5A01-FD54-CA3553DE6CAB}"/>
              </a:ext>
            </a:extLst>
          </p:cNvPr>
          <p:cNvSpPr/>
          <p:nvPr/>
        </p:nvSpPr>
        <p:spPr>
          <a:xfrm>
            <a:off x="8109859" y="3570514"/>
            <a:ext cx="2046514" cy="451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710320-BFCC-EA62-124C-AE6EF6FB0A36}"/>
              </a:ext>
            </a:extLst>
          </p:cNvPr>
          <p:cNvSpPr/>
          <p:nvPr/>
        </p:nvSpPr>
        <p:spPr>
          <a:xfrm>
            <a:off x="8109859" y="4572000"/>
            <a:ext cx="2133600" cy="576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Child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13762-1572-43E5-3441-3B4C30F7931C}"/>
              </a:ext>
            </a:extLst>
          </p:cNvPr>
          <p:cNvSpPr/>
          <p:nvPr/>
        </p:nvSpPr>
        <p:spPr>
          <a:xfrm>
            <a:off x="4958443" y="3379675"/>
            <a:ext cx="903514" cy="642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Page</a:t>
            </a:r>
            <a:endParaRPr lang="en-IN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B12CD1-9CC0-FEDF-8D99-94C7468CFEB9}"/>
              </a:ext>
            </a:extLst>
          </p:cNvPr>
          <p:cNvCxnSpPr>
            <a:cxnSpLocks/>
            <a:stCxn id="6" idx="3"/>
            <a:endCxn id="13" idx="0"/>
          </p:cNvCxnSpPr>
          <p:nvPr/>
        </p:nvCxnSpPr>
        <p:spPr>
          <a:xfrm>
            <a:off x="3995057" y="2552700"/>
            <a:ext cx="1415143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5943BE-798C-F121-1426-881631DA4488}"/>
              </a:ext>
            </a:extLst>
          </p:cNvPr>
          <p:cNvCxnSpPr>
            <a:cxnSpLocks/>
            <a:stCxn id="10" idx="1"/>
            <a:endCxn id="18" idx="0"/>
          </p:cNvCxnSpPr>
          <p:nvPr/>
        </p:nvCxnSpPr>
        <p:spPr>
          <a:xfrm flipH="1">
            <a:off x="6667502" y="2552700"/>
            <a:ext cx="1442357" cy="826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E6419F7-9150-58C4-48F5-C85B9D6EAFE2}"/>
              </a:ext>
            </a:extLst>
          </p:cNvPr>
          <p:cNvSpPr/>
          <p:nvPr/>
        </p:nvSpPr>
        <p:spPr>
          <a:xfrm>
            <a:off x="6215745" y="3379675"/>
            <a:ext cx="903514" cy="642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Page</a:t>
            </a:r>
            <a:endParaRPr lang="en-IN" sz="20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2BCDCA-5681-7D4E-00BF-32B0B192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780131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335F-6A29-638E-9577-4813BB95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you know that there is a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83568-A273-4C7C-19C8-C999A5F3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613196"/>
            <a:ext cx="10515600" cy="4641299"/>
          </a:xfrm>
        </p:spPr>
        <p:txBody>
          <a:bodyPr>
            <a:normAutofit/>
          </a:bodyPr>
          <a:lstStyle/>
          <a:p>
            <a:r>
              <a:rPr lang="en-IN" dirty="0"/>
              <a:t>Every </a:t>
            </a:r>
            <a:r>
              <a:rPr lang="en-IN" dirty="0">
                <a:solidFill>
                  <a:srgbClr val="FF0000"/>
                </a:solidFill>
              </a:rPr>
              <a:t>TLB</a:t>
            </a:r>
            <a:r>
              <a:rPr lang="en-IN" dirty="0"/>
              <a:t> entry and </a:t>
            </a:r>
            <a:r>
              <a:rPr lang="en-IN" dirty="0">
                <a:solidFill>
                  <a:srgbClr val="00B050"/>
                </a:solidFill>
              </a:rPr>
              <a:t>page</a:t>
            </a:r>
            <a:r>
              <a:rPr lang="en-IN" dirty="0"/>
              <a:t> table entry has additional bits to store page-wise </a:t>
            </a:r>
            <a:r>
              <a:rPr lang="en-IN" dirty="0">
                <a:solidFill>
                  <a:srgbClr val="7030A0"/>
                </a:solidFill>
              </a:rPr>
              <a:t>permissions</a:t>
            </a:r>
          </a:p>
          <a:p>
            <a:r>
              <a:rPr lang="en-IN" dirty="0"/>
              <a:t>For example, </a:t>
            </a:r>
            <a:r>
              <a:rPr lang="en-IN" dirty="0">
                <a:solidFill>
                  <a:srgbClr val="FF0000"/>
                </a:solidFill>
              </a:rPr>
              <a:t>read-only</a:t>
            </a:r>
            <a:r>
              <a:rPr lang="en-IN" dirty="0"/>
              <a:t> pages have the READONLY bit set</a:t>
            </a:r>
          </a:p>
          <a:p>
            <a:r>
              <a:rPr lang="en-IN" dirty="0"/>
              <a:t>Let us have one more </a:t>
            </a:r>
            <a:r>
              <a:rPr lang="en-IN" dirty="0">
                <a:solidFill>
                  <a:srgbClr val="7030A0"/>
                </a:solidFill>
              </a:rPr>
              <a:t>read-only</a:t>
            </a:r>
            <a:r>
              <a:rPr lang="en-IN" dirty="0"/>
              <a:t> permission bit. Let us call it </a:t>
            </a:r>
            <a:r>
              <a:rPr lang="en-IN" dirty="0">
                <a:solidFill>
                  <a:srgbClr val="00B050"/>
                </a:solidFill>
              </a:rPr>
              <a:t>P2</a:t>
            </a:r>
            <a:r>
              <a:rPr lang="en-IN" dirty="0"/>
              <a:t>.</a:t>
            </a:r>
          </a:p>
          <a:p>
            <a:r>
              <a:rPr lang="en-IN" dirty="0"/>
              <a:t>When we </a:t>
            </a:r>
            <a:r>
              <a:rPr lang="en-IN" i="1" dirty="0">
                <a:solidFill>
                  <a:srgbClr val="00B050"/>
                </a:solidFill>
              </a:rPr>
              <a:t>fork</a:t>
            </a:r>
            <a:r>
              <a:rPr lang="en-IN" i="1" dirty="0"/>
              <a:t> </a:t>
            </a:r>
            <a:r>
              <a:rPr lang="en-IN" dirty="0"/>
              <a:t>a process, we set the </a:t>
            </a:r>
            <a:r>
              <a:rPr lang="en-IN" dirty="0">
                <a:solidFill>
                  <a:srgbClr val="7030A0"/>
                </a:solidFill>
              </a:rPr>
              <a:t>value</a:t>
            </a:r>
            <a:r>
              <a:rPr lang="en-IN" dirty="0"/>
              <a:t> of P2 to 1 (read only) for all the pages of both the </a:t>
            </a:r>
            <a:r>
              <a:rPr lang="en-IN" dirty="0">
                <a:solidFill>
                  <a:srgbClr val="C00000"/>
                </a:solidFill>
              </a:rPr>
              <a:t>parent</a:t>
            </a:r>
            <a:r>
              <a:rPr lang="en-IN" dirty="0"/>
              <a:t> and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child</a:t>
            </a:r>
            <a:r>
              <a:rPr lang="en-IN" dirty="0"/>
              <a:t> process</a:t>
            </a:r>
          </a:p>
          <a:p>
            <a:r>
              <a:rPr lang="en-IN" dirty="0"/>
              <a:t>When the parent or child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try to </a:t>
            </a:r>
            <a:r>
              <a:rPr lang="en-IN" dirty="0">
                <a:solidFill>
                  <a:srgbClr val="002060"/>
                </a:solidFill>
              </a:rPr>
              <a:t>write</a:t>
            </a:r>
            <a:r>
              <a:rPr lang="en-IN" dirty="0"/>
              <a:t> to a page with its P2 bit set and the </a:t>
            </a:r>
            <a:r>
              <a:rPr lang="en-IN" dirty="0">
                <a:solidFill>
                  <a:srgbClr val="C00000"/>
                </a:solidFill>
              </a:rPr>
              <a:t>READONLY</a:t>
            </a:r>
            <a:r>
              <a:rPr lang="en-IN" dirty="0"/>
              <a:t> bit set to 0</a:t>
            </a:r>
          </a:p>
          <a:p>
            <a:pPr lvl="1"/>
            <a:r>
              <a:rPr lang="en-IN" dirty="0"/>
              <a:t>We </a:t>
            </a:r>
            <a:r>
              <a:rPr lang="en-IN" dirty="0">
                <a:solidFill>
                  <a:srgbClr val="C00000"/>
                </a:solidFill>
              </a:rPr>
              <a:t>create</a:t>
            </a:r>
            <a:r>
              <a:rPr lang="en-IN" dirty="0"/>
              <a:t> a copy of the page</a:t>
            </a:r>
          </a:p>
          <a:p>
            <a:pPr lvl="1"/>
            <a:r>
              <a:rPr lang="en-IN" dirty="0"/>
              <a:t>The P2 bits for both the </a:t>
            </a:r>
            <a:r>
              <a:rPr lang="en-IN" dirty="0">
                <a:solidFill>
                  <a:srgbClr val="00B050"/>
                </a:solidFill>
              </a:rPr>
              <a:t>pages</a:t>
            </a:r>
            <a:r>
              <a:rPr lang="en-IN" dirty="0"/>
              <a:t> (original and the copy) are set to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5B8B2-5799-0CCA-174C-B221973E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78CB4-1C38-3C5E-D8ED-8FB2BAA0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4697B6F-5CBA-D399-50A1-E667A221F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" y="756938"/>
            <a:ext cx="541935" cy="541935"/>
          </a:xfrm>
          <a:prstGeom prst="rect">
            <a:avLst/>
          </a:prstGeom>
        </p:spPr>
      </p:pic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F1059DCA-AFE0-7B73-136A-1782A7B30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804"/>
            <a:ext cx="1279339" cy="12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0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6109-54AD-96DF-EEC7-FEFE1A39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 err="1"/>
              <a:t>excecvp</a:t>
            </a:r>
            <a:r>
              <a:rPr lang="en-IN" dirty="0"/>
              <a:t>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39F7C-AD36-A21B-76B0-8E49679C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C12A9-C838-F65A-31C6-76B8B13255AB}"/>
              </a:ext>
            </a:extLst>
          </p:cNvPr>
          <p:cNvSpPr txBox="1"/>
          <p:nvPr/>
        </p:nvSpPr>
        <p:spPr>
          <a:xfrm>
            <a:off x="1395663" y="1968560"/>
            <a:ext cx="78550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&lt;stdio.h&gt;</a:t>
            </a:r>
          </a:p>
          <a:p>
            <a:r>
              <a:rPr lang="en-IN" sz="180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&lt;stdlib.h&gt;</a:t>
            </a:r>
          </a:p>
          <a:p>
            <a:r>
              <a:rPr lang="en-IN" sz="1800">
                <a:solidFill>
                  <a:srgbClr val="7D97FF"/>
                </a:solidFill>
                <a:latin typeface="Lucida Console" panose="020B0609040504020204" pitchFamily="49" charset="0"/>
              </a:rPr>
              <a:t>#include 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&lt;unistd.h&gt;</a:t>
            </a:r>
          </a:p>
          <a:p>
            <a:endParaRPr lang="en-IN" sz="180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de-DE" sz="1800">
                <a:solidFill>
                  <a:srgbClr val="7D97FF"/>
                </a:solidFill>
                <a:latin typeface="Lucida Console" panose="020B0609040504020204" pitchFamily="49" charset="0"/>
              </a:rPr>
              <a:t>#define PWDPATH </a:t>
            </a:r>
            <a:r>
              <a:rPr lang="de-DE" sz="1800">
                <a:solidFill>
                  <a:srgbClr val="FF70FF"/>
                </a:solidFill>
                <a:latin typeface="Lucida Console" panose="020B0609040504020204" pitchFamily="49" charset="0"/>
              </a:rPr>
              <a:t>"/usr/bin/pwd"</a:t>
            </a:r>
          </a:p>
          <a:p>
            <a:endParaRPr lang="en-IN" sz="1800">
              <a:solidFill>
                <a:srgbClr val="FF70FF"/>
              </a:solidFill>
              <a:latin typeface="Lucida Console" panose="020B0609040504020204" pitchFamily="49" charset="0"/>
            </a:endParaRPr>
          </a:p>
          <a:p>
            <a:r>
              <a:rPr lang="en-IN" sz="180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main( </a:t>
            </a:r>
            <a:r>
              <a:rPr lang="en-IN" sz="1800">
                <a:solidFill>
                  <a:srgbClr val="00F200"/>
                </a:solidFill>
                <a:latin typeface="Lucida Console" panose="020B0609040504020204" pitchFamily="49" charset="0"/>
              </a:rPr>
              <a:t>void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) {</a:t>
            </a: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>
                <a:solidFill>
                  <a:srgbClr val="00F200"/>
                </a:solidFill>
                <a:latin typeface="Lucida Console" panose="020B0609040504020204" pitchFamily="49" charset="0"/>
              </a:rPr>
              <a:t>char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*argv[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2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] = {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"pwd"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NULL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};</a:t>
            </a: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>
                <a:solidFill>
                  <a:srgbClr val="00F200"/>
                </a:solidFill>
                <a:latin typeface="Lucida Console" panose="020B0609040504020204" pitchFamily="49" charset="0"/>
              </a:rPr>
              <a:t>int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pid = fork();</a:t>
            </a:r>
          </a:p>
          <a:p>
            <a:endParaRPr lang="en-IN" sz="18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IN" sz="1800">
                <a:solidFill>
                  <a:srgbClr val="F2F200"/>
                </a:solidFill>
                <a:latin typeface="Lucida Console" panose="020B0609040504020204" pitchFamily="49" charset="0"/>
              </a:rPr>
              <a:t>if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(pid == </a:t>
            </a:r>
            <a:r>
              <a:rPr lang="en-IN" sz="1800">
                <a:solidFill>
                  <a:srgbClr val="FF70FF"/>
                </a:solidFill>
                <a:latin typeface="Lucida Console" panose="020B0609040504020204" pitchFamily="49" charset="0"/>
              </a:rPr>
              <a:t>0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) {</a:t>
            </a: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       execvp (PWDPATH,argv);</a:t>
            </a: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   } </a:t>
            </a:r>
            <a:r>
              <a:rPr lang="en-IN" sz="1800">
                <a:solidFill>
                  <a:srgbClr val="F2F200"/>
                </a:solidFill>
                <a:latin typeface="Lucida Console" panose="020B0609040504020204" pitchFamily="49" charset="0"/>
              </a:rPr>
              <a:t>else</a:t>
            </a:r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{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        printf( </a:t>
            </a:r>
            <a:r>
              <a:rPr lang="en-US" sz="1800">
                <a:solidFill>
                  <a:srgbClr val="FF70FF"/>
                </a:solidFill>
                <a:latin typeface="Lucida Console" panose="020B0609040504020204" pitchFamily="49" charset="0"/>
              </a:rPr>
              <a:t>"I am the parent: child = </a:t>
            </a:r>
            <a:r>
              <a:rPr lang="en-US" sz="1800">
                <a:solidFill>
                  <a:srgbClr val="FF7676"/>
                </a:solidFill>
                <a:latin typeface="Lucida Console" panose="020B0609040504020204" pitchFamily="49" charset="0"/>
              </a:rPr>
              <a:t>%d\n</a:t>
            </a:r>
            <a:r>
              <a:rPr lang="en-US" sz="1800">
                <a:solidFill>
                  <a:srgbClr val="FF70FF"/>
                </a:solidFill>
                <a:latin typeface="Lucida Console" panose="020B0609040504020204" pitchFamily="49" charset="0"/>
              </a:rPr>
              <a:t>"</a:t>
            </a:r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, pid );</a:t>
            </a: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    }</a:t>
            </a:r>
          </a:p>
          <a:p>
            <a:r>
              <a:rPr lang="en-IN" sz="18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7CDA1-EC39-56B1-8595-16CD90A2F63C}"/>
              </a:ext>
            </a:extLst>
          </p:cNvPr>
          <p:cNvSpPr/>
          <p:nvPr/>
        </p:nvSpPr>
        <p:spPr>
          <a:xfrm>
            <a:off x="5905136" y="4558166"/>
            <a:ext cx="6215743" cy="805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child process executes a new command. Replaces itself </a:t>
            </a:r>
            <a:r>
              <a:rPr lang="en-IN" sz="2400" dirty="0">
                <a:sym typeface="Wingdings" panose="05000000000000000000" pitchFamily="2" charset="2"/>
              </a:rPr>
              <a:t> contents of its memory space</a:t>
            </a:r>
            <a:endParaRPr lang="en-IN" sz="2400" dirty="0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C128DB65-0404-5B8D-AA8E-20F966F2DB5D}"/>
              </a:ext>
            </a:extLst>
          </p:cNvPr>
          <p:cNvSpPr/>
          <p:nvPr/>
        </p:nvSpPr>
        <p:spPr>
          <a:xfrm>
            <a:off x="7108372" y="365125"/>
            <a:ext cx="4646748" cy="30638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child may decide to create its brand new avatar.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510B42-0E1D-99FB-4B6C-7991249F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922549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4E7D-1E9A-8CE4-7242-AFE50C49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/>
              <a:t>exec </a:t>
            </a:r>
            <a:r>
              <a:rPr lang="en-IN" dirty="0"/>
              <a:t>family of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AA52-6655-C872-463F-EEF9E3B0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Clean up the </a:t>
            </a:r>
            <a:r>
              <a:rPr lang="en-IN" dirty="0">
                <a:solidFill>
                  <a:srgbClr val="C00000"/>
                </a:solidFill>
              </a:rPr>
              <a:t>memory</a:t>
            </a:r>
            <a:r>
              <a:rPr lang="en-IN" dirty="0"/>
              <a:t> space of a process</a:t>
            </a:r>
          </a:p>
          <a:p>
            <a:r>
              <a:rPr lang="en-IN" dirty="0"/>
              <a:t>Load the starting memory state of the </a:t>
            </a:r>
            <a:r>
              <a:rPr lang="en-IN" dirty="0">
                <a:solidFill>
                  <a:srgbClr val="0070C0"/>
                </a:solidFill>
              </a:rPr>
              <a:t>executable</a:t>
            </a:r>
            <a:r>
              <a:rPr lang="en-IN" dirty="0"/>
              <a:t> specified in the </a:t>
            </a:r>
            <a:r>
              <a:rPr lang="en-IN" i="1" dirty="0"/>
              <a:t>exec system call</a:t>
            </a:r>
            <a:r>
              <a:rPr lang="en-IN" dirty="0"/>
              <a:t>: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Setup</a:t>
            </a:r>
            <a:r>
              <a:rPr lang="en-IN" dirty="0"/>
              <a:t> the text, data, and </a:t>
            </a:r>
            <a:r>
              <a:rPr lang="en-IN" dirty="0" err="1"/>
              <a:t>bss</a:t>
            </a:r>
            <a:r>
              <a:rPr lang="en-IN" dirty="0"/>
              <a:t> sections. 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Initialize</a:t>
            </a:r>
            <a:r>
              <a:rPr lang="en-IN" dirty="0"/>
              <a:t> the stack and heap sections</a:t>
            </a:r>
            <a:endParaRPr lang="en-IN" i="1" dirty="0"/>
          </a:p>
          <a:p>
            <a:r>
              <a:rPr lang="en-IN" dirty="0"/>
              <a:t>Maintain the other </a:t>
            </a:r>
            <a:r>
              <a:rPr lang="en-IN" dirty="0">
                <a:solidFill>
                  <a:srgbClr val="7030A0"/>
                </a:solidFill>
              </a:rPr>
              <a:t>resources</a:t>
            </a:r>
            <a:r>
              <a:rPr lang="en-IN" dirty="0"/>
              <a:t> that the process used to own: </a:t>
            </a:r>
            <a:r>
              <a:rPr lang="en-IN" dirty="0">
                <a:solidFill>
                  <a:srgbClr val="0070C0"/>
                </a:solidFill>
              </a:rPr>
              <a:t>open</a:t>
            </a:r>
            <a:r>
              <a:rPr lang="en-IN" dirty="0"/>
              <a:t> files, network connections, etc.</a:t>
            </a:r>
          </a:p>
          <a:p>
            <a:r>
              <a:rPr lang="en-IN" dirty="0"/>
              <a:t>Start executing from the beginning of the </a:t>
            </a:r>
            <a:r>
              <a:rPr lang="en-IN" dirty="0">
                <a:solidFill>
                  <a:srgbClr val="C00000"/>
                </a:solidFill>
              </a:rPr>
              <a:t>text</a:t>
            </a:r>
            <a:r>
              <a:rPr lang="en-IN" dirty="0"/>
              <a:t>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E6AB-0CC2-33E4-5173-C113762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8A41C-6C3A-BE91-BA28-B992F2CD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39322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46EC-21AA-5365-F79A-3DD52DFE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i="1" dirty="0"/>
              <a:t>fork </a:t>
            </a:r>
            <a:r>
              <a:rPr lang="en-IN" dirty="0"/>
              <a:t>and </a:t>
            </a:r>
            <a:r>
              <a:rPr lang="en-IN" i="1" dirty="0"/>
              <a:t>clone </a:t>
            </a:r>
            <a:r>
              <a:rPr lang="en-IN" dirty="0"/>
              <a:t>calls (in detail)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C16B-CB06-D522-8CCA-E889FA16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1489"/>
          </a:xfrm>
        </p:spPr>
        <p:txBody>
          <a:bodyPr/>
          <a:lstStyle/>
          <a:p>
            <a:r>
              <a:rPr lang="en-IN" dirty="0"/>
              <a:t>There are many variants of the </a:t>
            </a:r>
            <a:r>
              <a:rPr lang="en-IN" i="1" dirty="0">
                <a:solidFill>
                  <a:srgbClr val="00B050"/>
                </a:solidFill>
              </a:rPr>
              <a:t>fork</a:t>
            </a:r>
            <a:r>
              <a:rPr lang="en-IN" dirty="0"/>
              <a:t> and </a:t>
            </a:r>
            <a:r>
              <a:rPr lang="en-IN" i="1" dirty="0">
                <a:solidFill>
                  <a:srgbClr val="C00000"/>
                </a:solidFill>
              </a:rPr>
              <a:t>clone</a:t>
            </a:r>
            <a:r>
              <a:rPr lang="en-IN" dirty="0"/>
              <a:t> system calls </a:t>
            </a:r>
          </a:p>
          <a:p>
            <a:r>
              <a:rPr lang="en-IN" dirty="0"/>
              <a:t>All of them finally end up in the </a:t>
            </a:r>
            <a:r>
              <a:rPr lang="en-IN" i="1" dirty="0" err="1">
                <a:solidFill>
                  <a:srgbClr val="002060"/>
                </a:solidFill>
              </a:rPr>
              <a:t>copy_process</a:t>
            </a:r>
            <a:r>
              <a:rPr lang="en-IN" i="1" dirty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70C0"/>
                </a:solidFill>
              </a:rPr>
              <a:t>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18C56-0744-AFB2-4C09-7C318F01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039AC-B52D-499C-5152-81B2CDD0D6E0}"/>
              </a:ext>
            </a:extLst>
          </p:cNvPr>
          <p:cNvSpPr/>
          <p:nvPr/>
        </p:nvSpPr>
        <p:spPr>
          <a:xfrm>
            <a:off x="1970314" y="2884712"/>
            <a:ext cx="8958943" cy="555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i="1" dirty="0"/>
              <a:t>struct </a:t>
            </a:r>
            <a:r>
              <a:rPr lang="en-IN" sz="2800" i="1" dirty="0" err="1"/>
              <a:t>task_struct</a:t>
            </a:r>
            <a:r>
              <a:rPr lang="en-IN" sz="2800" i="1" dirty="0"/>
              <a:t>* </a:t>
            </a:r>
            <a:r>
              <a:rPr lang="en-IN" sz="2800" i="1" dirty="0" err="1"/>
              <a:t>copy_process</a:t>
            </a:r>
            <a:r>
              <a:rPr lang="en-IN" sz="2800" i="1" dirty="0"/>
              <a:t> (struct </a:t>
            </a:r>
            <a:r>
              <a:rPr lang="en-IN" sz="2800" i="1" dirty="0" err="1"/>
              <a:t>pid</a:t>
            </a:r>
            <a:r>
              <a:rPr lang="en-IN" sz="2800" i="1" dirty="0"/>
              <a:t> *</a:t>
            </a:r>
            <a:r>
              <a:rPr lang="en-IN" sz="2800" i="1" dirty="0" err="1"/>
              <a:t>pid</a:t>
            </a:r>
            <a:r>
              <a:rPr lang="en-IN" sz="2800" i="1" dirty="0"/>
              <a:t>, …, …., …)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D277E-28A7-B490-9FCA-8E16EAB71E7D}"/>
              </a:ext>
            </a:extLst>
          </p:cNvPr>
          <p:cNvSpPr/>
          <p:nvPr/>
        </p:nvSpPr>
        <p:spPr>
          <a:xfrm>
            <a:off x="9459686" y="859971"/>
            <a:ext cx="2525485" cy="620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/kernel/</a:t>
            </a:r>
            <a:r>
              <a:rPr lang="en-IN" sz="2800" dirty="0" err="1"/>
              <a:t>fork.c</a:t>
            </a:r>
            <a:endParaRPr lang="en-I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0E9AF-DE6F-18EF-0B44-8C87763E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886" y="533679"/>
            <a:ext cx="761084" cy="6317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2987B3-EE63-E17E-8498-DE57876AC9B6}"/>
              </a:ext>
            </a:extLst>
          </p:cNvPr>
          <p:cNvSpPr txBox="1">
            <a:spLocks/>
          </p:cNvSpPr>
          <p:nvPr/>
        </p:nvSpPr>
        <p:spPr>
          <a:xfrm>
            <a:off x="914400" y="3646714"/>
            <a:ext cx="10515600" cy="3074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N" dirty="0"/>
              <a:t>Duplicate the current </a:t>
            </a:r>
            <a:r>
              <a:rPr lang="en-IN" dirty="0" err="1"/>
              <a:t>task_struct</a:t>
            </a:r>
            <a:endParaRPr lang="en-IN" dirty="0"/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FF0000"/>
                </a:solidFill>
              </a:rPr>
              <a:t>Allocate</a:t>
            </a:r>
            <a:r>
              <a:rPr lang="en-IN" dirty="0"/>
              <a:t> a new task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0070C0"/>
                </a:solidFill>
              </a:rPr>
              <a:t>Duplicate</a:t>
            </a:r>
            <a:r>
              <a:rPr lang="en-IN" dirty="0"/>
              <a:t> the architectural state (</a:t>
            </a:r>
            <a:r>
              <a:rPr lang="en-IN" dirty="0" err="1"/>
              <a:t>e.g</a:t>
            </a:r>
            <a:r>
              <a:rPr lang="en-IN" dirty="0"/>
              <a:t>: floating-point state)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00B050"/>
                </a:solidFill>
              </a:rPr>
              <a:t>Setup</a:t>
            </a:r>
            <a:r>
              <a:rPr lang="en-IN" dirty="0"/>
              <a:t> the kernel stack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/>
              <a:t>Add other </a:t>
            </a:r>
            <a:r>
              <a:rPr lang="en-IN" dirty="0">
                <a:solidFill>
                  <a:srgbClr val="C00000"/>
                </a:solidFill>
              </a:rPr>
              <a:t>bookkeeping</a:t>
            </a:r>
            <a:r>
              <a:rPr lang="en-IN" dirty="0"/>
              <a:t> information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/>
              <a:t>Set the </a:t>
            </a:r>
            <a:r>
              <a:rPr lang="en-IN" dirty="0">
                <a:solidFill>
                  <a:srgbClr val="002060"/>
                </a:solidFill>
              </a:rPr>
              <a:t>time</a:t>
            </a:r>
            <a:r>
              <a:rPr lang="en-IN" dirty="0"/>
              <a:t> that the child task has run to zero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Assign</a:t>
            </a:r>
            <a:r>
              <a:rPr lang="en-IN" dirty="0"/>
              <a:t> this task to a CPU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IN" dirty="0">
                <a:solidFill>
                  <a:srgbClr val="7030A0"/>
                </a:solidFill>
              </a:rPr>
              <a:t>Allocate</a:t>
            </a:r>
            <a:r>
              <a:rPr lang="en-IN" dirty="0"/>
              <a:t> a </a:t>
            </a:r>
            <a:r>
              <a:rPr lang="en-IN" dirty="0" err="1"/>
              <a:t>pid</a:t>
            </a:r>
            <a:endParaRPr lang="en-IN" dirty="0"/>
          </a:p>
          <a:p>
            <a:pPr marL="971550" lvl="1" indent="-514350">
              <a:buFont typeface="+mj-lt"/>
              <a:buAutoNum type="romanUcPeriod"/>
            </a:pPr>
            <a:endParaRPr lang="en-IN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romanUcPeriod"/>
            </a:pP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587916-CC20-1FE4-193B-3572E899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445728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814C-20BD-8444-AA15-F2B9051E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Continuation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5FB7-F702-7E11-DE84-A963B428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2661"/>
          </a:xfrm>
        </p:spPr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IN" sz="2800" dirty="0">
                <a:solidFill>
                  <a:srgbClr val="00B050"/>
                </a:solidFill>
              </a:rPr>
              <a:t>Copy</a:t>
            </a:r>
            <a:r>
              <a:rPr lang="en-IN" sz="2800" dirty="0"/>
              <a:t> of all the information about open files, network connections, I/O, and other resources from the </a:t>
            </a:r>
            <a:r>
              <a:rPr lang="en-IN" sz="2800" dirty="0">
                <a:solidFill>
                  <a:srgbClr val="7030A0"/>
                </a:solidFill>
              </a:rPr>
              <a:t>original</a:t>
            </a:r>
            <a:r>
              <a:rPr lang="en-IN" sz="2800" dirty="0"/>
              <a:t> task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connections to open files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the </a:t>
            </a:r>
            <a:r>
              <a:rPr lang="en-IN" sz="2400" dirty="0">
                <a:solidFill>
                  <a:srgbClr val="FF0000"/>
                </a:solidFill>
              </a:rPr>
              <a:t>reference</a:t>
            </a:r>
            <a:r>
              <a:rPr lang="en-IN" sz="2400" dirty="0"/>
              <a:t> to the current file system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Signal handler information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the </a:t>
            </a:r>
            <a:r>
              <a:rPr lang="en-IN" sz="2400" dirty="0">
                <a:solidFill>
                  <a:srgbClr val="0070C0"/>
                </a:solidFill>
              </a:rPr>
              <a:t>virtual</a:t>
            </a:r>
            <a:r>
              <a:rPr lang="en-IN" sz="2400" dirty="0"/>
              <a:t> address memory map (in the </a:t>
            </a:r>
            <a:r>
              <a:rPr lang="en-IN" sz="2400" dirty="0" err="1"/>
              <a:t>mm_struct</a:t>
            </a:r>
            <a:r>
              <a:rPr lang="en-IN" sz="2400" dirty="0"/>
              <a:t>)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IN" sz="2400" dirty="0"/>
              <a:t>Copy </a:t>
            </a:r>
            <a:r>
              <a:rPr lang="en-IN" sz="2400" dirty="0">
                <a:solidFill>
                  <a:srgbClr val="00B050"/>
                </a:solidFill>
              </a:rPr>
              <a:t>namespaces</a:t>
            </a:r>
            <a:r>
              <a:rPr lang="en-IN" sz="2400" dirty="0"/>
              <a:t> and I/O </a:t>
            </a:r>
            <a:r>
              <a:rPr lang="en-IN" sz="2400" dirty="0">
                <a:solidFill>
                  <a:srgbClr val="7030A0"/>
                </a:solidFill>
              </a:rPr>
              <a:t>permissions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IN" sz="2800" dirty="0"/>
              <a:t>Fix the </a:t>
            </a:r>
            <a:r>
              <a:rPr lang="en-IN" sz="2800" dirty="0">
                <a:solidFill>
                  <a:srgbClr val="FF0000"/>
                </a:solidFill>
              </a:rPr>
              <a:t>relationships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2400" dirty="0">
                <a:solidFill>
                  <a:srgbClr val="0070C0"/>
                </a:solidFill>
              </a:rPr>
              <a:t>Add</a:t>
            </a:r>
            <a:r>
              <a:rPr lang="en-IN" sz="2400" dirty="0"/>
              <a:t> the new task to the children list of the parent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2400" dirty="0">
                <a:solidFill>
                  <a:srgbClr val="00B050"/>
                </a:solidFill>
              </a:rPr>
              <a:t>Fix</a:t>
            </a:r>
            <a:r>
              <a:rPr lang="en-IN" sz="2400" dirty="0"/>
              <a:t> the </a:t>
            </a:r>
            <a:r>
              <a:rPr lang="en-IN" sz="2400" dirty="0">
                <a:solidFill>
                  <a:srgbClr val="0070C0"/>
                </a:solidFill>
              </a:rPr>
              <a:t>parent</a:t>
            </a:r>
            <a:r>
              <a:rPr lang="en-IN" sz="2400" dirty="0"/>
              <a:t> and </a:t>
            </a:r>
            <a:r>
              <a:rPr lang="en-IN" sz="2400" dirty="0">
                <a:solidFill>
                  <a:srgbClr val="7030A0"/>
                </a:solidFill>
              </a:rPr>
              <a:t>sibling</a:t>
            </a:r>
            <a:r>
              <a:rPr lang="en-IN" sz="2400" dirty="0"/>
              <a:t> list of the new task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IN" sz="2400" dirty="0">
                <a:solidFill>
                  <a:srgbClr val="FF0000"/>
                </a:solidFill>
              </a:rPr>
              <a:t>NOTE</a:t>
            </a:r>
            <a:r>
              <a:rPr lang="en-IN" sz="2400" dirty="0"/>
              <a:t>: In a </a:t>
            </a:r>
            <a:r>
              <a:rPr lang="en-IN" sz="2400" dirty="0">
                <a:solidFill>
                  <a:srgbClr val="C00000"/>
                </a:solidFill>
              </a:rPr>
              <a:t>multi-threaded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B050"/>
                </a:solidFill>
              </a:rPr>
              <a:t>process</a:t>
            </a:r>
            <a:r>
              <a:rPr lang="en-IN" sz="2400" dirty="0"/>
              <a:t>, only the calling thread is forked</a:t>
            </a:r>
          </a:p>
          <a:p>
            <a:pPr marL="971550" lvl="1" indent="-514350">
              <a:buFont typeface="+mj-lt"/>
              <a:buAutoNum type="arabicPeriod" startAt="2"/>
            </a:pP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C944D-4BE2-9093-215C-4E06A6CC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080F-7639-DE7F-6A9B-6F0AC0AD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34052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D633-35BC-96B0-F077-D64DDB34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Key Components of </a:t>
            </a:r>
            <a:r>
              <a:rPr lang="en-US" i="1" err="1"/>
              <a:t>task_struct</a:t>
            </a:r>
            <a:r>
              <a:rPr lang="en-US" i="1"/>
              <a:t>	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E5BDABD-1D3F-4BE7-D766-F80CF8BA5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51839"/>
              </p:ext>
            </p:extLst>
          </p:nvPr>
        </p:nvGraphicFramePr>
        <p:xfrm>
          <a:off x="1879600" y="1690688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27403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47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9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struct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thread_info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Low-level information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uint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 state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0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void * stack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Kernel stack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Priorities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err="1">
                          <a:sym typeface="Wingdings" panose="05000000000000000000" pitchFamily="2" charset="2"/>
                        </a:rPr>
                        <a:t>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static_prio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err="1">
                          <a:sym typeface="Wingdings" panose="05000000000000000000" pitchFamily="2" charset="2"/>
                        </a:rPr>
                        <a:t>normal_prio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sched_info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sched_info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ym typeface="Wingdings" panose="05000000000000000000" pitchFamily="2" charset="2"/>
                        </a:rPr>
                        <a:t>Scheduling information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0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" panose="05000000000000000000" pitchFamily="2" charset="2"/>
                        </a:rPr>
                        <a:t>struct 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mm_struct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 *mm, *</a:t>
                      </a:r>
                      <a:r>
                        <a:rPr lang="en-US" sz="2000" dirty="0" err="1">
                          <a:sym typeface="Wingdings" panose="05000000000000000000" pitchFamily="2" charset="2"/>
                        </a:rPr>
                        <a:t>active_mm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Pointer to memory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err="1"/>
                        <a:t>pid_t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pid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Process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task_struct</a:t>
                      </a:r>
                      <a:r>
                        <a:rPr lang="en-US" sz="2000"/>
                        <a:t> *parent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Parent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0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struct </a:t>
                      </a:r>
                      <a:r>
                        <a:rPr lang="en-US" sz="2000" err="1"/>
                        <a:t>list_head</a:t>
                      </a:r>
                      <a:r>
                        <a:rPr lang="en-US" sz="2000"/>
                        <a:t> children, 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Child and sibling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144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File system, I/O, synchronization, and debugging fields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35997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9CFADA37-F2FA-1E61-E7EB-36C62DA59B35}"/>
              </a:ext>
            </a:extLst>
          </p:cNvPr>
          <p:cNvSpPr/>
          <p:nvPr/>
        </p:nvSpPr>
        <p:spPr>
          <a:xfrm>
            <a:off x="1242203" y="2199736"/>
            <a:ext cx="706408" cy="2501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0107-BB4D-E64E-E00C-B1D98FB3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0AB1-5DAF-22DA-752D-3A04B259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494687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A5CC-B38B-4D44-8C39-69AD7946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1DC0-B481-229D-D3D3-C9410B35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Linux </a:t>
            </a:r>
            <a:r>
              <a:rPr lang="en-IN" dirty="0">
                <a:solidFill>
                  <a:srgbClr val="FF0000"/>
                </a:solidFill>
              </a:rPr>
              <a:t>distinguishes</a:t>
            </a:r>
            <a:r>
              <a:rPr lang="en-IN" dirty="0"/>
              <a:t> between user threads, I/O threads, and kernel threads</a:t>
            </a:r>
          </a:p>
          <a:p>
            <a:r>
              <a:rPr lang="en-IN" dirty="0"/>
              <a:t>It defines </a:t>
            </a:r>
            <a:r>
              <a:rPr lang="en-IN" dirty="0">
                <a:solidFill>
                  <a:srgbClr val="0070C0"/>
                </a:solidFill>
              </a:rPr>
              <a:t>special</a:t>
            </a:r>
            <a:r>
              <a:rPr lang="en-IN" dirty="0"/>
              <a:t> functions like </a:t>
            </a:r>
            <a:r>
              <a:rPr lang="en-IN" i="1" dirty="0" err="1"/>
              <a:t>kernel_clone</a:t>
            </a:r>
            <a:r>
              <a:rPr lang="en-IN" i="1" dirty="0"/>
              <a:t> </a:t>
            </a:r>
            <a:r>
              <a:rPr lang="en-IN" dirty="0"/>
              <a:t>to create kernel threads </a:t>
            </a:r>
          </a:p>
          <a:p>
            <a:r>
              <a:rPr lang="en-IN" dirty="0"/>
              <a:t>The </a:t>
            </a:r>
            <a:r>
              <a:rPr lang="en-IN" i="1" dirty="0"/>
              <a:t>flags</a:t>
            </a:r>
            <a:r>
              <a:rPr lang="en-IN" dirty="0"/>
              <a:t> field in the </a:t>
            </a:r>
            <a:r>
              <a:rPr lang="en-IN" i="1" dirty="0" err="1"/>
              <a:t>task_struct</a:t>
            </a:r>
            <a:r>
              <a:rPr lang="en-IN" dirty="0"/>
              <a:t> has this information</a:t>
            </a:r>
          </a:p>
          <a:p>
            <a:r>
              <a:rPr lang="en-IN" dirty="0"/>
              <a:t>All the </a:t>
            </a:r>
            <a:r>
              <a:rPr lang="en-IN" dirty="0">
                <a:solidFill>
                  <a:schemeClr val="accent1"/>
                </a:solidFill>
              </a:rPr>
              <a:t>kernel</a:t>
            </a:r>
            <a:r>
              <a:rPr lang="en-IN" dirty="0"/>
              <a:t> threads are </a:t>
            </a:r>
            <a:r>
              <a:rPr lang="en-IN" dirty="0">
                <a:solidFill>
                  <a:srgbClr val="FF0000"/>
                </a:solidFill>
              </a:rPr>
              <a:t>descendants</a:t>
            </a:r>
            <a:r>
              <a:rPr lang="en-IN" dirty="0"/>
              <a:t> of </a:t>
            </a:r>
            <a:r>
              <a:rPr lang="en-IN" dirty="0" err="1"/>
              <a:t>kthreadd</a:t>
            </a:r>
            <a:r>
              <a:rPr lang="en-IN" dirty="0"/>
              <a:t> (process id: 2)</a:t>
            </a:r>
          </a:p>
          <a:p>
            <a:r>
              <a:rPr lang="en-IN" dirty="0"/>
              <a:t>It is like </a:t>
            </a:r>
            <a:r>
              <a:rPr lang="en-IN" i="1" dirty="0" err="1"/>
              <a:t>init</a:t>
            </a:r>
            <a:r>
              <a:rPr lang="en-IN" dirty="0"/>
              <a:t> for kernel threads</a:t>
            </a:r>
          </a:p>
          <a:p>
            <a:r>
              <a:rPr lang="en-IN" dirty="0"/>
              <a:t>They are </a:t>
            </a:r>
            <a:r>
              <a:rPr lang="en-IN" dirty="0">
                <a:solidFill>
                  <a:srgbClr val="FF0000"/>
                </a:solidFill>
              </a:rPr>
              <a:t>created</a:t>
            </a:r>
            <a:r>
              <a:rPr lang="en-IN" dirty="0"/>
              <a:t> using </a:t>
            </a:r>
            <a:r>
              <a:rPr lang="en-IN" i="1" dirty="0" err="1"/>
              <a:t>kthread_create</a:t>
            </a:r>
            <a:r>
              <a:rPr lang="en-IN" i="1" dirty="0"/>
              <a:t> ()</a:t>
            </a:r>
            <a:r>
              <a:rPr lang="en-IN" dirty="0"/>
              <a:t> (</a:t>
            </a:r>
            <a:r>
              <a:rPr lang="en-IN" dirty="0">
                <a:solidFill>
                  <a:srgbClr val="00B050"/>
                </a:solidFill>
              </a:rPr>
              <a:t>defined</a:t>
            </a:r>
            <a:r>
              <a:rPr lang="en-IN" dirty="0"/>
              <a:t> in kernel/</a:t>
            </a:r>
            <a:r>
              <a:rPr lang="en-IN" dirty="0" err="1"/>
              <a:t>kthread.c</a:t>
            </a:r>
            <a:r>
              <a:rPr lang="en-IN" dirty="0"/>
              <a:t>)</a:t>
            </a:r>
          </a:p>
          <a:p>
            <a:r>
              <a:rPr lang="en-IN" dirty="0"/>
              <a:t>Used </a:t>
            </a:r>
            <a:r>
              <a:rPr lang="en-IN" dirty="0">
                <a:solidFill>
                  <a:srgbClr val="00B050"/>
                </a:solidFill>
              </a:rPr>
              <a:t>primarily</a:t>
            </a:r>
            <a:r>
              <a:rPr lang="en-IN" dirty="0"/>
              <a:t> for periodic book-keeping tasks, timers, interrupt handling, I/O device interfacing,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32ED4-732A-0560-5338-18C1E7FE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BD7F1-B067-2763-7A0B-FC1DBA4D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0452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805710" y="19427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C4C1F-E486-9948-3E41-186093E3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CD3C094C-DA05-649C-0763-F14280F4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804116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660B-FE9F-CD44-A952-917BFAD0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68AAF-C672-90C9-D773-433E2A76E945}"/>
              </a:ext>
            </a:extLst>
          </p:cNvPr>
          <p:cNvSpPr/>
          <p:nvPr/>
        </p:nvSpPr>
        <p:spPr>
          <a:xfrm>
            <a:off x="2677886" y="1883229"/>
            <a:ext cx="7674428" cy="3058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General Principles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91DD3E-E3C9-BF8D-EFE9-2A8C5008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041666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6664-DBDF-2FEE-03E6-B8702736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Internals of the Context Switch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DFFE-D2BC-0120-69D0-2B4DAC92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690687"/>
            <a:ext cx="11168743" cy="480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process has a </a:t>
            </a:r>
            <a:r>
              <a:rPr lang="en-US" dirty="0">
                <a:solidFill>
                  <a:srgbClr val="C00000"/>
                </a:solidFill>
              </a:rPr>
              <a:t>hardware</a:t>
            </a:r>
            <a:r>
              <a:rPr lang="en-US" dirty="0"/>
              <a:t> context</a:t>
            </a:r>
          </a:p>
          <a:p>
            <a:r>
              <a:rPr lang="en-US" dirty="0"/>
              <a:t>It is the value of all the </a:t>
            </a:r>
            <a:r>
              <a:rPr lang="en-US" dirty="0">
                <a:solidFill>
                  <a:srgbClr val="00B050"/>
                </a:solidFill>
              </a:rPr>
              <a:t>registers</a:t>
            </a:r>
            <a:r>
              <a:rPr lang="en-US" dirty="0"/>
              <a:t> that are associated with the process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General-purpose</a:t>
            </a:r>
            <a:r>
              <a:rPr lang="en-US" dirty="0"/>
              <a:t> registers</a:t>
            </a:r>
          </a:p>
          <a:p>
            <a:pPr lvl="1"/>
            <a:r>
              <a:rPr lang="en-US" dirty="0"/>
              <a:t>Program counter (also known as the instruction pointer)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Segment</a:t>
            </a:r>
            <a:r>
              <a:rPr lang="en-US" dirty="0"/>
              <a:t> registers</a:t>
            </a:r>
          </a:p>
          <a:p>
            <a:pPr lvl="1"/>
            <a:r>
              <a:rPr lang="en-US" dirty="0"/>
              <a:t>Privileged registers such as CR3 (starting address of the page table)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ALU</a:t>
            </a:r>
            <a:r>
              <a:rPr lang="en-US" dirty="0"/>
              <a:t> and floating-point unit flags</a:t>
            </a:r>
          </a:p>
          <a:p>
            <a:r>
              <a:rPr lang="en-US" dirty="0"/>
              <a:t>The hardware context needs to be </a:t>
            </a:r>
            <a:r>
              <a:rPr lang="en-US" dirty="0">
                <a:solidFill>
                  <a:srgbClr val="00B050"/>
                </a:solidFill>
              </a:rPr>
              <a:t>saved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restored</a:t>
            </a:r>
          </a:p>
          <a:p>
            <a:r>
              <a:rPr lang="en-US" dirty="0"/>
              <a:t>The pointers to the page table and the </a:t>
            </a:r>
            <a:r>
              <a:rPr lang="en-US" dirty="0">
                <a:solidFill>
                  <a:srgbClr val="0070C0"/>
                </a:solidFill>
              </a:rPr>
              <a:t>contents</a:t>
            </a:r>
            <a:r>
              <a:rPr lang="en-US" dirty="0"/>
              <a:t> of the TLB need to be changed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software context </a:t>
            </a:r>
            <a:r>
              <a:rPr lang="en-US" dirty="0"/>
              <a:t>(open files, network connections) is comparatively much easier to </a:t>
            </a:r>
            <a:r>
              <a:rPr lang="en-US" dirty="0">
                <a:solidFill>
                  <a:srgbClr val="C00000"/>
                </a:solidFill>
              </a:rPr>
              <a:t>manage</a:t>
            </a:r>
            <a:r>
              <a:rPr lang="en-US" dirty="0"/>
              <a:t>: does not need to be stored and restored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3442-38FE-BFCF-D751-8B179F7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0D11-68B0-88C5-A1F3-A0ABF9D8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07282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A4E796-5B76-0EED-CABB-3C7E37F37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80486"/>
              </p:ext>
            </p:extLst>
          </p:nvPr>
        </p:nvGraphicFramePr>
        <p:xfrm>
          <a:off x="1130808" y="1810512"/>
          <a:ext cx="10015728" cy="370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78EFE-8E37-80F7-678C-01EA9569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70F05-9EC8-8F75-B698-51EB7AF5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B6279-7559-CAC5-38E0-D14C0F7C1A71}"/>
              </a:ext>
            </a:extLst>
          </p:cNvPr>
          <p:cNvSpPr/>
          <p:nvPr/>
        </p:nvSpPr>
        <p:spPr>
          <a:xfrm>
            <a:off x="2394756" y="306431"/>
            <a:ext cx="7713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Types of Context Switches</a:t>
            </a:r>
          </a:p>
        </p:txBody>
      </p:sp>
    </p:spTree>
    <p:extLst>
      <p:ext uri="{BB962C8B-B14F-4D97-AF65-F5344CB8AC3E}">
        <p14:creationId xmlns:p14="http://schemas.microsoft.com/office/powerpoint/2010/main" val="348133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5C39-938B-50E7-356E-229BF9E3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 dirty="0"/>
              <a:t>Context Switching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BD27-B0F8-BF37-AE96-FFAE132B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89" y="2786742"/>
            <a:ext cx="10961914" cy="3771447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Consider a </a:t>
            </a:r>
            <a:r>
              <a:rPr lang="en-IN" dirty="0">
                <a:solidFill>
                  <a:srgbClr val="FF0000"/>
                </a:solidFill>
              </a:rPr>
              <a:t>regular</a:t>
            </a:r>
            <a:r>
              <a:rPr lang="en-IN" dirty="0"/>
              <a:t> user process that enters the kernel after a system call</a:t>
            </a:r>
          </a:p>
          <a:p>
            <a:r>
              <a:rPr lang="en-IN" dirty="0"/>
              <a:t>There is no need to create a new </a:t>
            </a:r>
            <a:r>
              <a:rPr lang="en-IN" dirty="0">
                <a:solidFill>
                  <a:srgbClr val="0070C0"/>
                </a:solidFill>
              </a:rPr>
              <a:t>kernel</a:t>
            </a:r>
            <a:r>
              <a:rPr lang="en-IN" dirty="0"/>
              <a:t> process</a:t>
            </a:r>
          </a:p>
          <a:p>
            <a:r>
              <a:rPr lang="en-IN" dirty="0"/>
              <a:t>Let the same process </a:t>
            </a:r>
            <a:r>
              <a:rPr lang="en-IN" dirty="0">
                <a:solidFill>
                  <a:srgbClr val="00B050"/>
                </a:solidFill>
              </a:rPr>
              <a:t>continue</a:t>
            </a:r>
            <a:r>
              <a:rPr lang="en-IN" dirty="0"/>
              <a:t>, albeit in “kernel mode”</a:t>
            </a:r>
          </a:p>
          <a:p>
            <a:r>
              <a:rPr lang="en-IN" dirty="0"/>
              <a:t>We still need to save the </a:t>
            </a:r>
            <a:r>
              <a:rPr lang="en-IN" dirty="0">
                <a:solidFill>
                  <a:srgbClr val="7030A0"/>
                </a:solidFill>
              </a:rPr>
              <a:t>PC</a:t>
            </a:r>
            <a:r>
              <a:rPr lang="en-IN" dirty="0"/>
              <a:t> and registers (and restore them later)</a:t>
            </a:r>
          </a:p>
          <a:p>
            <a:r>
              <a:rPr lang="en-IN" dirty="0"/>
              <a:t>This is a </a:t>
            </a: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soft switch </a:t>
            </a:r>
            <a:r>
              <a:rPr lang="en-IN" dirty="0"/>
              <a:t>from user to the kernel mode and vice versa</a:t>
            </a:r>
          </a:p>
          <a:p>
            <a:r>
              <a:rPr lang="en-IN" dirty="0"/>
              <a:t>However, this is less complicated than a full-scale process switch</a:t>
            </a:r>
          </a:p>
          <a:p>
            <a:r>
              <a:rPr lang="en-IN" dirty="0"/>
              <a:t>The virtual address space can be the </a:t>
            </a:r>
            <a:r>
              <a:rPr lang="en-IN" dirty="0">
                <a:solidFill>
                  <a:srgbClr val="C00000"/>
                </a:solidFill>
              </a:rPr>
              <a:t>same</a:t>
            </a:r>
            <a:r>
              <a:rPr lang="en-IN" dirty="0"/>
              <a:t> as long as we use different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virtual addresses </a:t>
            </a:r>
            <a:r>
              <a:rPr lang="en-IN" dirty="0"/>
              <a:t>in kernel mode, and use a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kernel-specific stack</a:t>
            </a:r>
            <a:r>
              <a:rPr lang="en-IN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36EFF-045E-9C6C-8B9C-01A19140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E6CFB5-17D3-06F0-CA8A-5651A0C22C4C}"/>
              </a:ext>
            </a:extLst>
          </p:cNvPr>
          <p:cNvSpPr/>
          <p:nvPr/>
        </p:nvSpPr>
        <p:spPr>
          <a:xfrm>
            <a:off x="4114800" y="1872343"/>
            <a:ext cx="3516086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Process Context Switch</a:t>
            </a:r>
          </a:p>
        </p:txBody>
      </p:sp>
      <p:pic>
        <p:nvPicPr>
          <p:cNvPr id="5" name="Picture 4" descr="A picture containing seat&#10;&#10;Description automatically generated">
            <a:extLst>
              <a:ext uri="{FF2B5EF4-FFF2-40B4-BE49-F238E27FC236}">
                <a16:creationId xmlns:a16="http://schemas.microsoft.com/office/drawing/2014/main" id="{1CD3E35A-98D9-1C02-35C4-7D37B53D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24" y="792580"/>
            <a:ext cx="1886762" cy="191255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39E3C-CBCD-67BA-6F55-0227D37D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895513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C572-D4DD-F50F-48BE-F3A56722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826079"/>
            <a:ext cx="10918371" cy="3682546"/>
          </a:xfrm>
        </p:spPr>
        <p:txBody>
          <a:bodyPr/>
          <a:lstStyle/>
          <a:p>
            <a:r>
              <a:rPr lang="en-IN" dirty="0"/>
              <a:t>A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is the atomic unit of scheduling in the OS</a:t>
            </a:r>
          </a:p>
          <a:p>
            <a:r>
              <a:rPr lang="en-IN" dirty="0"/>
              <a:t>A thread however cannot own </a:t>
            </a:r>
            <a:r>
              <a:rPr lang="en-IN" dirty="0">
                <a:solidFill>
                  <a:srgbClr val="00B050"/>
                </a:solidFill>
              </a:rPr>
              <a:t>resources</a:t>
            </a:r>
            <a:r>
              <a:rPr lang="en-IN" dirty="0"/>
              <a:t>, the thread group however can</a:t>
            </a:r>
          </a:p>
          <a:p>
            <a:r>
              <a:rPr lang="en-IN" dirty="0">
                <a:solidFill>
                  <a:srgbClr val="0070C0"/>
                </a:solidFill>
              </a:rPr>
              <a:t>Switching</a:t>
            </a:r>
            <a:r>
              <a:rPr lang="en-IN" dirty="0"/>
              <a:t> threads that belong to the same thread group is easier than a full process context switch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Replace</a:t>
            </a:r>
            <a:r>
              <a:rPr lang="en-IN" dirty="0"/>
              <a:t> only those parts of the virtual </a:t>
            </a:r>
            <a:r>
              <a:rPr lang="en-IN" dirty="0">
                <a:latin typeface="Abadi" panose="020B0604020202020204" pitchFamily="34" charset="0"/>
              </a:rPr>
              <a:t>↔ </a:t>
            </a:r>
            <a:r>
              <a:rPr lang="en-IN" dirty="0"/>
              <a:t>physical mapping that are </a:t>
            </a:r>
            <a:r>
              <a:rPr lang="en-IN" dirty="0">
                <a:solidFill>
                  <a:srgbClr val="7030A0"/>
                </a:solidFill>
              </a:rPr>
              <a:t>private</a:t>
            </a:r>
            <a:r>
              <a:rPr lang="en-IN" dirty="0"/>
              <a:t> to a thread, notably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stack</a:t>
            </a:r>
          </a:p>
          <a:p>
            <a:pPr lvl="1"/>
            <a:r>
              <a:rPr lang="en-IN" dirty="0"/>
              <a:t>Do the </a:t>
            </a:r>
            <a:r>
              <a:rPr lang="en-IN" dirty="0">
                <a:solidFill>
                  <a:srgbClr val="0070C0"/>
                </a:solidFill>
              </a:rPr>
              <a:t>same</a:t>
            </a:r>
            <a:r>
              <a:rPr lang="en-IN" dirty="0"/>
              <a:t> with registers (general-purpose registers, flags and the PC)</a:t>
            </a:r>
          </a:p>
          <a:p>
            <a:pPr lvl="1"/>
            <a:r>
              <a:rPr lang="en-IN" dirty="0"/>
              <a:t>Change the </a:t>
            </a:r>
            <a:r>
              <a:rPr lang="en-IN" i="1" dirty="0"/>
              <a:t>current</a:t>
            </a:r>
            <a:r>
              <a:rPr lang="en-IN" dirty="0"/>
              <a:t> pointer to refer to the </a:t>
            </a:r>
            <a:r>
              <a:rPr lang="en-IN" i="1" dirty="0" err="1">
                <a:solidFill>
                  <a:srgbClr val="C00000"/>
                </a:solidFill>
              </a:rPr>
              <a:t>task_struct</a:t>
            </a:r>
            <a:r>
              <a:rPr lang="en-IN" i="1" dirty="0"/>
              <a:t> </a:t>
            </a:r>
            <a:r>
              <a:rPr lang="en-IN" dirty="0"/>
              <a:t>of the new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CE915-71A5-FAFD-4602-A7C6EF48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68F6E7-3F6D-51C5-1014-EF0651E5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FBB0AA-EECB-622C-B254-45A6275D2C79}"/>
              </a:ext>
            </a:extLst>
          </p:cNvPr>
          <p:cNvSpPr/>
          <p:nvPr/>
        </p:nvSpPr>
        <p:spPr>
          <a:xfrm>
            <a:off x="3849624" y="449490"/>
            <a:ext cx="3516086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Thread Context Switch</a:t>
            </a:r>
          </a:p>
        </p:txBody>
      </p:sp>
    </p:spTree>
    <p:extLst>
      <p:ext uri="{BB962C8B-B14F-4D97-AF65-F5344CB8AC3E}">
        <p14:creationId xmlns:p14="http://schemas.microsoft.com/office/powerpoint/2010/main" val="20503986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5208-64E6-B93C-FC13-161826F2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Whenever, a HW </a:t>
            </a:r>
            <a:r>
              <a:rPr lang="en-IN" dirty="0">
                <a:solidFill>
                  <a:srgbClr val="FF0000"/>
                </a:solidFill>
              </a:rPr>
              <a:t>interrupt</a:t>
            </a:r>
            <a:r>
              <a:rPr lang="en-IN" dirty="0"/>
              <a:t> arrives, we need to </a:t>
            </a:r>
            <a:r>
              <a:rPr lang="en-IN" dirty="0">
                <a:solidFill>
                  <a:srgbClr val="7030A0"/>
                </a:solidFill>
              </a:rPr>
              <a:t>service</a:t>
            </a:r>
            <a:r>
              <a:rPr lang="en-IN" dirty="0"/>
              <a:t> it quickly</a:t>
            </a:r>
          </a:p>
          <a:p>
            <a:r>
              <a:rPr lang="en-IN" dirty="0"/>
              <a:t>We cannot </a:t>
            </a:r>
            <a:r>
              <a:rPr lang="en-IN" dirty="0">
                <a:solidFill>
                  <a:srgbClr val="00B050"/>
                </a:solidFill>
              </a:rPr>
              <a:t>continue</a:t>
            </a:r>
            <a:r>
              <a:rPr lang="en-IN" dirty="0"/>
              <a:t> to run the same thread/process</a:t>
            </a:r>
          </a:p>
          <a:p>
            <a:r>
              <a:rPr lang="en-IN" dirty="0"/>
              <a:t>The interrupt handler may need a </a:t>
            </a:r>
            <a:r>
              <a:rPr lang="en-IN" dirty="0">
                <a:solidFill>
                  <a:srgbClr val="7030A0"/>
                </a:solidFill>
              </a:rPr>
              <a:t>new</a:t>
            </a:r>
            <a:r>
              <a:rPr lang="en-IN" dirty="0"/>
              <a:t> </a:t>
            </a:r>
            <a:r>
              <a:rPr lang="en-IN" dirty="0">
                <a:solidFill>
                  <a:srgbClr val="0070C0"/>
                </a:solidFill>
              </a:rPr>
              <a:t>kernel</a:t>
            </a:r>
            <a:r>
              <a:rPr lang="en-IN" dirty="0"/>
              <a:t> thread of its own or may continue to </a:t>
            </a:r>
            <a:r>
              <a:rPr lang="en-IN" dirty="0">
                <a:solidFill>
                  <a:srgbClr val="C00000"/>
                </a:solidFill>
              </a:rPr>
              <a:t>use</a:t>
            </a:r>
            <a:r>
              <a:rPr lang="en-IN" dirty="0"/>
              <a:t> the same thread (one that was </a:t>
            </a:r>
            <a:r>
              <a:rPr lang="en-IN" dirty="0">
                <a:solidFill>
                  <a:srgbClr val="FF0000"/>
                </a:solidFill>
              </a:rPr>
              <a:t>interrupted</a:t>
            </a:r>
            <a:r>
              <a:rPr lang="en-IN" dirty="0"/>
              <a:t>)</a:t>
            </a:r>
          </a:p>
          <a:p>
            <a:r>
              <a:rPr lang="en-IN" dirty="0"/>
              <a:t>Most interrupt handlers typically consist of two </a:t>
            </a:r>
            <a:r>
              <a:rPr lang="en-IN" dirty="0">
                <a:solidFill>
                  <a:srgbClr val="C00000"/>
                </a:solidFill>
              </a:rPr>
              <a:t>parts</a:t>
            </a:r>
            <a:r>
              <a:rPr lang="en-IN" dirty="0"/>
              <a:t>: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Top half </a:t>
            </a:r>
            <a:r>
              <a:rPr lang="en-IN" dirty="0"/>
              <a:t>– Short piece of code subject to many </a:t>
            </a:r>
            <a:r>
              <a:rPr lang="en-IN" dirty="0">
                <a:solidFill>
                  <a:srgbClr val="C00000"/>
                </a:solidFill>
              </a:rPr>
              <a:t>restrictions</a:t>
            </a:r>
            <a:r>
              <a:rPr lang="en-IN" dirty="0"/>
              <a:t>. Does basic interrupt processing. 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Bottom half</a:t>
            </a:r>
            <a:r>
              <a:rPr lang="en-IN" dirty="0"/>
              <a:t> – This is a full-fledged kernel </a:t>
            </a:r>
            <a:r>
              <a:rPr lang="en-IN" dirty="0">
                <a:solidFill>
                  <a:srgbClr val="0070C0"/>
                </a:solidFill>
              </a:rPr>
              <a:t>task</a:t>
            </a:r>
            <a:r>
              <a:rPr lang="en-IN" dirty="0"/>
              <a:t> that can execute later. It often does the </a:t>
            </a:r>
            <a:r>
              <a:rPr lang="en-IN" dirty="0">
                <a:solidFill>
                  <a:srgbClr val="7030A0"/>
                </a:solidFill>
              </a:rPr>
              <a:t>bulk</a:t>
            </a:r>
            <a:r>
              <a:rPr lang="en-IN" dirty="0"/>
              <a:t> of the interrupt processing</a:t>
            </a:r>
          </a:p>
          <a:p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top half </a:t>
            </a:r>
            <a:r>
              <a:rPr lang="en-IN" dirty="0"/>
              <a:t>accesses variables in a separate virtual address space. Hence, changing the TLB mappings is not required.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0FD23-A8AC-E400-F74E-9DC359C3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F2C22C3-CE03-A24E-52D1-2F681AC4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6" y="5138396"/>
            <a:ext cx="544324" cy="54432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F4BAA-AB2C-58B6-DC82-3BF002C5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3B0A2C-6779-42B2-D06E-4D8A976B74B5}"/>
              </a:ext>
            </a:extLst>
          </p:cNvPr>
          <p:cNvSpPr/>
          <p:nvPr/>
        </p:nvSpPr>
        <p:spPr>
          <a:xfrm>
            <a:off x="3849624" y="449490"/>
            <a:ext cx="4233672" cy="729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Interrupt Context Switch</a:t>
            </a:r>
          </a:p>
        </p:txBody>
      </p:sp>
    </p:spTree>
    <p:extLst>
      <p:ext uri="{BB962C8B-B14F-4D97-AF65-F5344CB8AC3E}">
        <p14:creationId xmlns:p14="http://schemas.microsoft.com/office/powerpoint/2010/main" val="17742244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AEC2-AB8E-580D-DBAC-3F5B0DA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Four Types of Switches in the Linux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5BACD-F481-ABC5-6B96-97117328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346705-3378-44AB-C0AA-56026069D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522340"/>
              </p:ext>
            </p:extLst>
          </p:nvPr>
        </p:nvGraphicFramePr>
        <p:xfrm>
          <a:off x="2032000" y="1690688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E9349C13-0946-D254-1A22-4C3BBF84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212030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660B-FE9F-CD44-A952-917BFAD0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68AAF-C672-90C9-D773-433E2A76E945}"/>
              </a:ext>
            </a:extLst>
          </p:cNvPr>
          <p:cNvSpPr/>
          <p:nvPr/>
        </p:nvSpPr>
        <p:spPr>
          <a:xfrm>
            <a:off x="2677886" y="1883229"/>
            <a:ext cx="7674428" cy="3058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/>
              <a:t>Details of the Context Switch Process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BD85E1-2F48-E40D-EF1F-C755385A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52038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FAEF-24CD-19A4-E895-73ED61D4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core of </a:t>
            </a:r>
            <a:r>
              <a:rPr lang="en-US" err="1"/>
              <a:t>task_struct</a:t>
            </a:r>
            <a:r>
              <a:rPr lang="en-US"/>
              <a:t> is </a:t>
            </a:r>
            <a:r>
              <a:rPr lang="en-US" err="1"/>
              <a:t>thread_info</a:t>
            </a:r>
            <a:r>
              <a:rPr lang="en-US" dirty="0"/>
              <a:t> (it is on its way out in future kernels)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C30F-18FE-CE16-A902-B0995E95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720" y="1953651"/>
            <a:ext cx="3550920" cy="54165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is </a:t>
            </a:r>
            <a:r>
              <a:rPr lang="en-US" err="1"/>
              <a:t>thread_info</a:t>
            </a:r>
            <a:r>
              <a:rPr lang="en-US"/>
              <a:t>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FC33183-72DA-FE17-444B-837972EB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9" y="1889504"/>
            <a:ext cx="669951" cy="669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3558B6-9961-39BB-0F23-EE4A309D096E}"/>
              </a:ext>
            </a:extLst>
          </p:cNvPr>
          <p:cNvSpPr/>
          <p:nvPr/>
        </p:nvSpPr>
        <p:spPr>
          <a:xfrm>
            <a:off x="1686864" y="2844800"/>
            <a:ext cx="8290256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a </a:t>
            </a:r>
            <a:r>
              <a:rPr lang="en-US" sz="2400" dirty="0">
                <a:solidFill>
                  <a:srgbClr val="FF0000"/>
                </a:solidFill>
              </a:rPr>
              <a:t>low-level</a:t>
            </a:r>
            <a:r>
              <a:rPr lang="en-US" sz="2400" dirty="0"/>
              <a:t> data structure to store task-related information.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2E18E9F-A42E-1162-F7BA-8593732C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9" y="3925643"/>
            <a:ext cx="669951" cy="6699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A63D5C-E7B3-58C6-89CC-F588D96A4774}"/>
              </a:ext>
            </a:extLst>
          </p:cNvPr>
          <p:cNvSpPr txBox="1">
            <a:spLocks/>
          </p:cNvSpPr>
          <p:nvPr/>
        </p:nvSpPr>
        <p:spPr>
          <a:xfrm>
            <a:off x="2331720" y="3989792"/>
            <a:ext cx="5227320" cy="54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a low-level data structure?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A5C3F-4995-EAFF-1F61-DB932EBD50E2}"/>
              </a:ext>
            </a:extLst>
          </p:cNvPr>
          <p:cNvSpPr/>
          <p:nvPr/>
        </p:nvSpPr>
        <p:spPr>
          <a:xfrm>
            <a:off x="1686864" y="4958079"/>
            <a:ext cx="8706816" cy="1534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Its layout is </a:t>
            </a:r>
            <a:r>
              <a:rPr lang="en-US" sz="2400" dirty="0">
                <a:solidFill>
                  <a:srgbClr val="FF0000"/>
                </a:solidFill>
              </a:rPr>
              <a:t>machine</a:t>
            </a:r>
            <a:r>
              <a:rPr lang="en-US" sz="2400" dirty="0"/>
              <a:t> specific. Typically, its </a:t>
            </a:r>
            <a:r>
              <a:rPr lang="en-US" sz="2400" dirty="0">
                <a:solidFill>
                  <a:srgbClr val="00B050"/>
                </a:solidFill>
              </a:rPr>
              <a:t>position</a:t>
            </a:r>
            <a:r>
              <a:rPr lang="en-US" sz="2400" dirty="0"/>
              <a:t> in the address space and the way its </a:t>
            </a:r>
            <a:r>
              <a:rPr lang="en-US" sz="2400" dirty="0">
                <a:solidFill>
                  <a:srgbClr val="7030A0"/>
                </a:solidFill>
              </a:rPr>
              <a:t>fields</a:t>
            </a:r>
            <a:r>
              <a:rPr lang="en-US" sz="2400" dirty="0"/>
              <a:t> are laid out are found to be very useful in accessing it to retrieve useful information. The contents of the data structure also abstract out </a:t>
            </a:r>
            <a:r>
              <a:rPr lang="en-US" sz="2400" dirty="0">
                <a:solidFill>
                  <a:srgbClr val="0070C0"/>
                </a:solidFill>
              </a:rPr>
              <a:t>details</a:t>
            </a:r>
            <a:r>
              <a:rPr lang="en-US" sz="2400" dirty="0"/>
              <a:t> of the underlying hardware.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4F419-8705-1AB5-D406-D8B2D074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C6AA2BD-19EC-4822-1AEA-D683241A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1789453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D358-C6EF-1C20-7E61-B38A04EC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Store the State (Basic Operations)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03B9-7573-6DC4-DC1D-E81E1C4C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151"/>
            <a:ext cx="10515600" cy="3471812"/>
          </a:xfrm>
        </p:spPr>
        <p:txBody>
          <a:bodyPr/>
          <a:lstStyle/>
          <a:p>
            <a:r>
              <a:rPr lang="en-IN" dirty="0"/>
              <a:t>The job of the </a:t>
            </a:r>
            <a:r>
              <a:rPr lang="en-IN" dirty="0">
                <a:solidFill>
                  <a:schemeClr val="accent6"/>
                </a:solidFill>
              </a:rPr>
              <a:t>functions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macros</a:t>
            </a:r>
            <a:r>
              <a:rPr lang="en-IN" dirty="0"/>
              <a:t> in this file are to store the state of the executing thread</a:t>
            </a:r>
          </a:p>
          <a:p>
            <a:r>
              <a:rPr lang="en-IN" i="1" dirty="0"/>
              <a:t>entry_syscall_64 </a:t>
            </a:r>
            <a:r>
              <a:rPr lang="en-IN" dirty="0"/>
              <a:t>function is the only entry point for system calls on 64-bit x86 machines. </a:t>
            </a:r>
          </a:p>
          <a:p>
            <a:pPr lvl="1"/>
            <a:r>
              <a:rPr lang="en-IN" dirty="0"/>
              <a:t>Note the </a:t>
            </a:r>
            <a:r>
              <a:rPr lang="en-IN" dirty="0">
                <a:solidFill>
                  <a:srgbClr val="FF0000"/>
                </a:solidFill>
              </a:rPr>
              <a:t>SYM_CODE_START </a:t>
            </a:r>
            <a:r>
              <a:rPr lang="en-IN" dirty="0"/>
              <a:t>directive. Declares a function written in the assembly language</a:t>
            </a:r>
          </a:p>
          <a:p>
            <a:pPr lvl="1"/>
            <a:r>
              <a:rPr lang="en-IN" dirty="0"/>
              <a:t>We need to be very careful in </a:t>
            </a:r>
            <a:r>
              <a:rPr lang="en-IN" dirty="0">
                <a:solidFill>
                  <a:srgbClr val="0070C0"/>
                </a:solidFill>
              </a:rPr>
              <a:t>saving</a:t>
            </a:r>
            <a:r>
              <a:rPr lang="en-IN" dirty="0"/>
              <a:t> the state</a:t>
            </a:r>
          </a:p>
          <a:p>
            <a:pPr lvl="1"/>
            <a:r>
              <a:rPr lang="en-IN" dirty="0"/>
              <a:t>Some model specific registers (MSRs) are typically used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144FC-9307-73E1-481B-FA950D5F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A3FBF-4E4B-76E4-0323-42280635DC78}"/>
              </a:ext>
            </a:extLst>
          </p:cNvPr>
          <p:cNvSpPr txBox="1"/>
          <p:nvPr/>
        </p:nvSpPr>
        <p:spPr>
          <a:xfrm>
            <a:off x="2558143" y="1549550"/>
            <a:ext cx="93290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/arch/x86/entry/entry_64.S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71E0C-7EC0-BEE4-9D74-F2B0ACD9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82" y="1379587"/>
            <a:ext cx="965661" cy="8015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C6374-AECD-100A-DE80-459923E3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5254511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8D19-766D-6293-CBFE-42D0955C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Steps for Saving the Context after a </a:t>
            </a:r>
            <a:r>
              <a:rPr lang="en-IN" i="1" dirty="0" err="1"/>
              <a:t>syscall</a:t>
            </a:r>
            <a:endParaRPr lang="en-IN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CE1E-8D20-7E22-CAB8-C2D415E0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75707"/>
            <a:ext cx="11397343" cy="4650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/>
              <a:t>The hardware </a:t>
            </a:r>
            <a:r>
              <a:rPr lang="en-IN" dirty="0">
                <a:solidFill>
                  <a:srgbClr val="C00000"/>
                </a:solidFill>
              </a:rPr>
              <a:t>stores</a:t>
            </a:r>
            <a:r>
              <a:rPr lang="en-IN" dirty="0"/>
              <a:t> </a:t>
            </a:r>
            <a:r>
              <a:rPr lang="en-IN" i="1" dirty="0"/>
              <a:t>rip</a:t>
            </a:r>
            <a:r>
              <a:rPr lang="en-IN" dirty="0"/>
              <a:t> (PC) to </a:t>
            </a:r>
            <a:r>
              <a:rPr lang="en-IN" i="1" dirty="0" err="1"/>
              <a:t>rcx</a:t>
            </a:r>
            <a:r>
              <a:rPr lang="en-IN" dirty="0"/>
              <a:t>, and stores </a:t>
            </a:r>
            <a:r>
              <a:rPr lang="en-IN" i="1" dirty="0" err="1"/>
              <a:t>rflags</a:t>
            </a:r>
            <a:r>
              <a:rPr lang="en-IN" dirty="0"/>
              <a:t> in </a:t>
            </a:r>
            <a:r>
              <a:rPr lang="en-IN" i="1" dirty="0"/>
              <a:t>r11</a:t>
            </a:r>
            <a:endParaRPr lang="en-IN" i="1">
              <a:cs typeface="Calibri"/>
            </a:endParaRPr>
          </a:p>
          <a:p>
            <a:pPr lvl="1"/>
            <a:r>
              <a:rPr lang="en-IN" dirty="0"/>
              <a:t>If it is an </a:t>
            </a:r>
            <a:r>
              <a:rPr lang="en-IN" dirty="0">
                <a:solidFill>
                  <a:srgbClr val="C00000"/>
                </a:solidFill>
              </a:rPr>
              <a:t>interrupt</a:t>
            </a:r>
            <a:r>
              <a:rPr lang="en-IN" dirty="0"/>
              <a:t>, then MSR registers and dedicated memory areas perform the same role. In x86, the values of </a:t>
            </a:r>
            <a:r>
              <a:rPr lang="en-IN" i="1" dirty="0"/>
              <a:t>rip, CS </a:t>
            </a:r>
            <a:r>
              <a:rPr lang="en-IN" dirty="0"/>
              <a:t>(code segment), and </a:t>
            </a:r>
            <a:r>
              <a:rPr lang="en-IN" i="1" dirty="0" err="1"/>
              <a:t>rflags</a:t>
            </a:r>
            <a:r>
              <a:rPr lang="en-IN" i="1" dirty="0"/>
              <a:t> </a:t>
            </a:r>
            <a:r>
              <a:rPr lang="en-IN" dirty="0"/>
              <a:t>are pushed to the </a:t>
            </a:r>
            <a:r>
              <a:rPr lang="en-IN" dirty="0">
                <a:solidFill>
                  <a:srgbClr val="7030A0"/>
                </a:solidFill>
              </a:rPr>
              <a:t>stack by HW</a:t>
            </a:r>
            <a:r>
              <a:rPr lang="en-IN" dirty="0"/>
              <a:t>.</a:t>
            </a:r>
          </a:p>
          <a:p>
            <a:r>
              <a:rPr lang="en-IN" dirty="0"/>
              <a:t>Call the </a:t>
            </a:r>
            <a:r>
              <a:rPr lang="en-IN" i="1" dirty="0" err="1">
                <a:solidFill>
                  <a:srgbClr val="0070C0"/>
                </a:solidFill>
              </a:rPr>
              <a:t>swapgs</a:t>
            </a:r>
            <a:r>
              <a:rPr lang="en-IN" dirty="0"/>
              <a:t> instruction to store the contents of the </a:t>
            </a:r>
            <a:r>
              <a:rPr lang="en-IN" i="1" dirty="0" err="1"/>
              <a:t>gs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register</a:t>
            </a:r>
            <a:r>
              <a:rPr lang="en-IN" dirty="0"/>
              <a:t> in a pre-specified address (stored in an MSR)</a:t>
            </a:r>
          </a:p>
          <a:p>
            <a:r>
              <a:rPr lang="en-IN" dirty="0"/>
              <a:t>Store the </a:t>
            </a:r>
            <a:r>
              <a:rPr lang="en-IN" dirty="0">
                <a:solidFill>
                  <a:srgbClr val="C00000"/>
                </a:solidFill>
              </a:rPr>
              <a:t>stack pointer </a:t>
            </a:r>
            <a:r>
              <a:rPr lang="en-IN" dirty="0"/>
              <a:t>(</a:t>
            </a:r>
            <a:r>
              <a:rPr lang="en-IN" i="1" dirty="0" err="1"/>
              <a:t>rsp</a:t>
            </a:r>
            <a:r>
              <a:rPr lang="en-IN" dirty="0"/>
              <a:t>) in a dedicated memory region (in the task state segment (TSS))</a:t>
            </a:r>
          </a:p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/>
              </a:rPr>
              <a:t>Set the stack to the </a:t>
            </a:r>
            <a:r>
              <a:rPr lang="en-IN" dirty="0">
                <a:solidFill>
                  <a:srgbClr val="00B050"/>
                </a:solidFill>
                <a:cs typeface="Calibri" panose="020F0502020204030204"/>
              </a:rPr>
              <a:t>kernel 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/>
              </a:rPr>
              <a:t>stack</a:t>
            </a:r>
            <a:endParaRPr lang="en-IN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  <a:p>
            <a:endParaRPr lang="en-IN" i="1" dirty="0">
              <a:cs typeface="Calibri" panose="020F0502020204030204"/>
            </a:endParaRPr>
          </a:p>
          <a:p>
            <a:endParaRPr lang="en-IN" dirty="0">
              <a:cs typeface="Calibri" panose="020F0502020204030204"/>
            </a:endParaRPr>
          </a:p>
          <a:p>
            <a:endParaRPr lang="en-IN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3AAA-AB18-12FC-94EF-550705E2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224FF-F717-953B-34E5-CE040FCE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237989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8483-E28E-983A-D12A-43CD58B7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Continuation 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E67E-85F4-618F-BB81-986B2F32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>
                <a:solidFill>
                  <a:srgbClr val="0070C0"/>
                </a:solidFill>
                <a:ea typeface="+mn-lt"/>
                <a:cs typeface="+mn-lt"/>
              </a:rPr>
              <a:t>Push </a:t>
            </a:r>
            <a:r>
              <a:rPr lang="en-IN" i="1" dirty="0">
                <a:ea typeface="+mn-lt"/>
                <a:cs typeface="+mn-lt"/>
              </a:rPr>
              <a:t>DS, </a:t>
            </a:r>
            <a:r>
              <a:rPr lang="en-IN" i="1" dirty="0" err="1">
                <a:ea typeface="+mn-lt"/>
                <a:cs typeface="+mn-lt"/>
              </a:rPr>
              <a:t>rsp</a:t>
            </a:r>
            <a:r>
              <a:rPr lang="en-IN" i="1" dirty="0">
                <a:ea typeface="+mn-lt"/>
                <a:cs typeface="+mn-lt"/>
              </a:rPr>
              <a:t> (from TSS), r11</a:t>
            </a:r>
            <a:r>
              <a:rPr lang="en-IN" dirty="0">
                <a:ea typeface="+mn-lt"/>
                <a:cs typeface="+mn-lt"/>
              </a:rPr>
              <a:t>, </a:t>
            </a:r>
            <a:r>
              <a:rPr lang="en-IN" i="1" dirty="0">
                <a:ea typeface="+mn-lt"/>
                <a:cs typeface="+mn-lt"/>
              </a:rPr>
              <a:t>CS, </a:t>
            </a:r>
            <a:r>
              <a:rPr lang="en-IN" dirty="0">
                <a:ea typeface="+mn-lt"/>
                <a:cs typeface="+mn-lt"/>
              </a:rPr>
              <a:t>and </a:t>
            </a:r>
            <a:r>
              <a:rPr lang="en-IN" i="1" dirty="0" err="1">
                <a:ea typeface="+mn-lt"/>
                <a:cs typeface="+mn-lt"/>
              </a:rPr>
              <a:t>rcx</a:t>
            </a:r>
            <a:r>
              <a:rPr lang="en-IN" i="1" dirty="0">
                <a:ea typeface="+mn-lt"/>
                <a:cs typeface="+mn-lt"/>
              </a:rPr>
              <a:t> </a:t>
            </a:r>
            <a:r>
              <a:rPr lang="en-IN" dirty="0">
                <a:ea typeface="+mn-lt"/>
                <a:cs typeface="+mn-lt"/>
              </a:rPr>
              <a:t>onto the kernel stack</a:t>
            </a:r>
          </a:p>
          <a:p>
            <a:r>
              <a:rPr lang="en-IN" dirty="0">
                <a:solidFill>
                  <a:srgbClr val="00B050"/>
                </a:solidFill>
                <a:ea typeface="+mn-lt"/>
                <a:cs typeface="+mn-lt"/>
              </a:rPr>
              <a:t>Push</a:t>
            </a:r>
            <a:r>
              <a:rPr lang="en-IN" dirty="0">
                <a:ea typeface="+mn-lt"/>
                <a:cs typeface="+mn-lt"/>
              </a:rPr>
              <a:t> the rest of the general-purpose registers to the kernel stack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B1433-1E3D-B5CC-F193-592D39CC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8B327-2329-E65F-6BE8-0C6BB567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54334-8FD4-7CE9-0A65-45ACDFD62327}"/>
              </a:ext>
            </a:extLst>
          </p:cNvPr>
          <p:cNvSpPr/>
          <p:nvPr/>
        </p:nvSpPr>
        <p:spPr>
          <a:xfrm>
            <a:off x="1353887" y="2972269"/>
            <a:ext cx="8858388" cy="5465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dirty="0">
                <a:solidFill>
                  <a:schemeClr val="tx1"/>
                </a:solidFill>
              </a:rPr>
              <a:t>Need to disable interrupts on the local processor during this process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42054E-9025-020E-585F-C111AC49A4FC}"/>
              </a:ext>
            </a:extLst>
          </p:cNvPr>
          <p:cNvSpPr/>
          <p:nvPr/>
        </p:nvSpPr>
        <p:spPr>
          <a:xfrm>
            <a:off x="1922157" y="4651251"/>
            <a:ext cx="8057642" cy="856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dirty="0"/>
              <a:t>Follow the reverse process while returning from the kernel</a:t>
            </a:r>
          </a:p>
        </p:txBody>
      </p:sp>
    </p:spTree>
    <p:extLst>
      <p:ext uri="{BB962C8B-B14F-4D97-AF65-F5344CB8AC3E}">
        <p14:creationId xmlns:p14="http://schemas.microsoft.com/office/powerpoint/2010/main" val="30672444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B5A1-C067-170E-EFF5-1842D69A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 err="1"/>
              <a:t>sysret</a:t>
            </a:r>
            <a:r>
              <a:rPr lang="en-IN" i="1" dirty="0"/>
              <a:t> </a:t>
            </a:r>
            <a:r>
              <a:rPr lang="en-IN" dirty="0"/>
              <a:t>and</a:t>
            </a:r>
            <a:r>
              <a:rPr lang="en-IN" i="1" dirty="0"/>
              <a:t> </a:t>
            </a:r>
            <a:r>
              <a:rPr lang="en-IN" i="1" dirty="0" err="1"/>
              <a:t>iret</a:t>
            </a:r>
            <a:r>
              <a:rPr lang="en-IN" i="1" dirty="0"/>
              <a:t> </a:t>
            </a:r>
            <a:r>
              <a:rPr lang="en-IN" dirty="0"/>
              <a:t>instructions</a:t>
            </a:r>
            <a:r>
              <a:rPr lang="en-IN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A54E-2B31-8635-56AE-4F44F0F77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err="1"/>
              <a:t>sysret</a:t>
            </a:r>
            <a:r>
              <a:rPr lang="en-IN" i="1" dirty="0"/>
              <a:t> </a:t>
            </a:r>
            <a:r>
              <a:rPr lang="en-IN" dirty="0"/>
              <a:t>is the </a:t>
            </a:r>
            <a:r>
              <a:rPr lang="en-IN" dirty="0">
                <a:solidFill>
                  <a:srgbClr val="FF0000"/>
                </a:solidFill>
              </a:rPr>
              <a:t>opposite</a:t>
            </a:r>
            <a:r>
              <a:rPr lang="en-IN" dirty="0"/>
              <a:t> of </a:t>
            </a:r>
            <a:r>
              <a:rPr lang="en-IN" i="1" dirty="0" err="1"/>
              <a:t>syscall</a:t>
            </a:r>
            <a:endParaRPr lang="en-IN" i="1" dirty="0"/>
          </a:p>
          <a:p>
            <a:pPr lvl="1"/>
            <a:r>
              <a:rPr lang="en-IN" dirty="0">
                <a:solidFill>
                  <a:schemeClr val="accent1"/>
                </a:solidFill>
              </a:rPr>
              <a:t>Transfers</a:t>
            </a:r>
            <a:r>
              <a:rPr lang="en-IN" dirty="0"/>
              <a:t> the contents of </a:t>
            </a:r>
            <a:r>
              <a:rPr lang="en-IN" i="1" dirty="0" err="1"/>
              <a:t>rcx</a:t>
            </a:r>
            <a:r>
              <a:rPr lang="en-IN" i="1" dirty="0"/>
              <a:t> </a:t>
            </a:r>
            <a:r>
              <a:rPr lang="en-IN" dirty="0"/>
              <a:t>to </a:t>
            </a:r>
            <a:r>
              <a:rPr lang="en-IN" i="1" dirty="0"/>
              <a:t>rip</a:t>
            </a:r>
          </a:p>
          <a:p>
            <a:pPr lvl="1"/>
            <a:r>
              <a:rPr lang="en-IN" dirty="0">
                <a:solidFill>
                  <a:schemeClr val="accent1"/>
                </a:solidFill>
              </a:rPr>
              <a:t>Transfers</a:t>
            </a:r>
            <a:r>
              <a:rPr lang="en-IN" dirty="0"/>
              <a:t> the contents of </a:t>
            </a:r>
            <a:r>
              <a:rPr lang="en-IN" i="1" dirty="0"/>
              <a:t>r11 </a:t>
            </a:r>
            <a:r>
              <a:rPr lang="en-IN" dirty="0"/>
              <a:t>to </a:t>
            </a:r>
            <a:r>
              <a:rPr lang="en-IN" i="1" dirty="0" err="1"/>
              <a:t>rflags</a:t>
            </a:r>
            <a:endParaRPr lang="en-IN" dirty="0"/>
          </a:p>
          <a:p>
            <a:r>
              <a:rPr lang="en-IN" dirty="0"/>
              <a:t>What happens if an interrupt arrives between setting </a:t>
            </a:r>
            <a:r>
              <a:rPr lang="en-IN" i="1" dirty="0" err="1"/>
              <a:t>rsp</a:t>
            </a:r>
            <a:r>
              <a:rPr lang="en-IN" dirty="0"/>
              <a:t> (user stack) and executing </a:t>
            </a:r>
            <a:r>
              <a:rPr lang="en-IN" dirty="0" err="1"/>
              <a:t>sysret</a:t>
            </a:r>
            <a:r>
              <a:rPr lang="en-IN" dirty="0"/>
              <a:t>? </a:t>
            </a:r>
          </a:p>
          <a:p>
            <a:pPr lvl="1"/>
            <a:r>
              <a:rPr lang="en-IN" dirty="0"/>
              <a:t>The interrupt handler can still </a:t>
            </a:r>
            <a:r>
              <a:rPr lang="en-IN" dirty="0">
                <a:solidFill>
                  <a:srgbClr val="00B050"/>
                </a:solidFill>
              </a:rPr>
              <a:t>execute</a:t>
            </a:r>
            <a:r>
              <a:rPr lang="en-IN" dirty="0"/>
              <a:t>. </a:t>
            </a:r>
          </a:p>
          <a:p>
            <a:pPr lvl="1"/>
            <a:r>
              <a:rPr lang="en-IN" dirty="0"/>
              <a:t>Let it use its </a:t>
            </a:r>
            <a:r>
              <a:rPr lang="en-IN" dirty="0">
                <a:solidFill>
                  <a:srgbClr val="7030A0"/>
                </a:solidFill>
              </a:rPr>
              <a:t>separate</a:t>
            </a:r>
            <a:r>
              <a:rPr lang="en-IN" dirty="0"/>
              <a:t> stack (recall the interrupt stack table)</a:t>
            </a:r>
          </a:p>
          <a:p>
            <a:r>
              <a:rPr lang="en-IN" i="1" dirty="0" err="1"/>
              <a:t>iret</a:t>
            </a:r>
            <a:endParaRPr lang="en-IN" i="1" dirty="0"/>
          </a:p>
          <a:p>
            <a:pPr lvl="1"/>
            <a:r>
              <a:rPr lang="en-IN" dirty="0"/>
              <a:t>Restore the values of </a:t>
            </a:r>
            <a:r>
              <a:rPr lang="en-IN" i="1" dirty="0"/>
              <a:t>rip, CS, </a:t>
            </a:r>
            <a:r>
              <a:rPr lang="en-IN" dirty="0"/>
              <a:t>and </a:t>
            </a:r>
            <a:r>
              <a:rPr lang="en-IN" i="1" dirty="0" err="1"/>
              <a:t>rflags</a:t>
            </a:r>
            <a:r>
              <a:rPr lang="en-IN" i="1" dirty="0"/>
              <a:t> </a:t>
            </a:r>
            <a:r>
              <a:rPr lang="en-IN" dirty="0"/>
              <a:t>from the stack 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Setting</a:t>
            </a:r>
            <a:r>
              <a:rPr lang="en-IN" dirty="0"/>
              <a:t> the value of </a:t>
            </a:r>
            <a:r>
              <a:rPr lang="en-IN" i="1" dirty="0"/>
              <a:t>rip</a:t>
            </a:r>
            <a:r>
              <a:rPr lang="en-IN" dirty="0"/>
              <a:t> is equivalent to a jump to the user program</a:t>
            </a:r>
          </a:p>
          <a:p>
            <a:pPr lvl="1"/>
            <a:endParaRPr lang="en-IN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F10D-27FE-5569-7619-198B89EF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D2814B2-56F1-F833-1594-ABDA0219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13" y="3831770"/>
            <a:ext cx="1164615" cy="97674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A8665F45-2689-5C75-E354-82A865EF0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96" y="5566475"/>
            <a:ext cx="517732" cy="517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27C539-F9C2-4CB6-E9A6-41C2D993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43695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572D-9830-3555-5799-D77397AD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Additional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3765D-8482-7569-3931-E503E666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5639"/>
            <a:ext cx="10515600" cy="2677886"/>
          </a:xfrm>
        </p:spPr>
        <p:txBody>
          <a:bodyPr/>
          <a:lstStyle/>
          <a:p>
            <a:r>
              <a:rPr lang="en-IN" dirty="0"/>
              <a:t>Cache of </a:t>
            </a:r>
            <a:r>
              <a:rPr lang="en-IN" dirty="0">
                <a:solidFill>
                  <a:srgbClr val="C00000"/>
                </a:solidFill>
              </a:rPr>
              <a:t>TLS</a:t>
            </a:r>
            <a:r>
              <a:rPr lang="en-IN" dirty="0"/>
              <a:t> (thread local storage) descriptors (base-limit form)</a:t>
            </a:r>
          </a:p>
          <a:p>
            <a:r>
              <a:rPr lang="en-IN" dirty="0">
                <a:solidFill>
                  <a:srgbClr val="0070C0"/>
                </a:solidFill>
              </a:rPr>
              <a:t>Stack</a:t>
            </a:r>
            <a:r>
              <a:rPr lang="en-IN" dirty="0"/>
              <a:t> pointer</a:t>
            </a:r>
          </a:p>
          <a:p>
            <a:r>
              <a:rPr lang="en-IN" dirty="0"/>
              <a:t>es, ds, fs, and </a:t>
            </a:r>
            <a:r>
              <a:rPr lang="en-IN" dirty="0" err="1"/>
              <a:t>gs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segment</a:t>
            </a:r>
            <a:r>
              <a:rPr lang="en-IN" dirty="0"/>
              <a:t> register values</a:t>
            </a:r>
          </a:p>
          <a:p>
            <a:r>
              <a:rPr lang="en-IN" dirty="0"/>
              <a:t>I/O </a:t>
            </a:r>
            <a:r>
              <a:rPr lang="en-IN" dirty="0">
                <a:solidFill>
                  <a:srgbClr val="7030A0"/>
                </a:solidFill>
              </a:rPr>
              <a:t>permissions</a:t>
            </a:r>
            <a:r>
              <a:rPr lang="en-IN" dirty="0"/>
              <a:t>: </a:t>
            </a:r>
            <a:r>
              <a:rPr lang="en-IN" dirty="0" err="1"/>
              <a:t>io_bitmap</a:t>
            </a:r>
            <a:endParaRPr lang="en-IN" dirty="0"/>
          </a:p>
          <a:p>
            <a:r>
              <a:rPr lang="en-IN" dirty="0">
                <a:solidFill>
                  <a:srgbClr val="00B050"/>
                </a:solidFill>
              </a:rPr>
              <a:t>Floating-point unit </a:t>
            </a:r>
            <a:r>
              <a:rPr lang="en-IN" dirty="0"/>
              <a:t>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12D3-731F-DB3F-86CF-86EEB6A2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DD4EF-8797-45CF-3E9A-67B946ACCE1A}"/>
              </a:ext>
            </a:extLst>
          </p:cNvPr>
          <p:cNvSpPr txBox="1"/>
          <p:nvPr/>
        </p:nvSpPr>
        <p:spPr>
          <a:xfrm>
            <a:off x="1592483" y="1549550"/>
            <a:ext cx="102947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/arch/x86/include/</a:t>
            </a:r>
            <a:r>
              <a:rPr lang="en-IN" sz="2400" dirty="0" err="1">
                <a:solidFill>
                  <a:srgbClr val="002060"/>
                </a:solidFill>
              </a:rPr>
              <a:t>asm</a:t>
            </a:r>
            <a:r>
              <a:rPr lang="en-IN" sz="2400" dirty="0">
                <a:solidFill>
                  <a:srgbClr val="002060"/>
                </a:solidFill>
              </a:rPr>
              <a:t>/</a:t>
            </a:r>
            <a:r>
              <a:rPr lang="en-IN" sz="2400" dirty="0" err="1">
                <a:solidFill>
                  <a:srgbClr val="002060"/>
                </a:solidFill>
              </a:rPr>
              <a:t>processor.h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B5C8F-F8B9-DCB8-DB2A-D423CBF0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7" y="1379587"/>
            <a:ext cx="965661" cy="8015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E20F6-4EEB-C042-B264-80413FF25477}"/>
              </a:ext>
            </a:extLst>
          </p:cNvPr>
          <p:cNvSpPr/>
          <p:nvPr/>
        </p:nvSpPr>
        <p:spPr>
          <a:xfrm>
            <a:off x="3864429" y="2340429"/>
            <a:ext cx="3298371" cy="534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thread_struct</a:t>
            </a:r>
            <a:endParaRPr lang="en-IN" sz="2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1C618-70CA-B2F2-1062-AEFF177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4358869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545E-E0B1-EF7E-E46A-F0C4D3D5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Then what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7FA4-09F3-8454-B19A-0F1AA8A0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233271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Once the context is </a:t>
            </a:r>
            <a:r>
              <a:rPr lang="en-IN" dirty="0">
                <a:solidFill>
                  <a:srgbClr val="0070C0"/>
                </a:solidFill>
              </a:rPr>
              <a:t>saved</a:t>
            </a:r>
            <a:r>
              <a:rPr lang="en-IN" dirty="0"/>
              <a:t>, there is often no need to create a separate kernel thread</a:t>
            </a:r>
          </a:p>
          <a:p>
            <a:r>
              <a:rPr lang="en-IN" dirty="0"/>
              <a:t>The same </a:t>
            </a:r>
            <a:r>
              <a:rPr lang="en-IN" dirty="0">
                <a:solidFill>
                  <a:srgbClr val="C00000"/>
                </a:solidFill>
              </a:rPr>
              <a:t>thread</a:t>
            </a:r>
            <a:r>
              <a:rPr lang="en-IN" dirty="0"/>
              <a:t> can continue to execute using the kernel stack (of course)</a:t>
            </a:r>
          </a:p>
          <a:p>
            <a:r>
              <a:rPr lang="en-IN" dirty="0">
                <a:solidFill>
                  <a:srgbClr val="0070C0"/>
                </a:solidFill>
              </a:rPr>
              <a:t>Service</a:t>
            </a:r>
            <a:r>
              <a:rPr lang="en-IN" dirty="0"/>
              <a:t> the interrupt of system call </a:t>
            </a:r>
          </a:p>
          <a:p>
            <a:r>
              <a:rPr lang="en-IN" dirty="0"/>
              <a:t>Check if there is </a:t>
            </a:r>
            <a:r>
              <a:rPr lang="en-IN" dirty="0">
                <a:solidFill>
                  <a:srgbClr val="C00000"/>
                </a:solidFill>
              </a:rPr>
              <a:t>additional</a:t>
            </a:r>
            <a:r>
              <a:rPr lang="en-IN" dirty="0"/>
              <a:t> work to do (that has a higher priority)</a:t>
            </a:r>
          </a:p>
          <a:p>
            <a:endParaRPr lang="en-IN" dirty="0"/>
          </a:p>
          <a:p>
            <a:pPr lvl="1"/>
            <a:endParaRPr lang="en-IN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8A06-9540-EFFC-2802-CD87562C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1AA037-2047-DA10-5EA6-9953C95D0749}"/>
              </a:ext>
            </a:extLst>
          </p:cNvPr>
          <p:cNvSpPr/>
          <p:nvPr/>
        </p:nvSpPr>
        <p:spPr>
          <a:xfrm>
            <a:off x="1534886" y="4425496"/>
            <a:ext cx="8675914" cy="5769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/>
              <a:t>exit_to_user_mode_loop</a:t>
            </a:r>
            <a:r>
              <a:rPr lang="en-IN" sz="2800" dirty="0"/>
              <a:t> in /kernel/entry/</a:t>
            </a:r>
            <a:r>
              <a:rPr lang="en-IN" sz="2800" dirty="0" err="1"/>
              <a:t>common.c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80577-DA7A-6953-2E33-A106EBA15994}"/>
              </a:ext>
            </a:extLst>
          </p:cNvPr>
          <p:cNvSpPr txBox="1"/>
          <p:nvPr/>
        </p:nvSpPr>
        <p:spPr>
          <a:xfrm>
            <a:off x="1001485" y="5486400"/>
            <a:ext cx="1016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If there is work to be </a:t>
            </a:r>
            <a:r>
              <a:rPr lang="en-IN" sz="2400" dirty="0">
                <a:solidFill>
                  <a:srgbClr val="00B050"/>
                </a:solidFill>
              </a:rPr>
              <a:t>done</a:t>
            </a:r>
            <a:r>
              <a:rPr lang="en-IN" sz="2400" dirty="0"/>
              <a:t>, then call the scheduler (schedule() </a:t>
            </a:r>
            <a:r>
              <a:rPr lang="en-IN" sz="2400" dirty="0">
                <a:solidFill>
                  <a:srgbClr val="7030A0"/>
                </a:solidFill>
              </a:rPr>
              <a:t>function</a:t>
            </a:r>
            <a:r>
              <a:rPr lang="en-IN" sz="24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The </a:t>
            </a:r>
            <a:r>
              <a:rPr lang="en-IN" sz="2400" dirty="0">
                <a:solidFill>
                  <a:srgbClr val="C00000"/>
                </a:solidFill>
              </a:rPr>
              <a:t>scheduler</a:t>
            </a:r>
            <a:r>
              <a:rPr lang="en-IN" sz="2400" dirty="0"/>
              <a:t> will find the appropriate </a:t>
            </a:r>
            <a:r>
              <a:rPr lang="en-IN" sz="2400" dirty="0">
                <a:solidFill>
                  <a:srgbClr val="0070C0"/>
                </a:solidFill>
              </a:rPr>
              <a:t>task</a:t>
            </a:r>
            <a:r>
              <a:rPr lang="en-IN" sz="2400" dirty="0"/>
              <a:t> to run next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It calls the </a:t>
            </a:r>
            <a:r>
              <a:rPr lang="en-IN" sz="2400" i="1" dirty="0" err="1"/>
              <a:t>context_switch</a:t>
            </a:r>
            <a:r>
              <a:rPr lang="en-IN" sz="2400" i="1" dirty="0"/>
              <a:t> </a:t>
            </a:r>
            <a:r>
              <a:rPr lang="en-IN" sz="2400" dirty="0"/>
              <a:t>function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932DEC-4684-455D-1051-73BE96EA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0063044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12C8-9A4D-5D02-0592-7DFCCA23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Context Switch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9A9A-78EF-2172-1D89-1C032B02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2199"/>
            <a:ext cx="10515600" cy="2659515"/>
          </a:xfrm>
        </p:spPr>
        <p:txBody>
          <a:bodyPr/>
          <a:lstStyle/>
          <a:p>
            <a:r>
              <a:rPr lang="en-IN" dirty="0" err="1">
                <a:solidFill>
                  <a:srgbClr val="0070C0"/>
                </a:solidFill>
              </a:rPr>
              <a:t>context_switch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/>
              <a:t>(run queue, </a:t>
            </a:r>
            <a:r>
              <a:rPr lang="en-IN" dirty="0" err="1"/>
              <a:t>prev</a:t>
            </a:r>
            <a:r>
              <a:rPr lang="en-IN" dirty="0"/>
              <a:t> task, next task)</a:t>
            </a:r>
          </a:p>
          <a:p>
            <a:pPr lvl="1"/>
            <a:r>
              <a:rPr lang="en-IN" dirty="0" err="1"/>
              <a:t>prepare_task_switch</a:t>
            </a:r>
            <a:endParaRPr lang="en-IN" dirty="0"/>
          </a:p>
          <a:p>
            <a:pPr lvl="1"/>
            <a:r>
              <a:rPr lang="en-IN" dirty="0" err="1"/>
              <a:t>arch_start_context_switch</a:t>
            </a:r>
            <a:endParaRPr lang="en-IN" dirty="0"/>
          </a:p>
          <a:p>
            <a:pPr lvl="1"/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switch</a:t>
            </a:r>
            <a:r>
              <a:rPr lang="en-IN" dirty="0"/>
              <a:t> the memory structures</a:t>
            </a:r>
          </a:p>
          <a:p>
            <a:pPr lvl="1"/>
            <a:r>
              <a:rPr lang="en-IN" dirty="0" err="1"/>
              <a:t>switch_to</a:t>
            </a:r>
            <a:r>
              <a:rPr lang="en-IN" dirty="0"/>
              <a:t> (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switch</a:t>
            </a:r>
            <a:r>
              <a:rPr lang="en-IN" dirty="0"/>
              <a:t> the </a:t>
            </a:r>
            <a:r>
              <a:rPr lang="en-IN" dirty="0">
                <a:solidFill>
                  <a:srgbClr val="FF0000"/>
                </a:solidFill>
              </a:rPr>
              <a:t>register</a:t>
            </a:r>
            <a:r>
              <a:rPr lang="en-IN" dirty="0"/>
              <a:t> state and stack)</a:t>
            </a:r>
          </a:p>
          <a:p>
            <a:pPr lvl="1"/>
            <a:r>
              <a:rPr lang="en-IN" dirty="0" err="1"/>
              <a:t>finish_task_switch</a:t>
            </a:r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91066-7770-5A59-C69C-3C76D7DF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068749-AF2D-659E-B5E4-03931F28A6E6}"/>
              </a:ext>
            </a:extLst>
          </p:cNvPr>
          <p:cNvSpPr/>
          <p:nvPr/>
        </p:nvSpPr>
        <p:spPr>
          <a:xfrm>
            <a:off x="7467600" y="1948543"/>
            <a:ext cx="4321629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/kernel/sched/</a:t>
            </a:r>
            <a:r>
              <a:rPr lang="en-IN" sz="2800" dirty="0" err="1"/>
              <a:t>core.c</a:t>
            </a:r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E99BA-A1C4-972C-DD8C-30A5D6FD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116" y="1659671"/>
            <a:ext cx="761084" cy="63177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66EFE6-2675-4FD0-2753-012FD5C8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6931297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A627-760E-3A29-73D1-7F38A806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Basic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ABDFA-53FD-1C86-EF87-132328FB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4632"/>
          </a:xfrm>
        </p:spPr>
        <p:txBody>
          <a:bodyPr/>
          <a:lstStyle/>
          <a:p>
            <a:r>
              <a:rPr lang="en-IN" i="1" dirty="0" err="1"/>
              <a:t>prepare_task_switch</a:t>
            </a:r>
            <a:r>
              <a:rPr lang="en-IN" i="1" dirty="0"/>
              <a:t> </a:t>
            </a:r>
            <a:r>
              <a:rPr lang="en-IN" dirty="0">
                <a:sym typeface="Wingdings" panose="05000000000000000000" pitchFamily="2" charset="2"/>
              </a:rPr>
              <a:t> Set the state of the </a:t>
            </a:r>
            <a:r>
              <a:rPr lang="en-IN" i="1" dirty="0" err="1">
                <a:sym typeface="Wingdings" panose="05000000000000000000" pitchFamily="2" charset="2"/>
              </a:rPr>
              <a:t>prev</a:t>
            </a:r>
            <a:r>
              <a:rPr lang="en-IN" i="1" dirty="0">
                <a:sym typeface="Wingdings" panose="05000000000000000000" pitchFamily="2" charset="2"/>
              </a:rPr>
              <a:t> </a:t>
            </a:r>
            <a:r>
              <a:rPr lang="en-IN" dirty="0">
                <a:sym typeface="Wingdings" panose="05000000000000000000" pitchFamily="2" charset="2"/>
              </a:rPr>
              <a:t>task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It is not running any more  </a:t>
            </a:r>
          </a:p>
          <a:p>
            <a:r>
              <a:rPr lang="en-IN" dirty="0">
                <a:sym typeface="Wingdings" panose="05000000000000000000" pitchFamily="2" charset="2"/>
              </a:rPr>
              <a:t>Switch the memory maps (</a:t>
            </a:r>
            <a:r>
              <a:rPr lang="en-IN" dirty="0" err="1">
                <a:sym typeface="Wingdings" panose="05000000000000000000" pitchFamily="2" charset="2"/>
              </a:rPr>
              <a:t>mm_struct</a:t>
            </a:r>
            <a:r>
              <a:rPr lang="en-IN" dirty="0">
                <a:sym typeface="Wingdings" panose="05000000000000000000" pitchFamily="2" charset="2"/>
              </a:rPr>
              <a:t> structures)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The TLB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contents</a:t>
            </a:r>
            <a:r>
              <a:rPr lang="en-IN" dirty="0">
                <a:sym typeface="Wingdings" panose="05000000000000000000" pitchFamily="2" charset="2"/>
              </a:rPr>
              <a:t> need to be changed</a:t>
            </a:r>
          </a:p>
          <a:p>
            <a:pPr lvl="1"/>
            <a:endParaRPr lang="en-IN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547FE-9BD2-8837-96E8-2F5699FB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86399-6D6A-416E-DCD2-593D90B7B0E7}"/>
              </a:ext>
            </a:extLst>
          </p:cNvPr>
          <p:cNvSpPr txBox="1"/>
          <p:nvPr/>
        </p:nvSpPr>
        <p:spPr>
          <a:xfrm>
            <a:off x="1585750" y="3674487"/>
            <a:ext cx="887542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2000" dirty="0"/>
              <a:t>	</a:t>
            </a:r>
            <a:r>
              <a:rPr lang="en-IN" sz="2400" i="1" dirty="0">
                <a:solidFill>
                  <a:srgbClr val="0070C0"/>
                </a:solidFill>
              </a:rPr>
              <a:t>if</a:t>
            </a:r>
            <a:r>
              <a:rPr lang="en-IN" sz="2400" dirty="0"/>
              <a:t> (! next-&gt;mm)</a:t>
            </a:r>
          </a:p>
          <a:p>
            <a:pPr algn="l"/>
            <a:r>
              <a:rPr lang="en-IN" sz="2400" dirty="0"/>
              <a:t>		next-&gt;</a:t>
            </a:r>
            <a:r>
              <a:rPr lang="en-IN" sz="2400" dirty="0" err="1"/>
              <a:t>active_mm</a:t>
            </a:r>
            <a:r>
              <a:rPr lang="en-IN" sz="2400" dirty="0"/>
              <a:t> = </a:t>
            </a:r>
            <a:r>
              <a:rPr lang="en-IN" sz="2400" dirty="0" err="1"/>
              <a:t>prev</a:t>
            </a:r>
            <a:r>
              <a:rPr lang="en-IN" sz="2400" dirty="0"/>
              <a:t>-&gt;</a:t>
            </a:r>
            <a:r>
              <a:rPr lang="en-IN" sz="2400" dirty="0" err="1"/>
              <a:t>active_mm</a:t>
            </a:r>
            <a:r>
              <a:rPr lang="en-IN" sz="2400" dirty="0"/>
              <a:t>;</a:t>
            </a:r>
          </a:p>
          <a:p>
            <a:pPr algn="l"/>
            <a:endParaRPr lang="en-IN" sz="2400" dirty="0"/>
          </a:p>
          <a:p>
            <a:pPr algn="l"/>
            <a:r>
              <a:rPr lang="en-IN" sz="2400" dirty="0"/>
              <a:t>		</a:t>
            </a:r>
            <a:r>
              <a:rPr lang="en-IN" sz="2400" i="1" dirty="0">
                <a:solidFill>
                  <a:srgbClr val="0070C0"/>
                </a:solidFill>
              </a:rPr>
              <a:t>if</a:t>
            </a:r>
            <a:r>
              <a:rPr lang="en-IN" sz="2400" dirty="0"/>
              <a:t> (</a:t>
            </a:r>
            <a:r>
              <a:rPr lang="en-IN" sz="2400" dirty="0" err="1"/>
              <a:t>prev</a:t>
            </a:r>
            <a:r>
              <a:rPr lang="en-IN" sz="2400" dirty="0"/>
              <a:t>-&gt;mm)                                                     </a:t>
            </a:r>
            <a:endParaRPr lang="en-IN" sz="2400" dirty="0">
              <a:solidFill>
                <a:srgbClr val="00B050"/>
              </a:solidFill>
            </a:endParaRPr>
          </a:p>
          <a:p>
            <a:pPr algn="l"/>
            <a:r>
              <a:rPr lang="en-IN" sz="2400" dirty="0"/>
              <a:t>			</a:t>
            </a:r>
            <a:r>
              <a:rPr lang="en-IN" sz="2400" dirty="0" err="1"/>
              <a:t>mmgrab</a:t>
            </a:r>
            <a:r>
              <a:rPr lang="en-IN" sz="2400" dirty="0"/>
              <a:t> (</a:t>
            </a:r>
            <a:r>
              <a:rPr lang="en-IN" sz="2400" dirty="0" err="1"/>
              <a:t>prev</a:t>
            </a:r>
            <a:r>
              <a:rPr lang="en-IN" sz="2400" dirty="0"/>
              <a:t>-&gt;</a:t>
            </a:r>
            <a:r>
              <a:rPr lang="en-IN" sz="2400" dirty="0" err="1"/>
              <a:t>active_mm</a:t>
            </a:r>
            <a:r>
              <a:rPr lang="en-IN" sz="2400" dirty="0"/>
              <a:t>);</a:t>
            </a:r>
          </a:p>
          <a:p>
            <a:pPr algn="l"/>
            <a:r>
              <a:rPr lang="en-IN" sz="2400" dirty="0"/>
              <a:t>		</a:t>
            </a:r>
            <a:r>
              <a:rPr lang="en-IN" sz="2400" i="1" dirty="0">
                <a:solidFill>
                  <a:srgbClr val="0070C0"/>
                </a:solidFill>
              </a:rPr>
              <a:t>else</a:t>
            </a:r>
          </a:p>
          <a:p>
            <a:pPr algn="l"/>
            <a:r>
              <a:rPr lang="en-IN" sz="2400" dirty="0"/>
              <a:t>			</a:t>
            </a:r>
            <a:r>
              <a:rPr lang="en-IN" sz="2400" dirty="0" err="1"/>
              <a:t>prev</a:t>
            </a:r>
            <a:r>
              <a:rPr lang="en-IN" sz="2400" dirty="0"/>
              <a:t>-&gt;</a:t>
            </a:r>
            <a:r>
              <a:rPr lang="en-IN" sz="2400" dirty="0" err="1"/>
              <a:t>active_mm</a:t>
            </a:r>
            <a:r>
              <a:rPr lang="en-IN" sz="2400" dirty="0"/>
              <a:t> = NULL;</a:t>
            </a:r>
          </a:p>
          <a:p>
            <a:pPr algn="l"/>
            <a:r>
              <a:rPr lang="en-IN" sz="2400" dirty="0"/>
              <a:t>	}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ECA26B6-24A6-1308-FF8E-53831181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3885" y="3539550"/>
            <a:ext cx="863729" cy="77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41CC92-105F-0771-775B-9FC23CBD3A1F}"/>
              </a:ext>
            </a:extLst>
          </p:cNvPr>
          <p:cNvSpPr/>
          <p:nvPr/>
        </p:nvSpPr>
        <p:spPr>
          <a:xfrm>
            <a:off x="8868294" y="4136571"/>
            <a:ext cx="3105992" cy="664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Use the </a:t>
            </a:r>
            <a:r>
              <a:rPr lang="en-IN" sz="2400" i="1" dirty="0"/>
              <a:t>mm </a:t>
            </a:r>
            <a:r>
              <a:rPr lang="en-IN" sz="2400" dirty="0"/>
              <a:t>of the previous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0A459-D9E2-4D64-862E-A87D1C907BAB}"/>
              </a:ext>
            </a:extLst>
          </p:cNvPr>
          <p:cNvSpPr/>
          <p:nvPr/>
        </p:nvSpPr>
        <p:spPr>
          <a:xfrm>
            <a:off x="8868294" y="4992109"/>
            <a:ext cx="3105992" cy="664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Increase the reference count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F4C6C-8FE7-A79D-E87B-3D634123DAF9}"/>
              </a:ext>
            </a:extLst>
          </p:cNvPr>
          <p:cNvSpPr/>
          <p:nvPr/>
        </p:nvSpPr>
        <p:spPr>
          <a:xfrm>
            <a:off x="8011886" y="3318450"/>
            <a:ext cx="3657599" cy="664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Switching to the kernel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B3A97-3739-8AE6-0C0A-446E21F8FB3E}"/>
              </a:ext>
            </a:extLst>
          </p:cNvPr>
          <p:cNvSpPr/>
          <p:nvPr/>
        </p:nvSpPr>
        <p:spPr>
          <a:xfrm>
            <a:off x="1153885" y="4860028"/>
            <a:ext cx="2093621" cy="77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Coming from user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624857-6F4F-9CE6-0FE0-C5DB51C74486}"/>
              </a:ext>
            </a:extLst>
          </p:cNvPr>
          <p:cNvSpPr/>
          <p:nvPr/>
        </p:nvSpPr>
        <p:spPr>
          <a:xfrm>
            <a:off x="1153885" y="5774390"/>
            <a:ext cx="2093621" cy="77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Coming from the kernel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4AC8564-8C31-1004-88C7-2610943C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9921837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5347-23E8-83F6-0675-530AC09D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Switching to User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1204-A021-AF09-BD26-24BC4F116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4375"/>
          </a:xfrm>
        </p:spPr>
        <p:txBody>
          <a:bodyPr/>
          <a:lstStyle/>
          <a:p>
            <a:r>
              <a:rPr lang="en-IN" dirty="0"/>
              <a:t>From </a:t>
            </a:r>
            <a:r>
              <a:rPr lang="en-IN" dirty="0" err="1"/>
              <a:t>Userspace</a:t>
            </a:r>
            <a:endParaRPr lang="en-IN" dirty="0"/>
          </a:p>
          <a:p>
            <a:pPr lvl="1"/>
            <a:r>
              <a:rPr lang="en-IN" dirty="0"/>
              <a:t>Manage states of interrupt queues and do other book-keeping activities</a:t>
            </a:r>
          </a:p>
          <a:p>
            <a:r>
              <a:rPr lang="en-IN" dirty="0"/>
              <a:t>From the kernel</a:t>
            </a:r>
          </a:p>
          <a:p>
            <a:pPr lvl="1"/>
            <a:r>
              <a:rPr lang="en-IN" dirty="0" err="1"/>
              <a:t>prev</a:t>
            </a:r>
            <a:r>
              <a:rPr lang="en-IN" dirty="0"/>
              <a:t>-&gt;</a:t>
            </a:r>
            <a:r>
              <a:rPr lang="en-IN" dirty="0" err="1"/>
              <a:t>active_mm</a:t>
            </a:r>
            <a:r>
              <a:rPr lang="en-IN" dirty="0"/>
              <a:t> = NULL   </a:t>
            </a:r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30EE6-976A-4E9E-C3E8-CDDC2CD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6BAD53-9785-7DC4-539A-27AA71180670}"/>
              </a:ext>
            </a:extLst>
          </p:cNvPr>
          <p:cNvSpPr/>
          <p:nvPr/>
        </p:nvSpPr>
        <p:spPr>
          <a:xfrm>
            <a:off x="2808514" y="4147457"/>
            <a:ext cx="5921829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Call the __</a:t>
            </a:r>
            <a:r>
              <a:rPr lang="en-IN" sz="2400" dirty="0" err="1"/>
              <a:t>switch_to</a:t>
            </a:r>
            <a:r>
              <a:rPr lang="en-IN" sz="2400" dirty="0"/>
              <a:t> function in /arch/x86/kernel/process_64.c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F20A1-3B47-9856-EFA9-E013CA7D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5086245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F86A-2696-415B-DE26-69EA8680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80084"/>
            <a:ext cx="3429001" cy="5998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/>
              <a:t>__</a:t>
            </a:r>
            <a:r>
              <a:rPr lang="en-IN" sz="2800" dirty="0" err="1"/>
              <a:t>switch_to</a:t>
            </a:r>
            <a:r>
              <a:rPr lang="en-IN" sz="2800" dirty="0"/>
              <a:t> </a:t>
            </a:r>
            <a:r>
              <a:rPr lang="en-IN" sz="2800" i="1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8F1A-B8B5-3B4C-46C3-D1830D70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79930"/>
            <a:ext cx="7663543" cy="33342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Extract</a:t>
            </a:r>
            <a:r>
              <a:rPr lang="en-IN" dirty="0"/>
              <a:t> the </a:t>
            </a:r>
            <a:r>
              <a:rPr lang="en-IN" i="1" dirty="0" err="1"/>
              <a:t>thread_struct</a:t>
            </a:r>
            <a:r>
              <a:rPr lang="en-IN" i="1" dirty="0"/>
              <a:t> </a:t>
            </a:r>
            <a:r>
              <a:rPr lang="en-IN" dirty="0"/>
              <a:t>structures</a:t>
            </a:r>
          </a:p>
          <a:p>
            <a:r>
              <a:rPr lang="en-IN" dirty="0">
                <a:solidFill>
                  <a:srgbClr val="C00000"/>
                </a:solidFill>
              </a:rPr>
              <a:t>Load</a:t>
            </a:r>
            <a:r>
              <a:rPr lang="en-IN" dirty="0"/>
              <a:t> the TLS (thread local state)</a:t>
            </a:r>
          </a:p>
          <a:p>
            <a:pPr lvl="1"/>
            <a:r>
              <a:rPr lang="en-IN" i="1" dirty="0"/>
              <a:t>fs </a:t>
            </a:r>
            <a:r>
              <a:rPr lang="en-IN" dirty="0"/>
              <a:t>and </a:t>
            </a:r>
            <a:r>
              <a:rPr lang="en-IN" i="1" dirty="0" err="1"/>
              <a:t>gs</a:t>
            </a:r>
            <a:r>
              <a:rPr lang="en-IN" i="1" dirty="0"/>
              <a:t> </a:t>
            </a:r>
            <a:r>
              <a:rPr lang="en-IN" dirty="0">
                <a:solidFill>
                  <a:srgbClr val="C00000"/>
                </a:solidFill>
              </a:rPr>
              <a:t>segment</a:t>
            </a:r>
            <a:r>
              <a:rPr lang="en-IN" dirty="0"/>
              <a:t> registers</a:t>
            </a:r>
          </a:p>
          <a:p>
            <a:pPr lvl="1"/>
            <a:r>
              <a:rPr lang="en-IN" dirty="0">
                <a:solidFill>
                  <a:srgbClr val="00B050"/>
                </a:solidFill>
              </a:rPr>
              <a:t>Load</a:t>
            </a:r>
            <a:r>
              <a:rPr lang="en-IN" dirty="0"/>
              <a:t> the rest of the segment registers</a:t>
            </a:r>
          </a:p>
          <a:p>
            <a:r>
              <a:rPr lang="en-IN" dirty="0">
                <a:solidFill>
                  <a:srgbClr val="7030A0"/>
                </a:solidFill>
              </a:rPr>
              <a:t>Change</a:t>
            </a:r>
            <a:r>
              <a:rPr lang="en-IN" dirty="0"/>
              <a:t> the </a:t>
            </a:r>
            <a:r>
              <a:rPr lang="en-IN" i="1" dirty="0"/>
              <a:t>current</a:t>
            </a:r>
            <a:r>
              <a:rPr lang="en-IN" dirty="0"/>
              <a:t> </a:t>
            </a:r>
            <a:r>
              <a:rPr lang="en-IN" dirty="0" err="1"/>
              <a:t>ptr</a:t>
            </a:r>
            <a:r>
              <a:rPr lang="en-IN" dirty="0"/>
              <a:t> and the stack pointer</a:t>
            </a:r>
          </a:p>
          <a:p>
            <a:r>
              <a:rPr lang="en-IN" dirty="0">
                <a:solidFill>
                  <a:srgbClr val="FF0000"/>
                </a:solidFill>
              </a:rPr>
              <a:t>Set</a:t>
            </a:r>
            <a:r>
              <a:rPr lang="en-IN" dirty="0"/>
              <a:t> the floating-point unit state</a:t>
            </a:r>
          </a:p>
          <a:p>
            <a:r>
              <a:rPr lang="en-IN" dirty="0">
                <a:solidFill>
                  <a:srgbClr val="0070C0"/>
                </a:solidFill>
              </a:rPr>
              <a:t>Restore</a:t>
            </a:r>
            <a:r>
              <a:rPr lang="en-IN" dirty="0"/>
              <a:t> the state of model specific registers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42ACA-73BC-8ACD-A4CF-0D22128B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B9DE7-C806-9B97-BA34-9995180429F3}"/>
              </a:ext>
            </a:extLst>
          </p:cNvPr>
          <p:cNvSpPr txBox="1">
            <a:spLocks/>
          </p:cNvSpPr>
          <p:nvPr/>
        </p:nvSpPr>
        <p:spPr>
          <a:xfrm>
            <a:off x="838200" y="5176382"/>
            <a:ext cx="7587343" cy="1603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00B050"/>
                </a:solidFill>
              </a:rPr>
              <a:t>Set</a:t>
            </a:r>
            <a:r>
              <a:rPr lang="en-IN" dirty="0"/>
              <a:t> the state of the </a:t>
            </a:r>
            <a:r>
              <a:rPr lang="en-IN" i="1" dirty="0" err="1"/>
              <a:t>prev</a:t>
            </a:r>
            <a:r>
              <a:rPr lang="en-IN" dirty="0"/>
              <a:t> task and </a:t>
            </a:r>
            <a:r>
              <a:rPr lang="en-IN" i="1" dirty="0"/>
              <a:t>next </a:t>
            </a:r>
            <a:r>
              <a:rPr lang="en-IN" dirty="0"/>
              <a:t>task</a:t>
            </a:r>
          </a:p>
          <a:p>
            <a:r>
              <a:rPr lang="en-IN" dirty="0">
                <a:solidFill>
                  <a:srgbClr val="FF0000"/>
                </a:solidFill>
              </a:rPr>
              <a:t>Load</a:t>
            </a:r>
            <a:r>
              <a:rPr lang="en-IN" dirty="0"/>
              <a:t> the </a:t>
            </a:r>
            <a:r>
              <a:rPr lang="en-IN" i="1" dirty="0" err="1"/>
              <a:t>kmap</a:t>
            </a:r>
            <a:r>
              <a:rPr lang="en-IN" i="1" dirty="0"/>
              <a:t> </a:t>
            </a:r>
            <a:r>
              <a:rPr lang="en-IN" dirty="0"/>
              <a:t>for the task</a:t>
            </a:r>
            <a:endParaRPr lang="en-IN" i="1" dirty="0"/>
          </a:p>
          <a:p>
            <a:pPr lvl="1"/>
            <a:r>
              <a:rPr lang="en-IN" dirty="0">
                <a:solidFill>
                  <a:srgbClr val="00B050"/>
                </a:solidFill>
              </a:rPr>
              <a:t>Maps</a:t>
            </a:r>
            <a:r>
              <a:rPr lang="en-IN" dirty="0"/>
              <a:t> user space </a:t>
            </a:r>
            <a:r>
              <a:rPr lang="en-IN" dirty="0">
                <a:solidFill>
                  <a:srgbClr val="0070C0"/>
                </a:solidFill>
              </a:rPr>
              <a:t>pages</a:t>
            </a:r>
            <a:r>
              <a:rPr lang="en-IN" dirty="0"/>
              <a:t> to the kernel address space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DE477-C165-4092-9E4B-9C1EA186EF74}"/>
              </a:ext>
            </a:extLst>
          </p:cNvPr>
          <p:cNvSpPr/>
          <p:nvPr/>
        </p:nvSpPr>
        <p:spPr>
          <a:xfrm>
            <a:off x="2819400" y="4690835"/>
            <a:ext cx="3276600" cy="500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i="1" dirty="0" err="1"/>
              <a:t>finish_task_switch</a:t>
            </a:r>
            <a:endParaRPr lang="en-IN" sz="2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E754B-7C46-7EB2-DDC8-1D7CFB67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534" y="2184340"/>
            <a:ext cx="2573209" cy="250649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9C0B4-B774-C5B1-3597-D55575C8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62800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5DD1-3BAF-91DB-4593-18875AAF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arch </a:t>
            </a:r>
            <a:r>
              <a:rPr lang="en-US"/>
              <a:t>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123D-A30B-6890-5B51-D9E1EB17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667250"/>
          </a:xfrm>
        </p:spPr>
        <p:txBody>
          <a:bodyPr/>
          <a:lstStyle/>
          <a:p>
            <a:r>
              <a:rPr lang="en-US" dirty="0"/>
              <a:t>The Linux codebase has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parts</a:t>
            </a:r>
            <a:r>
              <a:rPr lang="en-US" dirty="0"/>
              <a:t>: machine dependent and machine independent</a:t>
            </a:r>
          </a:p>
          <a:p>
            <a:r>
              <a:rPr lang="en-US" dirty="0"/>
              <a:t>Most of the code is </a:t>
            </a:r>
            <a:r>
              <a:rPr lang="en-US" dirty="0">
                <a:solidFill>
                  <a:srgbClr val="0070C0"/>
                </a:solidFill>
              </a:rPr>
              <a:t>machine independent</a:t>
            </a:r>
            <a:r>
              <a:rPr lang="en-US" dirty="0"/>
              <a:t>. Otherwise, it will become impossible to </a:t>
            </a:r>
            <a:r>
              <a:rPr lang="en-US" dirty="0">
                <a:solidFill>
                  <a:srgbClr val="FF0000"/>
                </a:solidFill>
              </a:rPr>
              <a:t>manage</a:t>
            </a:r>
            <a:r>
              <a:rPr lang="en-US" dirty="0"/>
              <a:t> such a large codebase.</a:t>
            </a:r>
          </a:p>
          <a:p>
            <a:r>
              <a:rPr lang="en-US" dirty="0"/>
              <a:t>We need a layer to abstract out details of the underlying machine.</a:t>
            </a:r>
          </a:p>
          <a:p>
            <a:r>
              <a:rPr lang="en-US" dirty="0"/>
              <a:t>This is the job of the </a:t>
            </a:r>
            <a:r>
              <a:rPr lang="en-US" i="1" dirty="0"/>
              <a:t>arch</a:t>
            </a:r>
            <a:r>
              <a:rPr lang="en-US" dirty="0"/>
              <a:t> folder (machine dependent part) that:</a:t>
            </a:r>
          </a:p>
          <a:p>
            <a:pPr lvl="1"/>
            <a:r>
              <a:rPr lang="en-US" dirty="0"/>
              <a:t>The kernel uses </a:t>
            </a:r>
            <a:r>
              <a:rPr lang="en-US" dirty="0">
                <a:solidFill>
                  <a:srgbClr val="00B050"/>
                </a:solidFill>
              </a:rPr>
              <a:t>generic data types </a:t>
            </a:r>
            <a:r>
              <a:rPr lang="en-US" dirty="0"/>
              <a:t>such as u32 or u64. They are defined within files of the arch folder (for each architecture)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Map</a:t>
            </a:r>
            <a:r>
              <a:rPr lang="en-US" dirty="0"/>
              <a:t> high-level primitives to assembly-level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code snippets </a:t>
            </a:r>
            <a:r>
              <a:rPr lang="en-US" dirty="0"/>
              <a:t>(arch. specific)</a:t>
            </a:r>
          </a:p>
          <a:p>
            <a:pPr lvl="1"/>
            <a:r>
              <a:rPr lang="en-US" dirty="0"/>
              <a:t>Provide other </a:t>
            </a:r>
            <a:r>
              <a:rPr lang="en-US" dirty="0">
                <a:solidFill>
                  <a:srgbClr val="FF0000"/>
                </a:solidFill>
              </a:rPr>
              <a:t>low-level services</a:t>
            </a:r>
            <a:r>
              <a:rPr lang="en-US" dirty="0"/>
              <a:t>: booting the system, managing the memory system, power management, etc.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1D48-4BDF-A1C9-0DAC-8EE6C5BC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7867-EE86-80F7-9609-CDAC9EF3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715640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E04E-73AA-D51A-B99E-2EE39449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Interesting Trivia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CD013-0988-1AF8-02BA-9918703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0660366E-0CD8-C037-31AF-BAE2B56A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86" y="663778"/>
            <a:ext cx="2031985" cy="1704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00075-E011-CF90-A1A8-E346FE420F52}"/>
              </a:ext>
            </a:extLst>
          </p:cNvPr>
          <p:cNvSpPr txBox="1"/>
          <p:nvPr/>
        </p:nvSpPr>
        <p:spPr>
          <a:xfrm>
            <a:off x="1273628" y="2551039"/>
            <a:ext cx="943791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You will often find </a:t>
            </a:r>
            <a:r>
              <a:rPr lang="en-IN" sz="2400" dirty="0">
                <a:solidFill>
                  <a:srgbClr val="7030A0"/>
                </a:solidFill>
              </a:rPr>
              <a:t>statements</a:t>
            </a:r>
            <a:r>
              <a:rPr lang="en-IN" sz="2400" dirty="0"/>
              <a:t> of the </a:t>
            </a:r>
            <a:r>
              <a:rPr lang="en-IN" sz="2400" dirty="0">
                <a:solidFill>
                  <a:srgbClr val="00B050"/>
                </a:solidFill>
              </a:rPr>
              <a:t>form</a:t>
            </a:r>
            <a:r>
              <a:rPr lang="en-IN" sz="2400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400" i="1" dirty="0"/>
              <a:t>if (</a:t>
            </a:r>
            <a:r>
              <a:rPr lang="en-IN" sz="2400" i="1" dirty="0">
                <a:solidFill>
                  <a:srgbClr val="0070C0"/>
                </a:solidFill>
              </a:rPr>
              <a:t>likely</a:t>
            </a:r>
            <a:r>
              <a:rPr lang="en-IN" sz="2400" i="1" dirty="0"/>
              <a:t> (&lt;some condition&gt;) { …. }    </a:t>
            </a:r>
            <a:r>
              <a:rPr lang="en-IN" sz="2400" dirty="0"/>
              <a:t>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i="1" dirty="0"/>
              <a:t>if (</a:t>
            </a:r>
            <a:r>
              <a:rPr lang="en-IN" sz="2400" i="1" dirty="0">
                <a:solidFill>
                  <a:srgbClr val="C00000"/>
                </a:solidFill>
              </a:rPr>
              <a:t>unlikely</a:t>
            </a:r>
            <a:r>
              <a:rPr lang="en-IN" sz="2400" i="1" dirty="0"/>
              <a:t> (&lt;some condition&gt;) { …. 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They are </a:t>
            </a:r>
            <a:r>
              <a:rPr lang="en-IN" sz="2400" dirty="0">
                <a:solidFill>
                  <a:srgbClr val="C00000"/>
                </a:solidFill>
              </a:rPr>
              <a:t>hints</a:t>
            </a:r>
            <a:r>
              <a:rPr lang="en-IN" sz="2400" dirty="0"/>
              <a:t> to the branch predictor of the CPU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This </a:t>
            </a:r>
            <a:r>
              <a:rPr lang="en-IN" sz="2400" dirty="0">
                <a:solidFill>
                  <a:srgbClr val="C00000"/>
                </a:solidFill>
              </a:rPr>
              <a:t>branch</a:t>
            </a:r>
            <a:r>
              <a:rPr lang="en-IN" sz="2400" dirty="0"/>
              <a:t> is most </a:t>
            </a:r>
            <a:r>
              <a:rPr lang="en-IN" sz="2400" dirty="0">
                <a:solidFill>
                  <a:srgbClr val="00B050"/>
                </a:solidFill>
              </a:rPr>
              <a:t>likely</a:t>
            </a:r>
            <a:r>
              <a:rPr lang="en-IN" sz="2400" dirty="0"/>
              <a:t> to be taken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075FE-69AB-94A2-E4D5-622E3E2B44FF}"/>
              </a:ext>
            </a:extLst>
          </p:cNvPr>
          <p:cNvSpPr txBox="1"/>
          <p:nvPr/>
        </p:nvSpPr>
        <p:spPr>
          <a:xfrm>
            <a:off x="1273628" y="4782483"/>
            <a:ext cx="10515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You will often find </a:t>
            </a:r>
            <a:r>
              <a:rPr lang="en-IN" sz="2400" dirty="0">
                <a:solidFill>
                  <a:srgbClr val="7030A0"/>
                </a:solidFill>
              </a:rPr>
              <a:t>statements</a:t>
            </a:r>
            <a:r>
              <a:rPr lang="en-IN" sz="2400" dirty="0"/>
              <a:t> of the </a:t>
            </a:r>
            <a:r>
              <a:rPr lang="en-IN" sz="2400" dirty="0">
                <a:solidFill>
                  <a:srgbClr val="00B050"/>
                </a:solidFill>
              </a:rPr>
              <a:t>form</a:t>
            </a:r>
            <a:r>
              <a:rPr lang="en-IN" sz="2400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static </a:t>
            </a:r>
            <a:r>
              <a:rPr lang="en-IN" sz="2400" i="1" dirty="0">
                <a:solidFill>
                  <a:srgbClr val="FF0000"/>
                </a:solidFill>
              </a:rPr>
              <a:t>__</a:t>
            </a:r>
            <a:r>
              <a:rPr lang="en-IN" sz="2400" i="1" dirty="0" err="1">
                <a:solidFill>
                  <a:srgbClr val="FF0000"/>
                </a:solidFill>
              </a:rPr>
              <a:t>latent_entropy</a:t>
            </a:r>
            <a:r>
              <a:rPr lang="en-IN" sz="2400" i="1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struct </a:t>
            </a:r>
            <a:r>
              <a:rPr lang="en-IN" sz="2400" dirty="0" err="1"/>
              <a:t>task_struct</a:t>
            </a:r>
            <a:r>
              <a:rPr lang="en-IN" sz="2400" dirty="0"/>
              <a:t> *</a:t>
            </a:r>
            <a:r>
              <a:rPr lang="en-IN" sz="2400" dirty="0" err="1"/>
              <a:t>copy_process</a:t>
            </a:r>
            <a:r>
              <a:rPr lang="en-IN" sz="2400" dirty="0"/>
              <a:t> (…){…}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We are using the </a:t>
            </a:r>
            <a:r>
              <a:rPr lang="en-IN" sz="2400" dirty="0">
                <a:solidFill>
                  <a:srgbClr val="00B050"/>
                </a:solidFill>
              </a:rPr>
              <a:t>value</a:t>
            </a:r>
            <a:r>
              <a:rPr lang="en-IN" sz="2400" dirty="0"/>
              <a:t> of the </a:t>
            </a:r>
            <a:r>
              <a:rPr lang="en-IN" sz="2400" dirty="0" err="1"/>
              <a:t>task_struct</a:t>
            </a:r>
            <a:r>
              <a:rPr lang="en-IN" sz="2400" dirty="0"/>
              <a:t>* </a:t>
            </a:r>
            <a:r>
              <a:rPr lang="en-IN" sz="2400" dirty="0">
                <a:solidFill>
                  <a:srgbClr val="0070C0"/>
                </a:solidFill>
              </a:rPr>
              <a:t>pointer</a:t>
            </a:r>
            <a:r>
              <a:rPr lang="en-IN" sz="2400" dirty="0"/>
              <a:t> as a source of randomness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Many such </a:t>
            </a:r>
            <a:r>
              <a:rPr lang="en-IN" sz="2400" dirty="0">
                <a:solidFill>
                  <a:srgbClr val="FF0000"/>
                </a:solidFill>
              </a:rPr>
              <a:t>random</a:t>
            </a:r>
            <a:r>
              <a:rPr lang="en-IN" sz="2400" dirty="0"/>
              <a:t> sources are combined to </a:t>
            </a:r>
            <a:r>
              <a:rPr lang="en-IN" sz="2400" dirty="0">
                <a:solidFill>
                  <a:srgbClr val="C00000"/>
                </a:solidFill>
              </a:rPr>
              <a:t>create</a:t>
            </a:r>
            <a:r>
              <a:rPr lang="en-IN" sz="2400" dirty="0"/>
              <a:t> cryptographic keys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FD912-D027-99A4-A5D0-F53FC1AB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32805668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6E6F-84BC-E8C5-FBF0-D129A484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BE7C78-39E8-CE02-3740-59AE9788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E27A-8F51-3815-309C-AD02909E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come back to </a:t>
            </a:r>
            <a:r>
              <a:rPr lang="en-US" i="1" dirty="0" err="1"/>
              <a:t>thread_info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490F-C9D4-C7C3-B233-A001C9ED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640"/>
            <a:ext cx="10515600" cy="735648"/>
          </a:xfrm>
        </p:spPr>
        <p:txBody>
          <a:bodyPr/>
          <a:lstStyle/>
          <a:p>
            <a:r>
              <a:rPr lang="en-US" dirty="0"/>
              <a:t>Contains some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information about the HW state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402AC-E133-326A-A490-A61808B61A7C}"/>
              </a:ext>
            </a:extLst>
          </p:cNvPr>
          <p:cNvSpPr/>
          <p:nvPr/>
        </p:nvSpPr>
        <p:spPr>
          <a:xfrm>
            <a:off x="7802880" y="1458913"/>
            <a:ext cx="4165600" cy="598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arch/x86/include/</a:t>
            </a:r>
            <a:r>
              <a:rPr lang="en-US" sz="2000" err="1"/>
              <a:t>asm</a:t>
            </a:r>
            <a:r>
              <a:rPr lang="en-US" sz="2000"/>
              <a:t>/</a:t>
            </a:r>
            <a:r>
              <a:rPr lang="en-US" sz="2000" err="1"/>
              <a:t>thread_info.h</a:t>
            </a:r>
            <a:endParaRPr 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38129B-86B2-6DB2-C537-47B0A2E4DEC5}"/>
              </a:ext>
            </a:extLst>
          </p:cNvPr>
          <p:cNvSpPr/>
          <p:nvPr/>
        </p:nvSpPr>
        <p:spPr>
          <a:xfrm>
            <a:off x="3484880" y="1615440"/>
            <a:ext cx="3515360" cy="735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thread_info</a:t>
            </a:r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EC777-CC58-2E6F-936D-A08660D08A6A}"/>
              </a:ext>
            </a:extLst>
          </p:cNvPr>
          <p:cNvSpPr/>
          <p:nvPr/>
        </p:nvSpPr>
        <p:spPr>
          <a:xfrm>
            <a:off x="2479040" y="3688080"/>
            <a:ext cx="4886960" cy="254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/>
              <a:t>struct </a:t>
            </a:r>
            <a:r>
              <a:rPr lang="en-US" sz="2400" err="1">
                <a:solidFill>
                  <a:srgbClr val="0070C0"/>
                </a:solidFill>
              </a:rPr>
              <a:t>thread_info</a:t>
            </a: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en-US" sz="2400"/>
              <a:t>{</a:t>
            </a:r>
          </a:p>
          <a:p>
            <a:r>
              <a:rPr lang="en-US" sz="2400"/>
              <a:t>	unsigned long flags;</a:t>
            </a:r>
          </a:p>
          <a:p>
            <a:r>
              <a:rPr lang="en-US" sz="2400"/>
              <a:t>	unsigned long </a:t>
            </a:r>
            <a:r>
              <a:rPr lang="en-US" sz="2400" err="1"/>
              <a:t>syscall_work</a:t>
            </a:r>
            <a:r>
              <a:rPr lang="en-US" sz="2400"/>
              <a:t>;</a:t>
            </a:r>
          </a:p>
          <a:p>
            <a:r>
              <a:rPr lang="en-US" sz="2400"/>
              <a:t>	u32 status;</a:t>
            </a:r>
          </a:p>
          <a:p>
            <a:r>
              <a:rPr lang="en-US" sz="2400"/>
              <a:t>	u32 </a:t>
            </a:r>
            <a:r>
              <a:rPr lang="en-US" sz="2400" err="1"/>
              <a:t>cpu</a:t>
            </a:r>
            <a:r>
              <a:rPr lang="en-US" sz="2400"/>
              <a:t>;</a:t>
            </a:r>
          </a:p>
          <a:p>
            <a:r>
              <a:rPr lang="en-US" sz="2400"/>
              <a:t>}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EC993CF-FD43-A422-0F87-7855BD4FB7BF}"/>
              </a:ext>
            </a:extLst>
          </p:cNvPr>
          <p:cNvSpPr/>
          <p:nvPr/>
        </p:nvSpPr>
        <p:spPr>
          <a:xfrm>
            <a:off x="7061200" y="4252912"/>
            <a:ext cx="284480" cy="11379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3DA0FFC-AF90-3D2D-9BA8-360BCD9ABAFF}"/>
              </a:ext>
            </a:extLst>
          </p:cNvPr>
          <p:cNvSpPr/>
          <p:nvPr/>
        </p:nvSpPr>
        <p:spPr>
          <a:xfrm>
            <a:off x="7965440" y="3860800"/>
            <a:ext cx="3799840" cy="1239520"/>
          </a:xfrm>
          <a:prstGeom prst="wedgeRoundRectCallout">
            <a:avLst>
              <a:gd name="adj1" fmla="val -68024"/>
              <a:gd name="adj2" fmla="val 10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Flags for the state of the process, system calls, and thread synchrony, resp.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584215A-4182-8DAF-664E-B18D98369167}"/>
              </a:ext>
            </a:extLst>
          </p:cNvPr>
          <p:cNvSpPr/>
          <p:nvPr/>
        </p:nvSpPr>
        <p:spPr>
          <a:xfrm>
            <a:off x="7553960" y="5506720"/>
            <a:ext cx="1569720" cy="721360"/>
          </a:xfrm>
          <a:prstGeom prst="wedgeRoundRectCallout">
            <a:avLst>
              <a:gd name="adj1" fmla="val -230478"/>
              <a:gd name="adj2" fmla="val -419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/>
              <a:t>Current CPU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BF832-1BCB-CA56-3E78-B66BAA2D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BB574ED-629F-8F44-8FC9-E924A3E01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5191" y="3553483"/>
            <a:ext cx="782578" cy="699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E5214-ED4A-894A-6259-D68707F8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232" y="1366269"/>
            <a:ext cx="735648" cy="73564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D50429-8F09-ABE7-D123-974AB3CE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Smruti R. Sarangi, 2023</a:t>
            </a:r>
          </a:p>
        </p:txBody>
      </p:sp>
    </p:spTree>
    <p:extLst>
      <p:ext uri="{BB962C8B-B14F-4D97-AF65-F5344CB8AC3E}">
        <p14:creationId xmlns:p14="http://schemas.microsoft.com/office/powerpoint/2010/main" val="178400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6B71BDE-E241-49DC-A028-25F261863050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7539</Words>
  <Application>Microsoft Office PowerPoint</Application>
  <PresentationFormat>Widescreen</PresentationFormat>
  <Paragraphs>1000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Chapter 3: Processes</vt:lpstr>
      <vt:lpstr>Outline of this Chapter</vt:lpstr>
      <vt:lpstr>Introduction to a Process</vt:lpstr>
      <vt:lpstr>Types of Processes</vt:lpstr>
      <vt:lpstr>The Process Descriptor</vt:lpstr>
      <vt:lpstr>The Key Components of task_struct </vt:lpstr>
      <vt:lpstr>The core of task_struct is thread_info (it is on its way out in future kernels)</vt:lpstr>
      <vt:lpstr>The arch Folder</vt:lpstr>
      <vt:lpstr>Let us come back to thread_info</vt:lpstr>
      <vt:lpstr>The Process State</vt:lpstr>
      <vt:lpstr>Explanation of the Process States</vt:lpstr>
      <vt:lpstr>More about Process States</vt:lpstr>
      <vt:lpstr>The STOPPED state</vt:lpstr>
      <vt:lpstr>The Kernel Stack </vt:lpstr>
      <vt:lpstr>Limitations on the Kernel Stack</vt:lpstr>
      <vt:lpstr>Structure of the Stack in Old Kernels</vt:lpstr>
      <vt:lpstr>In the Current Kernel</vt:lpstr>
      <vt:lpstr>What did we learn from this part?</vt:lpstr>
      <vt:lpstr>What is actually used?</vt:lpstr>
      <vt:lpstr>PowerPoint Presentation</vt:lpstr>
      <vt:lpstr>Process Priorities</vt:lpstr>
      <vt:lpstr>How do we interpret the process priorities?</vt:lpstr>
      <vt:lpstr>Relevant Kernel Code</vt:lpstr>
      <vt:lpstr>sched_info</vt:lpstr>
      <vt:lpstr>mm_struct </vt:lpstr>
      <vt:lpstr>What does a virtual memory region look like?</vt:lpstr>
      <vt:lpstr>The Maple Tree</vt:lpstr>
      <vt:lpstr>Red-Black Tree vs B-Tree</vt:lpstr>
      <vt:lpstr>What is a B-tree (structure that underlies a maple tree)?</vt:lpstr>
      <vt:lpstr>The Maple Tree</vt:lpstr>
      <vt:lpstr>What is anonymous and non-anonymous virtual memory? </vt:lpstr>
      <vt:lpstr>PowerPoint Presentation</vt:lpstr>
      <vt:lpstr>Radix Tree</vt:lpstr>
      <vt:lpstr>The process id (pid)</vt:lpstr>
      <vt:lpstr>How are pids managed? </vt:lpstr>
      <vt:lpstr>Group processes into Namespaces</vt:lpstr>
      <vt:lpstr>Fields of the pid_namespace structure</vt:lpstr>
      <vt:lpstr>The pid Structure (abridged view)</vt:lpstr>
      <vt:lpstr>Allocating a pid structure</vt:lpstr>
      <vt:lpstr>How do you use a radix tree here? </vt:lpstr>
      <vt:lpstr>Next Problem: Find a free process id</vt:lpstr>
      <vt:lpstr>This process can be accelerated</vt:lpstr>
      <vt:lpstr>Incorporate the Van Emde Boas Tree in the Radix Tree as Linux Does</vt:lpstr>
      <vt:lpstr>PowerPoint Presentation</vt:lpstr>
      <vt:lpstr>File System, I/O, and Debugging Fields</vt:lpstr>
      <vt:lpstr>Few more I/O related fields</vt:lpstr>
      <vt:lpstr>The ptrace Mechanism</vt:lpstr>
      <vt:lpstr>Outline of this Chapter</vt:lpstr>
      <vt:lpstr>Process Creation and Destruction</vt:lpstr>
      <vt:lpstr>start_kernel and init</vt:lpstr>
      <vt:lpstr>The fork system call</vt:lpstr>
      <vt:lpstr>More about the fork function call</vt:lpstr>
      <vt:lpstr>Copying the address space</vt:lpstr>
      <vt:lpstr>Create a copy when there is a write</vt:lpstr>
      <vt:lpstr>How do you know that there is a write?</vt:lpstr>
      <vt:lpstr>The excecvp system call</vt:lpstr>
      <vt:lpstr>The exec family of system calls</vt:lpstr>
      <vt:lpstr>The fork and clone calls (in detail)</vt:lpstr>
      <vt:lpstr>Continuation …</vt:lpstr>
      <vt:lpstr>Kernel Threads</vt:lpstr>
      <vt:lpstr>Outline of this Chapter</vt:lpstr>
      <vt:lpstr>PowerPoint Presentation</vt:lpstr>
      <vt:lpstr>Internals of the Context Switch Process</vt:lpstr>
      <vt:lpstr>PowerPoint Presentation</vt:lpstr>
      <vt:lpstr>Context Switching Types</vt:lpstr>
      <vt:lpstr>PowerPoint Presentation</vt:lpstr>
      <vt:lpstr>PowerPoint Presentation</vt:lpstr>
      <vt:lpstr>Four Types of Switches in the Linux Kernel</vt:lpstr>
      <vt:lpstr>PowerPoint Presentation</vt:lpstr>
      <vt:lpstr>Store the State (Basic Operations)</vt:lpstr>
      <vt:lpstr>Steps for Saving the Context after a syscall</vt:lpstr>
      <vt:lpstr>Continuation ...</vt:lpstr>
      <vt:lpstr>sysret and iret instructions </vt:lpstr>
      <vt:lpstr>Additional Context</vt:lpstr>
      <vt:lpstr>Then what ….</vt:lpstr>
      <vt:lpstr>Context Switch Process</vt:lpstr>
      <vt:lpstr>Basic Steps</vt:lpstr>
      <vt:lpstr>Switching to User Space</vt:lpstr>
      <vt:lpstr>__switch_to function</vt:lpstr>
      <vt:lpstr>Interesting Trivia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Smruti Ranjan Sarangi</cp:lastModifiedBy>
  <cp:revision>69</cp:revision>
  <dcterms:created xsi:type="dcterms:W3CDTF">2013-07-15T20:26:40Z</dcterms:created>
  <dcterms:modified xsi:type="dcterms:W3CDTF">2023-02-08T08:03:02Z</dcterms:modified>
</cp:coreProperties>
</file>